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04_0.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9" r:id="rId15"/>
    <p:sldId id="285" r:id="rId16"/>
    <p:sldId id="272" r:id="rId17"/>
    <p:sldId id="282" r:id="rId18"/>
    <p:sldId id="280" r:id="rId19"/>
    <p:sldId id="281" r:id="rId20"/>
    <p:sldId id="283" r:id="rId21"/>
    <p:sldId id="284" r:id="rId22"/>
    <p:sldId id="273" r:id="rId23"/>
    <p:sldId id="274" r:id="rId24"/>
    <p:sldId id="275" r:id="rId25"/>
    <p:sldId id="276" r:id="rId26"/>
    <p:sldId id="277" r:id="rId27"/>
    <p:sldId id="278" r:id="rId28"/>
  </p:sldIdLst>
  <p:sldSz cx="9144000" cy="5143500" type="screen16x9"/>
  <p:notesSz cx="6858000" cy="9144000"/>
  <p:embeddedFontLst>
    <p:embeddedFont>
      <p:font typeface="Arial Nova" panose="020B0504020202020204" pitchFamily="34" charset="0"/>
      <p:regular r:id="rId30"/>
      <p:bold r:id="rId31"/>
      <p:italic r:id="rId32"/>
      <p:boldItalic r:id="rId33"/>
    </p:embeddedFont>
    <p:embeddedFont>
      <p:font typeface="Denk One" panose="020B0604020202020204" charset="0"/>
      <p:regular r:id="rId34"/>
    </p:embeddedFont>
    <p:embeddedFont>
      <p:font typeface="Poppins" panose="00000500000000000000" pitchFamily="2"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363E3912-1D1E-4968-9488-4E734423D4F3}">
          <p14:sldIdLst>
            <p14:sldId id="256"/>
            <p14:sldId id="257"/>
            <p14:sldId id="258"/>
            <p14:sldId id="259"/>
            <p14:sldId id="260"/>
            <p14:sldId id="261"/>
            <p14:sldId id="262"/>
            <p14:sldId id="263"/>
            <p14:sldId id="264"/>
            <p14:sldId id="265"/>
            <p14:sldId id="266"/>
            <p14:sldId id="267"/>
            <p14:sldId id="268"/>
            <p14:sldId id="279"/>
            <p14:sldId id="285"/>
            <p14:sldId id="272"/>
            <p14:sldId id="282"/>
            <p14:sldId id="280"/>
            <p14:sldId id="281"/>
            <p14:sldId id="283"/>
            <p14:sldId id="284"/>
            <p14:sldId id="273"/>
            <p14:sldId id="274"/>
            <p14:sldId id="275"/>
            <p14:sldId id="276"/>
            <p14:sldId id="277"/>
            <p14:sldId id="27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13C6594-2EF6-8275-4C82-9094698DEB53}" name="Gretchen Brinkman" initials="GB" userId="S::gabrinkman@olivet.edu::d87e2d3d-d70f-496a-8c47-4632f40a2c1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E6B3"/>
    <a:srgbClr val="E6F0C6"/>
    <a:srgbClr val="E7EDDB"/>
    <a:srgbClr val="FFECC5"/>
    <a:srgbClr val="FFF4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2E1EF3-FB34-404A-BA70-CFF7E8521577}" v="1074" dt="2023-04-19T05:48:55.8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789" autoAdjust="0"/>
  </p:normalViewPr>
  <p:slideViewPr>
    <p:cSldViewPr snapToGrid="0">
      <p:cViewPr varScale="1">
        <p:scale>
          <a:sx n="85" d="100"/>
          <a:sy n="85" d="100"/>
        </p:scale>
        <p:origin x="1421"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s>
</file>

<file path=ppt/comments/modernComment_104_0.xml><?xml version="1.0" encoding="utf-8"?>
<p188:cmLst xmlns:a="http://schemas.openxmlformats.org/drawingml/2006/main" xmlns:r="http://schemas.openxmlformats.org/officeDocument/2006/relationships" xmlns:p188="http://schemas.microsoft.com/office/powerpoint/2018/8/main">
  <p188:cm id="{B90E406D-B490-4B9B-BB8C-F11B8F32076B}" authorId="{413C6594-2EF6-8275-4C82-9094698DEB53}" created="2023-03-09T17:01:06.954">
    <pc:sldMkLst xmlns:pc="http://schemas.microsoft.com/office/powerpoint/2013/main/command">
      <pc:docMk/>
      <pc:sldMk cId="0" sldId="260"/>
    </pc:sldMkLst>
    <p188:txBody>
      <a:bodyPr/>
      <a:lstStyle/>
      <a:p>
        <a:r>
          <a:rPr lang="en-US"/>
          <a:t>change the images on this to the new ones</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48CF94-B689-4BEC-9A9D-D4A96D4BAB4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5145E91-3F4C-4FCA-B1C6-93296122F7DC}">
      <dgm:prSet custT="1"/>
      <dgm:spPr>
        <a:noFill/>
        <a:ln>
          <a:noFill/>
        </a:ln>
      </dgm:spPr>
      <dgm:t>
        <a:bodyPr/>
        <a:lstStyle/>
        <a:p>
          <a:r>
            <a:rPr lang="en-US" sz="2500" b="0" i="0" dirty="0">
              <a:solidFill>
                <a:schemeClr val="tx1"/>
              </a:solidFill>
              <a:latin typeface="Denk One" panose="020B0604020202020204" charset="0"/>
              <a:cs typeface="Poppins" panose="00000500000000000000" pitchFamily="2" charset="0"/>
            </a:rPr>
            <a:t>GENEPOP</a:t>
          </a:r>
          <a:endParaRPr lang="en-US" sz="2500" dirty="0">
            <a:solidFill>
              <a:schemeClr val="tx1"/>
            </a:solidFill>
            <a:latin typeface="Denk One" panose="020B0604020202020204" charset="0"/>
            <a:cs typeface="Poppins" panose="00000500000000000000" pitchFamily="2" charset="0"/>
          </a:endParaRPr>
        </a:p>
      </dgm:t>
    </dgm:pt>
    <dgm:pt modelId="{19AAA636-A572-4CC7-9CC1-6FBE4AFB3629}" type="parTrans" cxnId="{03302B65-54B9-4DF0-9AD0-F1190D071859}">
      <dgm:prSet/>
      <dgm:spPr/>
      <dgm:t>
        <a:bodyPr/>
        <a:lstStyle/>
        <a:p>
          <a:endParaRPr lang="en-US"/>
        </a:p>
      </dgm:t>
    </dgm:pt>
    <dgm:pt modelId="{8C0BCA03-3E43-45BF-9474-26BF3583D5FC}" type="sibTrans" cxnId="{03302B65-54B9-4DF0-9AD0-F1190D071859}">
      <dgm:prSet/>
      <dgm:spPr/>
      <dgm:t>
        <a:bodyPr/>
        <a:lstStyle/>
        <a:p>
          <a:endParaRPr lang="en-US"/>
        </a:p>
      </dgm:t>
    </dgm:pt>
    <dgm:pt modelId="{4BF68D9F-AEDA-4924-87F8-33EB97828B33}">
      <dgm:prSet custT="1"/>
      <dgm:spPr>
        <a:noFill/>
        <a:ln>
          <a:noFill/>
        </a:ln>
      </dgm:spPr>
      <dgm:t>
        <a:bodyPr/>
        <a:lstStyle/>
        <a:p>
          <a:pPr marL="287338" indent="-287338"/>
          <a:r>
            <a:rPr lang="en-US" sz="1900" b="0" i="0">
              <a:solidFill>
                <a:schemeClr val="tx2"/>
              </a:solidFill>
              <a:latin typeface="Poppins" panose="00000500000000000000" pitchFamily="2" charset="0"/>
              <a:cs typeface="Poppins" panose="00000500000000000000" pitchFamily="2" charset="0"/>
            </a:rPr>
            <a:t>Genetic </a:t>
          </a:r>
          <a:r>
            <a:rPr lang="en-US" sz="1900" b="1" i="0">
              <a:solidFill>
                <a:schemeClr val="tx2"/>
              </a:solidFill>
              <a:latin typeface="Poppins" panose="00000500000000000000" pitchFamily="2" charset="0"/>
              <a:cs typeface="Poppins" panose="00000500000000000000" pitchFamily="2" charset="0"/>
            </a:rPr>
            <a:t>diversity</a:t>
          </a:r>
          <a:endParaRPr lang="en-US" sz="1900" b="1" dirty="0">
            <a:solidFill>
              <a:schemeClr val="tx2"/>
            </a:solidFill>
            <a:latin typeface="Poppins" panose="00000500000000000000" pitchFamily="2" charset="0"/>
            <a:cs typeface="Poppins" panose="00000500000000000000" pitchFamily="2" charset="0"/>
          </a:endParaRPr>
        </a:p>
      </dgm:t>
    </dgm:pt>
    <dgm:pt modelId="{B4A47CB3-D6D9-4465-8260-3FE5F9CA7D35}" type="parTrans" cxnId="{C06C3AC1-6C7A-41B7-86FF-449F3506F2D9}">
      <dgm:prSet/>
      <dgm:spPr/>
      <dgm:t>
        <a:bodyPr/>
        <a:lstStyle/>
        <a:p>
          <a:endParaRPr lang="en-US"/>
        </a:p>
      </dgm:t>
    </dgm:pt>
    <dgm:pt modelId="{141BCBC1-9052-4B01-8B64-F01301C564A8}" type="sibTrans" cxnId="{C06C3AC1-6C7A-41B7-86FF-449F3506F2D9}">
      <dgm:prSet/>
      <dgm:spPr/>
      <dgm:t>
        <a:bodyPr/>
        <a:lstStyle/>
        <a:p>
          <a:endParaRPr lang="en-US"/>
        </a:p>
      </dgm:t>
    </dgm:pt>
    <dgm:pt modelId="{03E21373-F780-46ED-BA89-296EB0379AD4}">
      <dgm:prSet custT="1"/>
      <dgm:spPr>
        <a:noFill/>
        <a:ln>
          <a:noFill/>
        </a:ln>
      </dgm:spPr>
      <dgm:t>
        <a:bodyPr/>
        <a:lstStyle/>
        <a:p>
          <a:pPr marL="287338" indent="-287338"/>
          <a:r>
            <a:rPr lang="en-US" sz="1900" b="0" i="0">
              <a:solidFill>
                <a:schemeClr val="tx2"/>
              </a:solidFill>
              <a:latin typeface="Poppins" panose="00000500000000000000" pitchFamily="2" charset="0"/>
              <a:cs typeface="Poppins" panose="00000500000000000000" pitchFamily="2" charset="0"/>
            </a:rPr>
            <a:t>External influences</a:t>
          </a:r>
          <a:endParaRPr lang="en-US" sz="1900" dirty="0">
            <a:solidFill>
              <a:schemeClr val="tx2"/>
            </a:solidFill>
            <a:latin typeface="Poppins" panose="00000500000000000000" pitchFamily="2" charset="0"/>
            <a:cs typeface="Poppins" panose="00000500000000000000" pitchFamily="2" charset="0"/>
          </a:endParaRPr>
        </a:p>
      </dgm:t>
    </dgm:pt>
    <dgm:pt modelId="{C5A10A02-D8C4-4FE4-8CA2-EC3572945987}" type="parTrans" cxnId="{787B2C9D-5EFC-438F-898E-33EF66098170}">
      <dgm:prSet/>
      <dgm:spPr/>
      <dgm:t>
        <a:bodyPr/>
        <a:lstStyle/>
        <a:p>
          <a:endParaRPr lang="en-US"/>
        </a:p>
      </dgm:t>
    </dgm:pt>
    <dgm:pt modelId="{B63194DB-9B1A-4A11-AF3B-17D1BD7511E2}" type="sibTrans" cxnId="{787B2C9D-5EFC-438F-898E-33EF66098170}">
      <dgm:prSet/>
      <dgm:spPr/>
      <dgm:t>
        <a:bodyPr/>
        <a:lstStyle/>
        <a:p>
          <a:endParaRPr lang="en-US"/>
        </a:p>
      </dgm:t>
    </dgm:pt>
    <dgm:pt modelId="{E925D173-B1B4-46BE-9F85-E87BAB0BC624}">
      <dgm:prSet custT="1"/>
      <dgm:spPr>
        <a:noFill/>
        <a:ln>
          <a:noFill/>
        </a:ln>
      </dgm:spPr>
      <dgm:t>
        <a:bodyPr/>
        <a:lstStyle/>
        <a:p>
          <a:r>
            <a:rPr lang="en-US" sz="2500" b="0" i="0" dirty="0" err="1">
              <a:solidFill>
                <a:schemeClr val="bg2"/>
              </a:solidFill>
              <a:latin typeface="Denk One" panose="020B0604020202020204" charset="0"/>
              <a:cs typeface="Poppins" panose="00000500000000000000" pitchFamily="2" charset="0"/>
            </a:rPr>
            <a:t>GenAlEx</a:t>
          </a:r>
          <a:endParaRPr lang="en-US" sz="2500" dirty="0">
            <a:solidFill>
              <a:schemeClr val="bg2"/>
            </a:solidFill>
            <a:latin typeface="Denk One" panose="020B0604020202020204" charset="0"/>
            <a:cs typeface="Poppins" panose="00000500000000000000" pitchFamily="2" charset="0"/>
          </a:endParaRPr>
        </a:p>
      </dgm:t>
    </dgm:pt>
    <dgm:pt modelId="{FEE661D6-E0EA-4696-AE4E-7C1530A60CB5}" type="parTrans" cxnId="{0616FA81-7210-4197-BE15-4520E565DC92}">
      <dgm:prSet/>
      <dgm:spPr/>
      <dgm:t>
        <a:bodyPr/>
        <a:lstStyle/>
        <a:p>
          <a:endParaRPr lang="en-US"/>
        </a:p>
      </dgm:t>
    </dgm:pt>
    <dgm:pt modelId="{8E7150A3-7F10-4E8A-A8AD-F33E2F00FF03}" type="sibTrans" cxnId="{0616FA81-7210-4197-BE15-4520E565DC92}">
      <dgm:prSet/>
      <dgm:spPr/>
      <dgm:t>
        <a:bodyPr/>
        <a:lstStyle/>
        <a:p>
          <a:endParaRPr lang="en-US"/>
        </a:p>
      </dgm:t>
    </dgm:pt>
    <dgm:pt modelId="{A56C9F4E-A9F3-404C-BF11-D143724EA985}">
      <dgm:prSet custT="1"/>
      <dgm:spPr>
        <a:noFill/>
        <a:ln>
          <a:noFill/>
        </a:ln>
      </dgm:spPr>
      <dgm:t>
        <a:bodyPr/>
        <a:lstStyle/>
        <a:p>
          <a:pPr marL="287338" indent="-287338"/>
          <a:r>
            <a:rPr lang="en-US" sz="1900" b="0" i="0">
              <a:solidFill>
                <a:schemeClr val="tx2"/>
              </a:solidFill>
              <a:latin typeface="Poppins" panose="00000500000000000000" pitchFamily="2" charset="0"/>
              <a:cs typeface="Poppins" panose="00000500000000000000" pitchFamily="2" charset="0"/>
            </a:rPr>
            <a:t>Population structure</a:t>
          </a:r>
          <a:endParaRPr lang="en-US" sz="1900" dirty="0">
            <a:solidFill>
              <a:schemeClr val="tx2"/>
            </a:solidFill>
            <a:latin typeface="Poppins" panose="00000500000000000000" pitchFamily="2" charset="0"/>
            <a:cs typeface="Poppins" panose="00000500000000000000" pitchFamily="2" charset="0"/>
          </a:endParaRPr>
        </a:p>
      </dgm:t>
    </dgm:pt>
    <dgm:pt modelId="{96BF09DB-B12C-4E59-9904-1905B8516116}" type="parTrans" cxnId="{265B96D0-CE68-4AB9-954F-46279033E21C}">
      <dgm:prSet/>
      <dgm:spPr/>
      <dgm:t>
        <a:bodyPr/>
        <a:lstStyle/>
        <a:p>
          <a:endParaRPr lang="en-US"/>
        </a:p>
      </dgm:t>
    </dgm:pt>
    <dgm:pt modelId="{22CF48EC-296A-4C80-9366-75F2FBE410B6}" type="sibTrans" cxnId="{265B96D0-CE68-4AB9-954F-46279033E21C}">
      <dgm:prSet/>
      <dgm:spPr/>
      <dgm:t>
        <a:bodyPr/>
        <a:lstStyle/>
        <a:p>
          <a:endParaRPr lang="en-US"/>
        </a:p>
      </dgm:t>
    </dgm:pt>
    <dgm:pt modelId="{B3BBE077-E3F3-4090-A870-A94E6585928B}">
      <dgm:prSet custT="1"/>
      <dgm:spPr>
        <a:noFill/>
        <a:ln>
          <a:noFill/>
        </a:ln>
      </dgm:spPr>
      <dgm:t>
        <a:bodyPr/>
        <a:lstStyle/>
        <a:p>
          <a:pPr marL="287338" indent="-287338"/>
          <a:r>
            <a:rPr lang="en-US" sz="1900" b="1" i="0">
              <a:solidFill>
                <a:schemeClr val="tx2"/>
              </a:solidFill>
              <a:latin typeface="Poppins" panose="00000500000000000000" pitchFamily="2" charset="0"/>
              <a:cs typeface="Poppins" panose="00000500000000000000" pitchFamily="2" charset="0"/>
            </a:rPr>
            <a:t>Migration</a:t>
          </a:r>
          <a:r>
            <a:rPr lang="en-US" sz="1900" b="0" i="0">
              <a:solidFill>
                <a:schemeClr val="tx2"/>
              </a:solidFill>
              <a:latin typeface="Poppins" panose="00000500000000000000" pitchFamily="2" charset="0"/>
              <a:cs typeface="Poppins" panose="00000500000000000000" pitchFamily="2" charset="0"/>
            </a:rPr>
            <a:t> rates</a:t>
          </a:r>
          <a:endParaRPr lang="en-US" sz="1900" dirty="0">
            <a:solidFill>
              <a:schemeClr val="tx2"/>
            </a:solidFill>
            <a:latin typeface="Poppins" panose="00000500000000000000" pitchFamily="2" charset="0"/>
            <a:cs typeface="Poppins" panose="00000500000000000000" pitchFamily="2" charset="0"/>
          </a:endParaRPr>
        </a:p>
      </dgm:t>
    </dgm:pt>
    <dgm:pt modelId="{061A8261-AA51-4498-B2A3-A808A6EBA2B6}" type="parTrans" cxnId="{B6B4BF32-BBF5-4CFC-A076-B66698C497CE}">
      <dgm:prSet/>
      <dgm:spPr/>
      <dgm:t>
        <a:bodyPr/>
        <a:lstStyle/>
        <a:p>
          <a:endParaRPr lang="en-US"/>
        </a:p>
      </dgm:t>
    </dgm:pt>
    <dgm:pt modelId="{4B7500A1-F263-4C89-9687-7F17F1D84888}" type="sibTrans" cxnId="{B6B4BF32-BBF5-4CFC-A076-B66698C497CE}">
      <dgm:prSet/>
      <dgm:spPr/>
      <dgm:t>
        <a:bodyPr/>
        <a:lstStyle/>
        <a:p>
          <a:endParaRPr lang="en-US"/>
        </a:p>
      </dgm:t>
    </dgm:pt>
    <dgm:pt modelId="{F9D1DC0F-DF0C-4C6F-8624-D05AC7A37181}">
      <dgm:prSet custT="1"/>
      <dgm:spPr>
        <a:noFill/>
        <a:ln>
          <a:noFill/>
        </a:ln>
      </dgm:spPr>
      <dgm:t>
        <a:bodyPr/>
        <a:lstStyle/>
        <a:p>
          <a:r>
            <a:rPr lang="en-US" sz="2500" b="0" i="0" dirty="0">
              <a:solidFill>
                <a:schemeClr val="tx1"/>
              </a:solidFill>
              <a:latin typeface="Denk One" panose="020B0604020202020204" charset="0"/>
              <a:cs typeface="Poppins" panose="00000500000000000000" pitchFamily="2" charset="0"/>
            </a:rPr>
            <a:t>STRUCTURE</a:t>
          </a:r>
          <a:endParaRPr lang="en-US" sz="2500" dirty="0">
            <a:solidFill>
              <a:schemeClr val="tx1"/>
            </a:solidFill>
            <a:latin typeface="Denk One" panose="020B0604020202020204" charset="0"/>
            <a:cs typeface="Poppins" panose="00000500000000000000" pitchFamily="2" charset="0"/>
          </a:endParaRPr>
        </a:p>
      </dgm:t>
    </dgm:pt>
    <dgm:pt modelId="{F991AB67-4E2E-4A2B-95AC-E41D23FD78AB}" type="parTrans" cxnId="{A56D1B58-1EFF-464C-B841-9315AECCDEA1}">
      <dgm:prSet/>
      <dgm:spPr/>
      <dgm:t>
        <a:bodyPr/>
        <a:lstStyle/>
        <a:p>
          <a:endParaRPr lang="en-US"/>
        </a:p>
      </dgm:t>
    </dgm:pt>
    <dgm:pt modelId="{9F46C4F6-FA27-4535-8C99-31701FF66472}" type="sibTrans" cxnId="{A56D1B58-1EFF-464C-B841-9315AECCDEA1}">
      <dgm:prSet/>
      <dgm:spPr/>
      <dgm:t>
        <a:bodyPr/>
        <a:lstStyle/>
        <a:p>
          <a:endParaRPr lang="en-US"/>
        </a:p>
      </dgm:t>
    </dgm:pt>
    <dgm:pt modelId="{EC2EAF14-282E-4381-8F24-907335D151DE}">
      <dgm:prSet custT="1"/>
      <dgm:spPr>
        <a:noFill/>
        <a:ln>
          <a:noFill/>
        </a:ln>
      </dgm:spPr>
      <dgm:t>
        <a:bodyPr/>
        <a:lstStyle/>
        <a:p>
          <a:pPr marL="287338" indent="-287338"/>
          <a:r>
            <a:rPr lang="en-US" sz="1900">
              <a:solidFill>
                <a:schemeClr val="tx2"/>
              </a:solidFill>
              <a:latin typeface="Poppins" panose="00000500000000000000" pitchFamily="2" charset="0"/>
              <a:cs typeface="Poppins" panose="00000500000000000000" pitchFamily="2" charset="0"/>
            </a:rPr>
            <a:t>Population structure</a:t>
          </a:r>
          <a:endParaRPr lang="en-US" sz="1900" dirty="0">
            <a:solidFill>
              <a:schemeClr val="tx2"/>
            </a:solidFill>
            <a:latin typeface="Poppins" panose="00000500000000000000" pitchFamily="2" charset="0"/>
            <a:cs typeface="Poppins" panose="00000500000000000000" pitchFamily="2" charset="0"/>
          </a:endParaRPr>
        </a:p>
      </dgm:t>
    </dgm:pt>
    <dgm:pt modelId="{17EAB674-0302-4487-9302-7A5C340CC757}" type="parTrans" cxnId="{3D585C63-2CBE-464F-86AE-DA807E6D74BB}">
      <dgm:prSet/>
      <dgm:spPr/>
      <dgm:t>
        <a:bodyPr/>
        <a:lstStyle/>
        <a:p>
          <a:endParaRPr lang="en-US"/>
        </a:p>
      </dgm:t>
    </dgm:pt>
    <dgm:pt modelId="{A1B482CA-E814-43E5-9127-66EE93FC64EE}" type="sibTrans" cxnId="{3D585C63-2CBE-464F-86AE-DA807E6D74BB}">
      <dgm:prSet/>
      <dgm:spPr/>
      <dgm:t>
        <a:bodyPr/>
        <a:lstStyle/>
        <a:p>
          <a:endParaRPr lang="en-US"/>
        </a:p>
      </dgm:t>
    </dgm:pt>
    <dgm:pt modelId="{4E69DB9C-EB48-4C8D-B42C-84272EC968D4}">
      <dgm:prSet custT="1"/>
      <dgm:spPr>
        <a:noFill/>
        <a:ln>
          <a:noFill/>
        </a:ln>
      </dgm:spPr>
      <dgm:t>
        <a:bodyPr/>
        <a:lstStyle/>
        <a:p>
          <a:pPr marL="287338" indent="-287338"/>
          <a:r>
            <a:rPr lang="en-US" sz="1900">
              <a:solidFill>
                <a:schemeClr val="tx2"/>
              </a:solidFill>
              <a:latin typeface="Poppins" panose="00000500000000000000" pitchFamily="2" charset="0"/>
              <a:cs typeface="Poppins" panose="00000500000000000000" pitchFamily="2" charset="0"/>
            </a:rPr>
            <a:t>Genotype clustering</a:t>
          </a:r>
          <a:endParaRPr lang="en-US" sz="1900" dirty="0">
            <a:solidFill>
              <a:schemeClr val="tx2"/>
            </a:solidFill>
            <a:latin typeface="Poppins" panose="00000500000000000000" pitchFamily="2" charset="0"/>
            <a:cs typeface="Poppins" panose="00000500000000000000" pitchFamily="2" charset="0"/>
          </a:endParaRPr>
        </a:p>
      </dgm:t>
    </dgm:pt>
    <dgm:pt modelId="{716C9F41-78E3-4170-9C77-3CD808E5DD37}" type="parTrans" cxnId="{BDF841B1-17FB-4640-A0A8-92F418CB7706}">
      <dgm:prSet/>
      <dgm:spPr/>
      <dgm:t>
        <a:bodyPr/>
        <a:lstStyle/>
        <a:p>
          <a:endParaRPr lang="en-US"/>
        </a:p>
      </dgm:t>
    </dgm:pt>
    <dgm:pt modelId="{8302FF3B-390D-4831-8886-F8976343512F}" type="sibTrans" cxnId="{BDF841B1-17FB-4640-A0A8-92F418CB7706}">
      <dgm:prSet/>
      <dgm:spPr/>
      <dgm:t>
        <a:bodyPr/>
        <a:lstStyle/>
        <a:p>
          <a:endParaRPr lang="en-US"/>
        </a:p>
      </dgm:t>
    </dgm:pt>
    <dgm:pt modelId="{4ED254C5-B651-4375-B1D6-310BCDEFF835}" type="pres">
      <dgm:prSet presAssocID="{F148CF94-B689-4BEC-9A9D-D4A96D4BAB47}" presName="Name0" presStyleCnt="0">
        <dgm:presLayoutVars>
          <dgm:dir/>
          <dgm:animLvl val="lvl"/>
          <dgm:resizeHandles val="exact"/>
        </dgm:presLayoutVars>
      </dgm:prSet>
      <dgm:spPr/>
    </dgm:pt>
    <dgm:pt modelId="{1EAD1639-B31E-41EC-8A7C-BD1F646FC890}" type="pres">
      <dgm:prSet presAssocID="{85145E91-3F4C-4FCA-B1C6-93296122F7DC}" presName="composite" presStyleCnt="0"/>
      <dgm:spPr/>
    </dgm:pt>
    <dgm:pt modelId="{71C9AEBA-90FE-4386-8471-D94B361A8BD3}" type="pres">
      <dgm:prSet presAssocID="{85145E91-3F4C-4FCA-B1C6-93296122F7DC}" presName="parTx" presStyleLbl="alignNode1" presStyleIdx="0" presStyleCnt="3">
        <dgm:presLayoutVars>
          <dgm:chMax val="0"/>
          <dgm:chPref val="0"/>
          <dgm:bulletEnabled val="1"/>
        </dgm:presLayoutVars>
      </dgm:prSet>
      <dgm:spPr>
        <a:prstGeom prst="flowChartAlternateProcess">
          <a:avLst/>
        </a:prstGeom>
      </dgm:spPr>
    </dgm:pt>
    <dgm:pt modelId="{64E9AF4B-AB3F-4E80-AB61-A1C85D3AAAC2}" type="pres">
      <dgm:prSet presAssocID="{85145E91-3F4C-4FCA-B1C6-93296122F7DC}" presName="desTx" presStyleLbl="alignAccFollowNode1" presStyleIdx="0" presStyleCnt="3">
        <dgm:presLayoutVars>
          <dgm:bulletEnabled val="1"/>
        </dgm:presLayoutVars>
      </dgm:prSet>
      <dgm:spPr/>
    </dgm:pt>
    <dgm:pt modelId="{E1782027-3046-4805-8393-234A51A83266}" type="pres">
      <dgm:prSet presAssocID="{8C0BCA03-3E43-45BF-9474-26BF3583D5FC}" presName="space" presStyleCnt="0"/>
      <dgm:spPr/>
    </dgm:pt>
    <dgm:pt modelId="{377AF7B0-D6C8-49ED-839C-594A960A5878}" type="pres">
      <dgm:prSet presAssocID="{E925D173-B1B4-46BE-9F85-E87BAB0BC624}" presName="composite" presStyleCnt="0"/>
      <dgm:spPr/>
    </dgm:pt>
    <dgm:pt modelId="{188A362F-2E87-4C32-B240-314C89B9F099}" type="pres">
      <dgm:prSet presAssocID="{E925D173-B1B4-46BE-9F85-E87BAB0BC624}" presName="parTx" presStyleLbl="alignNode1" presStyleIdx="1" presStyleCnt="3">
        <dgm:presLayoutVars>
          <dgm:chMax val="0"/>
          <dgm:chPref val="0"/>
          <dgm:bulletEnabled val="1"/>
        </dgm:presLayoutVars>
      </dgm:prSet>
      <dgm:spPr/>
    </dgm:pt>
    <dgm:pt modelId="{CC272199-813E-4010-9161-CACE5273AB30}" type="pres">
      <dgm:prSet presAssocID="{E925D173-B1B4-46BE-9F85-E87BAB0BC624}" presName="desTx" presStyleLbl="alignAccFollowNode1" presStyleIdx="1" presStyleCnt="3">
        <dgm:presLayoutVars>
          <dgm:bulletEnabled val="1"/>
        </dgm:presLayoutVars>
      </dgm:prSet>
      <dgm:spPr/>
    </dgm:pt>
    <dgm:pt modelId="{B7051698-EA56-479A-B3B2-69B506CAE30C}" type="pres">
      <dgm:prSet presAssocID="{8E7150A3-7F10-4E8A-A8AD-F33E2F00FF03}" presName="space" presStyleCnt="0"/>
      <dgm:spPr/>
    </dgm:pt>
    <dgm:pt modelId="{4034C315-4CB1-4322-B895-FAE6B1A503DB}" type="pres">
      <dgm:prSet presAssocID="{F9D1DC0F-DF0C-4C6F-8624-D05AC7A37181}" presName="composite" presStyleCnt="0"/>
      <dgm:spPr/>
    </dgm:pt>
    <dgm:pt modelId="{B585DDF2-EC61-408F-B434-F264B620D692}" type="pres">
      <dgm:prSet presAssocID="{F9D1DC0F-DF0C-4C6F-8624-D05AC7A37181}" presName="parTx" presStyleLbl="alignNode1" presStyleIdx="2" presStyleCnt="3">
        <dgm:presLayoutVars>
          <dgm:chMax val="0"/>
          <dgm:chPref val="0"/>
          <dgm:bulletEnabled val="1"/>
        </dgm:presLayoutVars>
      </dgm:prSet>
      <dgm:spPr/>
    </dgm:pt>
    <dgm:pt modelId="{62466B9B-38CB-47CB-BBF4-55111FE96E59}" type="pres">
      <dgm:prSet presAssocID="{F9D1DC0F-DF0C-4C6F-8624-D05AC7A37181}" presName="desTx" presStyleLbl="alignAccFollowNode1" presStyleIdx="2" presStyleCnt="3">
        <dgm:presLayoutVars>
          <dgm:bulletEnabled val="1"/>
        </dgm:presLayoutVars>
      </dgm:prSet>
      <dgm:spPr/>
    </dgm:pt>
  </dgm:ptLst>
  <dgm:cxnLst>
    <dgm:cxn modelId="{0F43A323-5412-403C-BC63-24ADB89A8F79}" type="presOf" srcId="{4BF68D9F-AEDA-4924-87F8-33EB97828B33}" destId="{64E9AF4B-AB3F-4E80-AB61-A1C85D3AAAC2}" srcOrd="0" destOrd="0" presId="urn:microsoft.com/office/officeart/2005/8/layout/hList1"/>
    <dgm:cxn modelId="{F418AC23-AAF9-4A30-878B-75AC7CFFB16A}" type="presOf" srcId="{4E69DB9C-EB48-4C8D-B42C-84272EC968D4}" destId="{62466B9B-38CB-47CB-BBF4-55111FE96E59}" srcOrd="0" destOrd="1" presId="urn:microsoft.com/office/officeart/2005/8/layout/hList1"/>
    <dgm:cxn modelId="{B6B4BF32-BBF5-4CFC-A076-B66698C497CE}" srcId="{E925D173-B1B4-46BE-9F85-E87BAB0BC624}" destId="{B3BBE077-E3F3-4090-A870-A94E6585928B}" srcOrd="1" destOrd="0" parTransId="{061A8261-AA51-4498-B2A3-A808A6EBA2B6}" sibTransId="{4B7500A1-F263-4C89-9687-7F17F1D84888}"/>
    <dgm:cxn modelId="{02899337-8314-437D-99C2-C4FA18DD6BC3}" type="presOf" srcId="{B3BBE077-E3F3-4090-A870-A94E6585928B}" destId="{CC272199-813E-4010-9161-CACE5273AB30}" srcOrd="0" destOrd="1" presId="urn:microsoft.com/office/officeart/2005/8/layout/hList1"/>
    <dgm:cxn modelId="{2F2C843A-A9E5-4AD2-966A-FAF8BB1BAC53}" type="presOf" srcId="{E925D173-B1B4-46BE-9F85-E87BAB0BC624}" destId="{188A362F-2E87-4C32-B240-314C89B9F099}" srcOrd="0" destOrd="0" presId="urn:microsoft.com/office/officeart/2005/8/layout/hList1"/>
    <dgm:cxn modelId="{3D585C63-2CBE-464F-86AE-DA807E6D74BB}" srcId="{F9D1DC0F-DF0C-4C6F-8624-D05AC7A37181}" destId="{EC2EAF14-282E-4381-8F24-907335D151DE}" srcOrd="0" destOrd="0" parTransId="{17EAB674-0302-4487-9302-7A5C340CC757}" sibTransId="{A1B482CA-E814-43E5-9127-66EE93FC64EE}"/>
    <dgm:cxn modelId="{03302B65-54B9-4DF0-9AD0-F1190D071859}" srcId="{F148CF94-B689-4BEC-9A9D-D4A96D4BAB47}" destId="{85145E91-3F4C-4FCA-B1C6-93296122F7DC}" srcOrd="0" destOrd="0" parTransId="{19AAA636-A572-4CC7-9CC1-6FBE4AFB3629}" sibTransId="{8C0BCA03-3E43-45BF-9474-26BF3583D5FC}"/>
    <dgm:cxn modelId="{A56D1B58-1EFF-464C-B841-9315AECCDEA1}" srcId="{F148CF94-B689-4BEC-9A9D-D4A96D4BAB47}" destId="{F9D1DC0F-DF0C-4C6F-8624-D05AC7A37181}" srcOrd="2" destOrd="0" parTransId="{F991AB67-4E2E-4A2B-95AC-E41D23FD78AB}" sibTransId="{9F46C4F6-FA27-4535-8C99-31701FF66472}"/>
    <dgm:cxn modelId="{42CCEE78-63B0-4BD5-BD09-7DBA683AAC63}" type="presOf" srcId="{A56C9F4E-A9F3-404C-BF11-D143724EA985}" destId="{CC272199-813E-4010-9161-CACE5273AB30}" srcOrd="0" destOrd="0" presId="urn:microsoft.com/office/officeart/2005/8/layout/hList1"/>
    <dgm:cxn modelId="{0616FA81-7210-4197-BE15-4520E565DC92}" srcId="{F148CF94-B689-4BEC-9A9D-D4A96D4BAB47}" destId="{E925D173-B1B4-46BE-9F85-E87BAB0BC624}" srcOrd="1" destOrd="0" parTransId="{FEE661D6-E0EA-4696-AE4E-7C1530A60CB5}" sibTransId="{8E7150A3-7F10-4E8A-A8AD-F33E2F00FF03}"/>
    <dgm:cxn modelId="{787B2C9D-5EFC-438F-898E-33EF66098170}" srcId="{85145E91-3F4C-4FCA-B1C6-93296122F7DC}" destId="{03E21373-F780-46ED-BA89-296EB0379AD4}" srcOrd="1" destOrd="0" parTransId="{C5A10A02-D8C4-4FE4-8CA2-EC3572945987}" sibTransId="{B63194DB-9B1A-4A11-AF3B-17D1BD7511E2}"/>
    <dgm:cxn modelId="{BDF841B1-17FB-4640-A0A8-92F418CB7706}" srcId="{F9D1DC0F-DF0C-4C6F-8624-D05AC7A37181}" destId="{4E69DB9C-EB48-4C8D-B42C-84272EC968D4}" srcOrd="1" destOrd="0" parTransId="{716C9F41-78E3-4170-9C77-3CD808E5DD37}" sibTransId="{8302FF3B-390D-4831-8886-F8976343512F}"/>
    <dgm:cxn modelId="{F28231B2-9946-437A-AFC7-5B557C0BDF64}" type="presOf" srcId="{03E21373-F780-46ED-BA89-296EB0379AD4}" destId="{64E9AF4B-AB3F-4E80-AB61-A1C85D3AAAC2}" srcOrd="0" destOrd="1" presId="urn:microsoft.com/office/officeart/2005/8/layout/hList1"/>
    <dgm:cxn modelId="{C06C3AC1-6C7A-41B7-86FF-449F3506F2D9}" srcId="{85145E91-3F4C-4FCA-B1C6-93296122F7DC}" destId="{4BF68D9F-AEDA-4924-87F8-33EB97828B33}" srcOrd="0" destOrd="0" parTransId="{B4A47CB3-D6D9-4465-8260-3FE5F9CA7D35}" sibTransId="{141BCBC1-9052-4B01-8B64-F01301C564A8}"/>
    <dgm:cxn modelId="{265B96D0-CE68-4AB9-954F-46279033E21C}" srcId="{E925D173-B1B4-46BE-9F85-E87BAB0BC624}" destId="{A56C9F4E-A9F3-404C-BF11-D143724EA985}" srcOrd="0" destOrd="0" parTransId="{96BF09DB-B12C-4E59-9904-1905B8516116}" sibTransId="{22CF48EC-296A-4C80-9366-75F2FBE410B6}"/>
    <dgm:cxn modelId="{F76BC4D2-3D0E-4E77-9502-BA341D9B130A}" type="presOf" srcId="{EC2EAF14-282E-4381-8F24-907335D151DE}" destId="{62466B9B-38CB-47CB-BBF4-55111FE96E59}" srcOrd="0" destOrd="0" presId="urn:microsoft.com/office/officeart/2005/8/layout/hList1"/>
    <dgm:cxn modelId="{744AFCDE-32A1-4042-8073-527E1C665ABA}" type="presOf" srcId="{F9D1DC0F-DF0C-4C6F-8624-D05AC7A37181}" destId="{B585DDF2-EC61-408F-B434-F264B620D692}" srcOrd="0" destOrd="0" presId="urn:microsoft.com/office/officeart/2005/8/layout/hList1"/>
    <dgm:cxn modelId="{DD9DB4E7-63E3-4E40-927D-495655F75427}" type="presOf" srcId="{F148CF94-B689-4BEC-9A9D-D4A96D4BAB47}" destId="{4ED254C5-B651-4375-B1D6-310BCDEFF835}" srcOrd="0" destOrd="0" presId="urn:microsoft.com/office/officeart/2005/8/layout/hList1"/>
    <dgm:cxn modelId="{0B18FAE7-5059-4716-B8A9-C6444A1A97AC}" type="presOf" srcId="{85145E91-3F4C-4FCA-B1C6-93296122F7DC}" destId="{71C9AEBA-90FE-4386-8471-D94B361A8BD3}" srcOrd="0" destOrd="0" presId="urn:microsoft.com/office/officeart/2005/8/layout/hList1"/>
    <dgm:cxn modelId="{889A0D6E-22FC-4EC3-A2D5-10302A378EB8}" type="presParOf" srcId="{4ED254C5-B651-4375-B1D6-310BCDEFF835}" destId="{1EAD1639-B31E-41EC-8A7C-BD1F646FC890}" srcOrd="0" destOrd="0" presId="urn:microsoft.com/office/officeart/2005/8/layout/hList1"/>
    <dgm:cxn modelId="{F38D1FBC-686A-4B4B-AA59-DE4BBD026DEB}" type="presParOf" srcId="{1EAD1639-B31E-41EC-8A7C-BD1F646FC890}" destId="{71C9AEBA-90FE-4386-8471-D94B361A8BD3}" srcOrd="0" destOrd="0" presId="urn:microsoft.com/office/officeart/2005/8/layout/hList1"/>
    <dgm:cxn modelId="{005A79E6-6B5E-4780-8FF5-94718BD5AFD5}" type="presParOf" srcId="{1EAD1639-B31E-41EC-8A7C-BD1F646FC890}" destId="{64E9AF4B-AB3F-4E80-AB61-A1C85D3AAAC2}" srcOrd="1" destOrd="0" presId="urn:microsoft.com/office/officeart/2005/8/layout/hList1"/>
    <dgm:cxn modelId="{B5B6CBA4-82BB-454D-89AB-C560A7A7B85C}" type="presParOf" srcId="{4ED254C5-B651-4375-B1D6-310BCDEFF835}" destId="{E1782027-3046-4805-8393-234A51A83266}" srcOrd="1" destOrd="0" presId="urn:microsoft.com/office/officeart/2005/8/layout/hList1"/>
    <dgm:cxn modelId="{2047D7EA-E869-4CD0-85A8-9446A3EEFEDD}" type="presParOf" srcId="{4ED254C5-B651-4375-B1D6-310BCDEFF835}" destId="{377AF7B0-D6C8-49ED-839C-594A960A5878}" srcOrd="2" destOrd="0" presId="urn:microsoft.com/office/officeart/2005/8/layout/hList1"/>
    <dgm:cxn modelId="{F1B75EC7-8727-4C2A-8501-AA8D1B410005}" type="presParOf" srcId="{377AF7B0-D6C8-49ED-839C-594A960A5878}" destId="{188A362F-2E87-4C32-B240-314C89B9F099}" srcOrd="0" destOrd="0" presId="urn:microsoft.com/office/officeart/2005/8/layout/hList1"/>
    <dgm:cxn modelId="{96E1347C-02CE-48A9-9E6B-85149E001669}" type="presParOf" srcId="{377AF7B0-D6C8-49ED-839C-594A960A5878}" destId="{CC272199-813E-4010-9161-CACE5273AB30}" srcOrd="1" destOrd="0" presId="urn:microsoft.com/office/officeart/2005/8/layout/hList1"/>
    <dgm:cxn modelId="{A424BC42-236D-4D54-BB11-11C15566E1F8}" type="presParOf" srcId="{4ED254C5-B651-4375-B1D6-310BCDEFF835}" destId="{B7051698-EA56-479A-B3B2-69B506CAE30C}" srcOrd="3" destOrd="0" presId="urn:microsoft.com/office/officeart/2005/8/layout/hList1"/>
    <dgm:cxn modelId="{1B0B9577-96A0-4176-A810-5662B7F07D83}" type="presParOf" srcId="{4ED254C5-B651-4375-B1D6-310BCDEFF835}" destId="{4034C315-4CB1-4322-B895-FAE6B1A503DB}" srcOrd="4" destOrd="0" presId="urn:microsoft.com/office/officeart/2005/8/layout/hList1"/>
    <dgm:cxn modelId="{52B76EB6-FC39-4256-A6A9-B1ED311EDDA4}" type="presParOf" srcId="{4034C315-4CB1-4322-B895-FAE6B1A503DB}" destId="{B585DDF2-EC61-408F-B434-F264B620D692}" srcOrd="0" destOrd="0" presId="urn:microsoft.com/office/officeart/2005/8/layout/hList1"/>
    <dgm:cxn modelId="{71E66B1A-FA9B-4DF8-847B-4A4BD4C7A15C}" type="presParOf" srcId="{4034C315-4CB1-4322-B895-FAE6B1A503DB}" destId="{62466B9B-38CB-47CB-BBF4-55111FE96E5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6C9A5F-0EBA-40BB-8A3F-3D2AA7DD947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BF16140D-5F6A-4900-907A-CA16A8FA89AA}">
      <dgm:prSet phldrT="[Text]" custT="1"/>
      <dgm:spPr>
        <a:noFill/>
        <a:ln>
          <a:noFill/>
        </a:ln>
      </dgm:spPr>
      <dgm:t>
        <a:bodyPr/>
        <a:lstStyle/>
        <a:p>
          <a:pPr marL="284163" indent="-230188"/>
          <a:r>
            <a:rPr lang="en-US" sz="1900" dirty="0">
              <a:solidFill>
                <a:schemeClr val="tx2"/>
              </a:solidFill>
              <a:latin typeface="Poppins" panose="00000500000000000000" pitchFamily="2" charset="0"/>
              <a:cs typeface="Poppins" panose="00000500000000000000" pitchFamily="2" charset="0"/>
            </a:rPr>
            <a:t>Highly </a:t>
          </a:r>
          <a:r>
            <a:rPr lang="en-US" sz="1900" b="1" dirty="0">
              <a:solidFill>
                <a:schemeClr val="tx2"/>
              </a:solidFill>
              <a:latin typeface="Poppins" panose="00000500000000000000" pitchFamily="2" charset="0"/>
              <a:cs typeface="Poppins" panose="00000500000000000000" pitchFamily="2" charset="0"/>
            </a:rPr>
            <a:t>diverse</a:t>
          </a:r>
        </a:p>
      </dgm:t>
    </dgm:pt>
    <dgm:pt modelId="{BBCF0899-E808-471C-85E8-9BC3852B747A}" type="parTrans" cxnId="{3DC4F9B3-CF9A-433A-BA54-BE8C1110CC23}">
      <dgm:prSet/>
      <dgm:spPr/>
      <dgm:t>
        <a:bodyPr/>
        <a:lstStyle/>
        <a:p>
          <a:endParaRPr lang="en-US"/>
        </a:p>
      </dgm:t>
    </dgm:pt>
    <dgm:pt modelId="{AE9DB614-CE71-4FA2-BE0E-75B7CC78F237}" type="sibTrans" cxnId="{3DC4F9B3-CF9A-433A-BA54-BE8C1110CC23}">
      <dgm:prSet/>
      <dgm:spPr/>
      <dgm:t>
        <a:bodyPr/>
        <a:lstStyle/>
        <a:p>
          <a:endParaRPr lang="en-US"/>
        </a:p>
      </dgm:t>
    </dgm:pt>
    <dgm:pt modelId="{524FC408-8489-4D30-88E3-2827C2EC60EC}">
      <dgm:prSet phldrT="[Text]" custT="1"/>
      <dgm:spPr>
        <a:noFill/>
        <a:ln>
          <a:noFill/>
        </a:ln>
      </dgm:spPr>
      <dgm:t>
        <a:bodyPr/>
        <a:lstStyle/>
        <a:p>
          <a:pPr marL="284163" indent="-230188"/>
          <a:r>
            <a:rPr lang="en-US" sz="1900" dirty="0">
              <a:solidFill>
                <a:schemeClr val="tx2"/>
              </a:solidFill>
              <a:latin typeface="Poppins" panose="00000500000000000000" pitchFamily="2" charset="0"/>
              <a:cs typeface="Poppins" panose="00000500000000000000" pitchFamily="2" charset="0"/>
            </a:rPr>
            <a:t>Dynamic Ho ratios</a:t>
          </a:r>
        </a:p>
      </dgm:t>
    </dgm:pt>
    <dgm:pt modelId="{3E1E6454-28E4-4B77-B3D1-82B45D05627C}" type="parTrans" cxnId="{FA3F11EE-01AD-4DE5-A205-6E0C781E8882}">
      <dgm:prSet/>
      <dgm:spPr/>
      <dgm:t>
        <a:bodyPr/>
        <a:lstStyle/>
        <a:p>
          <a:endParaRPr lang="en-US"/>
        </a:p>
      </dgm:t>
    </dgm:pt>
    <dgm:pt modelId="{DBE82B54-C76B-4A53-9C6A-6794C46EECF9}" type="sibTrans" cxnId="{FA3F11EE-01AD-4DE5-A205-6E0C781E8882}">
      <dgm:prSet/>
      <dgm:spPr/>
      <dgm:t>
        <a:bodyPr/>
        <a:lstStyle/>
        <a:p>
          <a:endParaRPr lang="en-US"/>
        </a:p>
      </dgm:t>
    </dgm:pt>
    <dgm:pt modelId="{1A6557CF-75CE-4686-B921-1530CACBA576}">
      <dgm:prSet phldrT="[Text]" custT="1"/>
      <dgm:spPr>
        <a:noFill/>
        <a:ln>
          <a:noFill/>
        </a:ln>
      </dgm:spPr>
      <dgm:t>
        <a:bodyPr/>
        <a:lstStyle/>
        <a:p>
          <a:r>
            <a:rPr lang="en-US" sz="2600" dirty="0">
              <a:solidFill>
                <a:schemeClr val="bg2"/>
              </a:solidFill>
              <a:latin typeface="Denk One" panose="020B0604020202020204" charset="0"/>
            </a:rPr>
            <a:t>Population Structure</a:t>
          </a:r>
        </a:p>
      </dgm:t>
    </dgm:pt>
    <dgm:pt modelId="{BCB229F7-B7E3-4BD3-98B5-A697C3989A5D}" type="parTrans" cxnId="{792191FA-16DE-4476-924D-6BCF234D7DC3}">
      <dgm:prSet/>
      <dgm:spPr/>
      <dgm:t>
        <a:bodyPr/>
        <a:lstStyle/>
        <a:p>
          <a:endParaRPr lang="en-US"/>
        </a:p>
      </dgm:t>
    </dgm:pt>
    <dgm:pt modelId="{DA157827-E3F4-4826-A626-3D7D78A6BD56}" type="sibTrans" cxnId="{792191FA-16DE-4476-924D-6BCF234D7DC3}">
      <dgm:prSet/>
      <dgm:spPr/>
      <dgm:t>
        <a:bodyPr/>
        <a:lstStyle/>
        <a:p>
          <a:endParaRPr lang="en-US"/>
        </a:p>
      </dgm:t>
    </dgm:pt>
    <dgm:pt modelId="{CA33ED1A-02E3-4B39-9952-C16B97F38BE4}">
      <dgm:prSet phldrT="[Text]" custT="1"/>
      <dgm:spPr>
        <a:noFill/>
        <a:ln>
          <a:noFill/>
        </a:ln>
      </dgm:spPr>
      <dgm:t>
        <a:bodyPr/>
        <a:lstStyle/>
        <a:p>
          <a:pPr marL="284163" indent="-230188"/>
          <a:r>
            <a:rPr lang="en-US" sz="1900" dirty="0">
              <a:solidFill>
                <a:schemeClr val="tx2"/>
              </a:solidFill>
              <a:latin typeface="Poppins" panose="00000500000000000000" pitchFamily="2" charset="0"/>
              <a:cs typeface="Poppins" panose="00000500000000000000" pitchFamily="2" charset="0"/>
            </a:rPr>
            <a:t>Subpopulation interbreeding</a:t>
          </a:r>
        </a:p>
      </dgm:t>
    </dgm:pt>
    <dgm:pt modelId="{E06AE0CC-A814-4BFC-A9B7-DC3AB5D32C51}" type="parTrans" cxnId="{F0DE804D-41B4-477E-9D01-1AD928EF0772}">
      <dgm:prSet/>
      <dgm:spPr/>
      <dgm:t>
        <a:bodyPr/>
        <a:lstStyle/>
        <a:p>
          <a:endParaRPr lang="en-US"/>
        </a:p>
      </dgm:t>
    </dgm:pt>
    <dgm:pt modelId="{8E00C2AC-BFD2-4545-8B00-C73693562260}" type="sibTrans" cxnId="{F0DE804D-41B4-477E-9D01-1AD928EF0772}">
      <dgm:prSet/>
      <dgm:spPr/>
      <dgm:t>
        <a:bodyPr/>
        <a:lstStyle/>
        <a:p>
          <a:endParaRPr lang="en-US"/>
        </a:p>
      </dgm:t>
    </dgm:pt>
    <dgm:pt modelId="{0F505098-1490-4F46-A6D2-FB826010C6F5}">
      <dgm:prSet phldrT="[Text]" custT="1"/>
      <dgm:spPr>
        <a:noFill/>
        <a:ln>
          <a:noFill/>
        </a:ln>
      </dgm:spPr>
      <dgm:t>
        <a:bodyPr/>
        <a:lstStyle/>
        <a:p>
          <a:pPr marL="284163" indent="-230188"/>
          <a:r>
            <a:rPr lang="en-US" sz="1900" b="1" dirty="0">
              <a:solidFill>
                <a:schemeClr val="tx2"/>
              </a:solidFill>
              <a:latin typeface="Poppins" panose="00000500000000000000" pitchFamily="2" charset="0"/>
              <a:cs typeface="Poppins" panose="00000500000000000000" pitchFamily="2" charset="0"/>
            </a:rPr>
            <a:t>No</a:t>
          </a:r>
          <a:r>
            <a:rPr lang="en-US" sz="1900" dirty="0">
              <a:solidFill>
                <a:schemeClr val="tx2"/>
              </a:solidFill>
              <a:latin typeface="Poppins" panose="00000500000000000000" pitchFamily="2" charset="0"/>
              <a:cs typeface="Poppins" panose="00000500000000000000" pitchFamily="2" charset="0"/>
            </a:rPr>
            <a:t> evidence of speciation</a:t>
          </a:r>
        </a:p>
      </dgm:t>
    </dgm:pt>
    <dgm:pt modelId="{0664CF3C-E5B4-4B86-BC84-F86E75AAC780}" type="parTrans" cxnId="{68B0CAD7-8A81-4338-BF62-E4AD30578F0D}">
      <dgm:prSet/>
      <dgm:spPr/>
      <dgm:t>
        <a:bodyPr/>
        <a:lstStyle/>
        <a:p>
          <a:endParaRPr lang="en-US"/>
        </a:p>
      </dgm:t>
    </dgm:pt>
    <dgm:pt modelId="{E01D03A6-E061-4BFE-AE78-265B08CF8875}" type="sibTrans" cxnId="{68B0CAD7-8A81-4338-BF62-E4AD30578F0D}">
      <dgm:prSet/>
      <dgm:spPr/>
      <dgm:t>
        <a:bodyPr/>
        <a:lstStyle/>
        <a:p>
          <a:endParaRPr lang="en-US"/>
        </a:p>
      </dgm:t>
    </dgm:pt>
    <dgm:pt modelId="{21FC6653-C3BE-4DC9-8636-685129738A89}">
      <dgm:prSet phldrT="[Text]" custT="1"/>
      <dgm:spPr>
        <a:noFill/>
        <a:ln>
          <a:noFill/>
        </a:ln>
      </dgm:spPr>
      <dgm:t>
        <a:bodyPr/>
        <a:lstStyle/>
        <a:p>
          <a:r>
            <a:rPr lang="en-US" sz="2700" dirty="0">
              <a:solidFill>
                <a:schemeClr val="tx1"/>
              </a:solidFill>
              <a:latin typeface="Denk One" panose="020B0604020202020204" charset="0"/>
            </a:rPr>
            <a:t>Migration</a:t>
          </a:r>
        </a:p>
      </dgm:t>
    </dgm:pt>
    <dgm:pt modelId="{D3FB49B1-3342-4E19-A48A-BE5E0ABEF4BB}" type="parTrans" cxnId="{2216030D-1578-41C2-9933-0999F76B76FF}">
      <dgm:prSet/>
      <dgm:spPr/>
      <dgm:t>
        <a:bodyPr/>
        <a:lstStyle/>
        <a:p>
          <a:endParaRPr lang="en-US"/>
        </a:p>
      </dgm:t>
    </dgm:pt>
    <dgm:pt modelId="{0650D27D-0099-4439-B03A-408E24D2A5D2}" type="sibTrans" cxnId="{2216030D-1578-41C2-9933-0999F76B76FF}">
      <dgm:prSet/>
      <dgm:spPr/>
      <dgm:t>
        <a:bodyPr/>
        <a:lstStyle/>
        <a:p>
          <a:endParaRPr lang="en-US"/>
        </a:p>
      </dgm:t>
    </dgm:pt>
    <dgm:pt modelId="{82275588-122C-4395-B939-B446752F5278}">
      <dgm:prSet phldrT="[Text]" custT="1"/>
      <dgm:spPr>
        <a:noFill/>
        <a:ln>
          <a:noFill/>
        </a:ln>
      </dgm:spPr>
      <dgm:t>
        <a:bodyPr/>
        <a:lstStyle/>
        <a:p>
          <a:pPr marL="284163" indent="-230188"/>
          <a:r>
            <a:rPr lang="en-US" sz="1900" dirty="0">
              <a:solidFill>
                <a:schemeClr val="tx2"/>
              </a:solidFill>
              <a:latin typeface="Poppins" panose="00000500000000000000" pitchFamily="2" charset="0"/>
              <a:cs typeface="Poppins" panose="00000500000000000000" pitchFamily="2" charset="0"/>
            </a:rPr>
            <a:t>7.19 / gen</a:t>
          </a:r>
        </a:p>
      </dgm:t>
    </dgm:pt>
    <dgm:pt modelId="{7AAC3B4E-02D9-4233-8516-A906225F7E67}" type="parTrans" cxnId="{A45F1B29-5E5D-498E-8CDE-B5E4D4E36F6C}">
      <dgm:prSet/>
      <dgm:spPr/>
      <dgm:t>
        <a:bodyPr/>
        <a:lstStyle/>
        <a:p>
          <a:endParaRPr lang="en-US"/>
        </a:p>
      </dgm:t>
    </dgm:pt>
    <dgm:pt modelId="{3F613139-41BB-40FB-B791-5D99A7644076}" type="sibTrans" cxnId="{A45F1B29-5E5D-498E-8CDE-B5E4D4E36F6C}">
      <dgm:prSet/>
      <dgm:spPr/>
      <dgm:t>
        <a:bodyPr/>
        <a:lstStyle/>
        <a:p>
          <a:endParaRPr lang="en-US"/>
        </a:p>
      </dgm:t>
    </dgm:pt>
    <dgm:pt modelId="{1C32331F-5731-4EA3-895F-CCF7ED0D70E6}">
      <dgm:prSet phldrT="[Text]" custT="1"/>
      <dgm:spPr>
        <a:noFill/>
        <a:ln>
          <a:noFill/>
        </a:ln>
      </dgm:spPr>
      <dgm:t>
        <a:bodyPr/>
        <a:lstStyle/>
        <a:p>
          <a:pPr marL="284163" indent="-230188"/>
          <a:r>
            <a:rPr lang="en-US" sz="1900" dirty="0">
              <a:solidFill>
                <a:schemeClr val="tx2"/>
              </a:solidFill>
              <a:latin typeface="Poppins" panose="00000500000000000000" pitchFamily="2" charset="0"/>
              <a:cs typeface="Poppins" panose="00000500000000000000" pitchFamily="2" charset="0"/>
            </a:rPr>
            <a:t>Likely HWD influence</a:t>
          </a:r>
        </a:p>
      </dgm:t>
    </dgm:pt>
    <dgm:pt modelId="{B3A05F77-FD8F-4387-9F95-3950D63B270C}" type="parTrans" cxnId="{6884744C-CAC1-4D01-BB0F-F7DCC5ACFAD5}">
      <dgm:prSet/>
      <dgm:spPr/>
      <dgm:t>
        <a:bodyPr/>
        <a:lstStyle/>
        <a:p>
          <a:endParaRPr lang="en-US"/>
        </a:p>
      </dgm:t>
    </dgm:pt>
    <dgm:pt modelId="{679DD6C1-54EB-4F78-BDFD-D8DC2FF3026F}" type="sibTrans" cxnId="{6884744C-CAC1-4D01-BB0F-F7DCC5ACFAD5}">
      <dgm:prSet/>
      <dgm:spPr/>
      <dgm:t>
        <a:bodyPr/>
        <a:lstStyle/>
        <a:p>
          <a:endParaRPr lang="en-US"/>
        </a:p>
      </dgm:t>
    </dgm:pt>
    <dgm:pt modelId="{367FC54B-DF7F-4251-AC03-36A7A9D3CCF0}">
      <dgm:prSet phldrT="[Text]" custT="1"/>
      <dgm:spPr>
        <a:noFill/>
        <a:ln>
          <a:noFill/>
        </a:ln>
      </dgm:spPr>
      <dgm:t>
        <a:bodyPr/>
        <a:lstStyle/>
        <a:p>
          <a:r>
            <a:rPr lang="en-US" sz="2600" dirty="0">
              <a:solidFill>
                <a:schemeClr val="tx1"/>
              </a:solidFill>
              <a:latin typeface="Denk One" panose="020B0604020202020204" charset="0"/>
            </a:rPr>
            <a:t>Genetic Diversity</a:t>
          </a:r>
        </a:p>
      </dgm:t>
    </dgm:pt>
    <dgm:pt modelId="{97D3CA21-2F18-4593-ADEB-CC5D7C572E60}" type="sibTrans" cxnId="{816ACED4-898F-4DCC-B1BE-6071AE0A38BD}">
      <dgm:prSet/>
      <dgm:spPr/>
      <dgm:t>
        <a:bodyPr/>
        <a:lstStyle/>
        <a:p>
          <a:endParaRPr lang="en-US"/>
        </a:p>
      </dgm:t>
    </dgm:pt>
    <dgm:pt modelId="{1F9C11B4-3A57-4E90-AA9D-8B026DE464A8}" type="parTrans" cxnId="{816ACED4-898F-4DCC-B1BE-6071AE0A38BD}">
      <dgm:prSet/>
      <dgm:spPr/>
      <dgm:t>
        <a:bodyPr/>
        <a:lstStyle/>
        <a:p>
          <a:endParaRPr lang="en-US"/>
        </a:p>
      </dgm:t>
    </dgm:pt>
    <dgm:pt modelId="{79FCB6B3-FED6-48BF-B9CF-763599041957}" type="pres">
      <dgm:prSet presAssocID="{FB6C9A5F-0EBA-40BB-8A3F-3D2AA7DD9479}" presName="Name0" presStyleCnt="0">
        <dgm:presLayoutVars>
          <dgm:dir/>
          <dgm:animLvl val="lvl"/>
          <dgm:resizeHandles val="exact"/>
        </dgm:presLayoutVars>
      </dgm:prSet>
      <dgm:spPr/>
    </dgm:pt>
    <dgm:pt modelId="{C91A4653-2020-421F-8BFC-42A262A50DAC}" type="pres">
      <dgm:prSet presAssocID="{367FC54B-DF7F-4251-AC03-36A7A9D3CCF0}" presName="composite" presStyleCnt="0"/>
      <dgm:spPr/>
    </dgm:pt>
    <dgm:pt modelId="{5DF6C837-EFD2-49B4-A201-7D066EE560FC}" type="pres">
      <dgm:prSet presAssocID="{367FC54B-DF7F-4251-AC03-36A7A9D3CCF0}" presName="parTx" presStyleLbl="alignNode1" presStyleIdx="0" presStyleCnt="3">
        <dgm:presLayoutVars>
          <dgm:chMax val="0"/>
          <dgm:chPref val="0"/>
          <dgm:bulletEnabled val="1"/>
        </dgm:presLayoutVars>
      </dgm:prSet>
      <dgm:spPr>
        <a:prstGeom prst="roundRect">
          <a:avLst/>
        </a:prstGeom>
      </dgm:spPr>
    </dgm:pt>
    <dgm:pt modelId="{8B742ABA-F42C-4358-B194-34EC9A8CD9E7}" type="pres">
      <dgm:prSet presAssocID="{367FC54B-DF7F-4251-AC03-36A7A9D3CCF0}" presName="desTx" presStyleLbl="alignAccFollowNode1" presStyleIdx="0" presStyleCnt="3">
        <dgm:presLayoutVars>
          <dgm:bulletEnabled val="1"/>
        </dgm:presLayoutVars>
      </dgm:prSet>
      <dgm:spPr/>
    </dgm:pt>
    <dgm:pt modelId="{06C81A85-C734-4361-8CA8-EC36DFA7A6B1}" type="pres">
      <dgm:prSet presAssocID="{97D3CA21-2F18-4593-ADEB-CC5D7C572E60}" presName="space" presStyleCnt="0"/>
      <dgm:spPr/>
    </dgm:pt>
    <dgm:pt modelId="{62F0516A-5E4C-4B80-9D20-9179F09B8C14}" type="pres">
      <dgm:prSet presAssocID="{1A6557CF-75CE-4686-B921-1530CACBA576}" presName="composite" presStyleCnt="0"/>
      <dgm:spPr/>
    </dgm:pt>
    <dgm:pt modelId="{EEBC1F8A-886B-4DB0-9D4B-9E1F19CED356}" type="pres">
      <dgm:prSet presAssocID="{1A6557CF-75CE-4686-B921-1530CACBA576}" presName="parTx" presStyleLbl="alignNode1" presStyleIdx="1" presStyleCnt="3">
        <dgm:presLayoutVars>
          <dgm:chMax val="0"/>
          <dgm:chPref val="0"/>
          <dgm:bulletEnabled val="1"/>
        </dgm:presLayoutVars>
      </dgm:prSet>
      <dgm:spPr>
        <a:prstGeom prst="roundRect">
          <a:avLst/>
        </a:prstGeom>
      </dgm:spPr>
    </dgm:pt>
    <dgm:pt modelId="{9E3BC8AF-424E-4601-8675-21984B0A7EFD}" type="pres">
      <dgm:prSet presAssocID="{1A6557CF-75CE-4686-B921-1530CACBA576}" presName="desTx" presStyleLbl="alignAccFollowNode1" presStyleIdx="1" presStyleCnt="3">
        <dgm:presLayoutVars>
          <dgm:bulletEnabled val="1"/>
        </dgm:presLayoutVars>
      </dgm:prSet>
      <dgm:spPr/>
    </dgm:pt>
    <dgm:pt modelId="{4D55EFE6-B1EC-494E-915D-A45CEA9210F2}" type="pres">
      <dgm:prSet presAssocID="{DA157827-E3F4-4826-A626-3D7D78A6BD56}" presName="space" presStyleCnt="0"/>
      <dgm:spPr/>
    </dgm:pt>
    <dgm:pt modelId="{289F60A4-7A3B-476E-87DB-E1A5C07B0257}" type="pres">
      <dgm:prSet presAssocID="{21FC6653-C3BE-4DC9-8636-685129738A89}" presName="composite" presStyleCnt="0"/>
      <dgm:spPr/>
    </dgm:pt>
    <dgm:pt modelId="{52F78539-AFA2-4E30-9D62-AB24AA58FE93}" type="pres">
      <dgm:prSet presAssocID="{21FC6653-C3BE-4DC9-8636-685129738A89}" presName="parTx" presStyleLbl="alignNode1" presStyleIdx="2" presStyleCnt="3">
        <dgm:presLayoutVars>
          <dgm:chMax val="0"/>
          <dgm:chPref val="0"/>
          <dgm:bulletEnabled val="1"/>
        </dgm:presLayoutVars>
      </dgm:prSet>
      <dgm:spPr/>
    </dgm:pt>
    <dgm:pt modelId="{D809298F-53EF-4592-B7F3-7DA28D539DA7}" type="pres">
      <dgm:prSet presAssocID="{21FC6653-C3BE-4DC9-8636-685129738A89}" presName="desTx" presStyleLbl="alignAccFollowNode1" presStyleIdx="2" presStyleCnt="3">
        <dgm:presLayoutVars>
          <dgm:bulletEnabled val="1"/>
        </dgm:presLayoutVars>
      </dgm:prSet>
      <dgm:spPr/>
    </dgm:pt>
  </dgm:ptLst>
  <dgm:cxnLst>
    <dgm:cxn modelId="{2216030D-1578-41C2-9933-0999F76B76FF}" srcId="{FB6C9A5F-0EBA-40BB-8A3F-3D2AA7DD9479}" destId="{21FC6653-C3BE-4DC9-8636-685129738A89}" srcOrd="2" destOrd="0" parTransId="{D3FB49B1-3342-4E19-A48A-BE5E0ABEF4BB}" sibTransId="{0650D27D-0099-4439-B03A-408E24D2A5D2}"/>
    <dgm:cxn modelId="{2D4A4D1B-73F0-4961-9329-0331851D49B0}" type="presOf" srcId="{1A6557CF-75CE-4686-B921-1530CACBA576}" destId="{EEBC1F8A-886B-4DB0-9D4B-9E1F19CED356}" srcOrd="0" destOrd="0" presId="urn:microsoft.com/office/officeart/2005/8/layout/hList1"/>
    <dgm:cxn modelId="{3A62971B-CB01-4CD2-B46D-8CE36271CCEF}" type="presOf" srcId="{0F505098-1490-4F46-A6D2-FB826010C6F5}" destId="{9E3BC8AF-424E-4601-8675-21984B0A7EFD}" srcOrd="0" destOrd="1" presId="urn:microsoft.com/office/officeart/2005/8/layout/hList1"/>
    <dgm:cxn modelId="{A45F1B29-5E5D-498E-8CDE-B5E4D4E36F6C}" srcId="{21FC6653-C3BE-4DC9-8636-685129738A89}" destId="{82275588-122C-4395-B939-B446752F5278}" srcOrd="0" destOrd="0" parTransId="{7AAC3B4E-02D9-4233-8516-A906225F7E67}" sibTransId="{3F613139-41BB-40FB-B791-5D99A7644076}"/>
    <dgm:cxn modelId="{0D841738-CCE8-40A6-958D-74BBDD5E1393}" type="presOf" srcId="{82275588-122C-4395-B939-B446752F5278}" destId="{D809298F-53EF-4592-B7F3-7DA28D539DA7}" srcOrd="0" destOrd="0" presId="urn:microsoft.com/office/officeart/2005/8/layout/hList1"/>
    <dgm:cxn modelId="{A6A7C03A-CC1B-4C04-89FE-BA32144BFAC8}" type="presOf" srcId="{1C32331F-5731-4EA3-895F-CCF7ED0D70E6}" destId="{D809298F-53EF-4592-B7F3-7DA28D539DA7}" srcOrd="0" destOrd="1" presId="urn:microsoft.com/office/officeart/2005/8/layout/hList1"/>
    <dgm:cxn modelId="{1B1B5F3E-7C5C-458E-B8A2-7E10E69B210A}" type="presOf" srcId="{BF16140D-5F6A-4900-907A-CA16A8FA89AA}" destId="{8B742ABA-F42C-4358-B194-34EC9A8CD9E7}" srcOrd="0" destOrd="0" presId="urn:microsoft.com/office/officeart/2005/8/layout/hList1"/>
    <dgm:cxn modelId="{6884744C-CAC1-4D01-BB0F-F7DCC5ACFAD5}" srcId="{21FC6653-C3BE-4DC9-8636-685129738A89}" destId="{1C32331F-5731-4EA3-895F-CCF7ED0D70E6}" srcOrd="1" destOrd="0" parTransId="{B3A05F77-FD8F-4387-9F95-3950D63B270C}" sibTransId="{679DD6C1-54EB-4F78-BDFD-D8DC2FF3026F}"/>
    <dgm:cxn modelId="{F0DE804D-41B4-477E-9D01-1AD928EF0772}" srcId="{1A6557CF-75CE-4686-B921-1530CACBA576}" destId="{CA33ED1A-02E3-4B39-9952-C16B97F38BE4}" srcOrd="0" destOrd="0" parTransId="{E06AE0CC-A814-4BFC-A9B7-DC3AB5D32C51}" sibTransId="{8E00C2AC-BFD2-4545-8B00-C73693562260}"/>
    <dgm:cxn modelId="{D3084457-09DB-4EBF-A288-DCA0504D8283}" type="presOf" srcId="{524FC408-8489-4D30-88E3-2827C2EC60EC}" destId="{8B742ABA-F42C-4358-B194-34EC9A8CD9E7}" srcOrd="0" destOrd="1" presId="urn:microsoft.com/office/officeart/2005/8/layout/hList1"/>
    <dgm:cxn modelId="{D8937D91-C7D3-4A4C-BD30-17ED86C833CB}" type="presOf" srcId="{CA33ED1A-02E3-4B39-9952-C16B97F38BE4}" destId="{9E3BC8AF-424E-4601-8675-21984B0A7EFD}" srcOrd="0" destOrd="0" presId="urn:microsoft.com/office/officeart/2005/8/layout/hList1"/>
    <dgm:cxn modelId="{DEB0EB9B-4991-493A-89DD-F669F21214D0}" type="presOf" srcId="{21FC6653-C3BE-4DC9-8636-685129738A89}" destId="{52F78539-AFA2-4E30-9D62-AB24AA58FE93}" srcOrd="0" destOrd="0" presId="urn:microsoft.com/office/officeart/2005/8/layout/hList1"/>
    <dgm:cxn modelId="{3DC4F9B3-CF9A-433A-BA54-BE8C1110CC23}" srcId="{367FC54B-DF7F-4251-AC03-36A7A9D3CCF0}" destId="{BF16140D-5F6A-4900-907A-CA16A8FA89AA}" srcOrd="0" destOrd="0" parTransId="{BBCF0899-E808-471C-85E8-9BC3852B747A}" sibTransId="{AE9DB614-CE71-4FA2-BE0E-75B7CC78F237}"/>
    <dgm:cxn modelId="{2ED1C5C5-B2D9-4249-B373-A39AF8D890BF}" type="presOf" srcId="{367FC54B-DF7F-4251-AC03-36A7A9D3CCF0}" destId="{5DF6C837-EFD2-49B4-A201-7D066EE560FC}" srcOrd="0" destOrd="0" presId="urn:microsoft.com/office/officeart/2005/8/layout/hList1"/>
    <dgm:cxn modelId="{816ACED4-898F-4DCC-B1BE-6071AE0A38BD}" srcId="{FB6C9A5F-0EBA-40BB-8A3F-3D2AA7DD9479}" destId="{367FC54B-DF7F-4251-AC03-36A7A9D3CCF0}" srcOrd="0" destOrd="0" parTransId="{1F9C11B4-3A57-4E90-AA9D-8B026DE464A8}" sibTransId="{97D3CA21-2F18-4593-ADEB-CC5D7C572E60}"/>
    <dgm:cxn modelId="{68B0CAD7-8A81-4338-BF62-E4AD30578F0D}" srcId="{1A6557CF-75CE-4686-B921-1530CACBA576}" destId="{0F505098-1490-4F46-A6D2-FB826010C6F5}" srcOrd="1" destOrd="0" parTransId="{0664CF3C-E5B4-4B86-BC84-F86E75AAC780}" sibTransId="{E01D03A6-E061-4BFE-AE78-265B08CF8875}"/>
    <dgm:cxn modelId="{FA3F11EE-01AD-4DE5-A205-6E0C781E8882}" srcId="{367FC54B-DF7F-4251-AC03-36A7A9D3CCF0}" destId="{524FC408-8489-4D30-88E3-2827C2EC60EC}" srcOrd="1" destOrd="0" parTransId="{3E1E6454-28E4-4B77-B3D1-82B45D05627C}" sibTransId="{DBE82B54-C76B-4A53-9C6A-6794C46EECF9}"/>
    <dgm:cxn modelId="{B7EFAEF4-C40D-4BB5-84D9-393CDEFD1C89}" type="presOf" srcId="{FB6C9A5F-0EBA-40BB-8A3F-3D2AA7DD9479}" destId="{79FCB6B3-FED6-48BF-B9CF-763599041957}" srcOrd="0" destOrd="0" presId="urn:microsoft.com/office/officeart/2005/8/layout/hList1"/>
    <dgm:cxn modelId="{792191FA-16DE-4476-924D-6BCF234D7DC3}" srcId="{FB6C9A5F-0EBA-40BB-8A3F-3D2AA7DD9479}" destId="{1A6557CF-75CE-4686-B921-1530CACBA576}" srcOrd="1" destOrd="0" parTransId="{BCB229F7-B7E3-4BD3-98B5-A697C3989A5D}" sibTransId="{DA157827-E3F4-4826-A626-3D7D78A6BD56}"/>
    <dgm:cxn modelId="{FE5539BA-37E6-4FB0-81B1-9F11492E7AF3}" type="presParOf" srcId="{79FCB6B3-FED6-48BF-B9CF-763599041957}" destId="{C91A4653-2020-421F-8BFC-42A262A50DAC}" srcOrd="0" destOrd="0" presId="urn:microsoft.com/office/officeart/2005/8/layout/hList1"/>
    <dgm:cxn modelId="{0647059D-1521-4772-83B9-6FA8B4C414F4}" type="presParOf" srcId="{C91A4653-2020-421F-8BFC-42A262A50DAC}" destId="{5DF6C837-EFD2-49B4-A201-7D066EE560FC}" srcOrd="0" destOrd="0" presId="urn:microsoft.com/office/officeart/2005/8/layout/hList1"/>
    <dgm:cxn modelId="{FD4C1A98-C319-43B2-95E8-A5D7B1732DD7}" type="presParOf" srcId="{C91A4653-2020-421F-8BFC-42A262A50DAC}" destId="{8B742ABA-F42C-4358-B194-34EC9A8CD9E7}" srcOrd="1" destOrd="0" presId="urn:microsoft.com/office/officeart/2005/8/layout/hList1"/>
    <dgm:cxn modelId="{9B9AEF4A-13FA-4A5C-B791-6B98A22E975A}" type="presParOf" srcId="{79FCB6B3-FED6-48BF-B9CF-763599041957}" destId="{06C81A85-C734-4361-8CA8-EC36DFA7A6B1}" srcOrd="1" destOrd="0" presId="urn:microsoft.com/office/officeart/2005/8/layout/hList1"/>
    <dgm:cxn modelId="{13357C1D-7FF7-4A36-9825-85939F0E9832}" type="presParOf" srcId="{79FCB6B3-FED6-48BF-B9CF-763599041957}" destId="{62F0516A-5E4C-4B80-9D20-9179F09B8C14}" srcOrd="2" destOrd="0" presId="urn:microsoft.com/office/officeart/2005/8/layout/hList1"/>
    <dgm:cxn modelId="{E3D19AAB-1028-4864-9A6C-04368228AD32}" type="presParOf" srcId="{62F0516A-5E4C-4B80-9D20-9179F09B8C14}" destId="{EEBC1F8A-886B-4DB0-9D4B-9E1F19CED356}" srcOrd="0" destOrd="0" presId="urn:microsoft.com/office/officeart/2005/8/layout/hList1"/>
    <dgm:cxn modelId="{40AC0091-7008-42CC-AF7A-A89DD88B540B}" type="presParOf" srcId="{62F0516A-5E4C-4B80-9D20-9179F09B8C14}" destId="{9E3BC8AF-424E-4601-8675-21984B0A7EFD}" srcOrd="1" destOrd="0" presId="urn:microsoft.com/office/officeart/2005/8/layout/hList1"/>
    <dgm:cxn modelId="{66B1261C-7AF2-4BAE-AC90-1E7DE7942C98}" type="presParOf" srcId="{79FCB6B3-FED6-48BF-B9CF-763599041957}" destId="{4D55EFE6-B1EC-494E-915D-A45CEA9210F2}" srcOrd="3" destOrd="0" presId="urn:microsoft.com/office/officeart/2005/8/layout/hList1"/>
    <dgm:cxn modelId="{81CBE482-BF17-4E27-9068-F50E33840787}" type="presParOf" srcId="{79FCB6B3-FED6-48BF-B9CF-763599041957}" destId="{289F60A4-7A3B-476E-87DB-E1A5C07B0257}" srcOrd="4" destOrd="0" presId="urn:microsoft.com/office/officeart/2005/8/layout/hList1"/>
    <dgm:cxn modelId="{08847F9A-ED24-4DBD-9CB6-F22EA4C88419}" type="presParOf" srcId="{289F60A4-7A3B-476E-87DB-E1A5C07B0257}" destId="{52F78539-AFA2-4E30-9D62-AB24AA58FE93}" srcOrd="0" destOrd="0" presId="urn:microsoft.com/office/officeart/2005/8/layout/hList1"/>
    <dgm:cxn modelId="{EA6ABA26-1B1E-45D2-BDE4-68DA2297DEB4}" type="presParOf" srcId="{289F60A4-7A3B-476E-87DB-E1A5C07B0257}" destId="{D809298F-53EF-4592-B7F3-7DA28D539DA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C9AEBA-90FE-4386-8471-D94B361A8BD3}">
      <dsp:nvSpPr>
        <dsp:cNvPr id="0" name=""/>
        <dsp:cNvSpPr/>
      </dsp:nvSpPr>
      <dsp:spPr>
        <a:xfrm>
          <a:off x="2316" y="4671"/>
          <a:ext cx="2258112" cy="903244"/>
        </a:xfrm>
        <a:prstGeom prst="flowChartAlternateProcess">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0" i="0" kern="1200" dirty="0">
              <a:solidFill>
                <a:schemeClr val="tx1"/>
              </a:solidFill>
              <a:latin typeface="Denk One" panose="020B0604020202020204" charset="0"/>
              <a:cs typeface="Poppins" panose="00000500000000000000" pitchFamily="2" charset="0"/>
            </a:rPr>
            <a:t>GENEPOP</a:t>
          </a:r>
          <a:endParaRPr lang="en-US" sz="2500" kern="1200" dirty="0">
            <a:solidFill>
              <a:schemeClr val="tx1"/>
            </a:solidFill>
            <a:latin typeface="Denk One" panose="020B0604020202020204" charset="0"/>
            <a:cs typeface="Poppins" panose="00000500000000000000" pitchFamily="2" charset="0"/>
          </a:endParaRPr>
        </a:p>
      </dsp:txBody>
      <dsp:txXfrm>
        <a:off x="46408" y="48763"/>
        <a:ext cx="2169928" cy="815060"/>
      </dsp:txXfrm>
    </dsp:sp>
    <dsp:sp modelId="{64E9AF4B-AB3F-4E80-AB61-A1C85D3AAAC2}">
      <dsp:nvSpPr>
        <dsp:cNvPr id="0" name=""/>
        <dsp:cNvSpPr/>
      </dsp:nvSpPr>
      <dsp:spPr>
        <a:xfrm>
          <a:off x="2316" y="907916"/>
          <a:ext cx="2258112" cy="180072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287338" lvl="1" indent="-287338" algn="l" defTabSz="844550">
            <a:lnSpc>
              <a:spcPct val="90000"/>
            </a:lnSpc>
            <a:spcBef>
              <a:spcPct val="0"/>
            </a:spcBef>
            <a:spcAft>
              <a:spcPct val="15000"/>
            </a:spcAft>
            <a:buChar char="•"/>
          </a:pPr>
          <a:r>
            <a:rPr lang="en-US" sz="1900" b="0" i="0" kern="1200">
              <a:solidFill>
                <a:schemeClr val="tx2"/>
              </a:solidFill>
              <a:latin typeface="Poppins" panose="00000500000000000000" pitchFamily="2" charset="0"/>
              <a:cs typeface="Poppins" panose="00000500000000000000" pitchFamily="2" charset="0"/>
            </a:rPr>
            <a:t>Genetic </a:t>
          </a:r>
          <a:r>
            <a:rPr lang="en-US" sz="1900" b="1" i="0" kern="1200">
              <a:solidFill>
                <a:schemeClr val="tx2"/>
              </a:solidFill>
              <a:latin typeface="Poppins" panose="00000500000000000000" pitchFamily="2" charset="0"/>
              <a:cs typeface="Poppins" panose="00000500000000000000" pitchFamily="2" charset="0"/>
            </a:rPr>
            <a:t>diversity</a:t>
          </a:r>
          <a:endParaRPr lang="en-US" sz="1900" b="1" kern="1200" dirty="0">
            <a:solidFill>
              <a:schemeClr val="tx2"/>
            </a:solidFill>
            <a:latin typeface="Poppins" panose="00000500000000000000" pitchFamily="2" charset="0"/>
            <a:cs typeface="Poppins" panose="00000500000000000000" pitchFamily="2" charset="0"/>
          </a:endParaRPr>
        </a:p>
        <a:p>
          <a:pPr marL="287338" lvl="1" indent="-287338" algn="l" defTabSz="844550">
            <a:lnSpc>
              <a:spcPct val="90000"/>
            </a:lnSpc>
            <a:spcBef>
              <a:spcPct val="0"/>
            </a:spcBef>
            <a:spcAft>
              <a:spcPct val="15000"/>
            </a:spcAft>
            <a:buChar char="•"/>
          </a:pPr>
          <a:r>
            <a:rPr lang="en-US" sz="1900" b="0" i="0" kern="1200">
              <a:solidFill>
                <a:schemeClr val="tx2"/>
              </a:solidFill>
              <a:latin typeface="Poppins" panose="00000500000000000000" pitchFamily="2" charset="0"/>
              <a:cs typeface="Poppins" panose="00000500000000000000" pitchFamily="2" charset="0"/>
            </a:rPr>
            <a:t>External influences</a:t>
          </a:r>
          <a:endParaRPr lang="en-US" sz="1900" kern="1200" dirty="0">
            <a:solidFill>
              <a:schemeClr val="tx2"/>
            </a:solidFill>
            <a:latin typeface="Poppins" panose="00000500000000000000" pitchFamily="2" charset="0"/>
            <a:cs typeface="Poppins" panose="00000500000000000000" pitchFamily="2" charset="0"/>
          </a:endParaRPr>
        </a:p>
      </dsp:txBody>
      <dsp:txXfrm>
        <a:off x="2316" y="907916"/>
        <a:ext cx="2258112" cy="1800720"/>
      </dsp:txXfrm>
    </dsp:sp>
    <dsp:sp modelId="{188A362F-2E87-4C32-B240-314C89B9F099}">
      <dsp:nvSpPr>
        <dsp:cNvPr id="0" name=""/>
        <dsp:cNvSpPr/>
      </dsp:nvSpPr>
      <dsp:spPr>
        <a:xfrm>
          <a:off x="2576563" y="4671"/>
          <a:ext cx="2258112" cy="903244"/>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0" i="0" kern="1200" dirty="0" err="1">
              <a:solidFill>
                <a:schemeClr val="bg2"/>
              </a:solidFill>
              <a:latin typeface="Denk One" panose="020B0604020202020204" charset="0"/>
              <a:cs typeface="Poppins" panose="00000500000000000000" pitchFamily="2" charset="0"/>
            </a:rPr>
            <a:t>GenAlEx</a:t>
          </a:r>
          <a:endParaRPr lang="en-US" sz="2500" kern="1200" dirty="0">
            <a:solidFill>
              <a:schemeClr val="bg2"/>
            </a:solidFill>
            <a:latin typeface="Denk One" panose="020B0604020202020204" charset="0"/>
            <a:cs typeface="Poppins" panose="00000500000000000000" pitchFamily="2" charset="0"/>
          </a:endParaRPr>
        </a:p>
      </dsp:txBody>
      <dsp:txXfrm>
        <a:off x="2576563" y="4671"/>
        <a:ext cx="2258112" cy="903244"/>
      </dsp:txXfrm>
    </dsp:sp>
    <dsp:sp modelId="{CC272199-813E-4010-9161-CACE5273AB30}">
      <dsp:nvSpPr>
        <dsp:cNvPr id="0" name=""/>
        <dsp:cNvSpPr/>
      </dsp:nvSpPr>
      <dsp:spPr>
        <a:xfrm>
          <a:off x="2576563" y="907916"/>
          <a:ext cx="2258112" cy="180072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287338" lvl="1" indent="-287338" algn="l" defTabSz="844550">
            <a:lnSpc>
              <a:spcPct val="90000"/>
            </a:lnSpc>
            <a:spcBef>
              <a:spcPct val="0"/>
            </a:spcBef>
            <a:spcAft>
              <a:spcPct val="15000"/>
            </a:spcAft>
            <a:buChar char="•"/>
          </a:pPr>
          <a:r>
            <a:rPr lang="en-US" sz="1900" b="0" i="0" kern="1200">
              <a:solidFill>
                <a:schemeClr val="tx2"/>
              </a:solidFill>
              <a:latin typeface="Poppins" panose="00000500000000000000" pitchFamily="2" charset="0"/>
              <a:cs typeface="Poppins" panose="00000500000000000000" pitchFamily="2" charset="0"/>
            </a:rPr>
            <a:t>Population structure</a:t>
          </a:r>
          <a:endParaRPr lang="en-US" sz="1900" kern="1200" dirty="0">
            <a:solidFill>
              <a:schemeClr val="tx2"/>
            </a:solidFill>
            <a:latin typeface="Poppins" panose="00000500000000000000" pitchFamily="2" charset="0"/>
            <a:cs typeface="Poppins" panose="00000500000000000000" pitchFamily="2" charset="0"/>
          </a:endParaRPr>
        </a:p>
        <a:p>
          <a:pPr marL="287338" lvl="1" indent="-287338" algn="l" defTabSz="844550">
            <a:lnSpc>
              <a:spcPct val="90000"/>
            </a:lnSpc>
            <a:spcBef>
              <a:spcPct val="0"/>
            </a:spcBef>
            <a:spcAft>
              <a:spcPct val="15000"/>
            </a:spcAft>
            <a:buChar char="•"/>
          </a:pPr>
          <a:r>
            <a:rPr lang="en-US" sz="1900" b="1" i="0" kern="1200">
              <a:solidFill>
                <a:schemeClr val="tx2"/>
              </a:solidFill>
              <a:latin typeface="Poppins" panose="00000500000000000000" pitchFamily="2" charset="0"/>
              <a:cs typeface="Poppins" panose="00000500000000000000" pitchFamily="2" charset="0"/>
            </a:rPr>
            <a:t>Migration</a:t>
          </a:r>
          <a:r>
            <a:rPr lang="en-US" sz="1900" b="0" i="0" kern="1200">
              <a:solidFill>
                <a:schemeClr val="tx2"/>
              </a:solidFill>
              <a:latin typeface="Poppins" panose="00000500000000000000" pitchFamily="2" charset="0"/>
              <a:cs typeface="Poppins" panose="00000500000000000000" pitchFamily="2" charset="0"/>
            </a:rPr>
            <a:t> rates</a:t>
          </a:r>
          <a:endParaRPr lang="en-US" sz="1900" kern="1200" dirty="0">
            <a:solidFill>
              <a:schemeClr val="tx2"/>
            </a:solidFill>
            <a:latin typeface="Poppins" panose="00000500000000000000" pitchFamily="2" charset="0"/>
            <a:cs typeface="Poppins" panose="00000500000000000000" pitchFamily="2" charset="0"/>
          </a:endParaRPr>
        </a:p>
      </dsp:txBody>
      <dsp:txXfrm>
        <a:off x="2576563" y="907916"/>
        <a:ext cx="2258112" cy="1800720"/>
      </dsp:txXfrm>
    </dsp:sp>
    <dsp:sp modelId="{B585DDF2-EC61-408F-B434-F264B620D692}">
      <dsp:nvSpPr>
        <dsp:cNvPr id="0" name=""/>
        <dsp:cNvSpPr/>
      </dsp:nvSpPr>
      <dsp:spPr>
        <a:xfrm>
          <a:off x="5150811" y="4671"/>
          <a:ext cx="2258112" cy="903244"/>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0" i="0" kern="1200" dirty="0">
              <a:solidFill>
                <a:schemeClr val="tx1"/>
              </a:solidFill>
              <a:latin typeface="Denk One" panose="020B0604020202020204" charset="0"/>
              <a:cs typeface="Poppins" panose="00000500000000000000" pitchFamily="2" charset="0"/>
            </a:rPr>
            <a:t>STRUCTURE</a:t>
          </a:r>
          <a:endParaRPr lang="en-US" sz="2500" kern="1200" dirty="0">
            <a:solidFill>
              <a:schemeClr val="tx1"/>
            </a:solidFill>
            <a:latin typeface="Denk One" panose="020B0604020202020204" charset="0"/>
            <a:cs typeface="Poppins" panose="00000500000000000000" pitchFamily="2" charset="0"/>
          </a:endParaRPr>
        </a:p>
      </dsp:txBody>
      <dsp:txXfrm>
        <a:off x="5150811" y="4671"/>
        <a:ext cx="2258112" cy="903244"/>
      </dsp:txXfrm>
    </dsp:sp>
    <dsp:sp modelId="{62466B9B-38CB-47CB-BBF4-55111FE96E59}">
      <dsp:nvSpPr>
        <dsp:cNvPr id="0" name=""/>
        <dsp:cNvSpPr/>
      </dsp:nvSpPr>
      <dsp:spPr>
        <a:xfrm>
          <a:off x="5150811" y="907916"/>
          <a:ext cx="2258112" cy="180072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287338" lvl="1" indent="-287338" algn="l" defTabSz="844550">
            <a:lnSpc>
              <a:spcPct val="90000"/>
            </a:lnSpc>
            <a:spcBef>
              <a:spcPct val="0"/>
            </a:spcBef>
            <a:spcAft>
              <a:spcPct val="15000"/>
            </a:spcAft>
            <a:buChar char="•"/>
          </a:pPr>
          <a:r>
            <a:rPr lang="en-US" sz="1900" kern="1200">
              <a:solidFill>
                <a:schemeClr val="tx2"/>
              </a:solidFill>
              <a:latin typeface="Poppins" panose="00000500000000000000" pitchFamily="2" charset="0"/>
              <a:cs typeface="Poppins" panose="00000500000000000000" pitchFamily="2" charset="0"/>
            </a:rPr>
            <a:t>Population structure</a:t>
          </a:r>
          <a:endParaRPr lang="en-US" sz="1900" kern="1200" dirty="0">
            <a:solidFill>
              <a:schemeClr val="tx2"/>
            </a:solidFill>
            <a:latin typeface="Poppins" panose="00000500000000000000" pitchFamily="2" charset="0"/>
            <a:cs typeface="Poppins" panose="00000500000000000000" pitchFamily="2" charset="0"/>
          </a:endParaRPr>
        </a:p>
        <a:p>
          <a:pPr marL="287338" lvl="1" indent="-287338" algn="l" defTabSz="844550">
            <a:lnSpc>
              <a:spcPct val="90000"/>
            </a:lnSpc>
            <a:spcBef>
              <a:spcPct val="0"/>
            </a:spcBef>
            <a:spcAft>
              <a:spcPct val="15000"/>
            </a:spcAft>
            <a:buChar char="•"/>
          </a:pPr>
          <a:r>
            <a:rPr lang="en-US" sz="1900" kern="1200">
              <a:solidFill>
                <a:schemeClr val="tx2"/>
              </a:solidFill>
              <a:latin typeface="Poppins" panose="00000500000000000000" pitchFamily="2" charset="0"/>
              <a:cs typeface="Poppins" panose="00000500000000000000" pitchFamily="2" charset="0"/>
            </a:rPr>
            <a:t>Genotype clustering</a:t>
          </a:r>
          <a:endParaRPr lang="en-US" sz="1900" kern="1200" dirty="0">
            <a:solidFill>
              <a:schemeClr val="tx2"/>
            </a:solidFill>
            <a:latin typeface="Poppins" panose="00000500000000000000" pitchFamily="2" charset="0"/>
            <a:cs typeface="Poppins" panose="00000500000000000000" pitchFamily="2" charset="0"/>
          </a:endParaRPr>
        </a:p>
      </dsp:txBody>
      <dsp:txXfrm>
        <a:off x="5150811" y="907916"/>
        <a:ext cx="2258112" cy="18007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F6C837-EFD2-49B4-A201-7D066EE560FC}">
      <dsp:nvSpPr>
        <dsp:cNvPr id="0" name=""/>
        <dsp:cNvSpPr/>
      </dsp:nvSpPr>
      <dsp:spPr>
        <a:xfrm>
          <a:off x="2431" y="3676"/>
          <a:ext cx="2370551" cy="94822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n-US" sz="2600" kern="1200" dirty="0">
              <a:solidFill>
                <a:schemeClr val="tx1"/>
              </a:solidFill>
              <a:latin typeface="Denk One" panose="020B0604020202020204" charset="0"/>
            </a:rPr>
            <a:t>Genetic Diversity</a:t>
          </a:r>
        </a:p>
      </dsp:txBody>
      <dsp:txXfrm>
        <a:off x="48719" y="49964"/>
        <a:ext cx="2277975" cy="855644"/>
      </dsp:txXfrm>
    </dsp:sp>
    <dsp:sp modelId="{8B742ABA-F42C-4358-B194-34EC9A8CD9E7}">
      <dsp:nvSpPr>
        <dsp:cNvPr id="0" name=""/>
        <dsp:cNvSpPr/>
      </dsp:nvSpPr>
      <dsp:spPr>
        <a:xfrm>
          <a:off x="2431" y="951896"/>
          <a:ext cx="2370551" cy="219600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284163" lvl="1" indent="-230188" algn="l" defTabSz="844550">
            <a:lnSpc>
              <a:spcPct val="90000"/>
            </a:lnSpc>
            <a:spcBef>
              <a:spcPct val="0"/>
            </a:spcBef>
            <a:spcAft>
              <a:spcPct val="15000"/>
            </a:spcAft>
            <a:buChar char="•"/>
          </a:pPr>
          <a:r>
            <a:rPr lang="en-US" sz="1900" kern="1200" dirty="0">
              <a:solidFill>
                <a:schemeClr val="tx2"/>
              </a:solidFill>
              <a:latin typeface="Poppins" panose="00000500000000000000" pitchFamily="2" charset="0"/>
              <a:cs typeface="Poppins" panose="00000500000000000000" pitchFamily="2" charset="0"/>
            </a:rPr>
            <a:t>Highly </a:t>
          </a:r>
          <a:r>
            <a:rPr lang="en-US" sz="1900" b="1" kern="1200" dirty="0">
              <a:solidFill>
                <a:schemeClr val="tx2"/>
              </a:solidFill>
              <a:latin typeface="Poppins" panose="00000500000000000000" pitchFamily="2" charset="0"/>
              <a:cs typeface="Poppins" panose="00000500000000000000" pitchFamily="2" charset="0"/>
            </a:rPr>
            <a:t>diverse</a:t>
          </a:r>
        </a:p>
        <a:p>
          <a:pPr marL="284163" lvl="1" indent="-230188" algn="l" defTabSz="844550">
            <a:lnSpc>
              <a:spcPct val="90000"/>
            </a:lnSpc>
            <a:spcBef>
              <a:spcPct val="0"/>
            </a:spcBef>
            <a:spcAft>
              <a:spcPct val="15000"/>
            </a:spcAft>
            <a:buChar char="•"/>
          </a:pPr>
          <a:r>
            <a:rPr lang="en-US" sz="1900" kern="1200" dirty="0">
              <a:solidFill>
                <a:schemeClr val="tx2"/>
              </a:solidFill>
              <a:latin typeface="Poppins" panose="00000500000000000000" pitchFamily="2" charset="0"/>
              <a:cs typeface="Poppins" panose="00000500000000000000" pitchFamily="2" charset="0"/>
            </a:rPr>
            <a:t>Dynamic Ho ratios</a:t>
          </a:r>
        </a:p>
      </dsp:txBody>
      <dsp:txXfrm>
        <a:off x="2431" y="951896"/>
        <a:ext cx="2370551" cy="2196000"/>
      </dsp:txXfrm>
    </dsp:sp>
    <dsp:sp modelId="{EEBC1F8A-886B-4DB0-9D4B-9E1F19CED356}">
      <dsp:nvSpPr>
        <dsp:cNvPr id="0" name=""/>
        <dsp:cNvSpPr/>
      </dsp:nvSpPr>
      <dsp:spPr>
        <a:xfrm>
          <a:off x="2704860" y="3676"/>
          <a:ext cx="2370551" cy="94822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marL="0" lvl="0" indent="0" algn="ctr" defTabSz="1155700">
            <a:lnSpc>
              <a:spcPct val="90000"/>
            </a:lnSpc>
            <a:spcBef>
              <a:spcPct val="0"/>
            </a:spcBef>
            <a:spcAft>
              <a:spcPct val="35000"/>
            </a:spcAft>
            <a:buNone/>
          </a:pPr>
          <a:r>
            <a:rPr lang="en-US" sz="2600" kern="1200" dirty="0">
              <a:solidFill>
                <a:schemeClr val="bg2"/>
              </a:solidFill>
              <a:latin typeface="Denk One" panose="020B0604020202020204" charset="0"/>
            </a:rPr>
            <a:t>Population Structure</a:t>
          </a:r>
        </a:p>
      </dsp:txBody>
      <dsp:txXfrm>
        <a:off x="2751148" y="49964"/>
        <a:ext cx="2277975" cy="855644"/>
      </dsp:txXfrm>
    </dsp:sp>
    <dsp:sp modelId="{9E3BC8AF-424E-4601-8675-21984B0A7EFD}">
      <dsp:nvSpPr>
        <dsp:cNvPr id="0" name=""/>
        <dsp:cNvSpPr/>
      </dsp:nvSpPr>
      <dsp:spPr>
        <a:xfrm>
          <a:off x="2704860" y="951896"/>
          <a:ext cx="2370551" cy="219600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284163" lvl="1" indent="-230188" algn="l" defTabSz="844550">
            <a:lnSpc>
              <a:spcPct val="90000"/>
            </a:lnSpc>
            <a:spcBef>
              <a:spcPct val="0"/>
            </a:spcBef>
            <a:spcAft>
              <a:spcPct val="15000"/>
            </a:spcAft>
            <a:buChar char="•"/>
          </a:pPr>
          <a:r>
            <a:rPr lang="en-US" sz="1900" kern="1200" dirty="0">
              <a:solidFill>
                <a:schemeClr val="tx2"/>
              </a:solidFill>
              <a:latin typeface="Poppins" panose="00000500000000000000" pitchFamily="2" charset="0"/>
              <a:cs typeface="Poppins" panose="00000500000000000000" pitchFamily="2" charset="0"/>
            </a:rPr>
            <a:t>Subpopulation interbreeding</a:t>
          </a:r>
        </a:p>
        <a:p>
          <a:pPr marL="284163" lvl="1" indent="-230188" algn="l" defTabSz="844550">
            <a:lnSpc>
              <a:spcPct val="90000"/>
            </a:lnSpc>
            <a:spcBef>
              <a:spcPct val="0"/>
            </a:spcBef>
            <a:spcAft>
              <a:spcPct val="15000"/>
            </a:spcAft>
            <a:buChar char="•"/>
          </a:pPr>
          <a:r>
            <a:rPr lang="en-US" sz="1900" b="1" kern="1200" dirty="0">
              <a:solidFill>
                <a:schemeClr val="tx2"/>
              </a:solidFill>
              <a:latin typeface="Poppins" panose="00000500000000000000" pitchFamily="2" charset="0"/>
              <a:cs typeface="Poppins" panose="00000500000000000000" pitchFamily="2" charset="0"/>
            </a:rPr>
            <a:t>No</a:t>
          </a:r>
          <a:r>
            <a:rPr lang="en-US" sz="1900" kern="1200" dirty="0">
              <a:solidFill>
                <a:schemeClr val="tx2"/>
              </a:solidFill>
              <a:latin typeface="Poppins" panose="00000500000000000000" pitchFamily="2" charset="0"/>
              <a:cs typeface="Poppins" panose="00000500000000000000" pitchFamily="2" charset="0"/>
            </a:rPr>
            <a:t> evidence of speciation</a:t>
          </a:r>
        </a:p>
      </dsp:txBody>
      <dsp:txXfrm>
        <a:off x="2704860" y="951896"/>
        <a:ext cx="2370551" cy="2196000"/>
      </dsp:txXfrm>
    </dsp:sp>
    <dsp:sp modelId="{52F78539-AFA2-4E30-9D62-AB24AA58FE93}">
      <dsp:nvSpPr>
        <dsp:cNvPr id="0" name=""/>
        <dsp:cNvSpPr/>
      </dsp:nvSpPr>
      <dsp:spPr>
        <a:xfrm>
          <a:off x="5407289" y="3676"/>
          <a:ext cx="2370551" cy="94822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tx1"/>
              </a:solidFill>
              <a:latin typeface="Denk One" panose="020B0604020202020204" charset="0"/>
            </a:rPr>
            <a:t>Migration</a:t>
          </a:r>
        </a:p>
      </dsp:txBody>
      <dsp:txXfrm>
        <a:off x="5407289" y="3676"/>
        <a:ext cx="2370551" cy="948220"/>
      </dsp:txXfrm>
    </dsp:sp>
    <dsp:sp modelId="{D809298F-53EF-4592-B7F3-7DA28D539DA7}">
      <dsp:nvSpPr>
        <dsp:cNvPr id="0" name=""/>
        <dsp:cNvSpPr/>
      </dsp:nvSpPr>
      <dsp:spPr>
        <a:xfrm>
          <a:off x="5407289" y="951896"/>
          <a:ext cx="2370551" cy="219600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284163" lvl="1" indent="-230188" algn="l" defTabSz="844550">
            <a:lnSpc>
              <a:spcPct val="90000"/>
            </a:lnSpc>
            <a:spcBef>
              <a:spcPct val="0"/>
            </a:spcBef>
            <a:spcAft>
              <a:spcPct val="15000"/>
            </a:spcAft>
            <a:buChar char="•"/>
          </a:pPr>
          <a:r>
            <a:rPr lang="en-US" sz="1900" kern="1200" dirty="0">
              <a:solidFill>
                <a:schemeClr val="tx2"/>
              </a:solidFill>
              <a:latin typeface="Poppins" panose="00000500000000000000" pitchFamily="2" charset="0"/>
              <a:cs typeface="Poppins" panose="00000500000000000000" pitchFamily="2" charset="0"/>
            </a:rPr>
            <a:t>7.19 / gen</a:t>
          </a:r>
        </a:p>
        <a:p>
          <a:pPr marL="284163" lvl="1" indent="-230188" algn="l" defTabSz="844550">
            <a:lnSpc>
              <a:spcPct val="90000"/>
            </a:lnSpc>
            <a:spcBef>
              <a:spcPct val="0"/>
            </a:spcBef>
            <a:spcAft>
              <a:spcPct val="15000"/>
            </a:spcAft>
            <a:buChar char="•"/>
          </a:pPr>
          <a:r>
            <a:rPr lang="en-US" sz="1900" kern="1200" dirty="0">
              <a:solidFill>
                <a:schemeClr val="tx2"/>
              </a:solidFill>
              <a:latin typeface="Poppins" panose="00000500000000000000" pitchFamily="2" charset="0"/>
              <a:cs typeface="Poppins" panose="00000500000000000000" pitchFamily="2" charset="0"/>
            </a:rPr>
            <a:t>Likely HWD influence</a:t>
          </a:r>
        </a:p>
      </dsp:txBody>
      <dsp:txXfrm>
        <a:off x="5407289" y="951896"/>
        <a:ext cx="2370551" cy="21960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aliforniaherps.com/frogs/pages/l.pipiens.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a-z-animals.com/animals/leopard-fro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7"/>
        <p:cNvGrpSpPr/>
        <p:nvPr/>
      </p:nvGrpSpPr>
      <p:grpSpPr>
        <a:xfrm>
          <a:off x="0" y="0"/>
          <a:ext cx="0" cy="0"/>
          <a:chOff x="0" y="0"/>
          <a:chExt cx="0" cy="0"/>
        </a:xfrm>
      </p:grpSpPr>
      <p:sp>
        <p:nvSpPr>
          <p:cNvPr id="2938" name="Google Shape;2938;gcf542d467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9" name="Google Shape;2939;gcf542d467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5"/>
        <p:cNvGrpSpPr/>
        <p:nvPr/>
      </p:nvGrpSpPr>
      <p:grpSpPr>
        <a:xfrm>
          <a:off x="0" y="0"/>
          <a:ext cx="0" cy="0"/>
          <a:chOff x="0" y="0"/>
          <a:chExt cx="0" cy="0"/>
        </a:xfrm>
      </p:grpSpPr>
      <p:sp>
        <p:nvSpPr>
          <p:cNvPr id="3076" name="Google Shape;3076;g574dd17528ff0e25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7" name="Google Shape;3077;g574dd17528ff0e25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3"/>
        <p:cNvGrpSpPr/>
        <p:nvPr/>
      </p:nvGrpSpPr>
      <p:grpSpPr>
        <a:xfrm>
          <a:off x="0" y="0"/>
          <a:ext cx="0" cy="0"/>
          <a:chOff x="0" y="0"/>
          <a:chExt cx="0" cy="0"/>
        </a:xfrm>
      </p:grpSpPr>
      <p:sp>
        <p:nvSpPr>
          <p:cNvPr id="3084" name="Google Shape;3084;g12eb8ff17aae255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5" name="Google Shape;3085;g12eb8ff17aae255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8"/>
        <p:cNvGrpSpPr/>
        <p:nvPr/>
      </p:nvGrpSpPr>
      <p:grpSpPr>
        <a:xfrm>
          <a:off x="0" y="0"/>
          <a:ext cx="0" cy="0"/>
          <a:chOff x="0" y="0"/>
          <a:chExt cx="0" cy="0"/>
        </a:xfrm>
      </p:grpSpPr>
      <p:sp>
        <p:nvSpPr>
          <p:cNvPr id="3089" name="Google Shape;3089;g574dd17528ff0e25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0" name="Google Shape;3090;g574dd17528ff0e25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5"/>
        <p:cNvGrpSpPr/>
        <p:nvPr/>
      </p:nvGrpSpPr>
      <p:grpSpPr>
        <a:xfrm>
          <a:off x="0" y="0"/>
          <a:ext cx="0" cy="0"/>
          <a:chOff x="0" y="0"/>
          <a:chExt cx="0" cy="0"/>
        </a:xfrm>
      </p:grpSpPr>
      <p:sp>
        <p:nvSpPr>
          <p:cNvPr id="3096" name="Google Shape;3096;g64ab979f22e1f2b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7" name="Google Shape;3097;g64ab979f22e1f2b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7"/>
        <p:cNvGrpSpPr/>
        <p:nvPr/>
      </p:nvGrpSpPr>
      <p:grpSpPr>
        <a:xfrm>
          <a:off x="0" y="0"/>
          <a:ext cx="0" cy="0"/>
          <a:chOff x="0" y="0"/>
          <a:chExt cx="0" cy="0"/>
        </a:xfrm>
      </p:grpSpPr>
      <p:sp>
        <p:nvSpPr>
          <p:cNvPr id="3068" name="Google Shape;3068;g574dd17528ff0e2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9" name="Google Shape;3069;g574dd17528ff0e2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 Change this to the software we’re using, we can explain the exact measurements and what they mean in the actual results section—only really explain what’s necessary to know or else its goes into the realm of difficult to understant jargon</a:t>
            </a:r>
            <a:endParaRPr lang="en-US" dirty="0"/>
          </a:p>
        </p:txBody>
      </p:sp>
    </p:spTree>
    <p:extLst>
      <p:ext uri="{BB962C8B-B14F-4D97-AF65-F5344CB8AC3E}">
        <p14:creationId xmlns:p14="http://schemas.microsoft.com/office/powerpoint/2010/main" val="663825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5"/>
        <p:cNvGrpSpPr/>
        <p:nvPr/>
      </p:nvGrpSpPr>
      <p:grpSpPr>
        <a:xfrm>
          <a:off x="0" y="0"/>
          <a:ext cx="0" cy="0"/>
          <a:chOff x="0" y="0"/>
          <a:chExt cx="0" cy="0"/>
        </a:xfrm>
      </p:grpSpPr>
      <p:sp>
        <p:nvSpPr>
          <p:cNvPr id="3096" name="Google Shape;3096;g64ab979f22e1f2b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7" name="Google Shape;3097;g64ab979f22e1f2b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extLst>
      <p:ext uri="{BB962C8B-B14F-4D97-AF65-F5344CB8AC3E}">
        <p14:creationId xmlns:p14="http://schemas.microsoft.com/office/powerpoint/2010/main" val="32058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3"/>
        <p:cNvGrpSpPr/>
        <p:nvPr/>
      </p:nvGrpSpPr>
      <p:grpSpPr>
        <a:xfrm>
          <a:off x="0" y="0"/>
          <a:ext cx="0" cy="0"/>
          <a:chOff x="0" y="0"/>
          <a:chExt cx="0" cy="0"/>
        </a:xfrm>
      </p:grpSpPr>
      <p:sp>
        <p:nvSpPr>
          <p:cNvPr id="3124" name="Google Shape;3124;g15ed6c86507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5" name="Google Shape;3125;g15ed6c86507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lang="e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7"/>
        <p:cNvGrpSpPr/>
        <p:nvPr/>
      </p:nvGrpSpPr>
      <p:grpSpPr>
        <a:xfrm>
          <a:off x="0" y="0"/>
          <a:ext cx="0" cy="0"/>
          <a:chOff x="0" y="0"/>
          <a:chExt cx="0" cy="0"/>
        </a:xfrm>
      </p:grpSpPr>
      <p:sp>
        <p:nvSpPr>
          <p:cNvPr id="3068" name="Google Shape;3068;g574dd17528ff0e2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9" name="Google Shape;3069;g574dd17528ff0e2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put info on the implications of such high frequency/maintainance of these private alleles; </a:t>
            </a:r>
          </a:p>
          <a:p>
            <a:pPr marL="0" lvl="0" indent="0" algn="l" rtl="0">
              <a:spcBef>
                <a:spcPts val="0"/>
              </a:spcBef>
              <a:spcAft>
                <a:spcPts val="0"/>
              </a:spcAft>
              <a:buNone/>
            </a:pPr>
            <a:endParaRPr lang="en" dirty="0"/>
          </a:p>
          <a:p>
            <a:pPr marL="0" lvl="0" indent="0" algn="l" rtl="0">
              <a:spcBef>
                <a:spcPts val="0"/>
              </a:spcBef>
              <a:spcAft>
                <a:spcPts val="0"/>
              </a:spcAft>
              <a:buNone/>
            </a:pPr>
            <a:r>
              <a:rPr lang="en" dirty="0"/>
              <a:t>discredits the possibility of genetic drifting events (that tend to result in incredibly low levels of genetic diveristy and variation within a populaiton)</a:t>
            </a:r>
            <a:endParaRPr lang="en-US" dirty="0"/>
          </a:p>
        </p:txBody>
      </p:sp>
    </p:spTree>
    <p:extLst>
      <p:ext uri="{BB962C8B-B14F-4D97-AF65-F5344CB8AC3E}">
        <p14:creationId xmlns:p14="http://schemas.microsoft.com/office/powerpoint/2010/main" val="1850995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5"/>
        <p:cNvGrpSpPr/>
        <p:nvPr/>
      </p:nvGrpSpPr>
      <p:grpSpPr>
        <a:xfrm>
          <a:off x="0" y="0"/>
          <a:ext cx="0" cy="0"/>
          <a:chOff x="0" y="0"/>
          <a:chExt cx="0" cy="0"/>
        </a:xfrm>
      </p:grpSpPr>
      <p:sp>
        <p:nvSpPr>
          <p:cNvPr id="3096" name="Google Shape;3096;g64ab979f22e1f2b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7" name="Google Shape;3097;g64ab979f22e1f2b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b="0" i="0" dirty="0">
                <a:solidFill>
                  <a:srgbClr val="000000"/>
                </a:solidFill>
                <a:effectLst/>
                <a:latin typeface="Times New Roman" panose="02020603050405020304" pitchFamily="18" charset="0"/>
              </a:rPr>
              <a:t>A pairwise </a:t>
            </a:r>
            <a:r>
              <a:rPr lang="en-US" sz="1800" b="0" i="1" dirty="0" err="1">
                <a:solidFill>
                  <a:srgbClr val="000000"/>
                </a:solidFill>
                <a:effectLst/>
                <a:latin typeface="Times New Roman" panose="02020603050405020304" pitchFamily="18" charset="0"/>
              </a:rPr>
              <a:t>F</a:t>
            </a:r>
            <a:r>
              <a:rPr lang="en-US" sz="1800" b="0" i="1" baseline="-25000" dirty="0" err="1">
                <a:solidFill>
                  <a:srgbClr val="000000"/>
                </a:solidFill>
                <a:effectLst/>
                <a:latin typeface="Times New Roman" panose="02020603050405020304" pitchFamily="18" charset="0"/>
              </a:rPr>
              <a:t>st</a:t>
            </a:r>
            <a:r>
              <a:rPr lang="en-US" sz="1800" b="0" i="1" baseline="-25000" dirty="0">
                <a:solidFill>
                  <a:srgbClr val="000000"/>
                </a:solidFill>
                <a:effectLst/>
                <a:latin typeface="Times New Roman" panose="02020603050405020304" pitchFamily="18" charset="0"/>
              </a:rPr>
              <a:t> </a:t>
            </a:r>
            <a:r>
              <a:rPr lang="en-US" sz="1800" b="0" i="0" dirty="0">
                <a:solidFill>
                  <a:srgbClr val="000000"/>
                </a:solidFill>
                <a:effectLst/>
                <a:latin typeface="Times New Roman" panose="02020603050405020304" pitchFamily="18" charset="0"/>
              </a:rPr>
              <a:t>test reveals consistently low values throughout all compared populations (0.018-0.029), indicating high levels of interbreeding (not inbreeding) between the sampled locations. </a:t>
            </a:r>
            <a:endParaRPr lang="en-US" b="0" i="0" dirty="0">
              <a:solidFill>
                <a:srgbClr val="000000"/>
              </a:solidFill>
              <a:effectLst/>
              <a:latin typeface="Times New Roman" panose="02020603050405020304" pitchFamily="18" charset="0"/>
            </a:endParaRPr>
          </a:p>
          <a:p>
            <a:pPr marL="0" lvl="0" indent="0" algn="l" rtl="0">
              <a:spcBef>
                <a:spcPts val="0"/>
              </a:spcBef>
              <a:spcAft>
                <a:spcPts val="0"/>
              </a:spcAft>
              <a:buNone/>
            </a:pPr>
            <a:endParaRPr lang="en-US" b="0" i="0" dirty="0">
              <a:solidFill>
                <a:srgbClr val="000000"/>
              </a:solidFill>
              <a:effectLst/>
              <a:latin typeface="Times New Roman" panose="02020603050405020304" pitchFamily="18" charset="0"/>
            </a:endParaRPr>
          </a:p>
          <a:p>
            <a:pPr marL="0" lvl="0" indent="0" algn="l" rtl="0">
              <a:spcBef>
                <a:spcPts val="0"/>
              </a:spcBef>
              <a:spcAft>
                <a:spcPts val="0"/>
              </a:spcAft>
              <a:buNone/>
            </a:pPr>
            <a:r>
              <a:rPr lang="en-US" b="0" i="0" dirty="0">
                <a:solidFill>
                  <a:srgbClr val="000000"/>
                </a:solidFill>
                <a:effectLst/>
                <a:latin typeface="Times New Roman" panose="02020603050405020304" pitchFamily="18" charset="0"/>
              </a:rPr>
              <a:t>These low values imply high levels of genetic diversity that are consistent with low genetic differentiation of the individual or subpopulation to the total sampled group. Essentially, because each population has high genetic diversity in these circumstances, it is unlikely that they are recovering from or currently experiencing a genetic drifting event. This is because in those scenarios, very few genotypes survive and drastically lower overall genetic diversity.</a:t>
            </a:r>
          </a:p>
          <a:p>
            <a:pPr marL="0" lvl="0" indent="0" algn="l" rtl="0">
              <a:spcBef>
                <a:spcPts val="0"/>
              </a:spcBef>
              <a:spcAft>
                <a:spcPts val="0"/>
              </a:spcAft>
              <a:buNone/>
            </a:pPr>
            <a:endParaRPr lang="en-US" b="0" i="0" dirty="0">
              <a:solidFill>
                <a:srgbClr val="000000"/>
              </a:solidFill>
              <a:effectLst/>
              <a:latin typeface="Times New Roman" panose="02020603050405020304" pitchFamily="18" charset="0"/>
            </a:endParaRPr>
          </a:p>
          <a:p>
            <a:pPr marL="0" lvl="0" indent="0" algn="l" rtl="0">
              <a:spcBef>
                <a:spcPts val="0"/>
              </a:spcBef>
              <a:spcAft>
                <a:spcPts val="0"/>
              </a:spcAft>
              <a:buNone/>
            </a:pPr>
            <a:r>
              <a:rPr lang="en-US" b="0" i="0" dirty="0">
                <a:solidFill>
                  <a:srgbClr val="000000"/>
                </a:solidFill>
                <a:effectLst/>
                <a:latin typeface="Times New Roman" panose="02020603050405020304" pitchFamily="18" charset="0"/>
              </a:rPr>
              <a:t>So, from this data, it can be assumed that many instances of population interbreeding (or migration) is occurring with a very low likelihood for genetic drift.</a:t>
            </a:r>
            <a:endParaRPr lang="en" dirty="0"/>
          </a:p>
        </p:txBody>
      </p:sp>
    </p:spTree>
    <p:extLst>
      <p:ext uri="{BB962C8B-B14F-4D97-AF65-F5344CB8AC3E}">
        <p14:creationId xmlns:p14="http://schemas.microsoft.com/office/powerpoint/2010/main" val="3263088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7"/>
        <p:cNvGrpSpPr/>
        <p:nvPr/>
      </p:nvGrpSpPr>
      <p:grpSpPr>
        <a:xfrm>
          <a:off x="0" y="0"/>
          <a:ext cx="0" cy="0"/>
          <a:chOff x="0" y="0"/>
          <a:chExt cx="0" cy="0"/>
        </a:xfrm>
      </p:grpSpPr>
      <p:sp>
        <p:nvSpPr>
          <p:cNvPr id="3068" name="Google Shape;3068;g574dd17528ff0e2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9" name="Google Shape;3069;g574dd17528ff0e2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With fairly similar levels of horizontal genotype clusters (different colors) across all sampled populations; this implies heavy levels of geneflow and offers support in favor of migration being a leading cause in the HWD found in 3 of the 4 populations</a:t>
            </a:r>
          </a:p>
          <a:p>
            <a:pPr marL="0" lvl="0" indent="0" algn="l" rtl="0">
              <a:spcBef>
                <a:spcPts val="0"/>
              </a:spcBef>
              <a:spcAft>
                <a:spcPts val="0"/>
              </a:spcAft>
              <a:buNone/>
            </a:pPr>
            <a:endParaRPr lang="en" dirty="0"/>
          </a:p>
          <a:p>
            <a:pPr marL="0" lvl="0" indent="0" algn="l" rtl="0">
              <a:spcBef>
                <a:spcPts val="0"/>
              </a:spcBef>
              <a:spcAft>
                <a:spcPts val="0"/>
              </a:spcAft>
              <a:buNone/>
            </a:pPr>
            <a:r>
              <a:rPr lang="en" dirty="0"/>
              <a:t>Additionally, this shows that there is a minimal presence of population barriers that encourage speciation, and its unlikely that any significant phenotypic changes will only remain in a single population.</a:t>
            </a:r>
            <a:endParaRPr lang="en-US" dirty="0"/>
          </a:p>
        </p:txBody>
      </p:sp>
    </p:spTree>
    <p:extLst>
      <p:ext uri="{BB962C8B-B14F-4D97-AF65-F5344CB8AC3E}">
        <p14:creationId xmlns:p14="http://schemas.microsoft.com/office/powerpoint/2010/main" val="3170708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3"/>
        <p:cNvGrpSpPr/>
        <p:nvPr/>
      </p:nvGrpSpPr>
      <p:grpSpPr>
        <a:xfrm>
          <a:off x="0" y="0"/>
          <a:ext cx="0" cy="0"/>
          <a:chOff x="0" y="0"/>
          <a:chExt cx="0" cy="0"/>
        </a:xfrm>
      </p:grpSpPr>
      <p:sp>
        <p:nvSpPr>
          <p:cNvPr id="2944" name="Google Shape;2944;g188617c07c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5" name="Google Shape;2945;g188617c07c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700" u="sng" dirty="0">
                <a:solidFill>
                  <a:schemeClr val="hlink"/>
                </a:solidFill>
                <a:latin typeface="Poppins"/>
                <a:ea typeface="Poppins"/>
                <a:cs typeface="Poppins"/>
                <a:sym typeface="Poppins"/>
                <a:hlinkClick r:id="rId3"/>
              </a:rPr>
              <a:t>https://californiaherps.com/frogs/pages/l.pipiens.html</a:t>
            </a:r>
            <a:r>
              <a:rPr lang="en" sz="700" dirty="0">
                <a:solidFill>
                  <a:schemeClr val="dk1"/>
                </a:solidFill>
                <a:latin typeface="Poppins"/>
                <a:ea typeface="Poppins"/>
                <a:cs typeface="Poppins"/>
                <a:sym typeface="Poppins"/>
              </a:rPr>
              <a:t> — map</a:t>
            </a:r>
            <a:endParaRPr sz="700" dirty="0">
              <a:solidFill>
                <a:schemeClr val="dk1"/>
              </a:solidFill>
              <a:latin typeface="Poppins"/>
              <a:ea typeface="Poppins"/>
              <a:cs typeface="Poppins"/>
              <a:sym typeface="Poppins"/>
            </a:endParaRPr>
          </a:p>
          <a:p>
            <a:pPr marL="0" lvl="0" indent="0" algn="l" rtl="0">
              <a:spcBef>
                <a:spcPts val="0"/>
              </a:spcBef>
              <a:spcAft>
                <a:spcPts val="0"/>
              </a:spcAft>
              <a:buClr>
                <a:schemeClr val="dk1"/>
              </a:buClr>
              <a:buSzPts val="1100"/>
              <a:buFont typeface="Arial"/>
              <a:buNone/>
            </a:pPr>
            <a:endParaRPr sz="700">
              <a:solidFill>
                <a:schemeClr val="dk1"/>
              </a:solidFill>
              <a:latin typeface="Poppins"/>
              <a:ea typeface="Poppins"/>
              <a:cs typeface="Poppins"/>
              <a:sym typeface="Poppins"/>
            </a:endParaRPr>
          </a:p>
          <a:p>
            <a:pPr marL="0" indent="0">
              <a:buClr>
                <a:schemeClr val="dk1"/>
              </a:buClr>
              <a:buNone/>
            </a:pPr>
            <a:r>
              <a:rPr lang="en" sz="700" dirty="0">
                <a:solidFill>
                  <a:schemeClr val="dk1"/>
                </a:solidFill>
                <a:latin typeface="Poppins"/>
                <a:ea typeface="Poppins"/>
                <a:cs typeface="Poppins"/>
                <a:sym typeface="Poppins"/>
              </a:rPr>
              <a:t>  </a:t>
            </a:r>
            <a:endParaRPr sz="700" dirty="0">
              <a:solidFill>
                <a:schemeClr val="dk1"/>
              </a:solidFill>
              <a:latin typeface="Poppins"/>
              <a:ea typeface="Poppins"/>
              <a:cs typeface="Poppins"/>
              <a:sym typeface="Poppi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3"/>
        <p:cNvGrpSpPr/>
        <p:nvPr/>
      </p:nvGrpSpPr>
      <p:grpSpPr>
        <a:xfrm>
          <a:off x="0" y="0"/>
          <a:ext cx="0" cy="0"/>
          <a:chOff x="0" y="0"/>
          <a:chExt cx="0" cy="0"/>
        </a:xfrm>
      </p:grpSpPr>
      <p:sp>
        <p:nvSpPr>
          <p:cNvPr id="3124" name="Google Shape;3124;g15ed6c86507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5" name="Google Shape;3125;g15ed6c86507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dirty="0">
                <a:solidFill>
                  <a:srgbClr val="000000"/>
                </a:solidFill>
                <a:effectLst/>
                <a:latin typeface="Times New Roman" panose="02020603050405020304" pitchFamily="18" charset="0"/>
              </a:rPr>
              <a:t>Next, we produced pairwise representations of </a:t>
            </a:r>
            <a:r>
              <a:rPr lang="en-US" sz="1100" b="0" i="0" dirty="0" err="1">
                <a:solidFill>
                  <a:srgbClr val="000000"/>
                </a:solidFill>
                <a:effectLst/>
                <a:latin typeface="Times New Roman" panose="02020603050405020304" pitchFamily="18" charset="0"/>
              </a:rPr>
              <a:t>Nei’s</a:t>
            </a:r>
            <a:r>
              <a:rPr lang="en-US" sz="1100" b="0" i="0" dirty="0">
                <a:solidFill>
                  <a:srgbClr val="000000"/>
                </a:solidFill>
                <a:effectLst/>
                <a:latin typeface="Times New Roman" panose="02020603050405020304" pitchFamily="18" charset="0"/>
              </a:rPr>
              <a:t> G-statistics on genetic identity (represented in the top half) and genetic distance (represented in the bottom half) using the </a:t>
            </a:r>
            <a:r>
              <a:rPr lang="en-US" sz="1100" b="0" i="0" dirty="0" err="1">
                <a:solidFill>
                  <a:srgbClr val="000000"/>
                </a:solidFill>
                <a:effectLst/>
                <a:latin typeface="Times New Roman" panose="02020603050405020304" pitchFamily="18" charset="0"/>
              </a:rPr>
              <a:t>GenAlEx</a:t>
            </a:r>
            <a:r>
              <a:rPr lang="en-US" sz="1100" b="0" i="0" dirty="0">
                <a:solidFill>
                  <a:srgbClr val="000000"/>
                </a:solidFill>
                <a:effectLst/>
                <a:latin typeface="Times New Roman" panose="02020603050405020304" pitchFamily="18" charset="0"/>
              </a:rPr>
              <a:t> program.</a:t>
            </a:r>
            <a:endParaRPr lang="en-US" dirty="0"/>
          </a:p>
          <a:p>
            <a:pPr marL="0" indent="0">
              <a:buNone/>
            </a:pPr>
            <a:endParaRPr lang="en-US" dirty="0"/>
          </a:p>
          <a:p>
            <a:pPr marL="0" indent="0">
              <a:buNone/>
            </a:pPr>
            <a:r>
              <a:rPr lang="en-US" dirty="0"/>
              <a:t>T</a:t>
            </a:r>
            <a:r>
              <a:rPr lang="en" dirty="0"/>
              <a:t>hese, as opposed to the f-stats, focus far more heavily on the the genetic difference of a total population rather than the genetic difference within the population. Essentially, this allows us to notice any instances of speciation between the observed populations—we kind of want to see low levels of diversity (unless you’re looking for a new species)</a:t>
            </a:r>
          </a:p>
          <a:p>
            <a:pPr marL="0" indent="0">
              <a:buNone/>
            </a:pPr>
            <a:endParaRPr lang="en-US" sz="1800" b="0" i="0" dirty="0">
              <a:solidFill>
                <a:srgbClr val="000000"/>
              </a:solidFill>
              <a:effectLst/>
              <a:latin typeface="Times New Roman" panose="02020603050405020304" pitchFamily="18" charset="0"/>
            </a:endParaRPr>
          </a:p>
          <a:p>
            <a:pPr marL="0" indent="0">
              <a:buNone/>
            </a:pPr>
            <a:r>
              <a:rPr lang="en-US" sz="1800" b="0" i="0" dirty="0">
                <a:solidFill>
                  <a:srgbClr val="000000"/>
                </a:solidFill>
                <a:effectLst/>
                <a:latin typeface="Times New Roman" panose="02020603050405020304" pitchFamily="18" charset="0"/>
              </a:rPr>
              <a:t>The values produced for genetic identity (at the top) revealed generally high levels of relative genetic similarity between all sampled locations at an average of 0.713. This average opposes the likelihood of a barrier between populations that prevents interpopulation interaction and encouraging speciation. Of these same measurements, the two Prairie Creek locations were the most genetically similar (@ 0.765), whereas populations </a:t>
            </a:r>
            <a:r>
              <a:rPr lang="en-US" sz="1800" b="0" i="1" dirty="0">
                <a:solidFill>
                  <a:srgbClr val="000000"/>
                </a:solidFill>
                <a:effectLst/>
                <a:latin typeface="Times New Roman" panose="02020603050405020304" pitchFamily="18" charset="0"/>
              </a:rPr>
              <a:t>Gm</a:t>
            </a:r>
            <a:r>
              <a:rPr lang="en-US" sz="1800" b="0" i="0" dirty="0">
                <a:solidFill>
                  <a:srgbClr val="000000"/>
                </a:solidFill>
                <a:effectLst/>
                <a:latin typeface="Times New Roman" panose="02020603050405020304" pitchFamily="18" charset="0"/>
              </a:rPr>
              <a:t> and </a:t>
            </a:r>
            <a:r>
              <a:rPr lang="en-US" sz="1800" b="0" i="1" dirty="0">
                <a:solidFill>
                  <a:srgbClr val="000000"/>
                </a:solidFill>
                <a:effectLst/>
                <a:latin typeface="Times New Roman" panose="02020603050405020304" pitchFamily="18" charset="0"/>
              </a:rPr>
              <a:t>Po</a:t>
            </a:r>
            <a:r>
              <a:rPr lang="en-US" sz="1800" b="0" i="0" dirty="0">
                <a:solidFill>
                  <a:srgbClr val="000000"/>
                </a:solidFill>
                <a:effectLst/>
                <a:latin typeface="Times New Roman" panose="02020603050405020304" pitchFamily="18" charset="0"/>
              </a:rPr>
              <a:t> were the least similar (@ 0.661). </a:t>
            </a:r>
          </a:p>
          <a:p>
            <a:pPr marL="0" indent="0">
              <a:buNone/>
            </a:pPr>
            <a:endParaRPr lang="en-US" sz="1800" b="0" i="0" dirty="0">
              <a:solidFill>
                <a:srgbClr val="000000"/>
              </a:solidFill>
              <a:effectLst/>
              <a:latin typeface="Times New Roman" panose="02020603050405020304" pitchFamily="18" charset="0"/>
            </a:endParaRPr>
          </a:p>
          <a:p>
            <a:pPr marL="0" indent="0">
              <a:buNone/>
            </a:pPr>
            <a:r>
              <a:rPr lang="en-US" sz="1800" b="0" i="0" dirty="0">
                <a:solidFill>
                  <a:srgbClr val="000000"/>
                </a:solidFill>
                <a:effectLst/>
                <a:latin typeface="Times New Roman" panose="02020603050405020304" pitchFamily="18" charset="0"/>
              </a:rPr>
              <a:t>Interestingly, the least genetically similar populations (which were </a:t>
            </a:r>
            <a:r>
              <a:rPr lang="en-US" sz="1800" b="0" i="1" dirty="0">
                <a:solidFill>
                  <a:srgbClr val="000000"/>
                </a:solidFill>
                <a:effectLst/>
                <a:latin typeface="Times New Roman" panose="02020603050405020304" pitchFamily="18" charset="0"/>
              </a:rPr>
              <a:t>Gm</a:t>
            </a:r>
            <a:r>
              <a:rPr lang="en-US" sz="1800" b="0" i="0" dirty="0">
                <a:solidFill>
                  <a:srgbClr val="000000"/>
                </a:solidFill>
                <a:effectLst/>
                <a:latin typeface="Times New Roman" panose="02020603050405020304" pitchFamily="18" charset="0"/>
              </a:rPr>
              <a:t> and </a:t>
            </a:r>
            <a:r>
              <a:rPr lang="en-US" sz="1800" b="0" i="1" dirty="0">
                <a:solidFill>
                  <a:srgbClr val="000000"/>
                </a:solidFill>
                <a:effectLst/>
                <a:latin typeface="Times New Roman" panose="02020603050405020304" pitchFamily="18" charset="0"/>
              </a:rPr>
              <a:t>Po</a:t>
            </a:r>
            <a:r>
              <a:rPr lang="en-US" sz="1800" b="0" i="0" dirty="0">
                <a:solidFill>
                  <a:srgbClr val="000000"/>
                </a:solidFill>
                <a:effectLst/>
                <a:latin typeface="Times New Roman" panose="02020603050405020304" pitchFamily="18" charset="0"/>
              </a:rPr>
              <a:t>) were simultaneously the farthest in distance from one another (≈ 3 km), likely attributing to the relatively lower genetic similarity.</a:t>
            </a:r>
          </a:p>
          <a:p>
            <a:pPr marL="0" indent="0">
              <a:buNone/>
            </a:pPr>
            <a:endParaRPr lang="en-US" sz="1800" b="0" i="0" dirty="0">
              <a:solidFill>
                <a:srgbClr val="000000"/>
              </a:solidFill>
              <a:effectLst/>
              <a:latin typeface="Times New Roman" panose="02020603050405020304" pitchFamily="18" charset="0"/>
            </a:endParaRPr>
          </a:p>
          <a:p>
            <a:pPr marL="0" indent="0">
              <a:buNone/>
            </a:pPr>
            <a:r>
              <a:rPr lang="en-US" sz="1800" b="0" i="0" dirty="0">
                <a:solidFill>
                  <a:srgbClr val="000000"/>
                </a:solidFill>
                <a:effectLst/>
                <a:latin typeface="Times New Roman" panose="02020603050405020304" pitchFamily="18" charset="0"/>
              </a:rPr>
              <a:t>The genetic distance measurement also reveals the same trends as its genetic identity counterpart, just in the instance where a </a:t>
            </a:r>
            <a:r>
              <a:rPr lang="en-US" sz="1800" b="0" i="1" dirty="0">
                <a:solidFill>
                  <a:srgbClr val="000000"/>
                </a:solidFill>
                <a:effectLst/>
                <a:latin typeface="Times New Roman" panose="02020603050405020304" pitchFamily="18" charset="0"/>
              </a:rPr>
              <a:t>lower</a:t>
            </a:r>
            <a:r>
              <a:rPr lang="en-US" sz="1800" b="0" i="0" dirty="0">
                <a:solidFill>
                  <a:srgbClr val="000000"/>
                </a:solidFill>
                <a:effectLst/>
                <a:latin typeface="Times New Roman" panose="02020603050405020304" pitchFamily="18" charset="0"/>
              </a:rPr>
              <a:t> number indicates more similarity and less genetic differentiation—just an alternate method of analyzing the data for replicabilities sake.</a:t>
            </a:r>
            <a:endParaRPr lang="en" dirty="0"/>
          </a:p>
        </p:txBody>
      </p:sp>
    </p:spTree>
    <p:extLst>
      <p:ext uri="{BB962C8B-B14F-4D97-AF65-F5344CB8AC3E}">
        <p14:creationId xmlns:p14="http://schemas.microsoft.com/office/powerpoint/2010/main" val="8907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9"/>
        <p:cNvGrpSpPr/>
        <p:nvPr/>
      </p:nvGrpSpPr>
      <p:grpSpPr>
        <a:xfrm>
          <a:off x="0" y="0"/>
          <a:ext cx="0" cy="0"/>
          <a:chOff x="0" y="0"/>
          <a:chExt cx="0" cy="0"/>
        </a:xfrm>
      </p:grpSpPr>
      <p:sp>
        <p:nvSpPr>
          <p:cNvPr id="3130" name="Google Shape;3130;g12eb8ff17aae2552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1" name="Google Shape;3131;g12eb8ff17aae2552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These observed populations at midewin are not only highly diverse (revealed by the fstatistics and suprisingly large </a:t>
            </a:r>
            <a:r>
              <a:rPr lang="en-US" dirty="0"/>
              <a:t>number</a:t>
            </a:r>
            <a:r>
              <a:rPr lang="en" dirty="0"/>
              <a:t> of private alleles), but they also exhibit dynamic observed heterozygosity ratios—consistent with deviations in Hardy-weinberg Equilibrium. In addition to the whole population diversity, it was also noted that there appeared to be a high instance of interbreeding between the 4 observed popoulations. This was shown by the horizontally aligned genotype clustering graph discussed previously, and this generallty indicates a low (or even nonexistant) level of pressure for the populations to speciate from one anothe</a:t>
            </a:r>
            <a:r>
              <a:rPr lang="en-US" dirty="0"/>
              <a:t>r</a:t>
            </a:r>
            <a:r>
              <a:rPr lang="en" dirty="0"/>
              <a:t>. </a:t>
            </a:r>
          </a:p>
          <a:p>
            <a:pPr marL="0" lvl="0" indent="0" algn="l" rtl="0">
              <a:spcBef>
                <a:spcPts val="0"/>
              </a:spcBef>
              <a:spcAft>
                <a:spcPts val="0"/>
              </a:spcAft>
              <a:buNone/>
            </a:pPr>
            <a:endParaRPr lang="en" dirty="0"/>
          </a:p>
          <a:p>
            <a:pPr marL="0" lvl="0" indent="0" algn="l" rtl="0">
              <a:spcBef>
                <a:spcPts val="0"/>
              </a:spcBef>
              <a:spcAft>
                <a:spcPts val="0"/>
              </a:spcAft>
              <a:buNone/>
            </a:pPr>
            <a:r>
              <a:rPr lang="en" dirty="0"/>
              <a:t>Finally, when we looking into the calculated migration rates, it is easy to determine that the flux of genotypes from surrounding populations is the likely cause for the previously mentioned Hardy-weinberg Disequilibriums. Unlike in the cases of genetic drifing events (like mass extinctions and founder effects), migration aims to preserve private alleles, encourage genetic diversity, and it accounts for large population sizes—ALL of which are shown from the data collected from the Northern Leopard frogs at Midewin.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5"/>
        <p:cNvGrpSpPr/>
        <p:nvPr/>
      </p:nvGrpSpPr>
      <p:grpSpPr>
        <a:xfrm>
          <a:off x="0" y="0"/>
          <a:ext cx="0" cy="0"/>
          <a:chOff x="0" y="0"/>
          <a:chExt cx="0" cy="0"/>
        </a:xfrm>
      </p:grpSpPr>
      <p:sp>
        <p:nvSpPr>
          <p:cNvPr id="3136" name="Google Shape;3136;g12eb8ff17aae2552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7" name="Google Shape;3137;g12eb8ff17aae2552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1"/>
        <p:cNvGrpSpPr/>
        <p:nvPr/>
      </p:nvGrpSpPr>
      <p:grpSpPr>
        <a:xfrm>
          <a:off x="0" y="0"/>
          <a:ext cx="0" cy="0"/>
          <a:chOff x="0" y="0"/>
          <a:chExt cx="0" cy="0"/>
        </a:xfrm>
      </p:grpSpPr>
      <p:sp>
        <p:nvSpPr>
          <p:cNvPr id="3142" name="Google Shape;3142;g15ed6c86507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3" name="Google Shape;3143;g15ed6c86507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7"/>
        <p:cNvGrpSpPr/>
        <p:nvPr/>
      </p:nvGrpSpPr>
      <p:grpSpPr>
        <a:xfrm>
          <a:off x="0" y="0"/>
          <a:ext cx="0" cy="0"/>
          <a:chOff x="0" y="0"/>
          <a:chExt cx="0" cy="0"/>
        </a:xfrm>
      </p:grpSpPr>
      <p:sp>
        <p:nvSpPr>
          <p:cNvPr id="3148" name="Google Shape;3148;g15ed6c86507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9" name="Google Shape;3149;g15ed6c86507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3"/>
        <p:cNvGrpSpPr/>
        <p:nvPr/>
      </p:nvGrpSpPr>
      <p:grpSpPr>
        <a:xfrm>
          <a:off x="0" y="0"/>
          <a:ext cx="0" cy="0"/>
          <a:chOff x="0" y="0"/>
          <a:chExt cx="0" cy="0"/>
        </a:xfrm>
      </p:grpSpPr>
      <p:sp>
        <p:nvSpPr>
          <p:cNvPr id="3154" name="Google Shape;3154;g16069482755_0_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5" name="Google Shape;3155;g16069482755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9"/>
        <p:cNvGrpSpPr/>
        <p:nvPr/>
      </p:nvGrpSpPr>
      <p:grpSpPr>
        <a:xfrm>
          <a:off x="0" y="0"/>
          <a:ext cx="0" cy="0"/>
          <a:chOff x="0" y="0"/>
          <a:chExt cx="0" cy="0"/>
        </a:xfrm>
      </p:grpSpPr>
      <p:sp>
        <p:nvSpPr>
          <p:cNvPr id="3160" name="Google Shape;3160;g534aedaf6189ccd5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1" name="Google Shape;3161;g534aedaf6189ccd5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1"/>
        <p:cNvGrpSpPr/>
        <p:nvPr/>
      </p:nvGrpSpPr>
      <p:grpSpPr>
        <a:xfrm>
          <a:off x="0" y="0"/>
          <a:ext cx="0" cy="0"/>
          <a:chOff x="0" y="0"/>
          <a:chExt cx="0" cy="0"/>
        </a:xfrm>
      </p:grpSpPr>
      <p:sp>
        <p:nvSpPr>
          <p:cNvPr id="2952" name="Google Shape;2952;g188617c07c6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3" name="Google Shape;2953;g188617c07c6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lang="e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8"/>
        <p:cNvGrpSpPr/>
        <p:nvPr/>
      </p:nvGrpSpPr>
      <p:grpSpPr>
        <a:xfrm>
          <a:off x="0" y="0"/>
          <a:ext cx="0" cy="0"/>
          <a:chOff x="0" y="0"/>
          <a:chExt cx="0" cy="0"/>
        </a:xfrm>
      </p:grpSpPr>
      <p:sp>
        <p:nvSpPr>
          <p:cNvPr id="2959" name="Google Shape;2959;g188617c07c6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0" name="Google Shape;2960;g188617c07c6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lang="e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6"/>
        <p:cNvGrpSpPr/>
        <p:nvPr/>
      </p:nvGrpSpPr>
      <p:grpSpPr>
        <a:xfrm>
          <a:off x="0" y="0"/>
          <a:ext cx="0" cy="0"/>
          <a:chOff x="0" y="0"/>
          <a:chExt cx="0" cy="0"/>
        </a:xfrm>
      </p:grpSpPr>
      <p:sp>
        <p:nvSpPr>
          <p:cNvPr id="2967" name="Google Shape;2967;g188617c07c6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8" name="Google Shape;2968;g188617c07c6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4"/>
        <p:cNvGrpSpPr/>
        <p:nvPr/>
      </p:nvGrpSpPr>
      <p:grpSpPr>
        <a:xfrm>
          <a:off x="0" y="0"/>
          <a:ext cx="0" cy="0"/>
          <a:chOff x="0" y="0"/>
          <a:chExt cx="0" cy="0"/>
        </a:xfrm>
      </p:grpSpPr>
      <p:sp>
        <p:nvSpPr>
          <p:cNvPr id="2975" name="Google Shape;2975;g64ab979f22e1f2b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6" name="Google Shape;2976;g64ab979f22e1f2b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dirty="0">
                <a:solidFill>
                  <a:schemeClr val="hlink"/>
                </a:solidFill>
                <a:hlinkClick r:id="rId3"/>
              </a:rPr>
              <a:t>https://a-z-animals.com/animals/leopard-frog/</a:t>
            </a:r>
            <a:r>
              <a:rPr lang="en" dirty="0"/>
              <a:t> – top image</a:t>
            </a:r>
            <a:endParaRPr dirty="0"/>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2"/>
        <p:cNvGrpSpPr/>
        <p:nvPr/>
      </p:nvGrpSpPr>
      <p:grpSpPr>
        <a:xfrm>
          <a:off x="0" y="0"/>
          <a:ext cx="0" cy="0"/>
          <a:chOff x="0" y="0"/>
          <a:chExt cx="0" cy="0"/>
        </a:xfrm>
      </p:grpSpPr>
      <p:sp>
        <p:nvSpPr>
          <p:cNvPr id="2983" name="Google Shape;2983;g102db8c47f5_0_3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4" name="Google Shape;2984;g102db8c47f5_0_3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1"/>
        <p:cNvGrpSpPr/>
        <p:nvPr/>
      </p:nvGrpSpPr>
      <p:grpSpPr>
        <a:xfrm>
          <a:off x="0" y="0"/>
          <a:ext cx="0" cy="0"/>
          <a:chOff x="0" y="0"/>
          <a:chExt cx="0" cy="0"/>
        </a:xfrm>
      </p:grpSpPr>
      <p:sp>
        <p:nvSpPr>
          <p:cNvPr id="3062" name="Google Shape;3062;g15e6e2eeefe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3" name="Google Shape;3063;g15e6e2eeefe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7"/>
        <p:cNvGrpSpPr/>
        <p:nvPr/>
      </p:nvGrpSpPr>
      <p:grpSpPr>
        <a:xfrm>
          <a:off x="0" y="0"/>
          <a:ext cx="0" cy="0"/>
          <a:chOff x="0" y="0"/>
          <a:chExt cx="0" cy="0"/>
        </a:xfrm>
      </p:grpSpPr>
      <p:sp>
        <p:nvSpPr>
          <p:cNvPr id="3068" name="Google Shape;3068;g574dd17528ff0e2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9" name="Google Shape;3069;g574dd17528ff0e2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grpSp>
        <p:nvGrpSpPr>
          <p:cNvPr id="10" name="Google Shape;10;p2"/>
          <p:cNvGrpSpPr/>
          <p:nvPr/>
        </p:nvGrpSpPr>
        <p:grpSpPr>
          <a:xfrm rot="-8907462" flipH="1">
            <a:off x="8128607" y="-319262"/>
            <a:ext cx="1310949" cy="2857915"/>
            <a:chOff x="3345650" y="2840950"/>
            <a:chExt cx="370900" cy="808575"/>
          </a:xfrm>
        </p:grpSpPr>
        <p:sp>
          <p:nvSpPr>
            <p:cNvPr id="11" name="Google Shape;11;p2"/>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2"/>
          <p:cNvSpPr/>
          <p:nvPr/>
        </p:nvSpPr>
        <p:spPr>
          <a:xfrm rot="839692" flipH="1">
            <a:off x="5265557" y="-447409"/>
            <a:ext cx="4025481" cy="2070782"/>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0" name="Google Shape;60;p2"/>
          <p:cNvGrpSpPr/>
          <p:nvPr/>
        </p:nvGrpSpPr>
        <p:grpSpPr>
          <a:xfrm rot="839715" flipH="1">
            <a:off x="6453828" y="-898953"/>
            <a:ext cx="4195387" cy="3621616"/>
            <a:chOff x="2695275" y="1049450"/>
            <a:chExt cx="1439175" cy="1242350"/>
          </a:xfrm>
        </p:grpSpPr>
        <p:sp>
          <p:nvSpPr>
            <p:cNvPr id="61" name="Google Shape;61;p2"/>
            <p:cNvSpPr/>
            <p:nvPr/>
          </p:nvSpPr>
          <p:spPr>
            <a:xfrm>
              <a:off x="2895600" y="1049450"/>
              <a:ext cx="1238850" cy="1242350"/>
            </a:xfrm>
            <a:custGeom>
              <a:avLst/>
              <a:gdLst/>
              <a:ahLst/>
              <a:cxnLst/>
              <a:rect l="l" t="t" r="r" b="b"/>
              <a:pathLst>
                <a:path w="49554" h="49694" extrusionOk="0">
                  <a:moveTo>
                    <a:pt x="12551" y="1"/>
                  </a:moveTo>
                  <a:cubicBezTo>
                    <a:pt x="12492" y="1"/>
                    <a:pt x="12432" y="7"/>
                    <a:pt x="12371" y="21"/>
                  </a:cubicBezTo>
                  <a:cubicBezTo>
                    <a:pt x="12073" y="80"/>
                    <a:pt x="11847" y="342"/>
                    <a:pt x="11644" y="569"/>
                  </a:cubicBezTo>
                  <a:lnTo>
                    <a:pt x="8251" y="4605"/>
                  </a:lnTo>
                  <a:cubicBezTo>
                    <a:pt x="7882" y="2962"/>
                    <a:pt x="8596" y="1259"/>
                    <a:pt x="10025" y="354"/>
                  </a:cubicBezTo>
                  <a:lnTo>
                    <a:pt x="10025" y="354"/>
                  </a:lnTo>
                  <a:cubicBezTo>
                    <a:pt x="9873" y="366"/>
                    <a:pt x="9721" y="372"/>
                    <a:pt x="9569" y="372"/>
                  </a:cubicBezTo>
                  <a:cubicBezTo>
                    <a:pt x="8557" y="372"/>
                    <a:pt x="7546" y="139"/>
                    <a:pt x="6541" y="139"/>
                  </a:cubicBezTo>
                  <a:cubicBezTo>
                    <a:pt x="6361" y="139"/>
                    <a:pt x="6181" y="146"/>
                    <a:pt x="6001" y="164"/>
                  </a:cubicBezTo>
                  <a:cubicBezTo>
                    <a:pt x="1845" y="545"/>
                    <a:pt x="1441" y="3486"/>
                    <a:pt x="619" y="6760"/>
                  </a:cubicBezTo>
                  <a:cubicBezTo>
                    <a:pt x="583" y="6879"/>
                    <a:pt x="560" y="7010"/>
                    <a:pt x="524" y="7141"/>
                  </a:cubicBezTo>
                  <a:lnTo>
                    <a:pt x="167" y="7474"/>
                  </a:lnTo>
                  <a:lnTo>
                    <a:pt x="167" y="7474"/>
                  </a:lnTo>
                  <a:lnTo>
                    <a:pt x="464" y="7379"/>
                  </a:lnTo>
                  <a:lnTo>
                    <a:pt x="464" y="7379"/>
                  </a:lnTo>
                  <a:cubicBezTo>
                    <a:pt x="0" y="9558"/>
                    <a:pt x="119" y="11820"/>
                    <a:pt x="810" y="13927"/>
                  </a:cubicBezTo>
                  <a:cubicBezTo>
                    <a:pt x="1691" y="16594"/>
                    <a:pt x="3536" y="18833"/>
                    <a:pt x="5989" y="20214"/>
                  </a:cubicBezTo>
                  <a:cubicBezTo>
                    <a:pt x="6787" y="20666"/>
                    <a:pt x="7668" y="21012"/>
                    <a:pt x="8584" y="21012"/>
                  </a:cubicBezTo>
                  <a:cubicBezTo>
                    <a:pt x="10263" y="21000"/>
                    <a:pt x="11680" y="19821"/>
                    <a:pt x="12859" y="18630"/>
                  </a:cubicBezTo>
                  <a:lnTo>
                    <a:pt x="12859" y="18630"/>
                  </a:lnTo>
                  <a:cubicBezTo>
                    <a:pt x="12073" y="20547"/>
                    <a:pt x="11382" y="22988"/>
                    <a:pt x="12811" y="24488"/>
                  </a:cubicBezTo>
                  <a:cubicBezTo>
                    <a:pt x="13335" y="25024"/>
                    <a:pt x="14061" y="25334"/>
                    <a:pt x="14752" y="25619"/>
                  </a:cubicBezTo>
                  <a:cubicBezTo>
                    <a:pt x="16585" y="26369"/>
                    <a:pt x="18467" y="27179"/>
                    <a:pt x="19883" y="28548"/>
                  </a:cubicBezTo>
                  <a:cubicBezTo>
                    <a:pt x="20324" y="28977"/>
                    <a:pt x="20717" y="29441"/>
                    <a:pt x="21193" y="29810"/>
                  </a:cubicBezTo>
                  <a:cubicBezTo>
                    <a:pt x="22491" y="30799"/>
                    <a:pt x="24396" y="31025"/>
                    <a:pt x="25277" y="32394"/>
                  </a:cubicBezTo>
                  <a:cubicBezTo>
                    <a:pt x="25587" y="32882"/>
                    <a:pt x="25729" y="33454"/>
                    <a:pt x="26063" y="33930"/>
                  </a:cubicBezTo>
                  <a:cubicBezTo>
                    <a:pt x="26493" y="34554"/>
                    <a:pt x="27254" y="34887"/>
                    <a:pt x="28010" y="34887"/>
                  </a:cubicBezTo>
                  <a:cubicBezTo>
                    <a:pt x="28552" y="34887"/>
                    <a:pt x="29091" y="34716"/>
                    <a:pt x="29504" y="34359"/>
                  </a:cubicBezTo>
                  <a:lnTo>
                    <a:pt x="29504" y="34359"/>
                  </a:lnTo>
                  <a:cubicBezTo>
                    <a:pt x="29182" y="35144"/>
                    <a:pt x="28539" y="35763"/>
                    <a:pt x="27742" y="36061"/>
                  </a:cubicBezTo>
                  <a:cubicBezTo>
                    <a:pt x="28754" y="36549"/>
                    <a:pt x="28635" y="38347"/>
                    <a:pt x="29706" y="38669"/>
                  </a:cubicBezTo>
                  <a:cubicBezTo>
                    <a:pt x="29830" y="38694"/>
                    <a:pt x="29958" y="38707"/>
                    <a:pt x="30085" y="38707"/>
                  </a:cubicBezTo>
                  <a:cubicBezTo>
                    <a:pt x="30253" y="38707"/>
                    <a:pt x="30420" y="38685"/>
                    <a:pt x="30575" y="38645"/>
                  </a:cubicBezTo>
                  <a:cubicBezTo>
                    <a:pt x="31444" y="38466"/>
                    <a:pt x="32302" y="38240"/>
                    <a:pt x="33135" y="37954"/>
                  </a:cubicBezTo>
                  <a:cubicBezTo>
                    <a:pt x="33290" y="37895"/>
                    <a:pt x="33433" y="37835"/>
                    <a:pt x="33588" y="37787"/>
                  </a:cubicBezTo>
                  <a:lnTo>
                    <a:pt x="33588" y="37787"/>
                  </a:lnTo>
                  <a:cubicBezTo>
                    <a:pt x="33480" y="37859"/>
                    <a:pt x="33373" y="37930"/>
                    <a:pt x="33266" y="38002"/>
                  </a:cubicBezTo>
                  <a:cubicBezTo>
                    <a:pt x="32361" y="38621"/>
                    <a:pt x="31468" y="39240"/>
                    <a:pt x="30563" y="39859"/>
                  </a:cubicBezTo>
                  <a:cubicBezTo>
                    <a:pt x="30587" y="40014"/>
                    <a:pt x="30647" y="40169"/>
                    <a:pt x="30742" y="40300"/>
                  </a:cubicBezTo>
                  <a:cubicBezTo>
                    <a:pt x="31049" y="40734"/>
                    <a:pt x="31672" y="40919"/>
                    <a:pt x="32299" y="40919"/>
                  </a:cubicBezTo>
                  <a:cubicBezTo>
                    <a:pt x="32548" y="40919"/>
                    <a:pt x="32798" y="40890"/>
                    <a:pt x="33028" y="40835"/>
                  </a:cubicBezTo>
                  <a:cubicBezTo>
                    <a:pt x="34481" y="40490"/>
                    <a:pt x="35778" y="39704"/>
                    <a:pt x="37064" y="38919"/>
                  </a:cubicBezTo>
                  <a:lnTo>
                    <a:pt x="37064" y="38919"/>
                  </a:lnTo>
                  <a:cubicBezTo>
                    <a:pt x="36421" y="40252"/>
                    <a:pt x="35409" y="41371"/>
                    <a:pt x="34147" y="42145"/>
                  </a:cubicBezTo>
                  <a:cubicBezTo>
                    <a:pt x="33861" y="42312"/>
                    <a:pt x="33528" y="42574"/>
                    <a:pt x="33635" y="42883"/>
                  </a:cubicBezTo>
                  <a:cubicBezTo>
                    <a:pt x="33707" y="43038"/>
                    <a:pt x="33838" y="43169"/>
                    <a:pt x="34004" y="43229"/>
                  </a:cubicBezTo>
                  <a:cubicBezTo>
                    <a:pt x="34647" y="43586"/>
                    <a:pt x="35302" y="43931"/>
                    <a:pt x="35945" y="44288"/>
                  </a:cubicBezTo>
                  <a:cubicBezTo>
                    <a:pt x="36302" y="44479"/>
                    <a:pt x="36671" y="44681"/>
                    <a:pt x="37076" y="44681"/>
                  </a:cubicBezTo>
                  <a:cubicBezTo>
                    <a:pt x="37421" y="44645"/>
                    <a:pt x="37755" y="44550"/>
                    <a:pt x="38064" y="44384"/>
                  </a:cubicBezTo>
                  <a:lnTo>
                    <a:pt x="40969" y="43038"/>
                  </a:lnTo>
                  <a:lnTo>
                    <a:pt x="38326" y="46003"/>
                  </a:lnTo>
                  <a:cubicBezTo>
                    <a:pt x="38374" y="47134"/>
                    <a:pt x="39469" y="47944"/>
                    <a:pt x="40565" y="48170"/>
                  </a:cubicBezTo>
                  <a:cubicBezTo>
                    <a:pt x="41023" y="48264"/>
                    <a:pt x="41488" y="48288"/>
                    <a:pt x="41955" y="48288"/>
                  </a:cubicBezTo>
                  <a:cubicBezTo>
                    <a:pt x="42427" y="48288"/>
                    <a:pt x="42901" y="48264"/>
                    <a:pt x="43375" y="48264"/>
                  </a:cubicBezTo>
                  <a:cubicBezTo>
                    <a:pt x="43554" y="48264"/>
                    <a:pt x="43732" y="48267"/>
                    <a:pt x="43910" y="48277"/>
                  </a:cubicBezTo>
                  <a:cubicBezTo>
                    <a:pt x="45029" y="48325"/>
                    <a:pt x="46256" y="48706"/>
                    <a:pt x="46792" y="49694"/>
                  </a:cubicBezTo>
                  <a:lnTo>
                    <a:pt x="46815" y="49348"/>
                  </a:lnTo>
                  <a:cubicBezTo>
                    <a:pt x="46542" y="46717"/>
                    <a:pt x="48851" y="44491"/>
                    <a:pt x="49256" y="41871"/>
                  </a:cubicBezTo>
                  <a:cubicBezTo>
                    <a:pt x="49554" y="39931"/>
                    <a:pt x="48780" y="38002"/>
                    <a:pt x="48018" y="36180"/>
                  </a:cubicBezTo>
                  <a:cubicBezTo>
                    <a:pt x="47732" y="35502"/>
                    <a:pt x="47446" y="34811"/>
                    <a:pt x="46923" y="34275"/>
                  </a:cubicBezTo>
                  <a:cubicBezTo>
                    <a:pt x="46528" y="33872"/>
                    <a:pt x="45971" y="33588"/>
                    <a:pt x="45415" y="33588"/>
                  </a:cubicBezTo>
                  <a:cubicBezTo>
                    <a:pt x="45249" y="33588"/>
                    <a:pt x="45084" y="33613"/>
                    <a:pt x="44922" y="33668"/>
                  </a:cubicBezTo>
                  <a:cubicBezTo>
                    <a:pt x="44803" y="33168"/>
                    <a:pt x="45375" y="32787"/>
                    <a:pt x="45684" y="32370"/>
                  </a:cubicBezTo>
                  <a:cubicBezTo>
                    <a:pt x="46327" y="31513"/>
                    <a:pt x="45863" y="30298"/>
                    <a:pt x="45399" y="29334"/>
                  </a:cubicBezTo>
                  <a:cubicBezTo>
                    <a:pt x="44970" y="28477"/>
                    <a:pt x="44541" y="27608"/>
                    <a:pt x="43863" y="26953"/>
                  </a:cubicBezTo>
                  <a:cubicBezTo>
                    <a:pt x="43310" y="26429"/>
                    <a:pt x="42568" y="26058"/>
                    <a:pt x="41824" y="26058"/>
                  </a:cubicBezTo>
                  <a:cubicBezTo>
                    <a:pt x="41637" y="26058"/>
                    <a:pt x="41451" y="26081"/>
                    <a:pt x="41267" y="26131"/>
                  </a:cubicBezTo>
                  <a:lnTo>
                    <a:pt x="42827" y="25060"/>
                  </a:lnTo>
                  <a:cubicBezTo>
                    <a:pt x="42471" y="24979"/>
                    <a:pt x="42112" y="24939"/>
                    <a:pt x="41756" y="24939"/>
                  </a:cubicBezTo>
                  <a:cubicBezTo>
                    <a:pt x="40382" y="24939"/>
                    <a:pt x="39050" y="25527"/>
                    <a:pt x="38124" y="26596"/>
                  </a:cubicBezTo>
                  <a:cubicBezTo>
                    <a:pt x="37648" y="26596"/>
                    <a:pt x="37302" y="26048"/>
                    <a:pt x="37350" y="25584"/>
                  </a:cubicBezTo>
                  <a:cubicBezTo>
                    <a:pt x="37398" y="25107"/>
                    <a:pt x="37695" y="24691"/>
                    <a:pt x="37993" y="24322"/>
                  </a:cubicBezTo>
                  <a:cubicBezTo>
                    <a:pt x="38814" y="23298"/>
                    <a:pt x="39743" y="22369"/>
                    <a:pt x="40755" y="21536"/>
                  </a:cubicBezTo>
                  <a:cubicBezTo>
                    <a:pt x="38802" y="19023"/>
                    <a:pt x="36516" y="16785"/>
                    <a:pt x="33969" y="14868"/>
                  </a:cubicBezTo>
                  <a:cubicBezTo>
                    <a:pt x="32064" y="16273"/>
                    <a:pt x="30790" y="15880"/>
                    <a:pt x="28706" y="17011"/>
                  </a:cubicBezTo>
                  <a:cubicBezTo>
                    <a:pt x="29444" y="15344"/>
                    <a:pt x="30385" y="14154"/>
                    <a:pt x="31659" y="12832"/>
                  </a:cubicBezTo>
                  <a:cubicBezTo>
                    <a:pt x="31409" y="12642"/>
                    <a:pt x="26265" y="7974"/>
                    <a:pt x="23146" y="5831"/>
                  </a:cubicBezTo>
                  <a:cubicBezTo>
                    <a:pt x="20014" y="3676"/>
                    <a:pt x="16693" y="1795"/>
                    <a:pt x="13240" y="200"/>
                  </a:cubicBezTo>
                  <a:cubicBezTo>
                    <a:pt x="13020" y="104"/>
                    <a:pt x="12792" y="1"/>
                    <a:pt x="12551" y="1"/>
                  </a:cubicBezTo>
                  <a:close/>
                </a:path>
              </a:pathLst>
            </a:custGeom>
            <a:solidFill>
              <a:srgbClr val="3E69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2695275" y="1157425"/>
              <a:ext cx="1356425" cy="1094200"/>
            </a:xfrm>
            <a:custGeom>
              <a:avLst/>
              <a:gdLst/>
              <a:ahLst/>
              <a:cxnLst/>
              <a:rect l="l" t="t" r="r" b="b"/>
              <a:pathLst>
                <a:path w="54257" h="43768" extrusionOk="0">
                  <a:moveTo>
                    <a:pt x="48" y="0"/>
                  </a:moveTo>
                  <a:lnTo>
                    <a:pt x="0" y="179"/>
                  </a:lnTo>
                  <a:cubicBezTo>
                    <a:pt x="4810" y="1417"/>
                    <a:pt x="12811" y="3870"/>
                    <a:pt x="26861" y="10811"/>
                  </a:cubicBezTo>
                  <a:cubicBezTo>
                    <a:pt x="39696" y="17157"/>
                    <a:pt x="50887" y="30706"/>
                    <a:pt x="54066" y="43767"/>
                  </a:cubicBezTo>
                  <a:lnTo>
                    <a:pt x="54257" y="43720"/>
                  </a:lnTo>
                  <a:cubicBezTo>
                    <a:pt x="51054" y="30611"/>
                    <a:pt x="39827" y="17014"/>
                    <a:pt x="26944" y="10644"/>
                  </a:cubicBezTo>
                  <a:cubicBezTo>
                    <a:pt x="12895" y="3691"/>
                    <a:pt x="4858" y="1238"/>
                    <a:pt x="48" y="0"/>
                  </a:cubicBezTo>
                  <a:close/>
                </a:path>
              </a:pathLst>
            </a:custGeom>
            <a:solidFill>
              <a:srgbClr val="4F4B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63" name="Google Shape;63;p2"/>
            <p:cNvSpPr/>
            <p:nvPr/>
          </p:nvSpPr>
          <p:spPr>
            <a:xfrm>
              <a:off x="3659675" y="1999475"/>
              <a:ext cx="135450" cy="60600"/>
            </a:xfrm>
            <a:custGeom>
              <a:avLst/>
              <a:gdLst/>
              <a:ahLst/>
              <a:cxnLst/>
              <a:rect l="l" t="t" r="r" b="b"/>
              <a:pathLst>
                <a:path w="5418" h="2424" extrusionOk="0">
                  <a:moveTo>
                    <a:pt x="2703" y="1"/>
                  </a:moveTo>
                  <a:cubicBezTo>
                    <a:pt x="1798" y="620"/>
                    <a:pt x="905" y="1239"/>
                    <a:pt x="0" y="1858"/>
                  </a:cubicBezTo>
                  <a:cubicBezTo>
                    <a:pt x="24" y="2013"/>
                    <a:pt x="84" y="2156"/>
                    <a:pt x="179" y="2287"/>
                  </a:cubicBezTo>
                  <a:cubicBezTo>
                    <a:pt x="552" y="2378"/>
                    <a:pt x="937" y="2424"/>
                    <a:pt x="1323" y="2424"/>
                  </a:cubicBezTo>
                  <a:cubicBezTo>
                    <a:pt x="1590" y="2424"/>
                    <a:pt x="1857" y="2402"/>
                    <a:pt x="2120" y="2358"/>
                  </a:cubicBezTo>
                  <a:cubicBezTo>
                    <a:pt x="3286" y="2180"/>
                    <a:pt x="4358" y="1668"/>
                    <a:pt x="5418" y="1144"/>
                  </a:cubicBezTo>
                  <a:cubicBezTo>
                    <a:pt x="4632" y="560"/>
                    <a:pt x="3596" y="394"/>
                    <a:pt x="2703" y="1"/>
                  </a:cubicBezTo>
                  <a:close/>
                </a:path>
              </a:pathLst>
            </a:custGeom>
            <a:solidFill>
              <a:srgbClr val="8EB3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2915825" y="1397625"/>
              <a:ext cx="808175" cy="619425"/>
            </a:xfrm>
            <a:custGeom>
              <a:avLst/>
              <a:gdLst/>
              <a:ahLst/>
              <a:cxnLst/>
              <a:rect l="l" t="t" r="r" b="b"/>
              <a:pathLst>
                <a:path w="32327" h="24777" extrusionOk="0">
                  <a:moveTo>
                    <a:pt x="1" y="0"/>
                  </a:moveTo>
                  <a:cubicBezTo>
                    <a:pt x="870" y="2667"/>
                    <a:pt x="2727" y="4906"/>
                    <a:pt x="5168" y="6287"/>
                  </a:cubicBezTo>
                  <a:cubicBezTo>
                    <a:pt x="5966" y="6727"/>
                    <a:pt x="6847" y="7085"/>
                    <a:pt x="7764" y="7085"/>
                  </a:cubicBezTo>
                  <a:cubicBezTo>
                    <a:pt x="9442" y="7073"/>
                    <a:pt x="10871" y="5894"/>
                    <a:pt x="12038" y="4703"/>
                  </a:cubicBezTo>
                  <a:lnTo>
                    <a:pt x="12038" y="4703"/>
                  </a:lnTo>
                  <a:cubicBezTo>
                    <a:pt x="11264" y="6620"/>
                    <a:pt x="10561" y="9061"/>
                    <a:pt x="12002" y="10549"/>
                  </a:cubicBezTo>
                  <a:cubicBezTo>
                    <a:pt x="12526" y="11097"/>
                    <a:pt x="13240" y="11395"/>
                    <a:pt x="13943" y="11692"/>
                  </a:cubicBezTo>
                  <a:cubicBezTo>
                    <a:pt x="15776" y="12442"/>
                    <a:pt x="17646" y="13240"/>
                    <a:pt x="19074" y="14621"/>
                  </a:cubicBezTo>
                  <a:cubicBezTo>
                    <a:pt x="19515" y="15038"/>
                    <a:pt x="19896" y="15514"/>
                    <a:pt x="20372" y="15871"/>
                  </a:cubicBezTo>
                  <a:cubicBezTo>
                    <a:pt x="21670" y="16872"/>
                    <a:pt x="23575" y="17098"/>
                    <a:pt x="24468" y="18467"/>
                  </a:cubicBezTo>
                  <a:cubicBezTo>
                    <a:pt x="24778" y="18943"/>
                    <a:pt x="24920" y="19527"/>
                    <a:pt x="25254" y="20003"/>
                  </a:cubicBezTo>
                  <a:cubicBezTo>
                    <a:pt x="25684" y="20627"/>
                    <a:pt x="26445" y="20960"/>
                    <a:pt x="27199" y="20960"/>
                  </a:cubicBezTo>
                  <a:cubicBezTo>
                    <a:pt x="27739" y="20960"/>
                    <a:pt x="28275" y="20789"/>
                    <a:pt x="28683" y="20432"/>
                  </a:cubicBezTo>
                  <a:lnTo>
                    <a:pt x="28683" y="20432"/>
                  </a:lnTo>
                  <a:cubicBezTo>
                    <a:pt x="28361" y="21217"/>
                    <a:pt x="27730" y="21836"/>
                    <a:pt x="26933" y="22134"/>
                  </a:cubicBezTo>
                  <a:cubicBezTo>
                    <a:pt x="27945" y="22622"/>
                    <a:pt x="27826" y="24420"/>
                    <a:pt x="28897" y="24730"/>
                  </a:cubicBezTo>
                  <a:cubicBezTo>
                    <a:pt x="29024" y="24761"/>
                    <a:pt x="29152" y="24777"/>
                    <a:pt x="29281" y="24777"/>
                  </a:cubicBezTo>
                  <a:cubicBezTo>
                    <a:pt x="29444" y="24777"/>
                    <a:pt x="29607" y="24752"/>
                    <a:pt x="29766" y="24706"/>
                  </a:cubicBezTo>
                  <a:cubicBezTo>
                    <a:pt x="30635" y="24539"/>
                    <a:pt x="31493" y="24301"/>
                    <a:pt x="32326" y="24015"/>
                  </a:cubicBezTo>
                  <a:cubicBezTo>
                    <a:pt x="32040" y="23884"/>
                    <a:pt x="31767" y="23718"/>
                    <a:pt x="31528" y="23503"/>
                  </a:cubicBezTo>
                  <a:cubicBezTo>
                    <a:pt x="30707" y="22753"/>
                    <a:pt x="30433" y="21575"/>
                    <a:pt x="30838" y="20539"/>
                  </a:cubicBezTo>
                  <a:cubicBezTo>
                    <a:pt x="31147" y="19800"/>
                    <a:pt x="31743" y="18788"/>
                    <a:pt x="31076" y="18336"/>
                  </a:cubicBezTo>
                  <a:cubicBezTo>
                    <a:pt x="30754" y="18110"/>
                    <a:pt x="30266" y="18181"/>
                    <a:pt x="30016" y="17884"/>
                  </a:cubicBezTo>
                  <a:cubicBezTo>
                    <a:pt x="29814" y="17634"/>
                    <a:pt x="29897" y="17276"/>
                    <a:pt x="29885" y="16955"/>
                  </a:cubicBezTo>
                  <a:cubicBezTo>
                    <a:pt x="29885" y="16824"/>
                    <a:pt x="29850" y="16693"/>
                    <a:pt x="29790" y="16574"/>
                  </a:cubicBezTo>
                  <a:cubicBezTo>
                    <a:pt x="30028" y="15729"/>
                    <a:pt x="29826" y="14693"/>
                    <a:pt x="29588" y="13788"/>
                  </a:cubicBezTo>
                  <a:cubicBezTo>
                    <a:pt x="29540" y="13609"/>
                    <a:pt x="29469" y="13407"/>
                    <a:pt x="29302" y="13323"/>
                  </a:cubicBezTo>
                  <a:cubicBezTo>
                    <a:pt x="29242" y="13306"/>
                    <a:pt x="29180" y="13297"/>
                    <a:pt x="29117" y="13297"/>
                  </a:cubicBezTo>
                  <a:cubicBezTo>
                    <a:pt x="29055" y="13297"/>
                    <a:pt x="28992" y="13306"/>
                    <a:pt x="28933" y="13323"/>
                  </a:cubicBezTo>
                  <a:cubicBezTo>
                    <a:pt x="28134" y="13572"/>
                    <a:pt x="27521" y="14485"/>
                    <a:pt x="26748" y="14485"/>
                  </a:cubicBezTo>
                  <a:cubicBezTo>
                    <a:pt x="26669" y="14485"/>
                    <a:pt x="26587" y="14476"/>
                    <a:pt x="26504" y="14455"/>
                  </a:cubicBezTo>
                  <a:cubicBezTo>
                    <a:pt x="26182" y="14383"/>
                    <a:pt x="25932" y="14133"/>
                    <a:pt x="25706" y="13895"/>
                  </a:cubicBezTo>
                  <a:cubicBezTo>
                    <a:pt x="24742" y="12847"/>
                    <a:pt x="23968" y="11657"/>
                    <a:pt x="23396" y="10359"/>
                  </a:cubicBezTo>
                  <a:cubicBezTo>
                    <a:pt x="22693" y="10904"/>
                    <a:pt x="21857" y="11482"/>
                    <a:pt x="20999" y="11482"/>
                  </a:cubicBezTo>
                  <a:cubicBezTo>
                    <a:pt x="20827" y="11482"/>
                    <a:pt x="20653" y="11458"/>
                    <a:pt x="20479" y="11407"/>
                  </a:cubicBezTo>
                  <a:cubicBezTo>
                    <a:pt x="19634" y="11145"/>
                    <a:pt x="19134" y="10264"/>
                    <a:pt x="18872" y="9418"/>
                  </a:cubicBezTo>
                  <a:cubicBezTo>
                    <a:pt x="18598" y="8573"/>
                    <a:pt x="18479" y="7656"/>
                    <a:pt x="17991" y="6918"/>
                  </a:cubicBezTo>
                  <a:cubicBezTo>
                    <a:pt x="17419" y="6025"/>
                    <a:pt x="16431" y="5501"/>
                    <a:pt x="15586" y="4846"/>
                  </a:cubicBezTo>
                  <a:cubicBezTo>
                    <a:pt x="14741" y="4191"/>
                    <a:pt x="13979" y="3191"/>
                    <a:pt x="14205" y="2155"/>
                  </a:cubicBezTo>
                  <a:cubicBezTo>
                    <a:pt x="14084" y="2124"/>
                    <a:pt x="13960" y="2111"/>
                    <a:pt x="13836" y="2111"/>
                  </a:cubicBezTo>
                  <a:cubicBezTo>
                    <a:pt x="13141" y="2111"/>
                    <a:pt x="12407" y="2523"/>
                    <a:pt x="11743" y="2523"/>
                  </a:cubicBezTo>
                  <a:cubicBezTo>
                    <a:pt x="11523" y="2523"/>
                    <a:pt x="11310" y="2478"/>
                    <a:pt x="11109" y="2358"/>
                  </a:cubicBezTo>
                  <a:cubicBezTo>
                    <a:pt x="10764" y="2144"/>
                    <a:pt x="10561" y="1763"/>
                    <a:pt x="10240" y="1524"/>
                  </a:cubicBezTo>
                  <a:cubicBezTo>
                    <a:pt x="9971" y="1323"/>
                    <a:pt x="9652" y="1242"/>
                    <a:pt x="9321" y="1242"/>
                  </a:cubicBezTo>
                  <a:cubicBezTo>
                    <a:pt x="8889" y="1242"/>
                    <a:pt x="8435" y="1378"/>
                    <a:pt x="8037" y="1560"/>
                  </a:cubicBezTo>
                  <a:cubicBezTo>
                    <a:pt x="7344" y="1866"/>
                    <a:pt x="6663" y="2299"/>
                    <a:pt x="5901" y="2299"/>
                  </a:cubicBezTo>
                  <a:cubicBezTo>
                    <a:pt x="5891" y="2299"/>
                    <a:pt x="5881" y="2298"/>
                    <a:pt x="5870" y="2298"/>
                  </a:cubicBezTo>
                  <a:cubicBezTo>
                    <a:pt x="5313" y="2298"/>
                    <a:pt x="4778" y="2072"/>
                    <a:pt x="4221" y="2072"/>
                  </a:cubicBezTo>
                  <a:cubicBezTo>
                    <a:pt x="4208" y="2072"/>
                    <a:pt x="4194" y="2072"/>
                    <a:pt x="4180" y="2072"/>
                  </a:cubicBezTo>
                  <a:cubicBezTo>
                    <a:pt x="3807" y="2072"/>
                    <a:pt x="3402" y="2189"/>
                    <a:pt x="3022" y="2189"/>
                  </a:cubicBezTo>
                  <a:cubicBezTo>
                    <a:pt x="2832" y="2189"/>
                    <a:pt x="2648" y="2159"/>
                    <a:pt x="2477" y="2072"/>
                  </a:cubicBezTo>
                  <a:cubicBezTo>
                    <a:pt x="2096" y="1882"/>
                    <a:pt x="1894" y="1453"/>
                    <a:pt x="1644" y="1120"/>
                  </a:cubicBezTo>
                  <a:cubicBezTo>
                    <a:pt x="1239" y="572"/>
                    <a:pt x="655" y="179"/>
                    <a:pt x="1" y="0"/>
                  </a:cubicBezTo>
                  <a:close/>
                </a:path>
              </a:pathLst>
            </a:custGeom>
            <a:solidFill>
              <a:srgbClr val="8EB3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 name="Google Shape;65;p2"/>
          <p:cNvSpPr/>
          <p:nvPr/>
        </p:nvSpPr>
        <p:spPr>
          <a:xfrm rot="-1799746">
            <a:off x="-851544" y="3182839"/>
            <a:ext cx="2739071" cy="3675601"/>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txBox="1">
            <a:spLocks noGrp="1"/>
          </p:cNvSpPr>
          <p:nvPr>
            <p:ph type="subTitle" idx="1"/>
          </p:nvPr>
        </p:nvSpPr>
        <p:spPr>
          <a:xfrm>
            <a:off x="1101000" y="3731375"/>
            <a:ext cx="3852000" cy="4515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20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grpSp>
        <p:nvGrpSpPr>
          <p:cNvPr id="67" name="Google Shape;67;p2"/>
          <p:cNvGrpSpPr/>
          <p:nvPr/>
        </p:nvGrpSpPr>
        <p:grpSpPr>
          <a:xfrm rot="3866213">
            <a:off x="119293" y="-295011"/>
            <a:ext cx="1148962" cy="2301773"/>
            <a:chOff x="3238525" y="2739250"/>
            <a:chExt cx="1148975" cy="2301800"/>
          </a:xfrm>
        </p:grpSpPr>
        <p:sp>
          <p:nvSpPr>
            <p:cNvPr id="68" name="Google Shape;68;p2"/>
            <p:cNvSpPr/>
            <p:nvPr/>
          </p:nvSpPr>
          <p:spPr>
            <a:xfrm>
              <a:off x="3865425" y="4776100"/>
              <a:ext cx="63400" cy="33125"/>
            </a:xfrm>
            <a:custGeom>
              <a:avLst/>
              <a:gdLst/>
              <a:ahLst/>
              <a:cxnLst/>
              <a:rect l="l" t="t" r="r" b="b"/>
              <a:pathLst>
                <a:path w="2536" h="1325" extrusionOk="0">
                  <a:moveTo>
                    <a:pt x="1454" y="0"/>
                  </a:moveTo>
                  <a:cubicBezTo>
                    <a:pt x="1172" y="0"/>
                    <a:pt x="897" y="33"/>
                    <a:pt x="701" y="111"/>
                  </a:cubicBezTo>
                  <a:cubicBezTo>
                    <a:pt x="268" y="244"/>
                    <a:pt x="1" y="978"/>
                    <a:pt x="34" y="1078"/>
                  </a:cubicBezTo>
                  <a:cubicBezTo>
                    <a:pt x="61" y="1105"/>
                    <a:pt x="474" y="1325"/>
                    <a:pt x="860" y="1325"/>
                  </a:cubicBezTo>
                  <a:cubicBezTo>
                    <a:pt x="955" y="1325"/>
                    <a:pt x="1049" y="1312"/>
                    <a:pt x="1135" y="1279"/>
                  </a:cubicBezTo>
                  <a:cubicBezTo>
                    <a:pt x="1435" y="1112"/>
                    <a:pt x="1935" y="645"/>
                    <a:pt x="2269" y="378"/>
                  </a:cubicBezTo>
                  <a:cubicBezTo>
                    <a:pt x="2536" y="111"/>
                    <a:pt x="2503" y="78"/>
                    <a:pt x="2036" y="44"/>
                  </a:cubicBezTo>
                  <a:cubicBezTo>
                    <a:pt x="1856" y="17"/>
                    <a:pt x="1653" y="0"/>
                    <a:pt x="14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3852050" y="4694000"/>
              <a:ext cx="39250" cy="56825"/>
            </a:xfrm>
            <a:custGeom>
              <a:avLst/>
              <a:gdLst/>
              <a:ahLst/>
              <a:cxnLst/>
              <a:rect l="l" t="t" r="r" b="b"/>
              <a:pathLst>
                <a:path w="1570" h="2273" extrusionOk="0">
                  <a:moveTo>
                    <a:pt x="79" y="0"/>
                  </a:moveTo>
                  <a:cubicBezTo>
                    <a:pt x="11" y="0"/>
                    <a:pt x="0" y="83"/>
                    <a:pt x="35" y="259"/>
                  </a:cubicBezTo>
                  <a:cubicBezTo>
                    <a:pt x="69" y="693"/>
                    <a:pt x="135" y="1360"/>
                    <a:pt x="269" y="1694"/>
                  </a:cubicBezTo>
                  <a:cubicBezTo>
                    <a:pt x="446" y="2048"/>
                    <a:pt x="1043" y="2272"/>
                    <a:pt x="1199" y="2272"/>
                  </a:cubicBezTo>
                  <a:cubicBezTo>
                    <a:pt x="1220" y="2272"/>
                    <a:pt x="1232" y="2268"/>
                    <a:pt x="1236" y="2261"/>
                  </a:cubicBezTo>
                  <a:cubicBezTo>
                    <a:pt x="1303" y="2228"/>
                    <a:pt x="1570" y="1494"/>
                    <a:pt x="1370" y="1093"/>
                  </a:cubicBezTo>
                  <a:cubicBezTo>
                    <a:pt x="1203" y="827"/>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3924175" y="4454525"/>
              <a:ext cx="38850" cy="56750"/>
            </a:xfrm>
            <a:custGeom>
              <a:avLst/>
              <a:gdLst/>
              <a:ahLst/>
              <a:cxnLst/>
              <a:rect l="l" t="t" r="r" b="b"/>
              <a:pathLst>
                <a:path w="1554" h="2270" extrusionOk="0">
                  <a:moveTo>
                    <a:pt x="81" y="1"/>
                  </a:moveTo>
                  <a:cubicBezTo>
                    <a:pt x="12" y="1"/>
                    <a:pt x="1" y="83"/>
                    <a:pt x="19" y="265"/>
                  </a:cubicBezTo>
                  <a:cubicBezTo>
                    <a:pt x="52" y="665"/>
                    <a:pt x="153" y="1399"/>
                    <a:pt x="253" y="1666"/>
                  </a:cubicBezTo>
                  <a:cubicBezTo>
                    <a:pt x="438" y="2069"/>
                    <a:pt x="1085" y="2270"/>
                    <a:pt x="1203" y="2270"/>
                  </a:cubicBezTo>
                  <a:cubicBezTo>
                    <a:pt x="1212" y="2270"/>
                    <a:pt x="1218" y="2269"/>
                    <a:pt x="1220" y="2266"/>
                  </a:cubicBezTo>
                  <a:cubicBezTo>
                    <a:pt x="1287" y="2233"/>
                    <a:pt x="1554" y="1466"/>
                    <a:pt x="1353" y="1099"/>
                  </a:cubicBezTo>
                  <a:cubicBezTo>
                    <a:pt x="1187" y="799"/>
                    <a:pt x="753" y="432"/>
                    <a:pt x="386" y="165"/>
                  </a:cubicBezTo>
                  <a:cubicBezTo>
                    <a:pt x="234" y="58"/>
                    <a:pt x="138" y="1"/>
                    <a:pt x="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4021375" y="4250725"/>
              <a:ext cx="63400" cy="33125"/>
            </a:xfrm>
            <a:custGeom>
              <a:avLst/>
              <a:gdLst/>
              <a:ahLst/>
              <a:cxnLst/>
              <a:rect l="l" t="t" r="r" b="b"/>
              <a:pathLst>
                <a:path w="2536" h="1325" extrusionOk="0">
                  <a:moveTo>
                    <a:pt x="1468" y="0"/>
                  </a:moveTo>
                  <a:cubicBezTo>
                    <a:pt x="1183" y="0"/>
                    <a:pt x="896" y="33"/>
                    <a:pt x="701" y="111"/>
                  </a:cubicBezTo>
                  <a:cubicBezTo>
                    <a:pt x="301" y="244"/>
                    <a:pt x="1" y="978"/>
                    <a:pt x="34" y="1078"/>
                  </a:cubicBezTo>
                  <a:cubicBezTo>
                    <a:pt x="87" y="1105"/>
                    <a:pt x="484" y="1325"/>
                    <a:pt x="880" y="1325"/>
                  </a:cubicBezTo>
                  <a:cubicBezTo>
                    <a:pt x="978" y="1325"/>
                    <a:pt x="1076" y="1312"/>
                    <a:pt x="1168" y="1278"/>
                  </a:cubicBezTo>
                  <a:cubicBezTo>
                    <a:pt x="1468" y="1112"/>
                    <a:pt x="1969" y="645"/>
                    <a:pt x="2302" y="378"/>
                  </a:cubicBezTo>
                  <a:cubicBezTo>
                    <a:pt x="2536" y="111"/>
                    <a:pt x="2502" y="78"/>
                    <a:pt x="2035" y="44"/>
                  </a:cubicBezTo>
                  <a:cubicBezTo>
                    <a:pt x="1870" y="17"/>
                    <a:pt x="1669"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4006325" y="4168625"/>
              <a:ext cx="39250" cy="56825"/>
            </a:xfrm>
            <a:custGeom>
              <a:avLst/>
              <a:gdLst/>
              <a:ahLst/>
              <a:cxnLst/>
              <a:rect l="l" t="t" r="r" b="b"/>
              <a:pathLst>
                <a:path w="1570" h="2273" extrusionOk="0">
                  <a:moveTo>
                    <a:pt x="79" y="0"/>
                  </a:moveTo>
                  <a:cubicBezTo>
                    <a:pt x="12" y="0"/>
                    <a:pt x="0" y="83"/>
                    <a:pt x="35" y="259"/>
                  </a:cubicBezTo>
                  <a:cubicBezTo>
                    <a:pt x="69" y="693"/>
                    <a:pt x="102" y="1360"/>
                    <a:pt x="269" y="1694"/>
                  </a:cubicBezTo>
                  <a:cubicBezTo>
                    <a:pt x="446" y="2048"/>
                    <a:pt x="1016" y="2272"/>
                    <a:pt x="1190" y="2272"/>
                  </a:cubicBezTo>
                  <a:cubicBezTo>
                    <a:pt x="1213" y="2272"/>
                    <a:pt x="1229" y="2268"/>
                    <a:pt x="1236" y="2261"/>
                  </a:cubicBezTo>
                  <a:cubicBezTo>
                    <a:pt x="1303" y="2227"/>
                    <a:pt x="1570" y="1494"/>
                    <a:pt x="1336" y="1093"/>
                  </a:cubicBezTo>
                  <a:cubicBezTo>
                    <a:pt x="1170" y="826"/>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4046400" y="4152075"/>
              <a:ext cx="63400" cy="32550"/>
            </a:xfrm>
            <a:custGeom>
              <a:avLst/>
              <a:gdLst/>
              <a:ahLst/>
              <a:cxnLst/>
              <a:rect l="l" t="t" r="r" b="b"/>
              <a:pathLst>
                <a:path w="2536" h="1302" extrusionOk="0">
                  <a:moveTo>
                    <a:pt x="1538" y="1"/>
                  </a:moveTo>
                  <a:cubicBezTo>
                    <a:pt x="1231" y="1"/>
                    <a:pt x="912" y="24"/>
                    <a:pt x="701" y="87"/>
                  </a:cubicBezTo>
                  <a:cubicBezTo>
                    <a:pt x="300" y="221"/>
                    <a:pt x="0" y="988"/>
                    <a:pt x="34" y="1055"/>
                  </a:cubicBezTo>
                  <a:cubicBezTo>
                    <a:pt x="87" y="1082"/>
                    <a:pt x="484" y="1301"/>
                    <a:pt x="880" y="1301"/>
                  </a:cubicBezTo>
                  <a:cubicBezTo>
                    <a:pt x="978" y="1301"/>
                    <a:pt x="1075" y="1288"/>
                    <a:pt x="1168" y="1255"/>
                  </a:cubicBezTo>
                  <a:cubicBezTo>
                    <a:pt x="1468" y="1155"/>
                    <a:pt x="1968" y="655"/>
                    <a:pt x="2302" y="354"/>
                  </a:cubicBezTo>
                  <a:cubicBezTo>
                    <a:pt x="2535" y="87"/>
                    <a:pt x="2502" y="54"/>
                    <a:pt x="2035" y="21"/>
                  </a:cubicBezTo>
                  <a:cubicBezTo>
                    <a:pt x="1889" y="9"/>
                    <a:pt x="1715" y="1"/>
                    <a:pt x="15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3540200" y="4546800"/>
              <a:ext cx="45350" cy="48875"/>
            </a:xfrm>
            <a:custGeom>
              <a:avLst/>
              <a:gdLst/>
              <a:ahLst/>
              <a:cxnLst/>
              <a:rect l="l" t="t" r="r" b="b"/>
              <a:pathLst>
                <a:path w="1814" h="1955" extrusionOk="0">
                  <a:moveTo>
                    <a:pt x="1722" y="0"/>
                  </a:moveTo>
                  <a:cubicBezTo>
                    <a:pt x="1660" y="0"/>
                    <a:pt x="1553" y="41"/>
                    <a:pt x="1401" y="110"/>
                  </a:cubicBezTo>
                  <a:cubicBezTo>
                    <a:pt x="1001" y="277"/>
                    <a:pt x="501" y="543"/>
                    <a:pt x="267" y="777"/>
                  </a:cubicBezTo>
                  <a:cubicBezTo>
                    <a:pt x="0" y="1111"/>
                    <a:pt x="67" y="1911"/>
                    <a:pt x="101" y="1944"/>
                  </a:cubicBezTo>
                  <a:cubicBezTo>
                    <a:pt x="113" y="1951"/>
                    <a:pt x="149" y="1955"/>
                    <a:pt x="202" y="1955"/>
                  </a:cubicBezTo>
                  <a:cubicBezTo>
                    <a:pt x="428" y="1955"/>
                    <a:pt x="958" y="1882"/>
                    <a:pt x="1201" y="1611"/>
                  </a:cubicBezTo>
                  <a:cubicBezTo>
                    <a:pt x="1368" y="1311"/>
                    <a:pt x="1602" y="644"/>
                    <a:pt x="1735" y="277"/>
                  </a:cubicBezTo>
                  <a:cubicBezTo>
                    <a:pt x="1813" y="81"/>
                    <a:pt x="1811" y="0"/>
                    <a:pt x="17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3465150" y="4536350"/>
              <a:ext cx="64225" cy="30600"/>
            </a:xfrm>
            <a:custGeom>
              <a:avLst/>
              <a:gdLst/>
              <a:ahLst/>
              <a:cxnLst/>
              <a:rect l="l" t="t" r="r" b="b"/>
              <a:pathLst>
                <a:path w="2569" h="1224" extrusionOk="0">
                  <a:moveTo>
                    <a:pt x="1478" y="1"/>
                  </a:moveTo>
                  <a:cubicBezTo>
                    <a:pt x="1182" y="1"/>
                    <a:pt x="789" y="55"/>
                    <a:pt x="501" y="128"/>
                  </a:cubicBezTo>
                  <a:cubicBezTo>
                    <a:pt x="67" y="194"/>
                    <a:pt x="0" y="228"/>
                    <a:pt x="267" y="461"/>
                  </a:cubicBezTo>
                  <a:cubicBezTo>
                    <a:pt x="667" y="695"/>
                    <a:pt x="1201" y="1128"/>
                    <a:pt x="1501" y="1195"/>
                  </a:cubicBezTo>
                  <a:cubicBezTo>
                    <a:pt x="1567" y="1215"/>
                    <a:pt x="1637" y="1224"/>
                    <a:pt x="1708" y="1224"/>
                  </a:cubicBezTo>
                  <a:cubicBezTo>
                    <a:pt x="2112" y="1224"/>
                    <a:pt x="2569" y="946"/>
                    <a:pt x="2569" y="861"/>
                  </a:cubicBezTo>
                  <a:cubicBezTo>
                    <a:pt x="2569" y="828"/>
                    <a:pt x="2202" y="128"/>
                    <a:pt x="1768" y="27"/>
                  </a:cubicBezTo>
                  <a:cubicBezTo>
                    <a:pt x="1694" y="9"/>
                    <a:pt x="1593" y="1"/>
                    <a:pt x="14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3390100" y="4280575"/>
              <a:ext cx="63400" cy="31150"/>
            </a:xfrm>
            <a:custGeom>
              <a:avLst/>
              <a:gdLst/>
              <a:ahLst/>
              <a:cxnLst/>
              <a:rect l="l" t="t" r="r" b="b"/>
              <a:pathLst>
                <a:path w="2536" h="1246" extrusionOk="0">
                  <a:moveTo>
                    <a:pt x="1324" y="0"/>
                  </a:moveTo>
                  <a:cubicBezTo>
                    <a:pt x="1036" y="0"/>
                    <a:pt x="708" y="42"/>
                    <a:pt x="434" y="84"/>
                  </a:cubicBezTo>
                  <a:cubicBezTo>
                    <a:pt x="34" y="185"/>
                    <a:pt x="0" y="218"/>
                    <a:pt x="234" y="418"/>
                  </a:cubicBezTo>
                  <a:cubicBezTo>
                    <a:pt x="567" y="718"/>
                    <a:pt x="1068" y="1119"/>
                    <a:pt x="1435" y="1219"/>
                  </a:cubicBezTo>
                  <a:cubicBezTo>
                    <a:pt x="1496" y="1238"/>
                    <a:pt x="1562" y="1246"/>
                    <a:pt x="1631" y="1246"/>
                  </a:cubicBezTo>
                  <a:cubicBezTo>
                    <a:pt x="2044" y="1246"/>
                    <a:pt x="2535" y="947"/>
                    <a:pt x="2535" y="918"/>
                  </a:cubicBezTo>
                  <a:cubicBezTo>
                    <a:pt x="2535" y="885"/>
                    <a:pt x="2202" y="185"/>
                    <a:pt x="1768" y="51"/>
                  </a:cubicBezTo>
                  <a:cubicBezTo>
                    <a:pt x="1646" y="14"/>
                    <a:pt x="1491" y="0"/>
                    <a:pt x="1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3644450" y="4762350"/>
              <a:ext cx="34200" cy="61575"/>
            </a:xfrm>
            <a:custGeom>
              <a:avLst/>
              <a:gdLst/>
              <a:ahLst/>
              <a:cxnLst/>
              <a:rect l="l" t="t" r="r" b="b"/>
              <a:pathLst>
                <a:path w="1368" h="2463" extrusionOk="0">
                  <a:moveTo>
                    <a:pt x="1085" y="1"/>
                  </a:moveTo>
                  <a:cubicBezTo>
                    <a:pt x="1040" y="1"/>
                    <a:pt x="981" y="54"/>
                    <a:pt x="901" y="161"/>
                  </a:cubicBezTo>
                  <a:cubicBezTo>
                    <a:pt x="601" y="494"/>
                    <a:pt x="200" y="1028"/>
                    <a:pt x="100" y="1362"/>
                  </a:cubicBezTo>
                  <a:cubicBezTo>
                    <a:pt x="0" y="1795"/>
                    <a:pt x="367" y="2462"/>
                    <a:pt x="400" y="2462"/>
                  </a:cubicBezTo>
                  <a:cubicBezTo>
                    <a:pt x="434" y="2462"/>
                    <a:pt x="1168" y="2129"/>
                    <a:pt x="1268" y="1695"/>
                  </a:cubicBezTo>
                  <a:cubicBezTo>
                    <a:pt x="1368" y="1362"/>
                    <a:pt x="1334" y="794"/>
                    <a:pt x="1234" y="361"/>
                  </a:cubicBezTo>
                  <a:cubicBezTo>
                    <a:pt x="1194" y="121"/>
                    <a:pt x="1154" y="1"/>
                    <a:pt x="10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3661125" y="4796575"/>
              <a:ext cx="35050" cy="59250"/>
            </a:xfrm>
            <a:custGeom>
              <a:avLst/>
              <a:gdLst/>
              <a:ahLst/>
              <a:cxnLst/>
              <a:rect l="l" t="t" r="r" b="b"/>
              <a:pathLst>
                <a:path w="1402" h="2370" extrusionOk="0">
                  <a:moveTo>
                    <a:pt x="1265" y="0"/>
                  </a:moveTo>
                  <a:cubicBezTo>
                    <a:pt x="1197" y="0"/>
                    <a:pt x="1092" y="67"/>
                    <a:pt x="934" y="193"/>
                  </a:cubicBezTo>
                  <a:cubicBezTo>
                    <a:pt x="601" y="493"/>
                    <a:pt x="267" y="960"/>
                    <a:pt x="167" y="1260"/>
                  </a:cubicBezTo>
                  <a:cubicBezTo>
                    <a:pt x="0" y="1660"/>
                    <a:pt x="367" y="2361"/>
                    <a:pt x="434" y="2361"/>
                  </a:cubicBezTo>
                  <a:cubicBezTo>
                    <a:pt x="440" y="2367"/>
                    <a:pt x="450" y="2369"/>
                    <a:pt x="464" y="2369"/>
                  </a:cubicBezTo>
                  <a:cubicBezTo>
                    <a:pt x="612" y="2369"/>
                    <a:pt x="1182" y="2057"/>
                    <a:pt x="1335" y="1660"/>
                  </a:cubicBezTo>
                  <a:cubicBezTo>
                    <a:pt x="1401" y="1327"/>
                    <a:pt x="1368" y="660"/>
                    <a:pt x="1368" y="259"/>
                  </a:cubicBezTo>
                  <a:cubicBezTo>
                    <a:pt x="1368" y="83"/>
                    <a:pt x="1340" y="0"/>
                    <a:pt x="12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3869600" y="4152075"/>
              <a:ext cx="63400" cy="32725"/>
            </a:xfrm>
            <a:custGeom>
              <a:avLst/>
              <a:gdLst/>
              <a:ahLst/>
              <a:cxnLst/>
              <a:rect l="l" t="t" r="r" b="b"/>
              <a:pathLst>
                <a:path w="2536" h="1309" extrusionOk="0">
                  <a:moveTo>
                    <a:pt x="1524" y="1"/>
                  </a:moveTo>
                  <a:cubicBezTo>
                    <a:pt x="1218" y="1"/>
                    <a:pt x="913" y="24"/>
                    <a:pt x="701" y="87"/>
                  </a:cubicBezTo>
                  <a:cubicBezTo>
                    <a:pt x="267" y="221"/>
                    <a:pt x="1" y="988"/>
                    <a:pt x="34" y="1055"/>
                  </a:cubicBezTo>
                  <a:cubicBezTo>
                    <a:pt x="60" y="1132"/>
                    <a:pt x="443" y="1309"/>
                    <a:pt x="816" y="1309"/>
                  </a:cubicBezTo>
                  <a:cubicBezTo>
                    <a:pt x="926" y="1309"/>
                    <a:pt x="1036" y="1293"/>
                    <a:pt x="1135" y="1255"/>
                  </a:cubicBezTo>
                  <a:cubicBezTo>
                    <a:pt x="1502" y="1088"/>
                    <a:pt x="1935" y="655"/>
                    <a:pt x="2269" y="354"/>
                  </a:cubicBezTo>
                  <a:cubicBezTo>
                    <a:pt x="2536" y="87"/>
                    <a:pt x="2502" y="54"/>
                    <a:pt x="2035" y="21"/>
                  </a:cubicBezTo>
                  <a:cubicBezTo>
                    <a:pt x="1877" y="9"/>
                    <a:pt x="1700" y="1"/>
                    <a:pt x="15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3812900" y="4564275"/>
              <a:ext cx="63400" cy="33150"/>
            </a:xfrm>
            <a:custGeom>
              <a:avLst/>
              <a:gdLst/>
              <a:ahLst/>
              <a:cxnLst/>
              <a:rect l="l" t="t" r="r" b="b"/>
              <a:pathLst>
                <a:path w="2536" h="1326" extrusionOk="0">
                  <a:moveTo>
                    <a:pt x="1468" y="1"/>
                  </a:moveTo>
                  <a:cubicBezTo>
                    <a:pt x="1183" y="1"/>
                    <a:pt x="896" y="33"/>
                    <a:pt x="701" y="111"/>
                  </a:cubicBezTo>
                  <a:cubicBezTo>
                    <a:pt x="300" y="245"/>
                    <a:pt x="0" y="1012"/>
                    <a:pt x="34" y="1079"/>
                  </a:cubicBezTo>
                  <a:cubicBezTo>
                    <a:pt x="87" y="1105"/>
                    <a:pt x="484" y="1325"/>
                    <a:pt x="880" y="1325"/>
                  </a:cubicBezTo>
                  <a:cubicBezTo>
                    <a:pt x="978" y="1325"/>
                    <a:pt x="1075" y="1312"/>
                    <a:pt x="1168" y="1279"/>
                  </a:cubicBezTo>
                  <a:cubicBezTo>
                    <a:pt x="1501" y="1112"/>
                    <a:pt x="2002" y="678"/>
                    <a:pt x="2302" y="378"/>
                  </a:cubicBezTo>
                  <a:cubicBezTo>
                    <a:pt x="2535" y="111"/>
                    <a:pt x="2502" y="78"/>
                    <a:pt x="2035" y="45"/>
                  </a:cubicBezTo>
                  <a:cubicBezTo>
                    <a:pt x="1869" y="17"/>
                    <a:pt x="1669" y="1"/>
                    <a:pt x="14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3831075" y="4084000"/>
              <a:ext cx="49400" cy="44150"/>
            </a:xfrm>
            <a:custGeom>
              <a:avLst/>
              <a:gdLst/>
              <a:ahLst/>
              <a:cxnLst/>
              <a:rect l="l" t="t" r="r" b="b"/>
              <a:pathLst>
                <a:path w="1976" h="1766" extrusionOk="0">
                  <a:moveTo>
                    <a:pt x="123" y="1"/>
                  </a:moveTo>
                  <a:cubicBezTo>
                    <a:pt x="3" y="1"/>
                    <a:pt x="1" y="83"/>
                    <a:pt x="107" y="275"/>
                  </a:cubicBezTo>
                  <a:cubicBezTo>
                    <a:pt x="274" y="642"/>
                    <a:pt x="574" y="1276"/>
                    <a:pt x="874" y="1543"/>
                  </a:cubicBezTo>
                  <a:cubicBezTo>
                    <a:pt x="1052" y="1721"/>
                    <a:pt x="1453" y="1765"/>
                    <a:pt x="1710" y="1765"/>
                  </a:cubicBezTo>
                  <a:cubicBezTo>
                    <a:pt x="1838" y="1765"/>
                    <a:pt x="1931" y="1754"/>
                    <a:pt x="1942" y="1743"/>
                  </a:cubicBezTo>
                  <a:cubicBezTo>
                    <a:pt x="1975" y="1710"/>
                    <a:pt x="1975" y="909"/>
                    <a:pt x="1642" y="609"/>
                  </a:cubicBezTo>
                  <a:cubicBezTo>
                    <a:pt x="1408" y="409"/>
                    <a:pt x="874" y="209"/>
                    <a:pt x="441" y="75"/>
                  </a:cubicBezTo>
                  <a:cubicBezTo>
                    <a:pt x="296" y="27"/>
                    <a:pt x="191" y="1"/>
                    <a:pt x="1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3895200" y="3817100"/>
              <a:ext cx="46150" cy="50050"/>
            </a:xfrm>
            <a:custGeom>
              <a:avLst/>
              <a:gdLst/>
              <a:ahLst/>
              <a:cxnLst/>
              <a:rect l="l" t="t" r="r" b="b"/>
              <a:pathLst>
                <a:path w="1846" h="2002" extrusionOk="0">
                  <a:moveTo>
                    <a:pt x="83" y="1"/>
                  </a:moveTo>
                  <a:cubicBezTo>
                    <a:pt x="0" y="1"/>
                    <a:pt x="5" y="82"/>
                    <a:pt x="44" y="277"/>
                  </a:cubicBezTo>
                  <a:cubicBezTo>
                    <a:pt x="177" y="644"/>
                    <a:pt x="378" y="1311"/>
                    <a:pt x="644" y="1611"/>
                  </a:cubicBezTo>
                  <a:cubicBezTo>
                    <a:pt x="827" y="1898"/>
                    <a:pt x="1313" y="2001"/>
                    <a:pt x="1550" y="2001"/>
                  </a:cubicBezTo>
                  <a:cubicBezTo>
                    <a:pt x="1617" y="2001"/>
                    <a:pt x="1664" y="1993"/>
                    <a:pt x="1678" y="1978"/>
                  </a:cubicBezTo>
                  <a:cubicBezTo>
                    <a:pt x="1712" y="1945"/>
                    <a:pt x="1845" y="1144"/>
                    <a:pt x="1545" y="811"/>
                  </a:cubicBezTo>
                  <a:cubicBezTo>
                    <a:pt x="1312" y="577"/>
                    <a:pt x="845" y="277"/>
                    <a:pt x="411" y="110"/>
                  </a:cubicBezTo>
                  <a:cubicBezTo>
                    <a:pt x="245" y="41"/>
                    <a:pt x="142" y="1"/>
                    <a:pt x="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3756350" y="4817825"/>
              <a:ext cx="46550" cy="50025"/>
            </a:xfrm>
            <a:custGeom>
              <a:avLst/>
              <a:gdLst/>
              <a:ahLst/>
              <a:cxnLst/>
              <a:rect l="l" t="t" r="r" b="b"/>
              <a:pathLst>
                <a:path w="1862" h="2001" extrusionOk="0">
                  <a:moveTo>
                    <a:pt x="90" y="0"/>
                  </a:moveTo>
                  <a:cubicBezTo>
                    <a:pt x="1" y="0"/>
                    <a:pt x="2" y="81"/>
                    <a:pt x="61" y="277"/>
                  </a:cubicBezTo>
                  <a:cubicBezTo>
                    <a:pt x="194" y="710"/>
                    <a:pt x="361" y="1311"/>
                    <a:pt x="628" y="1611"/>
                  </a:cubicBezTo>
                  <a:cubicBezTo>
                    <a:pt x="836" y="1897"/>
                    <a:pt x="1328" y="2001"/>
                    <a:pt x="1567" y="2001"/>
                  </a:cubicBezTo>
                  <a:cubicBezTo>
                    <a:pt x="1634" y="2001"/>
                    <a:pt x="1681" y="1993"/>
                    <a:pt x="1695" y="1978"/>
                  </a:cubicBezTo>
                  <a:cubicBezTo>
                    <a:pt x="1729" y="1945"/>
                    <a:pt x="1862" y="1144"/>
                    <a:pt x="1562" y="810"/>
                  </a:cubicBezTo>
                  <a:cubicBezTo>
                    <a:pt x="1295" y="577"/>
                    <a:pt x="861" y="277"/>
                    <a:pt x="428" y="110"/>
                  </a:cubicBezTo>
                  <a:cubicBezTo>
                    <a:pt x="262" y="41"/>
                    <a:pt x="153" y="0"/>
                    <a:pt x="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3974675" y="3702100"/>
              <a:ext cx="65075" cy="30575"/>
            </a:xfrm>
            <a:custGeom>
              <a:avLst/>
              <a:gdLst/>
              <a:ahLst/>
              <a:cxnLst/>
              <a:rect l="l" t="t" r="r" b="b"/>
              <a:pathLst>
                <a:path w="2603" h="1223" extrusionOk="0">
                  <a:moveTo>
                    <a:pt x="1009" y="0"/>
                  </a:moveTo>
                  <a:cubicBezTo>
                    <a:pt x="959" y="0"/>
                    <a:pt x="912" y="2"/>
                    <a:pt x="868" y="7"/>
                  </a:cubicBezTo>
                  <a:cubicBezTo>
                    <a:pt x="468" y="40"/>
                    <a:pt x="1" y="707"/>
                    <a:pt x="1" y="807"/>
                  </a:cubicBezTo>
                  <a:cubicBezTo>
                    <a:pt x="1" y="867"/>
                    <a:pt x="457" y="1223"/>
                    <a:pt x="888" y="1223"/>
                  </a:cubicBezTo>
                  <a:cubicBezTo>
                    <a:pt x="938" y="1223"/>
                    <a:pt x="987" y="1218"/>
                    <a:pt x="1035" y="1208"/>
                  </a:cubicBezTo>
                  <a:cubicBezTo>
                    <a:pt x="1368" y="1174"/>
                    <a:pt x="1969" y="807"/>
                    <a:pt x="2336" y="574"/>
                  </a:cubicBezTo>
                  <a:cubicBezTo>
                    <a:pt x="2602" y="407"/>
                    <a:pt x="2569" y="340"/>
                    <a:pt x="2169" y="207"/>
                  </a:cubicBezTo>
                  <a:cubicBezTo>
                    <a:pt x="1792" y="91"/>
                    <a:pt x="1340" y="0"/>
                    <a:pt x="10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3960800" y="3593075"/>
              <a:ext cx="43100" cy="52900"/>
            </a:xfrm>
            <a:custGeom>
              <a:avLst/>
              <a:gdLst/>
              <a:ahLst/>
              <a:cxnLst/>
              <a:rect l="l" t="t" r="r" b="b"/>
              <a:pathLst>
                <a:path w="1724" h="2116" extrusionOk="0">
                  <a:moveTo>
                    <a:pt x="80" y="1"/>
                  </a:moveTo>
                  <a:cubicBezTo>
                    <a:pt x="6" y="1"/>
                    <a:pt x="1" y="83"/>
                    <a:pt x="55" y="265"/>
                  </a:cubicBezTo>
                  <a:cubicBezTo>
                    <a:pt x="122" y="699"/>
                    <a:pt x="255" y="1366"/>
                    <a:pt x="422" y="1633"/>
                  </a:cubicBezTo>
                  <a:cubicBezTo>
                    <a:pt x="618" y="1968"/>
                    <a:pt x="1188" y="2116"/>
                    <a:pt x="1387" y="2116"/>
                  </a:cubicBezTo>
                  <a:cubicBezTo>
                    <a:pt x="1426" y="2116"/>
                    <a:pt x="1451" y="2110"/>
                    <a:pt x="1456" y="2100"/>
                  </a:cubicBezTo>
                  <a:cubicBezTo>
                    <a:pt x="1556" y="2066"/>
                    <a:pt x="1723" y="1266"/>
                    <a:pt x="1456" y="932"/>
                  </a:cubicBezTo>
                  <a:cubicBezTo>
                    <a:pt x="1256" y="699"/>
                    <a:pt x="789" y="365"/>
                    <a:pt x="422" y="165"/>
                  </a:cubicBezTo>
                  <a:cubicBezTo>
                    <a:pt x="255" y="58"/>
                    <a:pt x="143" y="1"/>
                    <a:pt x="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4003875" y="3598350"/>
              <a:ext cx="63400" cy="32625"/>
            </a:xfrm>
            <a:custGeom>
              <a:avLst/>
              <a:gdLst/>
              <a:ahLst/>
              <a:cxnLst/>
              <a:rect l="l" t="t" r="r" b="b"/>
              <a:pathLst>
                <a:path w="2536" h="1305" extrusionOk="0">
                  <a:moveTo>
                    <a:pt x="1523" y="1"/>
                  </a:moveTo>
                  <a:cubicBezTo>
                    <a:pt x="1217" y="1"/>
                    <a:pt x="912" y="24"/>
                    <a:pt x="701" y="87"/>
                  </a:cubicBezTo>
                  <a:cubicBezTo>
                    <a:pt x="267" y="221"/>
                    <a:pt x="0" y="988"/>
                    <a:pt x="33" y="1055"/>
                  </a:cubicBezTo>
                  <a:cubicBezTo>
                    <a:pt x="60" y="1107"/>
                    <a:pt x="458" y="1305"/>
                    <a:pt x="855" y="1305"/>
                  </a:cubicBezTo>
                  <a:cubicBezTo>
                    <a:pt x="962" y="1305"/>
                    <a:pt x="1068" y="1290"/>
                    <a:pt x="1168" y="1255"/>
                  </a:cubicBezTo>
                  <a:cubicBezTo>
                    <a:pt x="1501" y="1155"/>
                    <a:pt x="2001" y="654"/>
                    <a:pt x="2268" y="354"/>
                  </a:cubicBezTo>
                  <a:cubicBezTo>
                    <a:pt x="2535" y="87"/>
                    <a:pt x="2502" y="54"/>
                    <a:pt x="2035" y="21"/>
                  </a:cubicBezTo>
                  <a:cubicBezTo>
                    <a:pt x="1876" y="8"/>
                    <a:pt x="1700" y="1"/>
                    <a:pt x="15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3715325" y="4746150"/>
              <a:ext cx="50500" cy="43325"/>
            </a:xfrm>
            <a:custGeom>
              <a:avLst/>
              <a:gdLst/>
              <a:ahLst/>
              <a:cxnLst/>
              <a:rect l="l" t="t" r="r" b="b"/>
              <a:pathLst>
                <a:path w="2020" h="1733" extrusionOk="0">
                  <a:moveTo>
                    <a:pt x="1901" y="0"/>
                  </a:moveTo>
                  <a:cubicBezTo>
                    <a:pt x="1833" y="0"/>
                    <a:pt x="1725" y="27"/>
                    <a:pt x="1568" y="75"/>
                  </a:cubicBezTo>
                  <a:cubicBezTo>
                    <a:pt x="1168" y="175"/>
                    <a:pt x="601" y="342"/>
                    <a:pt x="367" y="575"/>
                  </a:cubicBezTo>
                  <a:cubicBezTo>
                    <a:pt x="34" y="842"/>
                    <a:pt x="0" y="1643"/>
                    <a:pt x="34" y="1676"/>
                  </a:cubicBezTo>
                  <a:cubicBezTo>
                    <a:pt x="48" y="1704"/>
                    <a:pt x="184" y="1733"/>
                    <a:pt x="363" y="1733"/>
                  </a:cubicBezTo>
                  <a:cubicBezTo>
                    <a:pt x="604" y="1733"/>
                    <a:pt x="924" y="1681"/>
                    <a:pt x="1135" y="1509"/>
                  </a:cubicBezTo>
                  <a:cubicBezTo>
                    <a:pt x="1401" y="1276"/>
                    <a:pt x="1702" y="642"/>
                    <a:pt x="1902" y="275"/>
                  </a:cubicBezTo>
                  <a:cubicBezTo>
                    <a:pt x="2008" y="83"/>
                    <a:pt x="2020" y="0"/>
                    <a:pt x="19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3632775" y="4646275"/>
              <a:ext cx="59225" cy="33700"/>
            </a:xfrm>
            <a:custGeom>
              <a:avLst/>
              <a:gdLst/>
              <a:ahLst/>
              <a:cxnLst/>
              <a:rect l="l" t="t" r="r" b="b"/>
              <a:pathLst>
                <a:path w="2369" h="1348" extrusionOk="0">
                  <a:moveTo>
                    <a:pt x="467" y="0"/>
                  </a:moveTo>
                  <a:cubicBezTo>
                    <a:pt x="33" y="0"/>
                    <a:pt x="0" y="67"/>
                    <a:pt x="200" y="300"/>
                  </a:cubicBezTo>
                  <a:cubicBezTo>
                    <a:pt x="500" y="601"/>
                    <a:pt x="967" y="1134"/>
                    <a:pt x="1201" y="1268"/>
                  </a:cubicBezTo>
                  <a:cubicBezTo>
                    <a:pt x="1326" y="1326"/>
                    <a:pt x="1470" y="1347"/>
                    <a:pt x="1613" y="1347"/>
                  </a:cubicBezTo>
                  <a:cubicBezTo>
                    <a:pt x="1967" y="1347"/>
                    <a:pt x="2311" y="1215"/>
                    <a:pt x="2335" y="1168"/>
                  </a:cubicBezTo>
                  <a:cubicBezTo>
                    <a:pt x="2368" y="1134"/>
                    <a:pt x="2168" y="334"/>
                    <a:pt x="1735" y="167"/>
                  </a:cubicBezTo>
                  <a:cubicBezTo>
                    <a:pt x="1468" y="67"/>
                    <a:pt x="867" y="0"/>
                    <a:pt x="4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3591075" y="4400125"/>
              <a:ext cx="65900" cy="31200"/>
            </a:xfrm>
            <a:custGeom>
              <a:avLst/>
              <a:gdLst/>
              <a:ahLst/>
              <a:cxnLst/>
              <a:rect l="l" t="t" r="r" b="b"/>
              <a:pathLst>
                <a:path w="2636" h="1248" extrusionOk="0">
                  <a:moveTo>
                    <a:pt x="1623" y="1"/>
                  </a:moveTo>
                  <a:cubicBezTo>
                    <a:pt x="1290" y="1"/>
                    <a:pt x="825" y="120"/>
                    <a:pt x="467" y="239"/>
                  </a:cubicBezTo>
                  <a:cubicBezTo>
                    <a:pt x="34" y="339"/>
                    <a:pt x="0" y="439"/>
                    <a:pt x="300" y="606"/>
                  </a:cubicBezTo>
                  <a:cubicBezTo>
                    <a:pt x="667" y="840"/>
                    <a:pt x="1201" y="1173"/>
                    <a:pt x="1535" y="1240"/>
                  </a:cubicBezTo>
                  <a:cubicBezTo>
                    <a:pt x="1570" y="1245"/>
                    <a:pt x="1606" y="1248"/>
                    <a:pt x="1643" y="1248"/>
                  </a:cubicBezTo>
                  <a:cubicBezTo>
                    <a:pt x="2085" y="1248"/>
                    <a:pt x="2569" y="899"/>
                    <a:pt x="2569" y="806"/>
                  </a:cubicBezTo>
                  <a:cubicBezTo>
                    <a:pt x="2635" y="740"/>
                    <a:pt x="2168" y="73"/>
                    <a:pt x="1735" y="6"/>
                  </a:cubicBezTo>
                  <a:cubicBezTo>
                    <a:pt x="1700" y="2"/>
                    <a:pt x="1662" y="1"/>
                    <a:pt x="16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3637775" y="4178000"/>
              <a:ext cx="51200" cy="43225"/>
            </a:xfrm>
            <a:custGeom>
              <a:avLst/>
              <a:gdLst/>
              <a:ahLst/>
              <a:cxnLst/>
              <a:rect l="l" t="t" r="r" b="b"/>
              <a:pathLst>
                <a:path w="2048" h="1729" extrusionOk="0">
                  <a:moveTo>
                    <a:pt x="1896" y="0"/>
                  </a:moveTo>
                  <a:cubicBezTo>
                    <a:pt x="1829" y="0"/>
                    <a:pt x="1731" y="19"/>
                    <a:pt x="1601" y="51"/>
                  </a:cubicBezTo>
                  <a:cubicBezTo>
                    <a:pt x="1168" y="185"/>
                    <a:pt x="634" y="351"/>
                    <a:pt x="367" y="552"/>
                  </a:cubicBezTo>
                  <a:cubicBezTo>
                    <a:pt x="34" y="852"/>
                    <a:pt x="0" y="1652"/>
                    <a:pt x="34" y="1686"/>
                  </a:cubicBezTo>
                  <a:cubicBezTo>
                    <a:pt x="48" y="1701"/>
                    <a:pt x="203" y="1729"/>
                    <a:pt x="401" y="1729"/>
                  </a:cubicBezTo>
                  <a:cubicBezTo>
                    <a:pt x="648" y="1729"/>
                    <a:pt x="964" y="1685"/>
                    <a:pt x="1168" y="1519"/>
                  </a:cubicBezTo>
                  <a:cubicBezTo>
                    <a:pt x="1435" y="1219"/>
                    <a:pt x="1768" y="652"/>
                    <a:pt x="1935" y="285"/>
                  </a:cubicBezTo>
                  <a:cubicBezTo>
                    <a:pt x="2048" y="81"/>
                    <a:pt x="2038" y="0"/>
                    <a:pt x="18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3589250" y="4145725"/>
              <a:ext cx="49375" cy="44100"/>
            </a:xfrm>
            <a:custGeom>
              <a:avLst/>
              <a:gdLst/>
              <a:ahLst/>
              <a:cxnLst/>
              <a:rect l="l" t="t" r="r" b="b"/>
              <a:pathLst>
                <a:path w="1975" h="1764" extrusionOk="0">
                  <a:moveTo>
                    <a:pt x="123" y="0"/>
                  </a:moveTo>
                  <a:cubicBezTo>
                    <a:pt x="2" y="0"/>
                    <a:pt x="0" y="83"/>
                    <a:pt x="107" y="275"/>
                  </a:cubicBezTo>
                  <a:cubicBezTo>
                    <a:pt x="307" y="642"/>
                    <a:pt x="607" y="1275"/>
                    <a:pt x="874" y="1509"/>
                  </a:cubicBezTo>
                  <a:cubicBezTo>
                    <a:pt x="1102" y="1714"/>
                    <a:pt x="1502" y="1764"/>
                    <a:pt x="1742" y="1764"/>
                  </a:cubicBezTo>
                  <a:cubicBezTo>
                    <a:pt x="1853" y="1764"/>
                    <a:pt x="1931" y="1753"/>
                    <a:pt x="1941" y="1742"/>
                  </a:cubicBezTo>
                  <a:cubicBezTo>
                    <a:pt x="1975" y="1676"/>
                    <a:pt x="1975" y="909"/>
                    <a:pt x="1641" y="608"/>
                  </a:cubicBezTo>
                  <a:cubicBezTo>
                    <a:pt x="1408" y="408"/>
                    <a:pt x="874" y="175"/>
                    <a:pt x="440" y="75"/>
                  </a:cubicBezTo>
                  <a:cubicBezTo>
                    <a:pt x="296" y="26"/>
                    <a:pt x="190" y="0"/>
                    <a:pt x="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3632775" y="3790225"/>
              <a:ext cx="50525" cy="43225"/>
            </a:xfrm>
            <a:custGeom>
              <a:avLst/>
              <a:gdLst/>
              <a:ahLst/>
              <a:cxnLst/>
              <a:rect l="l" t="t" r="r" b="b"/>
              <a:pathLst>
                <a:path w="2021" h="1729" extrusionOk="0">
                  <a:moveTo>
                    <a:pt x="1878" y="0"/>
                  </a:moveTo>
                  <a:cubicBezTo>
                    <a:pt x="1810" y="0"/>
                    <a:pt x="1708" y="19"/>
                    <a:pt x="1568" y="51"/>
                  </a:cubicBezTo>
                  <a:cubicBezTo>
                    <a:pt x="1168" y="185"/>
                    <a:pt x="634" y="351"/>
                    <a:pt x="367" y="551"/>
                  </a:cubicBezTo>
                  <a:cubicBezTo>
                    <a:pt x="33" y="852"/>
                    <a:pt x="0" y="1652"/>
                    <a:pt x="33" y="1686"/>
                  </a:cubicBezTo>
                  <a:cubicBezTo>
                    <a:pt x="48" y="1700"/>
                    <a:pt x="202" y="1729"/>
                    <a:pt x="401" y="1729"/>
                  </a:cubicBezTo>
                  <a:cubicBezTo>
                    <a:pt x="648" y="1729"/>
                    <a:pt x="964" y="1685"/>
                    <a:pt x="1168" y="1519"/>
                  </a:cubicBezTo>
                  <a:cubicBezTo>
                    <a:pt x="1401" y="1285"/>
                    <a:pt x="1735" y="652"/>
                    <a:pt x="1901" y="285"/>
                  </a:cubicBezTo>
                  <a:cubicBezTo>
                    <a:pt x="2014" y="81"/>
                    <a:pt x="2020" y="0"/>
                    <a:pt x="187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a:off x="3728675" y="4679200"/>
              <a:ext cx="47925" cy="45825"/>
            </a:xfrm>
            <a:custGeom>
              <a:avLst/>
              <a:gdLst/>
              <a:ahLst/>
              <a:cxnLst/>
              <a:rect l="l" t="t" r="r" b="b"/>
              <a:pathLst>
                <a:path w="1917" h="1833" extrusionOk="0">
                  <a:moveTo>
                    <a:pt x="1810" y="1"/>
                  </a:moveTo>
                  <a:cubicBezTo>
                    <a:pt x="1746" y="1"/>
                    <a:pt x="1643" y="33"/>
                    <a:pt x="1501" y="84"/>
                  </a:cubicBezTo>
                  <a:cubicBezTo>
                    <a:pt x="1068" y="184"/>
                    <a:pt x="567" y="451"/>
                    <a:pt x="334" y="685"/>
                  </a:cubicBezTo>
                  <a:cubicBezTo>
                    <a:pt x="0" y="985"/>
                    <a:pt x="67" y="1785"/>
                    <a:pt x="134" y="1819"/>
                  </a:cubicBezTo>
                  <a:cubicBezTo>
                    <a:pt x="142" y="1827"/>
                    <a:pt x="190" y="1833"/>
                    <a:pt x="263" y="1833"/>
                  </a:cubicBezTo>
                  <a:cubicBezTo>
                    <a:pt x="495" y="1833"/>
                    <a:pt x="973" y="1772"/>
                    <a:pt x="1201" y="1519"/>
                  </a:cubicBezTo>
                  <a:cubicBezTo>
                    <a:pt x="1401" y="1318"/>
                    <a:pt x="1668" y="685"/>
                    <a:pt x="1835" y="284"/>
                  </a:cubicBezTo>
                  <a:cubicBezTo>
                    <a:pt x="1917" y="80"/>
                    <a:pt x="1911" y="1"/>
                    <a:pt x="18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a:off x="3648600" y="4535975"/>
              <a:ext cx="64250" cy="30050"/>
            </a:xfrm>
            <a:custGeom>
              <a:avLst/>
              <a:gdLst/>
              <a:ahLst/>
              <a:cxnLst/>
              <a:rect l="l" t="t" r="r" b="b"/>
              <a:pathLst>
                <a:path w="2570" h="1202" extrusionOk="0">
                  <a:moveTo>
                    <a:pt x="1548" y="1"/>
                  </a:moveTo>
                  <a:cubicBezTo>
                    <a:pt x="1222" y="1"/>
                    <a:pt x="794" y="65"/>
                    <a:pt x="435" y="176"/>
                  </a:cubicBezTo>
                  <a:cubicBezTo>
                    <a:pt x="34" y="309"/>
                    <a:pt x="1" y="376"/>
                    <a:pt x="268" y="543"/>
                  </a:cubicBezTo>
                  <a:cubicBezTo>
                    <a:pt x="601" y="810"/>
                    <a:pt x="1202" y="1177"/>
                    <a:pt x="1535" y="1177"/>
                  </a:cubicBezTo>
                  <a:cubicBezTo>
                    <a:pt x="1588" y="1194"/>
                    <a:pt x="1645" y="1202"/>
                    <a:pt x="1704" y="1202"/>
                  </a:cubicBezTo>
                  <a:cubicBezTo>
                    <a:pt x="2092" y="1202"/>
                    <a:pt x="2569" y="868"/>
                    <a:pt x="2569" y="810"/>
                  </a:cubicBezTo>
                  <a:cubicBezTo>
                    <a:pt x="2569" y="743"/>
                    <a:pt x="2169" y="76"/>
                    <a:pt x="1735" y="9"/>
                  </a:cubicBezTo>
                  <a:cubicBezTo>
                    <a:pt x="1678" y="3"/>
                    <a:pt x="1615" y="1"/>
                    <a:pt x="1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a:off x="3698650" y="4327975"/>
              <a:ext cx="55650" cy="38975"/>
            </a:xfrm>
            <a:custGeom>
              <a:avLst/>
              <a:gdLst/>
              <a:ahLst/>
              <a:cxnLst/>
              <a:rect l="l" t="t" r="r" b="b"/>
              <a:pathLst>
                <a:path w="2226" h="1559" extrusionOk="0">
                  <a:moveTo>
                    <a:pt x="2075" y="0"/>
                  </a:moveTo>
                  <a:cubicBezTo>
                    <a:pt x="2032" y="0"/>
                    <a:pt x="1975" y="8"/>
                    <a:pt x="1902" y="23"/>
                  </a:cubicBezTo>
                  <a:cubicBezTo>
                    <a:pt x="1501" y="123"/>
                    <a:pt x="834" y="223"/>
                    <a:pt x="534" y="457"/>
                  </a:cubicBezTo>
                  <a:cubicBezTo>
                    <a:pt x="167" y="690"/>
                    <a:pt x="0" y="1391"/>
                    <a:pt x="34" y="1424"/>
                  </a:cubicBezTo>
                  <a:cubicBezTo>
                    <a:pt x="54" y="1466"/>
                    <a:pt x="360" y="1559"/>
                    <a:pt x="676" y="1559"/>
                  </a:cubicBezTo>
                  <a:cubicBezTo>
                    <a:pt x="867" y="1559"/>
                    <a:pt x="1063" y="1525"/>
                    <a:pt x="1201" y="1424"/>
                  </a:cubicBezTo>
                  <a:cubicBezTo>
                    <a:pt x="1501" y="1224"/>
                    <a:pt x="1835" y="757"/>
                    <a:pt x="2035" y="390"/>
                  </a:cubicBezTo>
                  <a:cubicBezTo>
                    <a:pt x="2191" y="104"/>
                    <a:pt x="2226" y="0"/>
                    <a:pt x="20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a:off x="3700325" y="4049150"/>
              <a:ext cx="63400" cy="30800"/>
            </a:xfrm>
            <a:custGeom>
              <a:avLst/>
              <a:gdLst/>
              <a:ahLst/>
              <a:cxnLst/>
              <a:rect l="l" t="t" r="r" b="b"/>
              <a:pathLst>
                <a:path w="2536" h="1232" extrusionOk="0">
                  <a:moveTo>
                    <a:pt x="1193" y="0"/>
                  </a:moveTo>
                  <a:cubicBezTo>
                    <a:pt x="1033" y="0"/>
                    <a:pt x="885" y="11"/>
                    <a:pt x="767" y="35"/>
                  </a:cubicBezTo>
                  <a:cubicBezTo>
                    <a:pt x="334" y="168"/>
                    <a:pt x="0" y="869"/>
                    <a:pt x="0" y="935"/>
                  </a:cubicBezTo>
                  <a:cubicBezTo>
                    <a:pt x="0" y="964"/>
                    <a:pt x="479" y="1231"/>
                    <a:pt x="889" y="1231"/>
                  </a:cubicBezTo>
                  <a:cubicBezTo>
                    <a:pt x="963" y="1231"/>
                    <a:pt x="1035" y="1223"/>
                    <a:pt x="1101" y="1202"/>
                  </a:cubicBezTo>
                  <a:cubicBezTo>
                    <a:pt x="1434" y="1136"/>
                    <a:pt x="1968" y="669"/>
                    <a:pt x="2302" y="435"/>
                  </a:cubicBezTo>
                  <a:cubicBezTo>
                    <a:pt x="2535" y="202"/>
                    <a:pt x="2502" y="168"/>
                    <a:pt x="2102" y="102"/>
                  </a:cubicBezTo>
                  <a:cubicBezTo>
                    <a:pt x="1822" y="37"/>
                    <a:pt x="1486" y="0"/>
                    <a:pt x="11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a:off x="3747025" y="3580900"/>
              <a:ext cx="64225" cy="31200"/>
            </a:xfrm>
            <a:custGeom>
              <a:avLst/>
              <a:gdLst/>
              <a:ahLst/>
              <a:cxnLst/>
              <a:rect l="l" t="t" r="r" b="b"/>
              <a:pathLst>
                <a:path w="2569" h="1248" extrusionOk="0">
                  <a:moveTo>
                    <a:pt x="1211" y="0"/>
                  </a:moveTo>
                  <a:cubicBezTo>
                    <a:pt x="1044" y="0"/>
                    <a:pt x="890" y="15"/>
                    <a:pt x="767" y="51"/>
                  </a:cubicBezTo>
                  <a:cubicBezTo>
                    <a:pt x="334" y="185"/>
                    <a:pt x="0" y="885"/>
                    <a:pt x="0" y="919"/>
                  </a:cubicBezTo>
                  <a:cubicBezTo>
                    <a:pt x="0" y="975"/>
                    <a:pt x="480" y="1248"/>
                    <a:pt x="890" y="1248"/>
                  </a:cubicBezTo>
                  <a:cubicBezTo>
                    <a:pt x="964" y="1248"/>
                    <a:pt x="1035" y="1239"/>
                    <a:pt x="1101" y="1219"/>
                  </a:cubicBezTo>
                  <a:cubicBezTo>
                    <a:pt x="1434" y="1119"/>
                    <a:pt x="1968" y="685"/>
                    <a:pt x="2302" y="418"/>
                  </a:cubicBezTo>
                  <a:cubicBezTo>
                    <a:pt x="2569" y="218"/>
                    <a:pt x="2502" y="185"/>
                    <a:pt x="2102" y="85"/>
                  </a:cubicBezTo>
                  <a:cubicBezTo>
                    <a:pt x="1827" y="43"/>
                    <a:pt x="1500" y="0"/>
                    <a:pt x="1211"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a:off x="3798725" y="3332800"/>
              <a:ext cx="63400" cy="30800"/>
            </a:xfrm>
            <a:custGeom>
              <a:avLst/>
              <a:gdLst/>
              <a:ahLst/>
              <a:cxnLst/>
              <a:rect l="l" t="t" r="r" b="b"/>
              <a:pathLst>
                <a:path w="2536" h="1232" extrusionOk="0">
                  <a:moveTo>
                    <a:pt x="1168" y="0"/>
                  </a:moveTo>
                  <a:cubicBezTo>
                    <a:pt x="1004" y="0"/>
                    <a:pt x="852" y="11"/>
                    <a:pt x="734" y="35"/>
                  </a:cubicBezTo>
                  <a:cubicBezTo>
                    <a:pt x="334" y="168"/>
                    <a:pt x="0" y="869"/>
                    <a:pt x="0" y="936"/>
                  </a:cubicBezTo>
                  <a:cubicBezTo>
                    <a:pt x="0" y="964"/>
                    <a:pt x="479" y="1232"/>
                    <a:pt x="869" y="1232"/>
                  </a:cubicBezTo>
                  <a:cubicBezTo>
                    <a:pt x="939" y="1232"/>
                    <a:pt x="1006" y="1223"/>
                    <a:pt x="1068" y="1202"/>
                  </a:cubicBezTo>
                  <a:cubicBezTo>
                    <a:pt x="1401" y="1102"/>
                    <a:pt x="1935" y="669"/>
                    <a:pt x="2268" y="435"/>
                  </a:cubicBezTo>
                  <a:cubicBezTo>
                    <a:pt x="2535" y="202"/>
                    <a:pt x="2502" y="168"/>
                    <a:pt x="2068" y="102"/>
                  </a:cubicBezTo>
                  <a:cubicBezTo>
                    <a:pt x="1810" y="37"/>
                    <a:pt x="1468" y="0"/>
                    <a:pt x="116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a:off x="3657700" y="3898350"/>
              <a:ext cx="51800" cy="39725"/>
            </a:xfrm>
            <a:custGeom>
              <a:avLst/>
              <a:gdLst/>
              <a:ahLst/>
              <a:cxnLst/>
              <a:rect l="l" t="t" r="r" b="b"/>
              <a:pathLst>
                <a:path w="2072" h="1589" extrusionOk="0">
                  <a:moveTo>
                    <a:pt x="156" y="0"/>
                  </a:moveTo>
                  <a:cubicBezTo>
                    <a:pt x="0" y="0"/>
                    <a:pt x="16" y="77"/>
                    <a:pt x="137" y="296"/>
                  </a:cubicBezTo>
                  <a:cubicBezTo>
                    <a:pt x="337" y="663"/>
                    <a:pt x="671" y="1230"/>
                    <a:pt x="904" y="1397"/>
                  </a:cubicBezTo>
                  <a:cubicBezTo>
                    <a:pt x="1105" y="1547"/>
                    <a:pt x="1380" y="1589"/>
                    <a:pt x="1609" y="1589"/>
                  </a:cubicBezTo>
                  <a:cubicBezTo>
                    <a:pt x="1838" y="1589"/>
                    <a:pt x="2022" y="1547"/>
                    <a:pt x="2039" y="1530"/>
                  </a:cubicBezTo>
                  <a:cubicBezTo>
                    <a:pt x="2072" y="1497"/>
                    <a:pt x="2039" y="696"/>
                    <a:pt x="1672" y="463"/>
                  </a:cubicBezTo>
                  <a:cubicBezTo>
                    <a:pt x="1371" y="296"/>
                    <a:pt x="838" y="129"/>
                    <a:pt x="404" y="29"/>
                  </a:cubicBezTo>
                  <a:cubicBezTo>
                    <a:pt x="295" y="11"/>
                    <a:pt x="214" y="0"/>
                    <a:pt x="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a:off x="3714800" y="3468875"/>
              <a:ext cx="52250" cy="39725"/>
            </a:xfrm>
            <a:custGeom>
              <a:avLst/>
              <a:gdLst/>
              <a:ahLst/>
              <a:cxnLst/>
              <a:rect l="l" t="t" r="r" b="b"/>
              <a:pathLst>
                <a:path w="2090" h="1589" extrusionOk="0">
                  <a:moveTo>
                    <a:pt x="167" y="0"/>
                  </a:moveTo>
                  <a:cubicBezTo>
                    <a:pt x="2" y="0"/>
                    <a:pt x="0" y="77"/>
                    <a:pt x="122" y="296"/>
                  </a:cubicBezTo>
                  <a:cubicBezTo>
                    <a:pt x="355" y="663"/>
                    <a:pt x="722" y="1230"/>
                    <a:pt x="922" y="1397"/>
                  </a:cubicBezTo>
                  <a:cubicBezTo>
                    <a:pt x="1106" y="1547"/>
                    <a:pt x="1381" y="1589"/>
                    <a:pt x="1614" y="1589"/>
                  </a:cubicBezTo>
                  <a:cubicBezTo>
                    <a:pt x="1848" y="1589"/>
                    <a:pt x="2040" y="1547"/>
                    <a:pt x="2056" y="1530"/>
                  </a:cubicBezTo>
                  <a:cubicBezTo>
                    <a:pt x="2090" y="1497"/>
                    <a:pt x="2056" y="696"/>
                    <a:pt x="1689" y="463"/>
                  </a:cubicBezTo>
                  <a:cubicBezTo>
                    <a:pt x="1389" y="296"/>
                    <a:pt x="855" y="129"/>
                    <a:pt x="422" y="29"/>
                  </a:cubicBezTo>
                  <a:cubicBezTo>
                    <a:pt x="313" y="11"/>
                    <a:pt x="229" y="0"/>
                    <a:pt x="167"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a:off x="3789475" y="3143250"/>
              <a:ext cx="52625" cy="40125"/>
            </a:xfrm>
            <a:custGeom>
              <a:avLst/>
              <a:gdLst/>
              <a:ahLst/>
              <a:cxnLst/>
              <a:rect l="l" t="t" r="r" b="b"/>
              <a:pathLst>
                <a:path w="2105" h="1605" extrusionOk="0">
                  <a:moveTo>
                    <a:pt x="155" y="1"/>
                  </a:moveTo>
                  <a:cubicBezTo>
                    <a:pt x="1" y="1"/>
                    <a:pt x="19" y="89"/>
                    <a:pt x="137" y="278"/>
                  </a:cubicBezTo>
                  <a:cubicBezTo>
                    <a:pt x="404" y="679"/>
                    <a:pt x="737" y="1246"/>
                    <a:pt x="937" y="1413"/>
                  </a:cubicBezTo>
                  <a:cubicBezTo>
                    <a:pt x="1121" y="1563"/>
                    <a:pt x="1396" y="1604"/>
                    <a:pt x="1629" y="1604"/>
                  </a:cubicBezTo>
                  <a:cubicBezTo>
                    <a:pt x="1863" y="1604"/>
                    <a:pt x="2055" y="1563"/>
                    <a:pt x="2071" y="1546"/>
                  </a:cubicBezTo>
                  <a:cubicBezTo>
                    <a:pt x="2105" y="1513"/>
                    <a:pt x="2071" y="712"/>
                    <a:pt x="1671" y="445"/>
                  </a:cubicBezTo>
                  <a:cubicBezTo>
                    <a:pt x="1404" y="278"/>
                    <a:pt x="837" y="112"/>
                    <a:pt x="437" y="45"/>
                  </a:cubicBezTo>
                  <a:cubicBezTo>
                    <a:pt x="310" y="16"/>
                    <a:pt x="218" y="1"/>
                    <a:pt x="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a:off x="3631100" y="4037075"/>
              <a:ext cx="48250" cy="45825"/>
            </a:xfrm>
            <a:custGeom>
              <a:avLst/>
              <a:gdLst/>
              <a:ahLst/>
              <a:cxnLst/>
              <a:rect l="l" t="t" r="r" b="b"/>
              <a:pathLst>
                <a:path w="1930" h="1833" extrusionOk="0">
                  <a:moveTo>
                    <a:pt x="1834" y="1"/>
                  </a:moveTo>
                  <a:cubicBezTo>
                    <a:pt x="1774" y="1"/>
                    <a:pt x="1677" y="32"/>
                    <a:pt x="1535" y="84"/>
                  </a:cubicBezTo>
                  <a:cubicBezTo>
                    <a:pt x="1101" y="184"/>
                    <a:pt x="601" y="451"/>
                    <a:pt x="334" y="685"/>
                  </a:cubicBezTo>
                  <a:cubicBezTo>
                    <a:pt x="0" y="985"/>
                    <a:pt x="100" y="1785"/>
                    <a:pt x="134" y="1819"/>
                  </a:cubicBezTo>
                  <a:cubicBezTo>
                    <a:pt x="142" y="1827"/>
                    <a:pt x="192" y="1833"/>
                    <a:pt x="268" y="1833"/>
                  </a:cubicBezTo>
                  <a:cubicBezTo>
                    <a:pt x="509" y="1833"/>
                    <a:pt x="1007" y="1772"/>
                    <a:pt x="1235" y="1519"/>
                  </a:cubicBezTo>
                  <a:cubicBezTo>
                    <a:pt x="1435" y="1318"/>
                    <a:pt x="1702" y="651"/>
                    <a:pt x="1868" y="284"/>
                  </a:cubicBezTo>
                  <a:cubicBezTo>
                    <a:pt x="1930" y="80"/>
                    <a:pt x="1928" y="1"/>
                    <a:pt x="1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a:off x="3790375" y="3384525"/>
              <a:ext cx="308575" cy="1645375"/>
            </a:xfrm>
            <a:custGeom>
              <a:avLst/>
              <a:gdLst/>
              <a:ahLst/>
              <a:cxnLst/>
              <a:rect l="l" t="t" r="r" b="b"/>
              <a:pathLst>
                <a:path w="12343" h="65815" fill="none" extrusionOk="0">
                  <a:moveTo>
                    <a:pt x="12343" y="1"/>
                  </a:moveTo>
                  <a:cubicBezTo>
                    <a:pt x="12343" y="1"/>
                    <a:pt x="1068" y="21850"/>
                    <a:pt x="1" y="65815"/>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a:off x="3534350" y="3032625"/>
              <a:ext cx="353625" cy="1996450"/>
            </a:xfrm>
            <a:custGeom>
              <a:avLst/>
              <a:gdLst/>
              <a:ahLst/>
              <a:cxnLst/>
              <a:rect l="l" t="t" r="r" b="b"/>
              <a:pathLst>
                <a:path w="14145" h="79858" fill="none" extrusionOk="0">
                  <a:moveTo>
                    <a:pt x="10275" y="79857"/>
                  </a:moveTo>
                  <a:cubicBezTo>
                    <a:pt x="1" y="38661"/>
                    <a:pt x="14144" y="0"/>
                    <a:pt x="14144"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a:off x="3791200" y="4011650"/>
              <a:ext cx="297750" cy="1017425"/>
            </a:xfrm>
            <a:custGeom>
              <a:avLst/>
              <a:gdLst/>
              <a:ahLst/>
              <a:cxnLst/>
              <a:rect l="l" t="t" r="r" b="b"/>
              <a:pathLst>
                <a:path w="11910" h="40697" fill="none" extrusionOk="0">
                  <a:moveTo>
                    <a:pt x="11909" y="0"/>
                  </a:moveTo>
                  <a:cubicBezTo>
                    <a:pt x="11909" y="0"/>
                    <a:pt x="8974" y="14211"/>
                    <a:pt x="1" y="4069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a:off x="3415100" y="4094200"/>
              <a:ext cx="376125" cy="935700"/>
            </a:xfrm>
            <a:custGeom>
              <a:avLst/>
              <a:gdLst/>
              <a:ahLst/>
              <a:cxnLst/>
              <a:rect l="l" t="t" r="r" b="b"/>
              <a:pathLst>
                <a:path w="15045" h="37428" fill="none" extrusionOk="0">
                  <a:moveTo>
                    <a:pt x="1" y="1"/>
                  </a:moveTo>
                  <a:cubicBezTo>
                    <a:pt x="1" y="1"/>
                    <a:pt x="1902" y="20782"/>
                    <a:pt x="15045" y="3742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a:off x="3579400" y="3682250"/>
              <a:ext cx="211000" cy="1346825"/>
            </a:xfrm>
            <a:custGeom>
              <a:avLst/>
              <a:gdLst/>
              <a:ahLst/>
              <a:cxnLst/>
              <a:rect l="l" t="t" r="r" b="b"/>
              <a:pathLst>
                <a:path w="8440" h="53873" fill="none" extrusionOk="0">
                  <a:moveTo>
                    <a:pt x="2469" y="0"/>
                  </a:moveTo>
                  <a:cubicBezTo>
                    <a:pt x="2469" y="0"/>
                    <a:pt x="0" y="32557"/>
                    <a:pt x="8440" y="53872"/>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a:off x="3757850" y="4761350"/>
              <a:ext cx="267725" cy="275225"/>
            </a:xfrm>
            <a:custGeom>
              <a:avLst/>
              <a:gdLst/>
              <a:ahLst/>
              <a:cxnLst/>
              <a:rect l="l" t="t" r="r" b="b"/>
              <a:pathLst>
                <a:path w="10709" h="11009" extrusionOk="0">
                  <a:moveTo>
                    <a:pt x="10375" y="1"/>
                  </a:moveTo>
                  <a:lnTo>
                    <a:pt x="10375" y="1"/>
                  </a:lnTo>
                  <a:cubicBezTo>
                    <a:pt x="7740" y="568"/>
                    <a:pt x="3703" y="3003"/>
                    <a:pt x="1869" y="4904"/>
                  </a:cubicBezTo>
                  <a:cubicBezTo>
                    <a:pt x="1" y="6839"/>
                    <a:pt x="368" y="8373"/>
                    <a:pt x="801" y="11008"/>
                  </a:cubicBezTo>
                  <a:cubicBezTo>
                    <a:pt x="3570" y="10975"/>
                    <a:pt x="4871" y="10975"/>
                    <a:pt x="6705" y="8874"/>
                  </a:cubicBezTo>
                  <a:cubicBezTo>
                    <a:pt x="8507" y="6805"/>
                    <a:pt x="10708" y="2736"/>
                    <a:pt x="103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a:off x="3792875" y="4821400"/>
              <a:ext cx="177650" cy="197650"/>
            </a:xfrm>
            <a:custGeom>
              <a:avLst/>
              <a:gdLst/>
              <a:ahLst/>
              <a:cxnLst/>
              <a:rect l="l" t="t" r="r" b="b"/>
              <a:pathLst>
                <a:path w="7106" h="7906" fill="none" extrusionOk="0">
                  <a:moveTo>
                    <a:pt x="7106" y="0"/>
                  </a:moveTo>
                  <a:cubicBezTo>
                    <a:pt x="6739" y="467"/>
                    <a:pt x="1" y="7906"/>
                    <a:pt x="1" y="790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a:off x="3508500" y="4787200"/>
              <a:ext cx="277725" cy="253850"/>
            </a:xfrm>
            <a:custGeom>
              <a:avLst/>
              <a:gdLst/>
              <a:ahLst/>
              <a:cxnLst/>
              <a:rect l="l" t="t" r="r" b="b"/>
              <a:pathLst>
                <a:path w="11109" h="10154" extrusionOk="0">
                  <a:moveTo>
                    <a:pt x="101" y="1"/>
                  </a:moveTo>
                  <a:lnTo>
                    <a:pt x="101" y="1"/>
                  </a:lnTo>
                  <a:cubicBezTo>
                    <a:pt x="1" y="2769"/>
                    <a:pt x="2636" y="6539"/>
                    <a:pt x="4638" y="8473"/>
                  </a:cubicBezTo>
                  <a:cubicBezTo>
                    <a:pt x="6036" y="9802"/>
                    <a:pt x="7109" y="10153"/>
                    <a:pt x="8562" y="10153"/>
                  </a:cubicBezTo>
                  <a:cubicBezTo>
                    <a:pt x="9188" y="10153"/>
                    <a:pt x="9885" y="10088"/>
                    <a:pt x="10709" y="10008"/>
                  </a:cubicBezTo>
                  <a:cubicBezTo>
                    <a:pt x="10875" y="7339"/>
                    <a:pt x="11109" y="5771"/>
                    <a:pt x="9041" y="4037"/>
                  </a:cubicBezTo>
                  <a:cubicBezTo>
                    <a:pt x="7006" y="2302"/>
                    <a:pt x="2770" y="334"/>
                    <a:pt x="1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3562725" y="4842250"/>
              <a:ext cx="196000" cy="178475"/>
            </a:xfrm>
            <a:custGeom>
              <a:avLst/>
              <a:gdLst/>
              <a:ahLst/>
              <a:cxnLst/>
              <a:rect l="l" t="t" r="r" b="b"/>
              <a:pathLst>
                <a:path w="7840" h="7139" fill="none" extrusionOk="0">
                  <a:moveTo>
                    <a:pt x="0" y="0"/>
                  </a:moveTo>
                  <a:cubicBezTo>
                    <a:pt x="434" y="434"/>
                    <a:pt x="7839" y="7139"/>
                    <a:pt x="7839" y="7139"/>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3480150" y="3518800"/>
              <a:ext cx="331925" cy="316475"/>
            </a:xfrm>
            <a:custGeom>
              <a:avLst/>
              <a:gdLst/>
              <a:ahLst/>
              <a:cxnLst/>
              <a:rect l="l" t="t" r="r" b="b"/>
              <a:pathLst>
                <a:path w="13277" h="12659" extrusionOk="0">
                  <a:moveTo>
                    <a:pt x="6088" y="0"/>
                  </a:moveTo>
                  <a:cubicBezTo>
                    <a:pt x="5661" y="0"/>
                    <a:pt x="5217" y="175"/>
                    <a:pt x="4904" y="467"/>
                  </a:cubicBezTo>
                  <a:cubicBezTo>
                    <a:pt x="4337" y="968"/>
                    <a:pt x="4137" y="1668"/>
                    <a:pt x="4137" y="2369"/>
                  </a:cubicBezTo>
                  <a:cubicBezTo>
                    <a:pt x="4115" y="2805"/>
                    <a:pt x="4193" y="3256"/>
                    <a:pt x="4297" y="3702"/>
                  </a:cubicBezTo>
                  <a:lnTo>
                    <a:pt x="4297" y="3702"/>
                  </a:lnTo>
                  <a:cubicBezTo>
                    <a:pt x="4247" y="3636"/>
                    <a:pt x="4183" y="3580"/>
                    <a:pt x="4104" y="3536"/>
                  </a:cubicBezTo>
                  <a:cubicBezTo>
                    <a:pt x="3770" y="3369"/>
                    <a:pt x="3403" y="3336"/>
                    <a:pt x="3003" y="3336"/>
                  </a:cubicBezTo>
                  <a:cubicBezTo>
                    <a:pt x="2803" y="3336"/>
                    <a:pt x="2594" y="3319"/>
                    <a:pt x="2386" y="3319"/>
                  </a:cubicBezTo>
                  <a:cubicBezTo>
                    <a:pt x="2177" y="3319"/>
                    <a:pt x="1969" y="3336"/>
                    <a:pt x="1769" y="3403"/>
                  </a:cubicBezTo>
                  <a:cubicBezTo>
                    <a:pt x="1335" y="3536"/>
                    <a:pt x="968" y="3836"/>
                    <a:pt x="901" y="4237"/>
                  </a:cubicBezTo>
                  <a:cubicBezTo>
                    <a:pt x="768" y="4737"/>
                    <a:pt x="1102" y="5237"/>
                    <a:pt x="1468" y="5638"/>
                  </a:cubicBezTo>
                  <a:cubicBezTo>
                    <a:pt x="2069" y="6238"/>
                    <a:pt x="2769" y="6672"/>
                    <a:pt x="3570" y="6972"/>
                  </a:cubicBezTo>
                  <a:cubicBezTo>
                    <a:pt x="2569" y="7039"/>
                    <a:pt x="1502" y="7372"/>
                    <a:pt x="835" y="8139"/>
                  </a:cubicBezTo>
                  <a:cubicBezTo>
                    <a:pt x="168" y="8873"/>
                    <a:pt x="1" y="10141"/>
                    <a:pt x="668" y="10875"/>
                  </a:cubicBezTo>
                  <a:cubicBezTo>
                    <a:pt x="1037" y="11264"/>
                    <a:pt x="1557" y="11439"/>
                    <a:pt x="2081" y="11439"/>
                  </a:cubicBezTo>
                  <a:cubicBezTo>
                    <a:pt x="2410" y="11439"/>
                    <a:pt x="2740" y="11370"/>
                    <a:pt x="3036" y="11242"/>
                  </a:cubicBezTo>
                  <a:cubicBezTo>
                    <a:pt x="3723" y="10955"/>
                    <a:pt x="4238" y="10399"/>
                    <a:pt x="4645" y="9804"/>
                  </a:cubicBezTo>
                  <a:lnTo>
                    <a:pt x="4645" y="9804"/>
                  </a:lnTo>
                  <a:cubicBezTo>
                    <a:pt x="4428" y="10216"/>
                    <a:pt x="4364" y="10695"/>
                    <a:pt x="4471" y="11175"/>
                  </a:cubicBezTo>
                  <a:cubicBezTo>
                    <a:pt x="4637" y="11742"/>
                    <a:pt x="5004" y="12242"/>
                    <a:pt x="5538" y="12509"/>
                  </a:cubicBezTo>
                  <a:cubicBezTo>
                    <a:pt x="5771" y="12606"/>
                    <a:pt x="6004" y="12658"/>
                    <a:pt x="6238" y="12658"/>
                  </a:cubicBezTo>
                  <a:cubicBezTo>
                    <a:pt x="6405" y="12658"/>
                    <a:pt x="6572" y="12632"/>
                    <a:pt x="6739" y="12576"/>
                  </a:cubicBezTo>
                  <a:cubicBezTo>
                    <a:pt x="7306" y="12376"/>
                    <a:pt x="7673" y="11675"/>
                    <a:pt x="7673" y="11042"/>
                  </a:cubicBezTo>
                  <a:cubicBezTo>
                    <a:pt x="7740" y="10408"/>
                    <a:pt x="7573" y="9874"/>
                    <a:pt x="7306" y="9307"/>
                  </a:cubicBezTo>
                  <a:lnTo>
                    <a:pt x="7306" y="9307"/>
                  </a:lnTo>
                  <a:cubicBezTo>
                    <a:pt x="8107" y="10041"/>
                    <a:pt x="9107" y="10508"/>
                    <a:pt x="10175" y="10641"/>
                  </a:cubicBezTo>
                  <a:cubicBezTo>
                    <a:pt x="10275" y="10648"/>
                    <a:pt x="10375" y="10652"/>
                    <a:pt x="10474" y="10652"/>
                  </a:cubicBezTo>
                  <a:cubicBezTo>
                    <a:pt x="10873" y="10652"/>
                    <a:pt x="11262" y="10588"/>
                    <a:pt x="11609" y="10374"/>
                  </a:cubicBezTo>
                  <a:cubicBezTo>
                    <a:pt x="12176" y="10007"/>
                    <a:pt x="12443" y="9207"/>
                    <a:pt x="12243" y="8540"/>
                  </a:cubicBezTo>
                  <a:cubicBezTo>
                    <a:pt x="12009" y="7873"/>
                    <a:pt x="11476" y="7339"/>
                    <a:pt x="10842" y="7039"/>
                  </a:cubicBezTo>
                  <a:cubicBezTo>
                    <a:pt x="10241" y="6738"/>
                    <a:pt x="9608" y="6738"/>
                    <a:pt x="8907" y="6738"/>
                  </a:cubicBezTo>
                  <a:cubicBezTo>
                    <a:pt x="9641" y="6738"/>
                    <a:pt x="10442" y="6738"/>
                    <a:pt x="11175" y="6538"/>
                  </a:cubicBezTo>
                  <a:cubicBezTo>
                    <a:pt x="11943" y="6338"/>
                    <a:pt x="12643" y="5871"/>
                    <a:pt x="12977" y="5171"/>
                  </a:cubicBezTo>
                  <a:cubicBezTo>
                    <a:pt x="13277" y="4437"/>
                    <a:pt x="13110" y="3536"/>
                    <a:pt x="12443" y="3136"/>
                  </a:cubicBezTo>
                  <a:cubicBezTo>
                    <a:pt x="12199" y="2978"/>
                    <a:pt x="11929" y="2917"/>
                    <a:pt x="11647" y="2917"/>
                  </a:cubicBezTo>
                  <a:cubicBezTo>
                    <a:pt x="11156" y="2917"/>
                    <a:pt x="10628" y="3100"/>
                    <a:pt x="10141" y="3269"/>
                  </a:cubicBezTo>
                  <a:cubicBezTo>
                    <a:pt x="9174" y="3670"/>
                    <a:pt x="8107" y="4103"/>
                    <a:pt x="7239" y="4604"/>
                  </a:cubicBezTo>
                  <a:cubicBezTo>
                    <a:pt x="7740" y="3603"/>
                    <a:pt x="7840" y="2402"/>
                    <a:pt x="7506" y="1335"/>
                  </a:cubicBezTo>
                  <a:cubicBezTo>
                    <a:pt x="7406" y="868"/>
                    <a:pt x="7173" y="467"/>
                    <a:pt x="6806" y="200"/>
                  </a:cubicBezTo>
                  <a:cubicBezTo>
                    <a:pt x="6593" y="63"/>
                    <a:pt x="6344" y="0"/>
                    <a:pt x="60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a:off x="3365900" y="3427325"/>
              <a:ext cx="545425" cy="511425"/>
            </a:xfrm>
            <a:custGeom>
              <a:avLst/>
              <a:gdLst/>
              <a:ahLst/>
              <a:cxnLst/>
              <a:rect l="l" t="t" r="r" b="b"/>
              <a:pathLst>
                <a:path w="21817" h="20457" extrusionOk="0">
                  <a:moveTo>
                    <a:pt x="3821" y="0"/>
                  </a:moveTo>
                  <a:cubicBezTo>
                    <a:pt x="3114" y="0"/>
                    <a:pt x="2811" y="701"/>
                    <a:pt x="3337" y="1858"/>
                  </a:cubicBezTo>
                  <a:cubicBezTo>
                    <a:pt x="4571" y="4560"/>
                    <a:pt x="6472" y="7128"/>
                    <a:pt x="8507" y="9063"/>
                  </a:cubicBezTo>
                  <a:cubicBezTo>
                    <a:pt x="8373" y="9197"/>
                    <a:pt x="8240" y="9297"/>
                    <a:pt x="8173" y="9397"/>
                  </a:cubicBezTo>
                  <a:cubicBezTo>
                    <a:pt x="7027" y="9071"/>
                    <a:pt x="5844" y="8836"/>
                    <a:pt x="4727" y="8836"/>
                  </a:cubicBezTo>
                  <a:cubicBezTo>
                    <a:pt x="3212" y="8836"/>
                    <a:pt x="1819" y="9269"/>
                    <a:pt x="801" y="10498"/>
                  </a:cubicBezTo>
                  <a:cubicBezTo>
                    <a:pt x="1" y="11398"/>
                    <a:pt x="334" y="12666"/>
                    <a:pt x="1635" y="12866"/>
                  </a:cubicBezTo>
                  <a:cubicBezTo>
                    <a:pt x="2303" y="12984"/>
                    <a:pt x="2982" y="13040"/>
                    <a:pt x="3659" y="13040"/>
                  </a:cubicBezTo>
                  <a:cubicBezTo>
                    <a:pt x="5080" y="13040"/>
                    <a:pt x="6496" y="12795"/>
                    <a:pt x="7806" y="12366"/>
                  </a:cubicBezTo>
                  <a:cubicBezTo>
                    <a:pt x="7873" y="12499"/>
                    <a:pt x="7973" y="12566"/>
                    <a:pt x="8073" y="12666"/>
                  </a:cubicBezTo>
                  <a:cubicBezTo>
                    <a:pt x="6906" y="14200"/>
                    <a:pt x="6072" y="16202"/>
                    <a:pt x="6472" y="18870"/>
                  </a:cubicBezTo>
                  <a:cubicBezTo>
                    <a:pt x="6610" y="19814"/>
                    <a:pt x="7034" y="20456"/>
                    <a:pt x="7482" y="20456"/>
                  </a:cubicBezTo>
                  <a:cubicBezTo>
                    <a:pt x="7682" y="20456"/>
                    <a:pt x="7887" y="20327"/>
                    <a:pt x="8073" y="20038"/>
                  </a:cubicBezTo>
                  <a:cubicBezTo>
                    <a:pt x="9307" y="18303"/>
                    <a:pt x="10075" y="15835"/>
                    <a:pt x="10475" y="13233"/>
                  </a:cubicBezTo>
                  <a:cubicBezTo>
                    <a:pt x="10542" y="13233"/>
                    <a:pt x="10675" y="13199"/>
                    <a:pt x="10742" y="13199"/>
                  </a:cubicBezTo>
                  <a:cubicBezTo>
                    <a:pt x="10842" y="13199"/>
                    <a:pt x="10875" y="13166"/>
                    <a:pt x="10975" y="13166"/>
                  </a:cubicBezTo>
                  <a:cubicBezTo>
                    <a:pt x="11843" y="15835"/>
                    <a:pt x="13344" y="18303"/>
                    <a:pt x="15412" y="19904"/>
                  </a:cubicBezTo>
                  <a:cubicBezTo>
                    <a:pt x="15713" y="20133"/>
                    <a:pt x="16013" y="20236"/>
                    <a:pt x="16291" y="20236"/>
                  </a:cubicBezTo>
                  <a:cubicBezTo>
                    <a:pt x="17027" y="20236"/>
                    <a:pt x="17617" y="19511"/>
                    <a:pt x="17713" y="18470"/>
                  </a:cubicBezTo>
                  <a:cubicBezTo>
                    <a:pt x="17980" y="15134"/>
                    <a:pt x="15812" y="13033"/>
                    <a:pt x="13310" y="11565"/>
                  </a:cubicBezTo>
                  <a:cubicBezTo>
                    <a:pt x="13377" y="11498"/>
                    <a:pt x="13410" y="11365"/>
                    <a:pt x="13510" y="11298"/>
                  </a:cubicBezTo>
                  <a:cubicBezTo>
                    <a:pt x="14431" y="11405"/>
                    <a:pt x="15373" y="11464"/>
                    <a:pt x="16315" y="11464"/>
                  </a:cubicBezTo>
                  <a:cubicBezTo>
                    <a:pt x="17728" y="11464"/>
                    <a:pt x="19141" y="11331"/>
                    <a:pt x="20482" y="11031"/>
                  </a:cubicBezTo>
                  <a:cubicBezTo>
                    <a:pt x="21816" y="10831"/>
                    <a:pt x="21816" y="9997"/>
                    <a:pt x="20816" y="9463"/>
                  </a:cubicBezTo>
                  <a:cubicBezTo>
                    <a:pt x="19833" y="8942"/>
                    <a:pt x="18745" y="8738"/>
                    <a:pt x="17629" y="8738"/>
                  </a:cubicBezTo>
                  <a:cubicBezTo>
                    <a:pt x="16319" y="8738"/>
                    <a:pt x="14971" y="9019"/>
                    <a:pt x="13711" y="9397"/>
                  </a:cubicBezTo>
                  <a:cubicBezTo>
                    <a:pt x="13644" y="9230"/>
                    <a:pt x="13544" y="9130"/>
                    <a:pt x="13410" y="8930"/>
                  </a:cubicBezTo>
                  <a:cubicBezTo>
                    <a:pt x="15412" y="7228"/>
                    <a:pt x="17146" y="5027"/>
                    <a:pt x="18147" y="2525"/>
                  </a:cubicBezTo>
                  <a:cubicBezTo>
                    <a:pt x="18636" y="1317"/>
                    <a:pt x="17984" y="456"/>
                    <a:pt x="16939" y="456"/>
                  </a:cubicBezTo>
                  <a:cubicBezTo>
                    <a:pt x="16773" y="456"/>
                    <a:pt x="16596" y="478"/>
                    <a:pt x="16413" y="524"/>
                  </a:cubicBezTo>
                  <a:cubicBezTo>
                    <a:pt x="13144" y="1358"/>
                    <a:pt x="11642" y="4760"/>
                    <a:pt x="10742" y="8096"/>
                  </a:cubicBezTo>
                  <a:cubicBezTo>
                    <a:pt x="10675" y="8096"/>
                    <a:pt x="10542" y="8162"/>
                    <a:pt x="10475" y="8162"/>
                  </a:cubicBezTo>
                  <a:cubicBezTo>
                    <a:pt x="10342" y="8196"/>
                    <a:pt x="10241" y="8196"/>
                    <a:pt x="10141" y="8229"/>
                  </a:cubicBezTo>
                  <a:cubicBezTo>
                    <a:pt x="8974" y="4893"/>
                    <a:pt x="7239" y="1391"/>
                    <a:pt x="4471" y="157"/>
                  </a:cubicBezTo>
                  <a:cubicBezTo>
                    <a:pt x="4230" y="51"/>
                    <a:pt x="4011" y="0"/>
                    <a:pt x="38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a:off x="3586075" y="3659350"/>
              <a:ext cx="91750" cy="73275"/>
            </a:xfrm>
            <a:custGeom>
              <a:avLst/>
              <a:gdLst/>
              <a:ahLst/>
              <a:cxnLst/>
              <a:rect l="l" t="t" r="r" b="b"/>
              <a:pathLst>
                <a:path w="3670" h="2931" extrusionOk="0">
                  <a:moveTo>
                    <a:pt x="2209" y="0"/>
                  </a:moveTo>
                  <a:cubicBezTo>
                    <a:pt x="2058" y="0"/>
                    <a:pt x="1898" y="16"/>
                    <a:pt x="1735" y="49"/>
                  </a:cubicBezTo>
                  <a:cubicBezTo>
                    <a:pt x="734" y="249"/>
                    <a:pt x="0" y="1050"/>
                    <a:pt x="33" y="1850"/>
                  </a:cubicBezTo>
                  <a:cubicBezTo>
                    <a:pt x="62" y="2497"/>
                    <a:pt x="659" y="2931"/>
                    <a:pt x="1446" y="2931"/>
                  </a:cubicBezTo>
                  <a:cubicBezTo>
                    <a:pt x="1592" y="2931"/>
                    <a:pt x="1745" y="2916"/>
                    <a:pt x="1901" y="2884"/>
                  </a:cubicBezTo>
                  <a:cubicBezTo>
                    <a:pt x="2902" y="2684"/>
                    <a:pt x="3669" y="1884"/>
                    <a:pt x="3603" y="1083"/>
                  </a:cubicBezTo>
                  <a:cubicBezTo>
                    <a:pt x="3575" y="413"/>
                    <a:pt x="2987" y="0"/>
                    <a:pt x="22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3952150" y="3200075"/>
              <a:ext cx="302750" cy="348775"/>
            </a:xfrm>
            <a:custGeom>
              <a:avLst/>
              <a:gdLst/>
              <a:ahLst/>
              <a:cxnLst/>
              <a:rect l="l" t="t" r="r" b="b"/>
              <a:pathLst>
                <a:path w="12110" h="13951" extrusionOk="0">
                  <a:moveTo>
                    <a:pt x="7459" y="0"/>
                  </a:moveTo>
                  <a:cubicBezTo>
                    <a:pt x="7318" y="0"/>
                    <a:pt x="7177" y="23"/>
                    <a:pt x="7039" y="74"/>
                  </a:cubicBezTo>
                  <a:cubicBezTo>
                    <a:pt x="6272" y="307"/>
                    <a:pt x="5905" y="1141"/>
                    <a:pt x="5638" y="1908"/>
                  </a:cubicBezTo>
                  <a:cubicBezTo>
                    <a:pt x="5371" y="2842"/>
                    <a:pt x="5038" y="4010"/>
                    <a:pt x="4804" y="4977"/>
                  </a:cubicBezTo>
                  <a:cubicBezTo>
                    <a:pt x="4337" y="3943"/>
                    <a:pt x="3503" y="3109"/>
                    <a:pt x="2469" y="2642"/>
                  </a:cubicBezTo>
                  <a:cubicBezTo>
                    <a:pt x="2183" y="2523"/>
                    <a:pt x="1846" y="2421"/>
                    <a:pt x="1519" y="2421"/>
                  </a:cubicBezTo>
                  <a:cubicBezTo>
                    <a:pt x="1388" y="2421"/>
                    <a:pt x="1259" y="2437"/>
                    <a:pt x="1135" y="2475"/>
                  </a:cubicBezTo>
                  <a:cubicBezTo>
                    <a:pt x="435" y="2675"/>
                    <a:pt x="1" y="3409"/>
                    <a:pt x="68" y="4110"/>
                  </a:cubicBezTo>
                  <a:cubicBezTo>
                    <a:pt x="101" y="4810"/>
                    <a:pt x="468" y="5444"/>
                    <a:pt x="1002" y="5911"/>
                  </a:cubicBezTo>
                  <a:cubicBezTo>
                    <a:pt x="1369" y="6192"/>
                    <a:pt x="1764" y="6444"/>
                    <a:pt x="2159" y="6660"/>
                  </a:cubicBezTo>
                  <a:lnTo>
                    <a:pt x="2159" y="6660"/>
                  </a:lnTo>
                  <a:cubicBezTo>
                    <a:pt x="2099" y="6648"/>
                    <a:pt x="2040" y="6641"/>
                    <a:pt x="1981" y="6641"/>
                  </a:cubicBezTo>
                  <a:cubicBezTo>
                    <a:pt x="1954" y="6641"/>
                    <a:pt x="1928" y="6642"/>
                    <a:pt x="1902" y="6645"/>
                  </a:cubicBezTo>
                  <a:cubicBezTo>
                    <a:pt x="1569" y="6812"/>
                    <a:pt x="1302" y="7112"/>
                    <a:pt x="1068" y="7345"/>
                  </a:cubicBezTo>
                  <a:cubicBezTo>
                    <a:pt x="768" y="7646"/>
                    <a:pt x="468" y="7979"/>
                    <a:pt x="301" y="8346"/>
                  </a:cubicBezTo>
                  <a:cubicBezTo>
                    <a:pt x="201" y="8746"/>
                    <a:pt x="134" y="9180"/>
                    <a:pt x="401" y="9514"/>
                  </a:cubicBezTo>
                  <a:cubicBezTo>
                    <a:pt x="659" y="9886"/>
                    <a:pt x="1139" y="9988"/>
                    <a:pt x="1587" y="9988"/>
                  </a:cubicBezTo>
                  <a:cubicBezTo>
                    <a:pt x="1660" y="9988"/>
                    <a:pt x="1732" y="9985"/>
                    <a:pt x="1802" y="9981"/>
                  </a:cubicBezTo>
                  <a:cubicBezTo>
                    <a:pt x="2636" y="9914"/>
                    <a:pt x="3470" y="9647"/>
                    <a:pt x="4204" y="9247"/>
                  </a:cubicBezTo>
                  <a:lnTo>
                    <a:pt x="4204" y="9247"/>
                  </a:lnTo>
                  <a:cubicBezTo>
                    <a:pt x="3603" y="10014"/>
                    <a:pt x="3203" y="11015"/>
                    <a:pt x="3303" y="12015"/>
                  </a:cubicBezTo>
                  <a:cubicBezTo>
                    <a:pt x="3434" y="12999"/>
                    <a:pt x="4275" y="13951"/>
                    <a:pt x="5254" y="13951"/>
                  </a:cubicBezTo>
                  <a:cubicBezTo>
                    <a:pt x="5271" y="13951"/>
                    <a:pt x="5288" y="13951"/>
                    <a:pt x="5305" y="13950"/>
                  </a:cubicBezTo>
                  <a:cubicBezTo>
                    <a:pt x="6139" y="13950"/>
                    <a:pt x="6872" y="13250"/>
                    <a:pt x="7106" y="12416"/>
                  </a:cubicBezTo>
                  <a:cubicBezTo>
                    <a:pt x="7343" y="11706"/>
                    <a:pt x="7238" y="10891"/>
                    <a:pt x="7026" y="10181"/>
                  </a:cubicBezTo>
                  <a:lnTo>
                    <a:pt x="7026" y="10181"/>
                  </a:lnTo>
                  <a:cubicBezTo>
                    <a:pt x="7200" y="10619"/>
                    <a:pt x="7529" y="11026"/>
                    <a:pt x="7973" y="11248"/>
                  </a:cubicBezTo>
                  <a:cubicBezTo>
                    <a:pt x="8277" y="11373"/>
                    <a:pt x="8590" y="11441"/>
                    <a:pt x="8903" y="11441"/>
                  </a:cubicBezTo>
                  <a:cubicBezTo>
                    <a:pt x="9174" y="11441"/>
                    <a:pt x="9444" y="11390"/>
                    <a:pt x="9708" y="11282"/>
                  </a:cubicBezTo>
                  <a:cubicBezTo>
                    <a:pt x="10075" y="11148"/>
                    <a:pt x="10408" y="10848"/>
                    <a:pt x="10542" y="10481"/>
                  </a:cubicBezTo>
                  <a:cubicBezTo>
                    <a:pt x="10775" y="9847"/>
                    <a:pt x="10442" y="9147"/>
                    <a:pt x="9975" y="8746"/>
                  </a:cubicBezTo>
                  <a:cubicBezTo>
                    <a:pt x="9541" y="8313"/>
                    <a:pt x="9041" y="8113"/>
                    <a:pt x="8407" y="7912"/>
                  </a:cubicBezTo>
                  <a:cubicBezTo>
                    <a:pt x="9441" y="7812"/>
                    <a:pt x="10475" y="7345"/>
                    <a:pt x="11276" y="6612"/>
                  </a:cubicBezTo>
                  <a:cubicBezTo>
                    <a:pt x="11643" y="6278"/>
                    <a:pt x="11943" y="5911"/>
                    <a:pt x="12043" y="5411"/>
                  </a:cubicBezTo>
                  <a:cubicBezTo>
                    <a:pt x="12110" y="4744"/>
                    <a:pt x="11643" y="4010"/>
                    <a:pt x="11042" y="3743"/>
                  </a:cubicBezTo>
                  <a:cubicBezTo>
                    <a:pt x="10760" y="3609"/>
                    <a:pt x="10451" y="3548"/>
                    <a:pt x="10143" y="3548"/>
                  </a:cubicBezTo>
                  <a:cubicBezTo>
                    <a:pt x="9758" y="3548"/>
                    <a:pt x="9374" y="3643"/>
                    <a:pt x="9041" y="3810"/>
                  </a:cubicBezTo>
                  <a:cubicBezTo>
                    <a:pt x="8618" y="3988"/>
                    <a:pt x="8284" y="4270"/>
                    <a:pt x="7979" y="4597"/>
                  </a:cubicBezTo>
                  <a:lnTo>
                    <a:pt x="7979" y="4597"/>
                  </a:lnTo>
                  <a:cubicBezTo>
                    <a:pt x="8322" y="4179"/>
                    <a:pt x="8639" y="3736"/>
                    <a:pt x="8874" y="3242"/>
                  </a:cubicBezTo>
                  <a:cubicBezTo>
                    <a:pt x="9141" y="2542"/>
                    <a:pt x="9274" y="1708"/>
                    <a:pt x="8941" y="974"/>
                  </a:cubicBezTo>
                  <a:cubicBezTo>
                    <a:pt x="8670" y="432"/>
                    <a:pt x="8069" y="0"/>
                    <a:pt x="74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3769525" y="3087425"/>
              <a:ext cx="617975" cy="523525"/>
            </a:xfrm>
            <a:custGeom>
              <a:avLst/>
              <a:gdLst/>
              <a:ahLst/>
              <a:cxnLst/>
              <a:rect l="l" t="t" r="r" b="b"/>
              <a:pathLst>
                <a:path w="24719" h="20941" extrusionOk="0">
                  <a:moveTo>
                    <a:pt x="10525" y="1"/>
                  </a:moveTo>
                  <a:cubicBezTo>
                    <a:pt x="10024" y="1"/>
                    <a:pt x="9532" y="344"/>
                    <a:pt x="9207" y="977"/>
                  </a:cubicBezTo>
                  <a:cubicBezTo>
                    <a:pt x="7706" y="4046"/>
                    <a:pt x="9341" y="7415"/>
                    <a:pt x="11275" y="10217"/>
                  </a:cubicBezTo>
                  <a:cubicBezTo>
                    <a:pt x="11242" y="10284"/>
                    <a:pt x="11209" y="10384"/>
                    <a:pt x="11109" y="10450"/>
                  </a:cubicBezTo>
                  <a:cubicBezTo>
                    <a:pt x="11075" y="10550"/>
                    <a:pt x="11042" y="10651"/>
                    <a:pt x="10942" y="10751"/>
                  </a:cubicBezTo>
                  <a:cubicBezTo>
                    <a:pt x="8770" y="9908"/>
                    <a:pt x="6362" y="9184"/>
                    <a:pt x="4179" y="9184"/>
                  </a:cubicBezTo>
                  <a:cubicBezTo>
                    <a:pt x="3076" y="9184"/>
                    <a:pt x="2031" y="9369"/>
                    <a:pt x="1101" y="9817"/>
                  </a:cubicBezTo>
                  <a:cubicBezTo>
                    <a:pt x="1" y="10384"/>
                    <a:pt x="167" y="11384"/>
                    <a:pt x="1702" y="11785"/>
                  </a:cubicBezTo>
                  <a:cubicBezTo>
                    <a:pt x="3835" y="12380"/>
                    <a:pt x="6115" y="12643"/>
                    <a:pt x="8309" y="12643"/>
                  </a:cubicBezTo>
                  <a:cubicBezTo>
                    <a:pt x="9067" y="12643"/>
                    <a:pt x="9814" y="12612"/>
                    <a:pt x="10542" y="12552"/>
                  </a:cubicBezTo>
                  <a:cubicBezTo>
                    <a:pt x="10542" y="12719"/>
                    <a:pt x="10542" y="12885"/>
                    <a:pt x="10575" y="13052"/>
                  </a:cubicBezTo>
                  <a:cubicBezTo>
                    <a:pt x="8207" y="14587"/>
                    <a:pt x="6172" y="16621"/>
                    <a:pt x="6605" y="19390"/>
                  </a:cubicBezTo>
                  <a:cubicBezTo>
                    <a:pt x="6761" y="20191"/>
                    <a:pt x="7302" y="20695"/>
                    <a:pt x="7962" y="20695"/>
                  </a:cubicBezTo>
                  <a:cubicBezTo>
                    <a:pt x="8292" y="20695"/>
                    <a:pt x="8651" y="20569"/>
                    <a:pt x="9007" y="20291"/>
                  </a:cubicBezTo>
                  <a:cubicBezTo>
                    <a:pt x="10608" y="18923"/>
                    <a:pt x="11842" y="17155"/>
                    <a:pt x="12610" y="15254"/>
                  </a:cubicBezTo>
                  <a:cubicBezTo>
                    <a:pt x="12743" y="15254"/>
                    <a:pt x="12877" y="15254"/>
                    <a:pt x="13043" y="15187"/>
                  </a:cubicBezTo>
                  <a:cubicBezTo>
                    <a:pt x="13444" y="17088"/>
                    <a:pt x="14444" y="19023"/>
                    <a:pt x="16713" y="20458"/>
                  </a:cubicBezTo>
                  <a:cubicBezTo>
                    <a:pt x="17199" y="20777"/>
                    <a:pt x="17662" y="20940"/>
                    <a:pt x="18015" y="20940"/>
                  </a:cubicBezTo>
                  <a:cubicBezTo>
                    <a:pt x="18510" y="20940"/>
                    <a:pt x="18789" y="20619"/>
                    <a:pt x="18614" y="19957"/>
                  </a:cubicBezTo>
                  <a:cubicBezTo>
                    <a:pt x="18080" y="17922"/>
                    <a:pt x="16746" y="15721"/>
                    <a:pt x="15011" y="13753"/>
                  </a:cubicBezTo>
                  <a:cubicBezTo>
                    <a:pt x="15045" y="13653"/>
                    <a:pt x="15111" y="13586"/>
                    <a:pt x="15178" y="13486"/>
                  </a:cubicBezTo>
                  <a:cubicBezTo>
                    <a:pt x="15212" y="13453"/>
                    <a:pt x="15212" y="13352"/>
                    <a:pt x="15245" y="13319"/>
                  </a:cubicBezTo>
                  <a:cubicBezTo>
                    <a:pt x="17100" y="14104"/>
                    <a:pt x="19091" y="14533"/>
                    <a:pt x="21012" y="14533"/>
                  </a:cubicBezTo>
                  <a:cubicBezTo>
                    <a:pt x="21785" y="14533"/>
                    <a:pt x="22547" y="14463"/>
                    <a:pt x="23284" y="14320"/>
                  </a:cubicBezTo>
                  <a:cubicBezTo>
                    <a:pt x="24618" y="14053"/>
                    <a:pt x="24718" y="12652"/>
                    <a:pt x="23684" y="11618"/>
                  </a:cubicBezTo>
                  <a:cubicBezTo>
                    <a:pt x="22330" y="10282"/>
                    <a:pt x="20785" y="9806"/>
                    <a:pt x="19210" y="9806"/>
                  </a:cubicBezTo>
                  <a:cubicBezTo>
                    <a:pt x="17992" y="9806"/>
                    <a:pt x="16757" y="10091"/>
                    <a:pt x="15578" y="10484"/>
                  </a:cubicBezTo>
                  <a:cubicBezTo>
                    <a:pt x="15545" y="10384"/>
                    <a:pt x="15512" y="10250"/>
                    <a:pt x="15445" y="10150"/>
                  </a:cubicBezTo>
                  <a:cubicBezTo>
                    <a:pt x="17213" y="8616"/>
                    <a:pt x="18747" y="6681"/>
                    <a:pt x="19781" y="4646"/>
                  </a:cubicBezTo>
                  <a:cubicBezTo>
                    <a:pt x="20298" y="3819"/>
                    <a:pt x="20054" y="3312"/>
                    <a:pt x="19422" y="3312"/>
                  </a:cubicBezTo>
                  <a:cubicBezTo>
                    <a:pt x="19238" y="3312"/>
                    <a:pt x="19021" y="3355"/>
                    <a:pt x="18781" y="3445"/>
                  </a:cubicBezTo>
                  <a:cubicBezTo>
                    <a:pt x="16546" y="4379"/>
                    <a:pt x="15111" y="6581"/>
                    <a:pt x="14144" y="8816"/>
                  </a:cubicBezTo>
                  <a:cubicBezTo>
                    <a:pt x="14011" y="8783"/>
                    <a:pt x="13811" y="8749"/>
                    <a:pt x="13677" y="8749"/>
                  </a:cubicBezTo>
                  <a:cubicBezTo>
                    <a:pt x="13677" y="6114"/>
                    <a:pt x="13077" y="3379"/>
                    <a:pt x="11842" y="977"/>
                  </a:cubicBezTo>
                  <a:cubicBezTo>
                    <a:pt x="11485" y="311"/>
                    <a:pt x="11001" y="1"/>
                    <a:pt x="10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a:off x="4058900" y="3342550"/>
              <a:ext cx="81750" cy="90650"/>
            </a:xfrm>
            <a:custGeom>
              <a:avLst/>
              <a:gdLst/>
              <a:ahLst/>
              <a:cxnLst/>
              <a:rect l="l" t="t" r="r" b="b"/>
              <a:pathLst>
                <a:path w="3270" h="3626" extrusionOk="0">
                  <a:moveTo>
                    <a:pt x="1863" y="1"/>
                  </a:moveTo>
                  <a:cubicBezTo>
                    <a:pt x="1356" y="1"/>
                    <a:pt x="824" y="345"/>
                    <a:pt x="501" y="946"/>
                  </a:cubicBezTo>
                  <a:cubicBezTo>
                    <a:pt x="1" y="1847"/>
                    <a:pt x="134" y="2947"/>
                    <a:pt x="768" y="3414"/>
                  </a:cubicBezTo>
                  <a:cubicBezTo>
                    <a:pt x="952" y="3558"/>
                    <a:pt x="1165" y="3626"/>
                    <a:pt x="1386" y="3626"/>
                  </a:cubicBezTo>
                  <a:cubicBezTo>
                    <a:pt x="1884" y="3626"/>
                    <a:pt x="2423" y="3281"/>
                    <a:pt x="2769" y="2680"/>
                  </a:cubicBezTo>
                  <a:cubicBezTo>
                    <a:pt x="3270" y="1780"/>
                    <a:pt x="3136" y="679"/>
                    <a:pt x="2502" y="212"/>
                  </a:cubicBezTo>
                  <a:cubicBezTo>
                    <a:pt x="2308" y="68"/>
                    <a:pt x="2088" y="1"/>
                    <a:pt x="18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a:off x="3316700" y="3983950"/>
              <a:ext cx="207675" cy="209300"/>
            </a:xfrm>
            <a:custGeom>
              <a:avLst/>
              <a:gdLst/>
              <a:ahLst/>
              <a:cxnLst/>
              <a:rect l="l" t="t" r="r" b="b"/>
              <a:pathLst>
                <a:path w="8307" h="8372" extrusionOk="0">
                  <a:moveTo>
                    <a:pt x="3032" y="1"/>
                  </a:moveTo>
                  <a:cubicBezTo>
                    <a:pt x="2696" y="1"/>
                    <a:pt x="2360" y="200"/>
                    <a:pt x="2136" y="475"/>
                  </a:cubicBezTo>
                  <a:cubicBezTo>
                    <a:pt x="1835" y="875"/>
                    <a:pt x="1802" y="1409"/>
                    <a:pt x="1869" y="1876"/>
                  </a:cubicBezTo>
                  <a:cubicBezTo>
                    <a:pt x="1938" y="2176"/>
                    <a:pt x="2056" y="2493"/>
                    <a:pt x="2188" y="2804"/>
                  </a:cubicBezTo>
                  <a:lnTo>
                    <a:pt x="2188" y="2804"/>
                  </a:lnTo>
                  <a:cubicBezTo>
                    <a:pt x="2138" y="2736"/>
                    <a:pt x="2077" y="2680"/>
                    <a:pt x="2002" y="2643"/>
                  </a:cubicBezTo>
                  <a:cubicBezTo>
                    <a:pt x="1889" y="2615"/>
                    <a:pt x="1783" y="2604"/>
                    <a:pt x="1677" y="2604"/>
                  </a:cubicBezTo>
                  <a:cubicBezTo>
                    <a:pt x="1532" y="2604"/>
                    <a:pt x="1389" y="2624"/>
                    <a:pt x="1235" y="2643"/>
                  </a:cubicBezTo>
                  <a:cubicBezTo>
                    <a:pt x="1001" y="2710"/>
                    <a:pt x="701" y="2743"/>
                    <a:pt x="468" y="2876"/>
                  </a:cubicBezTo>
                  <a:cubicBezTo>
                    <a:pt x="201" y="2976"/>
                    <a:pt x="1" y="3243"/>
                    <a:pt x="1" y="3543"/>
                  </a:cubicBezTo>
                  <a:cubicBezTo>
                    <a:pt x="1" y="3877"/>
                    <a:pt x="301" y="4144"/>
                    <a:pt x="568" y="4377"/>
                  </a:cubicBezTo>
                  <a:cubicBezTo>
                    <a:pt x="1035" y="4644"/>
                    <a:pt x="1635" y="4878"/>
                    <a:pt x="2169" y="4944"/>
                  </a:cubicBezTo>
                  <a:cubicBezTo>
                    <a:pt x="1502" y="5111"/>
                    <a:pt x="835" y="5478"/>
                    <a:pt x="501" y="6079"/>
                  </a:cubicBezTo>
                  <a:cubicBezTo>
                    <a:pt x="134" y="6646"/>
                    <a:pt x="201" y="7480"/>
                    <a:pt x="735" y="7913"/>
                  </a:cubicBezTo>
                  <a:cubicBezTo>
                    <a:pt x="934" y="8056"/>
                    <a:pt x="1176" y="8119"/>
                    <a:pt x="1424" y="8119"/>
                  </a:cubicBezTo>
                  <a:cubicBezTo>
                    <a:pt x="1757" y="8119"/>
                    <a:pt x="2101" y="8004"/>
                    <a:pt x="2369" y="7813"/>
                  </a:cubicBezTo>
                  <a:cubicBezTo>
                    <a:pt x="2796" y="7508"/>
                    <a:pt x="3084" y="7035"/>
                    <a:pt x="3283" y="6548"/>
                  </a:cubicBezTo>
                  <a:lnTo>
                    <a:pt x="3283" y="6548"/>
                  </a:lnTo>
                  <a:cubicBezTo>
                    <a:pt x="3172" y="6883"/>
                    <a:pt x="3190" y="7257"/>
                    <a:pt x="3336" y="7580"/>
                  </a:cubicBezTo>
                  <a:cubicBezTo>
                    <a:pt x="3503" y="7947"/>
                    <a:pt x="3837" y="8247"/>
                    <a:pt x="4204" y="8314"/>
                  </a:cubicBezTo>
                  <a:cubicBezTo>
                    <a:pt x="4322" y="8353"/>
                    <a:pt x="4430" y="8372"/>
                    <a:pt x="4534" y="8372"/>
                  </a:cubicBezTo>
                  <a:cubicBezTo>
                    <a:pt x="4693" y="8372"/>
                    <a:pt x="4843" y="8328"/>
                    <a:pt x="5004" y="8247"/>
                  </a:cubicBezTo>
                  <a:cubicBezTo>
                    <a:pt x="5371" y="7980"/>
                    <a:pt x="5505" y="7480"/>
                    <a:pt x="5405" y="7079"/>
                  </a:cubicBezTo>
                  <a:cubicBezTo>
                    <a:pt x="5338" y="6646"/>
                    <a:pt x="5171" y="6312"/>
                    <a:pt x="4904" y="5945"/>
                  </a:cubicBezTo>
                  <a:lnTo>
                    <a:pt x="4904" y="5945"/>
                  </a:lnTo>
                  <a:cubicBezTo>
                    <a:pt x="5438" y="6254"/>
                    <a:pt x="6067" y="6469"/>
                    <a:pt x="6671" y="6469"/>
                  </a:cubicBezTo>
                  <a:cubicBezTo>
                    <a:pt x="6784" y="6469"/>
                    <a:pt x="6895" y="6461"/>
                    <a:pt x="7006" y="6446"/>
                  </a:cubicBezTo>
                  <a:cubicBezTo>
                    <a:pt x="7339" y="6446"/>
                    <a:pt x="7673" y="6312"/>
                    <a:pt x="7906" y="6112"/>
                  </a:cubicBezTo>
                  <a:cubicBezTo>
                    <a:pt x="8240" y="5812"/>
                    <a:pt x="8307" y="5245"/>
                    <a:pt x="8073" y="4811"/>
                  </a:cubicBezTo>
                  <a:cubicBezTo>
                    <a:pt x="7840" y="4411"/>
                    <a:pt x="7406" y="4144"/>
                    <a:pt x="6972" y="4044"/>
                  </a:cubicBezTo>
                  <a:cubicBezTo>
                    <a:pt x="6830" y="4013"/>
                    <a:pt x="6692" y="4001"/>
                    <a:pt x="6555" y="4001"/>
                  </a:cubicBezTo>
                  <a:cubicBezTo>
                    <a:pt x="6242" y="4001"/>
                    <a:pt x="5940" y="4064"/>
                    <a:pt x="5638" y="4111"/>
                  </a:cubicBezTo>
                  <a:cubicBezTo>
                    <a:pt x="6138" y="3977"/>
                    <a:pt x="6672" y="3910"/>
                    <a:pt x="7139" y="3644"/>
                  </a:cubicBezTo>
                  <a:cubicBezTo>
                    <a:pt x="7573" y="3410"/>
                    <a:pt x="8006" y="2976"/>
                    <a:pt x="8140" y="2476"/>
                  </a:cubicBezTo>
                  <a:cubicBezTo>
                    <a:pt x="8273" y="1976"/>
                    <a:pt x="8006" y="1375"/>
                    <a:pt x="7506" y="1208"/>
                  </a:cubicBezTo>
                  <a:cubicBezTo>
                    <a:pt x="7399" y="1173"/>
                    <a:pt x="7291" y="1157"/>
                    <a:pt x="7182" y="1157"/>
                  </a:cubicBezTo>
                  <a:cubicBezTo>
                    <a:pt x="6781" y="1157"/>
                    <a:pt x="6372" y="1373"/>
                    <a:pt x="6005" y="1609"/>
                  </a:cubicBezTo>
                  <a:cubicBezTo>
                    <a:pt x="5438" y="1976"/>
                    <a:pt x="4737" y="2443"/>
                    <a:pt x="4270" y="2910"/>
                  </a:cubicBezTo>
                  <a:cubicBezTo>
                    <a:pt x="4471" y="2209"/>
                    <a:pt x="4371" y="1375"/>
                    <a:pt x="4004" y="708"/>
                  </a:cubicBezTo>
                  <a:cubicBezTo>
                    <a:pt x="3870" y="441"/>
                    <a:pt x="3670" y="208"/>
                    <a:pt x="3370" y="74"/>
                  </a:cubicBezTo>
                  <a:cubicBezTo>
                    <a:pt x="3260" y="24"/>
                    <a:pt x="3146" y="1"/>
                    <a:pt x="303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a:off x="3238525" y="3909675"/>
              <a:ext cx="358400" cy="366375"/>
            </a:xfrm>
            <a:custGeom>
              <a:avLst/>
              <a:gdLst/>
              <a:ahLst/>
              <a:cxnLst/>
              <a:rect l="l" t="t" r="r" b="b"/>
              <a:pathLst>
                <a:path w="14336" h="14655" extrusionOk="0">
                  <a:moveTo>
                    <a:pt x="10029" y="1"/>
                  </a:moveTo>
                  <a:cubicBezTo>
                    <a:pt x="9844" y="1"/>
                    <a:pt x="9641" y="47"/>
                    <a:pt x="9432" y="143"/>
                  </a:cubicBezTo>
                  <a:cubicBezTo>
                    <a:pt x="7331" y="1144"/>
                    <a:pt x="6797" y="3612"/>
                    <a:pt x="6664" y="5947"/>
                  </a:cubicBezTo>
                  <a:cubicBezTo>
                    <a:pt x="6630" y="5981"/>
                    <a:pt x="6564" y="5981"/>
                    <a:pt x="6497" y="6047"/>
                  </a:cubicBezTo>
                  <a:cubicBezTo>
                    <a:pt x="6430" y="6081"/>
                    <a:pt x="6397" y="6081"/>
                    <a:pt x="6297" y="6114"/>
                  </a:cubicBezTo>
                  <a:cubicBezTo>
                    <a:pt x="5062" y="4079"/>
                    <a:pt x="3461" y="1945"/>
                    <a:pt x="1427" y="1544"/>
                  </a:cubicBezTo>
                  <a:cubicBezTo>
                    <a:pt x="1328" y="1525"/>
                    <a:pt x="1237" y="1515"/>
                    <a:pt x="1154" y="1515"/>
                  </a:cubicBezTo>
                  <a:cubicBezTo>
                    <a:pt x="528" y="1515"/>
                    <a:pt x="338" y="2047"/>
                    <a:pt x="926" y="2812"/>
                  </a:cubicBezTo>
                  <a:cubicBezTo>
                    <a:pt x="2127" y="4446"/>
                    <a:pt x="3728" y="5881"/>
                    <a:pt x="5329" y="6948"/>
                  </a:cubicBezTo>
                  <a:cubicBezTo>
                    <a:pt x="5263" y="7048"/>
                    <a:pt x="5229" y="7115"/>
                    <a:pt x="5163" y="7248"/>
                  </a:cubicBezTo>
                  <a:cubicBezTo>
                    <a:pt x="4836" y="7220"/>
                    <a:pt x="4508" y="7203"/>
                    <a:pt x="4184" y="7203"/>
                  </a:cubicBezTo>
                  <a:cubicBezTo>
                    <a:pt x="2618" y="7203"/>
                    <a:pt x="1144" y="7595"/>
                    <a:pt x="426" y="8950"/>
                  </a:cubicBezTo>
                  <a:cubicBezTo>
                    <a:pt x="1" y="9636"/>
                    <a:pt x="377" y="10418"/>
                    <a:pt x="1239" y="10418"/>
                  </a:cubicBezTo>
                  <a:cubicBezTo>
                    <a:pt x="1257" y="10418"/>
                    <a:pt x="1275" y="10418"/>
                    <a:pt x="1293" y="10417"/>
                  </a:cubicBezTo>
                  <a:cubicBezTo>
                    <a:pt x="2761" y="10384"/>
                    <a:pt x="4128" y="9950"/>
                    <a:pt x="5329" y="9250"/>
                  </a:cubicBezTo>
                  <a:cubicBezTo>
                    <a:pt x="5429" y="9283"/>
                    <a:pt x="5496" y="9383"/>
                    <a:pt x="5563" y="9417"/>
                  </a:cubicBezTo>
                  <a:cubicBezTo>
                    <a:pt x="4996" y="10617"/>
                    <a:pt x="4729" y="12052"/>
                    <a:pt x="5296" y="13753"/>
                  </a:cubicBezTo>
                  <a:cubicBezTo>
                    <a:pt x="5508" y="14305"/>
                    <a:pt x="5816" y="14655"/>
                    <a:pt x="6105" y="14655"/>
                  </a:cubicBezTo>
                  <a:cubicBezTo>
                    <a:pt x="6271" y="14655"/>
                    <a:pt x="6430" y="14541"/>
                    <a:pt x="6564" y="14287"/>
                  </a:cubicBezTo>
                  <a:cubicBezTo>
                    <a:pt x="7131" y="12952"/>
                    <a:pt x="7297" y="11251"/>
                    <a:pt x="7231" y="9450"/>
                  </a:cubicBezTo>
                  <a:cubicBezTo>
                    <a:pt x="7297" y="9417"/>
                    <a:pt x="7331" y="9417"/>
                    <a:pt x="7431" y="9383"/>
                  </a:cubicBezTo>
                  <a:cubicBezTo>
                    <a:pt x="7464" y="9383"/>
                    <a:pt x="7498" y="9316"/>
                    <a:pt x="7564" y="9316"/>
                  </a:cubicBezTo>
                  <a:cubicBezTo>
                    <a:pt x="8498" y="10984"/>
                    <a:pt x="9833" y="12419"/>
                    <a:pt x="11434" y="13219"/>
                  </a:cubicBezTo>
                  <a:cubicBezTo>
                    <a:pt x="11597" y="13298"/>
                    <a:pt x="11753" y="13334"/>
                    <a:pt x="11896" y="13334"/>
                  </a:cubicBezTo>
                  <a:cubicBezTo>
                    <a:pt x="12486" y="13334"/>
                    <a:pt x="12875" y="12723"/>
                    <a:pt x="12768" y="11918"/>
                  </a:cubicBezTo>
                  <a:cubicBezTo>
                    <a:pt x="12468" y="9650"/>
                    <a:pt x="10733" y="8583"/>
                    <a:pt x="8899" y="7949"/>
                  </a:cubicBezTo>
                  <a:cubicBezTo>
                    <a:pt x="8932" y="7882"/>
                    <a:pt x="8932" y="7782"/>
                    <a:pt x="8965" y="7749"/>
                  </a:cubicBezTo>
                  <a:cubicBezTo>
                    <a:pt x="10566" y="7615"/>
                    <a:pt x="12168" y="7282"/>
                    <a:pt x="13602" y="6615"/>
                  </a:cubicBezTo>
                  <a:cubicBezTo>
                    <a:pt x="14336" y="6281"/>
                    <a:pt x="14236" y="5714"/>
                    <a:pt x="13502" y="5514"/>
                  </a:cubicBezTo>
                  <a:cubicBezTo>
                    <a:pt x="13110" y="5397"/>
                    <a:pt x="12712" y="5345"/>
                    <a:pt x="12312" y="5345"/>
                  </a:cubicBezTo>
                  <a:cubicBezTo>
                    <a:pt x="11113" y="5345"/>
                    <a:pt x="9899" y="5814"/>
                    <a:pt x="8798" y="6414"/>
                  </a:cubicBezTo>
                  <a:lnTo>
                    <a:pt x="8565" y="6148"/>
                  </a:lnTo>
                  <a:cubicBezTo>
                    <a:pt x="9632" y="4747"/>
                    <a:pt x="10466" y="3045"/>
                    <a:pt x="10833" y="1244"/>
                  </a:cubicBezTo>
                  <a:cubicBezTo>
                    <a:pt x="11011" y="459"/>
                    <a:pt x="10611" y="1"/>
                    <a:pt x="10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
            <p:cNvSpPr/>
            <p:nvPr/>
          </p:nvSpPr>
          <p:spPr>
            <a:xfrm>
              <a:off x="3380075" y="4076775"/>
              <a:ext cx="62575" cy="52550"/>
            </a:xfrm>
            <a:custGeom>
              <a:avLst/>
              <a:gdLst/>
              <a:ahLst/>
              <a:cxnLst/>
              <a:rect l="l" t="t" r="r" b="b"/>
              <a:pathLst>
                <a:path w="2503" h="2102" extrusionOk="0">
                  <a:moveTo>
                    <a:pt x="1526" y="0"/>
                  </a:moveTo>
                  <a:cubicBezTo>
                    <a:pt x="1358" y="0"/>
                    <a:pt x="1180" y="32"/>
                    <a:pt x="1002" y="97"/>
                  </a:cubicBezTo>
                  <a:cubicBezTo>
                    <a:pt x="401" y="364"/>
                    <a:pt x="1" y="1031"/>
                    <a:pt x="134" y="1532"/>
                  </a:cubicBezTo>
                  <a:cubicBezTo>
                    <a:pt x="228" y="1908"/>
                    <a:pt x="571" y="2102"/>
                    <a:pt x="975" y="2102"/>
                  </a:cubicBezTo>
                  <a:cubicBezTo>
                    <a:pt x="1144" y="2102"/>
                    <a:pt x="1325" y="2068"/>
                    <a:pt x="1502" y="1999"/>
                  </a:cubicBezTo>
                  <a:cubicBezTo>
                    <a:pt x="2136" y="1732"/>
                    <a:pt x="2503" y="1065"/>
                    <a:pt x="2403" y="564"/>
                  </a:cubicBezTo>
                  <a:cubicBezTo>
                    <a:pt x="2307" y="205"/>
                    <a:pt x="1952" y="0"/>
                    <a:pt x="15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a:off x="3965500" y="3922550"/>
              <a:ext cx="227700" cy="211525"/>
            </a:xfrm>
            <a:custGeom>
              <a:avLst/>
              <a:gdLst/>
              <a:ahLst/>
              <a:cxnLst/>
              <a:rect l="l" t="t" r="r" b="b"/>
              <a:pathLst>
                <a:path w="9108" h="8461" extrusionOk="0">
                  <a:moveTo>
                    <a:pt x="5065" y="0"/>
                  </a:moveTo>
                  <a:cubicBezTo>
                    <a:pt x="4869" y="0"/>
                    <a:pt x="4673" y="82"/>
                    <a:pt x="4537" y="195"/>
                  </a:cubicBezTo>
                  <a:cubicBezTo>
                    <a:pt x="4337" y="362"/>
                    <a:pt x="4170" y="596"/>
                    <a:pt x="4003" y="796"/>
                  </a:cubicBezTo>
                  <a:cubicBezTo>
                    <a:pt x="3870" y="1029"/>
                    <a:pt x="3703" y="1229"/>
                    <a:pt x="3670" y="1463"/>
                  </a:cubicBezTo>
                  <a:cubicBezTo>
                    <a:pt x="3647" y="1554"/>
                    <a:pt x="3648" y="1638"/>
                    <a:pt x="3666" y="1714"/>
                  </a:cubicBezTo>
                  <a:lnTo>
                    <a:pt x="3666" y="1714"/>
                  </a:lnTo>
                  <a:cubicBezTo>
                    <a:pt x="3464" y="1471"/>
                    <a:pt x="3231" y="1244"/>
                    <a:pt x="2936" y="1063"/>
                  </a:cubicBezTo>
                  <a:cubicBezTo>
                    <a:pt x="2641" y="822"/>
                    <a:pt x="2261" y="667"/>
                    <a:pt x="1881" y="667"/>
                  </a:cubicBezTo>
                  <a:cubicBezTo>
                    <a:pt x="1787" y="667"/>
                    <a:pt x="1694" y="676"/>
                    <a:pt x="1602" y="696"/>
                  </a:cubicBezTo>
                  <a:cubicBezTo>
                    <a:pt x="1168" y="762"/>
                    <a:pt x="734" y="1196"/>
                    <a:pt x="701" y="1663"/>
                  </a:cubicBezTo>
                  <a:cubicBezTo>
                    <a:pt x="701" y="1930"/>
                    <a:pt x="835" y="2230"/>
                    <a:pt x="1035" y="2497"/>
                  </a:cubicBezTo>
                  <a:cubicBezTo>
                    <a:pt x="1502" y="3097"/>
                    <a:pt x="2202" y="3531"/>
                    <a:pt x="2936" y="3664"/>
                  </a:cubicBezTo>
                  <a:cubicBezTo>
                    <a:pt x="2336" y="3931"/>
                    <a:pt x="1602" y="4365"/>
                    <a:pt x="1035" y="4699"/>
                  </a:cubicBezTo>
                  <a:cubicBezTo>
                    <a:pt x="568" y="4999"/>
                    <a:pt x="67" y="5366"/>
                    <a:pt x="34" y="5899"/>
                  </a:cubicBezTo>
                  <a:cubicBezTo>
                    <a:pt x="1" y="6433"/>
                    <a:pt x="434" y="6900"/>
                    <a:pt x="935" y="7034"/>
                  </a:cubicBezTo>
                  <a:cubicBezTo>
                    <a:pt x="1033" y="7060"/>
                    <a:pt x="1133" y="7072"/>
                    <a:pt x="1234" y="7072"/>
                  </a:cubicBezTo>
                  <a:cubicBezTo>
                    <a:pt x="1651" y="7072"/>
                    <a:pt x="2080" y="6868"/>
                    <a:pt x="2402" y="6600"/>
                  </a:cubicBezTo>
                  <a:cubicBezTo>
                    <a:pt x="2836" y="6266"/>
                    <a:pt x="3103" y="5866"/>
                    <a:pt x="3436" y="5432"/>
                  </a:cubicBezTo>
                  <a:lnTo>
                    <a:pt x="3436" y="5432"/>
                  </a:lnTo>
                  <a:cubicBezTo>
                    <a:pt x="3170" y="5833"/>
                    <a:pt x="2903" y="6166"/>
                    <a:pt x="2836" y="6667"/>
                  </a:cubicBezTo>
                  <a:cubicBezTo>
                    <a:pt x="2736" y="7100"/>
                    <a:pt x="2836" y="7601"/>
                    <a:pt x="3069" y="8001"/>
                  </a:cubicBezTo>
                  <a:cubicBezTo>
                    <a:pt x="3297" y="8279"/>
                    <a:pt x="3657" y="8461"/>
                    <a:pt x="4007" y="8461"/>
                  </a:cubicBezTo>
                  <a:cubicBezTo>
                    <a:pt x="4120" y="8461"/>
                    <a:pt x="4231" y="8442"/>
                    <a:pt x="4337" y="8401"/>
                  </a:cubicBezTo>
                  <a:cubicBezTo>
                    <a:pt x="4604" y="8268"/>
                    <a:pt x="4871" y="8034"/>
                    <a:pt x="5038" y="7734"/>
                  </a:cubicBezTo>
                  <a:cubicBezTo>
                    <a:pt x="5404" y="7100"/>
                    <a:pt x="5538" y="6366"/>
                    <a:pt x="5438" y="5599"/>
                  </a:cubicBezTo>
                  <a:lnTo>
                    <a:pt x="5438" y="5599"/>
                  </a:lnTo>
                  <a:cubicBezTo>
                    <a:pt x="5705" y="5966"/>
                    <a:pt x="5905" y="6266"/>
                    <a:pt x="6238" y="6533"/>
                  </a:cubicBezTo>
                  <a:cubicBezTo>
                    <a:pt x="6451" y="6669"/>
                    <a:pt x="6709" y="6759"/>
                    <a:pt x="6966" y="6759"/>
                  </a:cubicBezTo>
                  <a:cubicBezTo>
                    <a:pt x="7152" y="6759"/>
                    <a:pt x="7338" y="6712"/>
                    <a:pt x="7506" y="6600"/>
                  </a:cubicBezTo>
                  <a:cubicBezTo>
                    <a:pt x="7706" y="6433"/>
                    <a:pt x="7873" y="6200"/>
                    <a:pt x="7906" y="5933"/>
                  </a:cubicBezTo>
                  <a:cubicBezTo>
                    <a:pt x="8006" y="5566"/>
                    <a:pt x="7873" y="5099"/>
                    <a:pt x="7606" y="4799"/>
                  </a:cubicBezTo>
                  <a:cubicBezTo>
                    <a:pt x="7440" y="4608"/>
                    <a:pt x="7171" y="4435"/>
                    <a:pt x="6898" y="4375"/>
                  </a:cubicBezTo>
                  <a:lnTo>
                    <a:pt x="6898" y="4375"/>
                  </a:lnTo>
                  <a:cubicBezTo>
                    <a:pt x="6904" y="4375"/>
                    <a:pt x="6911" y="4375"/>
                    <a:pt x="6917" y="4375"/>
                  </a:cubicBezTo>
                  <a:cubicBezTo>
                    <a:pt x="7390" y="4375"/>
                    <a:pt x="7836" y="4307"/>
                    <a:pt x="8240" y="4065"/>
                  </a:cubicBezTo>
                  <a:cubicBezTo>
                    <a:pt x="8740" y="3765"/>
                    <a:pt x="9107" y="3197"/>
                    <a:pt x="9007" y="2597"/>
                  </a:cubicBezTo>
                  <a:cubicBezTo>
                    <a:pt x="8883" y="1978"/>
                    <a:pt x="8214" y="1589"/>
                    <a:pt x="7559" y="1589"/>
                  </a:cubicBezTo>
                  <a:cubicBezTo>
                    <a:pt x="7508" y="1589"/>
                    <a:pt x="7457" y="1591"/>
                    <a:pt x="7406" y="1596"/>
                  </a:cubicBezTo>
                  <a:cubicBezTo>
                    <a:pt x="6739" y="1696"/>
                    <a:pt x="6172" y="2097"/>
                    <a:pt x="5705" y="2597"/>
                  </a:cubicBezTo>
                  <a:cubicBezTo>
                    <a:pt x="5871" y="2063"/>
                    <a:pt x="5905" y="1463"/>
                    <a:pt x="5838" y="929"/>
                  </a:cubicBezTo>
                  <a:cubicBezTo>
                    <a:pt x="5771" y="596"/>
                    <a:pt x="5605" y="195"/>
                    <a:pt x="5338" y="62"/>
                  </a:cubicBezTo>
                  <a:cubicBezTo>
                    <a:pt x="5252" y="19"/>
                    <a:pt x="5158" y="0"/>
                    <a:pt x="50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
            <p:cNvSpPr/>
            <p:nvPr/>
          </p:nvSpPr>
          <p:spPr>
            <a:xfrm>
              <a:off x="3869600" y="3817550"/>
              <a:ext cx="386050" cy="388375"/>
            </a:xfrm>
            <a:custGeom>
              <a:avLst/>
              <a:gdLst/>
              <a:ahLst/>
              <a:cxnLst/>
              <a:rect l="l" t="t" r="r" b="b"/>
              <a:pathLst>
                <a:path w="15442" h="15535" extrusionOk="0">
                  <a:moveTo>
                    <a:pt x="5815" y="0"/>
                  </a:moveTo>
                  <a:cubicBezTo>
                    <a:pt x="5563" y="0"/>
                    <a:pt x="5353" y="217"/>
                    <a:pt x="5271" y="626"/>
                  </a:cubicBezTo>
                  <a:cubicBezTo>
                    <a:pt x="4804" y="2627"/>
                    <a:pt x="6072" y="4962"/>
                    <a:pt x="7406" y="6964"/>
                  </a:cubicBezTo>
                  <a:cubicBezTo>
                    <a:pt x="7372" y="7031"/>
                    <a:pt x="7272" y="7064"/>
                    <a:pt x="7239" y="7097"/>
                  </a:cubicBezTo>
                  <a:lnTo>
                    <a:pt x="7106" y="7231"/>
                  </a:lnTo>
                  <a:cubicBezTo>
                    <a:pt x="5914" y="6772"/>
                    <a:pt x="4641" y="6405"/>
                    <a:pt x="3438" y="6405"/>
                  </a:cubicBezTo>
                  <a:cubicBezTo>
                    <a:pt x="2452" y="6405"/>
                    <a:pt x="1512" y="6651"/>
                    <a:pt x="701" y="7297"/>
                  </a:cubicBezTo>
                  <a:cubicBezTo>
                    <a:pt x="1" y="7898"/>
                    <a:pt x="101" y="8765"/>
                    <a:pt x="1101" y="9032"/>
                  </a:cubicBezTo>
                  <a:cubicBezTo>
                    <a:pt x="1984" y="9244"/>
                    <a:pt x="2883" y="9345"/>
                    <a:pt x="3778" y="9345"/>
                  </a:cubicBezTo>
                  <a:cubicBezTo>
                    <a:pt x="4709" y="9345"/>
                    <a:pt x="5637" y="9236"/>
                    <a:pt x="6539" y="9032"/>
                  </a:cubicBezTo>
                  <a:cubicBezTo>
                    <a:pt x="6572" y="9132"/>
                    <a:pt x="6605" y="9265"/>
                    <a:pt x="6672" y="9366"/>
                  </a:cubicBezTo>
                  <a:cubicBezTo>
                    <a:pt x="5338" y="10400"/>
                    <a:pt x="4070" y="11634"/>
                    <a:pt x="3837" y="13268"/>
                  </a:cubicBezTo>
                  <a:cubicBezTo>
                    <a:pt x="3749" y="13770"/>
                    <a:pt x="3919" y="14087"/>
                    <a:pt x="4196" y="14087"/>
                  </a:cubicBezTo>
                  <a:cubicBezTo>
                    <a:pt x="4343" y="14087"/>
                    <a:pt x="4519" y="13998"/>
                    <a:pt x="4704" y="13802"/>
                  </a:cubicBezTo>
                  <a:cubicBezTo>
                    <a:pt x="5905" y="12801"/>
                    <a:pt x="6905" y="11467"/>
                    <a:pt x="7639" y="10099"/>
                  </a:cubicBezTo>
                  <a:lnTo>
                    <a:pt x="7906" y="10099"/>
                  </a:lnTo>
                  <a:cubicBezTo>
                    <a:pt x="7739" y="12001"/>
                    <a:pt x="7973" y="14069"/>
                    <a:pt x="9908" y="15270"/>
                  </a:cubicBezTo>
                  <a:cubicBezTo>
                    <a:pt x="10188" y="15449"/>
                    <a:pt x="10479" y="15534"/>
                    <a:pt x="10740" y="15534"/>
                  </a:cubicBezTo>
                  <a:cubicBezTo>
                    <a:pt x="11256" y="15534"/>
                    <a:pt x="11653" y="15201"/>
                    <a:pt x="11609" y="14603"/>
                  </a:cubicBezTo>
                  <a:cubicBezTo>
                    <a:pt x="11542" y="12801"/>
                    <a:pt x="10808" y="10967"/>
                    <a:pt x="9707" y="9432"/>
                  </a:cubicBezTo>
                  <a:cubicBezTo>
                    <a:pt x="9741" y="9399"/>
                    <a:pt x="9774" y="9399"/>
                    <a:pt x="9808" y="9332"/>
                  </a:cubicBezTo>
                  <a:lnTo>
                    <a:pt x="9974" y="9165"/>
                  </a:lnTo>
                  <a:cubicBezTo>
                    <a:pt x="11575" y="9999"/>
                    <a:pt x="13210" y="10566"/>
                    <a:pt x="14644" y="10600"/>
                  </a:cubicBezTo>
                  <a:cubicBezTo>
                    <a:pt x="14663" y="10601"/>
                    <a:pt x="14681" y="10601"/>
                    <a:pt x="14698" y="10601"/>
                  </a:cubicBezTo>
                  <a:cubicBezTo>
                    <a:pt x="15442" y="10601"/>
                    <a:pt x="15363" y="9917"/>
                    <a:pt x="14711" y="9265"/>
                  </a:cubicBezTo>
                  <a:cubicBezTo>
                    <a:pt x="13410" y="7965"/>
                    <a:pt x="11976" y="7631"/>
                    <a:pt x="10641" y="7631"/>
                  </a:cubicBezTo>
                  <a:cubicBezTo>
                    <a:pt x="10641" y="7498"/>
                    <a:pt x="10641" y="7431"/>
                    <a:pt x="10608" y="7331"/>
                  </a:cubicBezTo>
                  <a:cubicBezTo>
                    <a:pt x="11742" y="6564"/>
                    <a:pt x="12743" y="5463"/>
                    <a:pt x="13377" y="4162"/>
                  </a:cubicBezTo>
                  <a:cubicBezTo>
                    <a:pt x="13767" y="3413"/>
                    <a:pt x="13268" y="2760"/>
                    <a:pt x="12469" y="2760"/>
                  </a:cubicBezTo>
                  <a:cubicBezTo>
                    <a:pt x="12449" y="2760"/>
                    <a:pt x="12429" y="2760"/>
                    <a:pt x="12409" y="2761"/>
                  </a:cubicBezTo>
                  <a:cubicBezTo>
                    <a:pt x="10541" y="2928"/>
                    <a:pt x="9541" y="4595"/>
                    <a:pt x="8874" y="6397"/>
                  </a:cubicBezTo>
                  <a:cubicBezTo>
                    <a:pt x="8740" y="6397"/>
                    <a:pt x="8640" y="6397"/>
                    <a:pt x="8540" y="6430"/>
                  </a:cubicBezTo>
                  <a:cubicBezTo>
                    <a:pt x="8273" y="4529"/>
                    <a:pt x="7639" y="2527"/>
                    <a:pt x="6639" y="726"/>
                  </a:cubicBezTo>
                  <a:cubicBezTo>
                    <a:pt x="6384" y="233"/>
                    <a:pt x="6077" y="0"/>
                    <a:pt x="58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
            <p:cNvSpPr/>
            <p:nvPr/>
          </p:nvSpPr>
          <p:spPr>
            <a:xfrm>
              <a:off x="4051400" y="3997250"/>
              <a:ext cx="65900" cy="51900"/>
            </a:xfrm>
            <a:custGeom>
              <a:avLst/>
              <a:gdLst/>
              <a:ahLst/>
              <a:cxnLst/>
              <a:rect l="l" t="t" r="r" b="b"/>
              <a:pathLst>
                <a:path w="2636" h="2076" extrusionOk="0">
                  <a:moveTo>
                    <a:pt x="1556" y="1"/>
                  </a:moveTo>
                  <a:cubicBezTo>
                    <a:pt x="1209" y="1"/>
                    <a:pt x="826" y="137"/>
                    <a:pt x="534" y="410"/>
                  </a:cubicBezTo>
                  <a:cubicBezTo>
                    <a:pt x="100" y="877"/>
                    <a:pt x="0" y="1544"/>
                    <a:pt x="367" y="1877"/>
                  </a:cubicBezTo>
                  <a:cubicBezTo>
                    <a:pt x="542" y="2012"/>
                    <a:pt x="771" y="2076"/>
                    <a:pt x="1013" y="2076"/>
                  </a:cubicBezTo>
                  <a:cubicBezTo>
                    <a:pt x="1371" y="2076"/>
                    <a:pt x="1757" y="1936"/>
                    <a:pt x="2035" y="1677"/>
                  </a:cubicBezTo>
                  <a:cubicBezTo>
                    <a:pt x="2536" y="1210"/>
                    <a:pt x="2636" y="543"/>
                    <a:pt x="2202" y="209"/>
                  </a:cubicBezTo>
                  <a:cubicBezTo>
                    <a:pt x="2035" y="70"/>
                    <a:pt x="1805" y="1"/>
                    <a:pt x="15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3732000" y="2830600"/>
              <a:ext cx="311925" cy="309700"/>
            </a:xfrm>
            <a:custGeom>
              <a:avLst/>
              <a:gdLst/>
              <a:ahLst/>
              <a:cxnLst/>
              <a:rect l="l" t="t" r="r" b="b"/>
              <a:pathLst>
                <a:path w="12477" h="12388" extrusionOk="0">
                  <a:moveTo>
                    <a:pt x="7352" y="0"/>
                  </a:moveTo>
                  <a:cubicBezTo>
                    <a:pt x="7006" y="0"/>
                    <a:pt x="6655" y="109"/>
                    <a:pt x="6372" y="309"/>
                  </a:cubicBezTo>
                  <a:cubicBezTo>
                    <a:pt x="5771" y="676"/>
                    <a:pt x="5438" y="1343"/>
                    <a:pt x="5371" y="2043"/>
                  </a:cubicBezTo>
                  <a:cubicBezTo>
                    <a:pt x="5301" y="2531"/>
                    <a:pt x="5393" y="2970"/>
                    <a:pt x="5523" y="3417"/>
                  </a:cubicBezTo>
                  <a:lnTo>
                    <a:pt x="5523" y="3417"/>
                  </a:lnTo>
                  <a:cubicBezTo>
                    <a:pt x="5348" y="2884"/>
                    <a:pt x="5128" y="2336"/>
                    <a:pt x="4837" y="1877"/>
                  </a:cubicBezTo>
                  <a:cubicBezTo>
                    <a:pt x="4370" y="1243"/>
                    <a:pt x="3703" y="709"/>
                    <a:pt x="2936" y="642"/>
                  </a:cubicBezTo>
                  <a:cubicBezTo>
                    <a:pt x="2870" y="633"/>
                    <a:pt x="2802" y="629"/>
                    <a:pt x="2734" y="629"/>
                  </a:cubicBezTo>
                  <a:cubicBezTo>
                    <a:pt x="2051" y="629"/>
                    <a:pt x="1320" y="1076"/>
                    <a:pt x="1168" y="1743"/>
                  </a:cubicBezTo>
                  <a:cubicBezTo>
                    <a:pt x="1001" y="2510"/>
                    <a:pt x="1535" y="3244"/>
                    <a:pt x="2035" y="3878"/>
                  </a:cubicBezTo>
                  <a:cubicBezTo>
                    <a:pt x="2669" y="4645"/>
                    <a:pt x="3436" y="5546"/>
                    <a:pt x="4204" y="6213"/>
                  </a:cubicBezTo>
                  <a:cubicBezTo>
                    <a:pt x="3984" y="6181"/>
                    <a:pt x="3763" y="6165"/>
                    <a:pt x="3543" y="6165"/>
                  </a:cubicBezTo>
                  <a:cubicBezTo>
                    <a:pt x="2627" y="6165"/>
                    <a:pt x="1727" y="6442"/>
                    <a:pt x="1001" y="6980"/>
                  </a:cubicBezTo>
                  <a:cubicBezTo>
                    <a:pt x="601" y="7214"/>
                    <a:pt x="267" y="7581"/>
                    <a:pt x="167" y="8014"/>
                  </a:cubicBezTo>
                  <a:cubicBezTo>
                    <a:pt x="1" y="8681"/>
                    <a:pt x="368" y="9415"/>
                    <a:pt x="1001" y="9749"/>
                  </a:cubicBezTo>
                  <a:cubicBezTo>
                    <a:pt x="1340" y="9937"/>
                    <a:pt x="1731" y="10019"/>
                    <a:pt x="2128" y="10019"/>
                  </a:cubicBezTo>
                  <a:cubicBezTo>
                    <a:pt x="2435" y="10019"/>
                    <a:pt x="2745" y="9970"/>
                    <a:pt x="3036" y="9882"/>
                  </a:cubicBezTo>
                  <a:cubicBezTo>
                    <a:pt x="3463" y="9760"/>
                    <a:pt x="3852" y="9577"/>
                    <a:pt x="4219" y="9361"/>
                  </a:cubicBezTo>
                  <a:lnTo>
                    <a:pt x="4219" y="9361"/>
                  </a:lnTo>
                  <a:cubicBezTo>
                    <a:pt x="4165" y="9419"/>
                    <a:pt x="4115" y="9481"/>
                    <a:pt x="4070" y="9549"/>
                  </a:cubicBezTo>
                  <a:cubicBezTo>
                    <a:pt x="4037" y="9916"/>
                    <a:pt x="4170" y="10283"/>
                    <a:pt x="4237" y="10650"/>
                  </a:cubicBezTo>
                  <a:cubicBezTo>
                    <a:pt x="4370" y="11050"/>
                    <a:pt x="4437" y="11483"/>
                    <a:pt x="4704" y="11817"/>
                  </a:cubicBezTo>
                  <a:cubicBezTo>
                    <a:pt x="4923" y="12161"/>
                    <a:pt x="5258" y="12387"/>
                    <a:pt x="5656" y="12387"/>
                  </a:cubicBezTo>
                  <a:cubicBezTo>
                    <a:pt x="5683" y="12387"/>
                    <a:pt x="5711" y="12386"/>
                    <a:pt x="5738" y="12384"/>
                  </a:cubicBezTo>
                  <a:cubicBezTo>
                    <a:pt x="6238" y="12351"/>
                    <a:pt x="6605" y="11884"/>
                    <a:pt x="6872" y="11417"/>
                  </a:cubicBezTo>
                  <a:cubicBezTo>
                    <a:pt x="7272" y="10683"/>
                    <a:pt x="7473" y="9849"/>
                    <a:pt x="7473" y="9015"/>
                  </a:cubicBezTo>
                  <a:cubicBezTo>
                    <a:pt x="7873" y="9916"/>
                    <a:pt x="8507" y="10783"/>
                    <a:pt x="9407" y="11217"/>
                  </a:cubicBezTo>
                  <a:cubicBezTo>
                    <a:pt x="9692" y="11343"/>
                    <a:pt x="10013" y="11406"/>
                    <a:pt x="10335" y="11406"/>
                  </a:cubicBezTo>
                  <a:cubicBezTo>
                    <a:pt x="11032" y="11406"/>
                    <a:pt x="11734" y="11110"/>
                    <a:pt x="12076" y="10516"/>
                  </a:cubicBezTo>
                  <a:cubicBezTo>
                    <a:pt x="12476" y="9749"/>
                    <a:pt x="12276" y="8748"/>
                    <a:pt x="11709" y="8148"/>
                  </a:cubicBezTo>
                  <a:cubicBezTo>
                    <a:pt x="11211" y="7591"/>
                    <a:pt x="10507" y="7266"/>
                    <a:pt x="9778" y="7037"/>
                  </a:cubicBezTo>
                  <a:lnTo>
                    <a:pt x="9778" y="7037"/>
                  </a:lnTo>
                  <a:cubicBezTo>
                    <a:pt x="9912" y="7065"/>
                    <a:pt x="10045" y="7078"/>
                    <a:pt x="10177" y="7078"/>
                  </a:cubicBezTo>
                  <a:cubicBezTo>
                    <a:pt x="10546" y="7078"/>
                    <a:pt x="10902" y="6977"/>
                    <a:pt x="11209" y="6813"/>
                  </a:cubicBezTo>
                  <a:cubicBezTo>
                    <a:pt x="11709" y="6513"/>
                    <a:pt x="12043" y="5980"/>
                    <a:pt x="12109" y="5379"/>
                  </a:cubicBezTo>
                  <a:cubicBezTo>
                    <a:pt x="12209" y="5012"/>
                    <a:pt x="12109" y="4579"/>
                    <a:pt x="11876" y="4245"/>
                  </a:cubicBezTo>
                  <a:cubicBezTo>
                    <a:pt x="11592" y="3890"/>
                    <a:pt x="11141" y="3737"/>
                    <a:pt x="10676" y="3737"/>
                  </a:cubicBezTo>
                  <a:cubicBezTo>
                    <a:pt x="10486" y="3737"/>
                    <a:pt x="10292" y="3763"/>
                    <a:pt x="10108" y="3811"/>
                  </a:cubicBezTo>
                  <a:cubicBezTo>
                    <a:pt x="9541" y="3978"/>
                    <a:pt x="9074" y="4312"/>
                    <a:pt x="8573" y="4712"/>
                  </a:cubicBezTo>
                  <a:cubicBezTo>
                    <a:pt x="9074" y="3745"/>
                    <a:pt x="9207" y="2644"/>
                    <a:pt x="8974" y="1576"/>
                  </a:cubicBezTo>
                  <a:cubicBezTo>
                    <a:pt x="8874" y="1143"/>
                    <a:pt x="8707" y="642"/>
                    <a:pt x="8307" y="342"/>
                  </a:cubicBezTo>
                  <a:cubicBezTo>
                    <a:pt x="8040" y="109"/>
                    <a:pt x="7698" y="0"/>
                    <a:pt x="735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a:off x="3601175" y="2739250"/>
              <a:ext cx="573675" cy="512350"/>
            </a:xfrm>
            <a:custGeom>
              <a:avLst/>
              <a:gdLst/>
              <a:ahLst/>
              <a:cxnLst/>
              <a:rect l="l" t="t" r="r" b="b"/>
              <a:pathLst>
                <a:path w="22947" h="20494" extrusionOk="0">
                  <a:moveTo>
                    <a:pt x="8627" y="0"/>
                  </a:moveTo>
                  <a:cubicBezTo>
                    <a:pt x="8269" y="0"/>
                    <a:pt x="7967" y="354"/>
                    <a:pt x="7835" y="994"/>
                  </a:cubicBezTo>
                  <a:cubicBezTo>
                    <a:pt x="7435" y="3362"/>
                    <a:pt x="8569" y="5731"/>
                    <a:pt x="9970" y="7732"/>
                  </a:cubicBezTo>
                  <a:cubicBezTo>
                    <a:pt x="9837" y="7866"/>
                    <a:pt x="9737" y="7999"/>
                    <a:pt x="9637" y="8166"/>
                  </a:cubicBezTo>
                  <a:cubicBezTo>
                    <a:pt x="7368" y="6798"/>
                    <a:pt x="4767" y="5831"/>
                    <a:pt x="2098" y="5631"/>
                  </a:cubicBezTo>
                  <a:cubicBezTo>
                    <a:pt x="2019" y="5624"/>
                    <a:pt x="1943" y="5620"/>
                    <a:pt x="1869" y="5620"/>
                  </a:cubicBezTo>
                  <a:cubicBezTo>
                    <a:pt x="505" y="5620"/>
                    <a:pt x="1" y="6756"/>
                    <a:pt x="697" y="7832"/>
                  </a:cubicBezTo>
                  <a:cubicBezTo>
                    <a:pt x="2270" y="10338"/>
                    <a:pt x="5293" y="10935"/>
                    <a:pt x="8345" y="10935"/>
                  </a:cubicBezTo>
                  <a:cubicBezTo>
                    <a:pt x="8788" y="10935"/>
                    <a:pt x="9231" y="10922"/>
                    <a:pt x="9670" y="10901"/>
                  </a:cubicBezTo>
                  <a:lnTo>
                    <a:pt x="9804" y="11168"/>
                  </a:lnTo>
                  <a:cubicBezTo>
                    <a:pt x="9837" y="11235"/>
                    <a:pt x="9937" y="11368"/>
                    <a:pt x="9970" y="11435"/>
                  </a:cubicBezTo>
                  <a:cubicBezTo>
                    <a:pt x="7135" y="13603"/>
                    <a:pt x="4333" y="16305"/>
                    <a:pt x="4066" y="19340"/>
                  </a:cubicBezTo>
                  <a:cubicBezTo>
                    <a:pt x="3986" y="20061"/>
                    <a:pt x="4278" y="20493"/>
                    <a:pt x="4777" y="20493"/>
                  </a:cubicBezTo>
                  <a:cubicBezTo>
                    <a:pt x="5110" y="20493"/>
                    <a:pt x="5534" y="20301"/>
                    <a:pt x="6001" y="19874"/>
                  </a:cubicBezTo>
                  <a:cubicBezTo>
                    <a:pt x="8236" y="17839"/>
                    <a:pt x="10004" y="15271"/>
                    <a:pt x="11305" y="12736"/>
                  </a:cubicBezTo>
                  <a:cubicBezTo>
                    <a:pt x="11438" y="12836"/>
                    <a:pt x="11605" y="12903"/>
                    <a:pt x="11705" y="12936"/>
                  </a:cubicBezTo>
                  <a:cubicBezTo>
                    <a:pt x="11805" y="15771"/>
                    <a:pt x="12472" y="18573"/>
                    <a:pt x="15007" y="19674"/>
                  </a:cubicBezTo>
                  <a:cubicBezTo>
                    <a:pt x="15246" y="19772"/>
                    <a:pt x="15481" y="19819"/>
                    <a:pt x="15702" y="19819"/>
                  </a:cubicBezTo>
                  <a:cubicBezTo>
                    <a:pt x="16534" y="19819"/>
                    <a:pt x="17167" y="19160"/>
                    <a:pt x="17009" y="18106"/>
                  </a:cubicBezTo>
                  <a:cubicBezTo>
                    <a:pt x="16708" y="16038"/>
                    <a:pt x="15841" y="14037"/>
                    <a:pt x="14640" y="12369"/>
                  </a:cubicBezTo>
                  <a:cubicBezTo>
                    <a:pt x="14707" y="12235"/>
                    <a:pt x="14774" y="12102"/>
                    <a:pt x="14840" y="12002"/>
                  </a:cubicBezTo>
                  <a:cubicBezTo>
                    <a:pt x="15696" y="12298"/>
                    <a:pt x="16625" y="12484"/>
                    <a:pt x="17619" y="12484"/>
                  </a:cubicBezTo>
                  <a:cubicBezTo>
                    <a:pt x="18756" y="12484"/>
                    <a:pt x="19979" y="12240"/>
                    <a:pt x="21278" y="11635"/>
                  </a:cubicBezTo>
                  <a:cubicBezTo>
                    <a:pt x="22513" y="11001"/>
                    <a:pt x="22946" y="10034"/>
                    <a:pt x="21845" y="9700"/>
                  </a:cubicBezTo>
                  <a:cubicBezTo>
                    <a:pt x="20751" y="9359"/>
                    <a:pt x="19511" y="9202"/>
                    <a:pt x="18194" y="9202"/>
                  </a:cubicBezTo>
                  <a:cubicBezTo>
                    <a:pt x="17063" y="9202"/>
                    <a:pt x="15875" y="9318"/>
                    <a:pt x="14674" y="9533"/>
                  </a:cubicBezTo>
                  <a:cubicBezTo>
                    <a:pt x="14640" y="9467"/>
                    <a:pt x="14607" y="9367"/>
                    <a:pt x="14540" y="9233"/>
                  </a:cubicBezTo>
                  <a:cubicBezTo>
                    <a:pt x="14507" y="9200"/>
                    <a:pt x="14474" y="9133"/>
                    <a:pt x="14440" y="9066"/>
                  </a:cubicBezTo>
                  <a:cubicBezTo>
                    <a:pt x="16708" y="7399"/>
                    <a:pt x="18543" y="5230"/>
                    <a:pt x="19477" y="2729"/>
                  </a:cubicBezTo>
                  <a:cubicBezTo>
                    <a:pt x="19872" y="1656"/>
                    <a:pt x="19121" y="918"/>
                    <a:pt x="18012" y="918"/>
                  </a:cubicBezTo>
                  <a:cubicBezTo>
                    <a:pt x="17810" y="918"/>
                    <a:pt x="17597" y="943"/>
                    <a:pt x="17376" y="994"/>
                  </a:cubicBezTo>
                  <a:cubicBezTo>
                    <a:pt x="14140" y="1795"/>
                    <a:pt x="12839" y="4497"/>
                    <a:pt x="12205" y="7299"/>
                  </a:cubicBezTo>
                  <a:cubicBezTo>
                    <a:pt x="12105" y="7232"/>
                    <a:pt x="11972" y="7198"/>
                    <a:pt x="11872" y="7198"/>
                  </a:cubicBezTo>
                  <a:cubicBezTo>
                    <a:pt x="11471" y="4897"/>
                    <a:pt x="10671" y="2562"/>
                    <a:pt x="9503" y="660"/>
                  </a:cubicBezTo>
                  <a:cubicBezTo>
                    <a:pt x="9213" y="210"/>
                    <a:pt x="8904" y="0"/>
                    <a:pt x="86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
            <p:cNvSpPr/>
            <p:nvPr/>
          </p:nvSpPr>
          <p:spPr>
            <a:xfrm>
              <a:off x="3861250" y="2953700"/>
              <a:ext cx="90100" cy="84450"/>
            </a:xfrm>
            <a:custGeom>
              <a:avLst/>
              <a:gdLst/>
              <a:ahLst/>
              <a:cxnLst/>
              <a:rect l="l" t="t" r="r" b="b"/>
              <a:pathLst>
                <a:path w="3604" h="3378" extrusionOk="0">
                  <a:moveTo>
                    <a:pt x="1347" y="1"/>
                  </a:moveTo>
                  <a:cubicBezTo>
                    <a:pt x="1191" y="1"/>
                    <a:pt x="1040" y="29"/>
                    <a:pt x="902" y="88"/>
                  </a:cubicBezTo>
                  <a:cubicBezTo>
                    <a:pt x="168" y="355"/>
                    <a:pt x="1" y="1289"/>
                    <a:pt x="468" y="2223"/>
                  </a:cubicBezTo>
                  <a:cubicBezTo>
                    <a:pt x="869" y="2918"/>
                    <a:pt x="1614" y="3378"/>
                    <a:pt x="2254" y="3378"/>
                  </a:cubicBezTo>
                  <a:cubicBezTo>
                    <a:pt x="2412" y="3378"/>
                    <a:pt x="2564" y="3350"/>
                    <a:pt x="2703" y="3290"/>
                  </a:cubicBezTo>
                  <a:cubicBezTo>
                    <a:pt x="3403" y="2990"/>
                    <a:pt x="3604" y="2056"/>
                    <a:pt x="3103" y="1156"/>
                  </a:cubicBezTo>
                  <a:cubicBezTo>
                    <a:pt x="2702" y="460"/>
                    <a:pt x="1979" y="1"/>
                    <a:pt x="13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 name="Google Shape;127;p2"/>
          <p:cNvGrpSpPr/>
          <p:nvPr/>
        </p:nvGrpSpPr>
        <p:grpSpPr>
          <a:xfrm rot="-2238749">
            <a:off x="8387725" y="2160389"/>
            <a:ext cx="1403448" cy="3309947"/>
            <a:chOff x="6152550" y="3804050"/>
            <a:chExt cx="386075" cy="910550"/>
          </a:xfrm>
        </p:grpSpPr>
        <p:sp>
          <p:nvSpPr>
            <p:cNvPr id="128" name="Google Shape;128;p2"/>
            <p:cNvSpPr/>
            <p:nvPr/>
          </p:nvSpPr>
          <p:spPr>
            <a:xfrm>
              <a:off x="6152550" y="3804050"/>
              <a:ext cx="386075" cy="847575"/>
            </a:xfrm>
            <a:custGeom>
              <a:avLst/>
              <a:gdLst/>
              <a:ahLst/>
              <a:cxnLst/>
              <a:rect l="l" t="t" r="r" b="b"/>
              <a:pathLst>
                <a:path w="15443" h="33903" extrusionOk="0">
                  <a:moveTo>
                    <a:pt x="2736" y="1"/>
                  </a:moveTo>
                  <a:cubicBezTo>
                    <a:pt x="2631" y="1"/>
                    <a:pt x="2572" y="5"/>
                    <a:pt x="2572" y="5"/>
                  </a:cubicBezTo>
                  <a:cubicBezTo>
                    <a:pt x="1608" y="493"/>
                    <a:pt x="84" y="1458"/>
                    <a:pt x="143" y="4696"/>
                  </a:cubicBezTo>
                  <a:cubicBezTo>
                    <a:pt x="1179" y="5327"/>
                    <a:pt x="2572" y="6137"/>
                    <a:pt x="2572" y="6137"/>
                  </a:cubicBezTo>
                  <a:lnTo>
                    <a:pt x="215" y="5780"/>
                  </a:lnTo>
                  <a:lnTo>
                    <a:pt x="215" y="5780"/>
                  </a:lnTo>
                  <a:cubicBezTo>
                    <a:pt x="226" y="5935"/>
                    <a:pt x="250" y="6101"/>
                    <a:pt x="274" y="6268"/>
                  </a:cubicBezTo>
                  <a:cubicBezTo>
                    <a:pt x="917" y="10757"/>
                    <a:pt x="0" y="12507"/>
                    <a:pt x="357" y="18972"/>
                  </a:cubicBezTo>
                  <a:lnTo>
                    <a:pt x="4644" y="18972"/>
                  </a:lnTo>
                  <a:lnTo>
                    <a:pt x="596" y="21008"/>
                  </a:lnTo>
                  <a:cubicBezTo>
                    <a:pt x="1429" y="25473"/>
                    <a:pt x="3977" y="25854"/>
                    <a:pt x="5596" y="29580"/>
                  </a:cubicBezTo>
                  <a:cubicBezTo>
                    <a:pt x="5858" y="30188"/>
                    <a:pt x="6203" y="30759"/>
                    <a:pt x="6632" y="31283"/>
                  </a:cubicBezTo>
                  <a:lnTo>
                    <a:pt x="8132" y="30735"/>
                  </a:lnTo>
                  <a:lnTo>
                    <a:pt x="7037" y="31747"/>
                  </a:lnTo>
                  <a:cubicBezTo>
                    <a:pt x="9085" y="33831"/>
                    <a:pt x="11799" y="33902"/>
                    <a:pt x="11799" y="33902"/>
                  </a:cubicBezTo>
                  <a:cubicBezTo>
                    <a:pt x="11799" y="33902"/>
                    <a:pt x="14407" y="29295"/>
                    <a:pt x="15228" y="25711"/>
                  </a:cubicBezTo>
                  <a:cubicBezTo>
                    <a:pt x="15443" y="24770"/>
                    <a:pt x="15407" y="23699"/>
                    <a:pt x="15216" y="22544"/>
                  </a:cubicBezTo>
                  <a:lnTo>
                    <a:pt x="13026" y="23020"/>
                  </a:lnTo>
                  <a:lnTo>
                    <a:pt x="14990" y="21389"/>
                  </a:lnTo>
                  <a:cubicBezTo>
                    <a:pt x="14300" y="18412"/>
                    <a:pt x="12883" y="15055"/>
                    <a:pt x="12276" y="12126"/>
                  </a:cubicBezTo>
                  <a:cubicBezTo>
                    <a:pt x="11990" y="10661"/>
                    <a:pt x="11430" y="9268"/>
                    <a:pt x="10621" y="8018"/>
                  </a:cubicBezTo>
                  <a:lnTo>
                    <a:pt x="8251" y="8399"/>
                  </a:lnTo>
                  <a:lnTo>
                    <a:pt x="9763" y="6768"/>
                  </a:lnTo>
                  <a:cubicBezTo>
                    <a:pt x="8954" y="5673"/>
                    <a:pt x="8108" y="4625"/>
                    <a:pt x="7418" y="3137"/>
                  </a:cubicBezTo>
                  <a:cubicBezTo>
                    <a:pt x="6067" y="197"/>
                    <a:pt x="3420" y="1"/>
                    <a:pt x="2736"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a:off x="6216475" y="3841875"/>
              <a:ext cx="244475" cy="872725"/>
            </a:xfrm>
            <a:custGeom>
              <a:avLst/>
              <a:gdLst/>
              <a:ahLst/>
              <a:cxnLst/>
              <a:rect l="l" t="t" r="r" b="b"/>
              <a:pathLst>
                <a:path w="9779" h="34909" extrusionOk="0">
                  <a:moveTo>
                    <a:pt x="68" y="0"/>
                  </a:moveTo>
                  <a:cubicBezTo>
                    <a:pt x="34" y="0"/>
                    <a:pt x="1" y="28"/>
                    <a:pt x="15" y="64"/>
                  </a:cubicBezTo>
                  <a:cubicBezTo>
                    <a:pt x="3218" y="11518"/>
                    <a:pt x="6230" y="23019"/>
                    <a:pt x="8909" y="34616"/>
                  </a:cubicBezTo>
                  <a:cubicBezTo>
                    <a:pt x="8956" y="34819"/>
                    <a:pt x="9111" y="34908"/>
                    <a:pt x="9273" y="34908"/>
                  </a:cubicBezTo>
                  <a:cubicBezTo>
                    <a:pt x="9518" y="34908"/>
                    <a:pt x="9778" y="34705"/>
                    <a:pt x="9707" y="34390"/>
                  </a:cubicBezTo>
                  <a:cubicBezTo>
                    <a:pt x="7016" y="22805"/>
                    <a:pt x="3861" y="11315"/>
                    <a:pt x="122" y="40"/>
                  </a:cubicBezTo>
                  <a:cubicBezTo>
                    <a:pt x="113" y="12"/>
                    <a:pt x="90" y="0"/>
                    <a:pt x="6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 name="Google Shape;130;p2"/>
          <p:cNvGrpSpPr/>
          <p:nvPr/>
        </p:nvGrpSpPr>
        <p:grpSpPr>
          <a:xfrm rot="-3365436">
            <a:off x="7402918" y="2339740"/>
            <a:ext cx="2205126" cy="4812969"/>
            <a:chOff x="7386050" y="661025"/>
            <a:chExt cx="1576975" cy="3441950"/>
          </a:xfrm>
        </p:grpSpPr>
        <p:sp>
          <p:nvSpPr>
            <p:cNvPr id="131" name="Google Shape;131;p2"/>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2" name="Google Shape;142;p2"/>
          <p:cNvGrpSpPr/>
          <p:nvPr/>
        </p:nvGrpSpPr>
        <p:grpSpPr>
          <a:xfrm rot="-2876806" flipH="1">
            <a:off x="7945480" y="3299247"/>
            <a:ext cx="1324284" cy="2432000"/>
            <a:chOff x="4830275" y="2608450"/>
            <a:chExt cx="1324325" cy="2432075"/>
          </a:xfrm>
        </p:grpSpPr>
        <p:sp>
          <p:nvSpPr>
            <p:cNvPr id="143" name="Google Shape;143;p2"/>
            <p:cNvSpPr/>
            <p:nvPr/>
          </p:nvSpPr>
          <p:spPr>
            <a:xfrm>
              <a:off x="5018750" y="3690575"/>
              <a:ext cx="519575" cy="1330675"/>
            </a:xfrm>
            <a:custGeom>
              <a:avLst/>
              <a:gdLst/>
              <a:ahLst/>
              <a:cxnLst/>
              <a:rect l="l" t="t" r="r" b="b"/>
              <a:pathLst>
                <a:path w="20783" h="53227" extrusionOk="0">
                  <a:moveTo>
                    <a:pt x="1" y="1"/>
                  </a:moveTo>
                  <a:lnTo>
                    <a:pt x="1" y="1"/>
                  </a:lnTo>
                  <a:cubicBezTo>
                    <a:pt x="9107" y="15979"/>
                    <a:pt x="15111" y="32291"/>
                    <a:pt x="19781" y="52405"/>
                  </a:cubicBezTo>
                  <a:cubicBezTo>
                    <a:pt x="19901" y="52951"/>
                    <a:pt x="20152" y="53227"/>
                    <a:pt x="20368" y="53227"/>
                  </a:cubicBezTo>
                  <a:cubicBezTo>
                    <a:pt x="20574" y="53227"/>
                    <a:pt x="20749" y="52976"/>
                    <a:pt x="20749" y="52472"/>
                  </a:cubicBezTo>
                  <a:cubicBezTo>
                    <a:pt x="20782" y="25152"/>
                    <a:pt x="13777" y="16513"/>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
            <p:cNvSpPr/>
            <p:nvPr/>
          </p:nvSpPr>
          <p:spPr>
            <a:xfrm>
              <a:off x="5531825" y="3352850"/>
              <a:ext cx="622775" cy="1631100"/>
            </a:xfrm>
            <a:custGeom>
              <a:avLst/>
              <a:gdLst/>
              <a:ahLst/>
              <a:cxnLst/>
              <a:rect l="l" t="t" r="r" b="b"/>
              <a:pathLst>
                <a:path w="24911" h="65244" extrusionOk="0">
                  <a:moveTo>
                    <a:pt x="24910" y="0"/>
                  </a:moveTo>
                  <a:lnTo>
                    <a:pt x="24910" y="0"/>
                  </a:lnTo>
                  <a:cubicBezTo>
                    <a:pt x="21508" y="3503"/>
                    <a:pt x="18139" y="7539"/>
                    <a:pt x="14803" y="12076"/>
                  </a:cubicBezTo>
                  <a:cubicBezTo>
                    <a:pt x="12835" y="14777"/>
                    <a:pt x="10900" y="17646"/>
                    <a:pt x="9132" y="21315"/>
                  </a:cubicBezTo>
                  <a:cubicBezTo>
                    <a:pt x="5930" y="27954"/>
                    <a:pt x="3662" y="36693"/>
                    <a:pt x="2261" y="45199"/>
                  </a:cubicBezTo>
                  <a:cubicBezTo>
                    <a:pt x="1227" y="51637"/>
                    <a:pt x="559" y="57908"/>
                    <a:pt x="59" y="64213"/>
                  </a:cubicBezTo>
                  <a:cubicBezTo>
                    <a:pt x="0" y="64861"/>
                    <a:pt x="265" y="65244"/>
                    <a:pt x="548" y="65244"/>
                  </a:cubicBezTo>
                  <a:cubicBezTo>
                    <a:pt x="745" y="65244"/>
                    <a:pt x="950" y="65058"/>
                    <a:pt x="1060" y="64646"/>
                  </a:cubicBezTo>
                  <a:cubicBezTo>
                    <a:pt x="3928" y="53672"/>
                    <a:pt x="6931" y="43064"/>
                    <a:pt x="10500" y="32557"/>
                  </a:cubicBezTo>
                  <a:cubicBezTo>
                    <a:pt x="14636" y="20215"/>
                    <a:pt x="19340" y="8339"/>
                    <a:pt x="249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
            <p:cNvSpPr/>
            <p:nvPr/>
          </p:nvSpPr>
          <p:spPr>
            <a:xfrm>
              <a:off x="5366500" y="3998300"/>
              <a:ext cx="170975" cy="1031600"/>
            </a:xfrm>
            <a:custGeom>
              <a:avLst/>
              <a:gdLst/>
              <a:ahLst/>
              <a:cxnLst/>
              <a:rect l="l" t="t" r="r" b="b"/>
              <a:pathLst>
                <a:path w="6839" h="41264" fill="none" extrusionOk="0">
                  <a:moveTo>
                    <a:pt x="5071" y="1"/>
                  </a:moveTo>
                  <a:cubicBezTo>
                    <a:pt x="1" y="16746"/>
                    <a:pt x="768" y="32090"/>
                    <a:pt x="6839" y="41264"/>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
            <p:cNvSpPr/>
            <p:nvPr/>
          </p:nvSpPr>
          <p:spPr>
            <a:xfrm>
              <a:off x="5467400" y="3605525"/>
              <a:ext cx="231025" cy="403925"/>
            </a:xfrm>
            <a:custGeom>
              <a:avLst/>
              <a:gdLst/>
              <a:ahLst/>
              <a:cxnLst/>
              <a:rect l="l" t="t" r="r" b="b"/>
              <a:pathLst>
                <a:path w="9241" h="16157" extrusionOk="0">
                  <a:moveTo>
                    <a:pt x="4237" y="0"/>
                  </a:moveTo>
                  <a:cubicBezTo>
                    <a:pt x="4037" y="0"/>
                    <a:pt x="2870" y="67"/>
                    <a:pt x="2669" y="67"/>
                  </a:cubicBezTo>
                  <a:cubicBezTo>
                    <a:pt x="668" y="5238"/>
                    <a:pt x="1" y="10608"/>
                    <a:pt x="801" y="15712"/>
                  </a:cubicBezTo>
                  <a:cubicBezTo>
                    <a:pt x="829" y="15901"/>
                    <a:pt x="944" y="16157"/>
                    <a:pt x="1093" y="16157"/>
                  </a:cubicBezTo>
                  <a:cubicBezTo>
                    <a:pt x="1128" y="16157"/>
                    <a:pt x="1164" y="16143"/>
                    <a:pt x="1202" y="16112"/>
                  </a:cubicBezTo>
                  <a:cubicBezTo>
                    <a:pt x="1235" y="16079"/>
                    <a:pt x="1302" y="16012"/>
                    <a:pt x="1335" y="15912"/>
                  </a:cubicBezTo>
                  <a:cubicBezTo>
                    <a:pt x="1902" y="14411"/>
                    <a:pt x="6739" y="4904"/>
                    <a:pt x="9241" y="2035"/>
                  </a:cubicBezTo>
                  <a:cubicBezTo>
                    <a:pt x="9074" y="1902"/>
                    <a:pt x="8974" y="1768"/>
                    <a:pt x="8807" y="1702"/>
                  </a:cubicBezTo>
                  <a:cubicBezTo>
                    <a:pt x="8540" y="1902"/>
                    <a:pt x="8307" y="2102"/>
                    <a:pt x="8040" y="2369"/>
                  </a:cubicBezTo>
                  <a:cubicBezTo>
                    <a:pt x="8207" y="2069"/>
                    <a:pt x="8340" y="1768"/>
                    <a:pt x="8507" y="1502"/>
                  </a:cubicBezTo>
                  <a:cubicBezTo>
                    <a:pt x="7873" y="1034"/>
                    <a:pt x="7173" y="701"/>
                    <a:pt x="6472" y="434"/>
                  </a:cubicBezTo>
                  <a:cubicBezTo>
                    <a:pt x="6139" y="834"/>
                    <a:pt x="5838" y="1235"/>
                    <a:pt x="5538" y="1668"/>
                  </a:cubicBezTo>
                  <a:lnTo>
                    <a:pt x="5905" y="267"/>
                  </a:lnTo>
                  <a:cubicBezTo>
                    <a:pt x="5605" y="201"/>
                    <a:pt x="5338" y="100"/>
                    <a:pt x="5038" y="67"/>
                  </a:cubicBezTo>
                  <a:cubicBezTo>
                    <a:pt x="4404" y="834"/>
                    <a:pt x="3837" y="1668"/>
                    <a:pt x="3303" y="2502"/>
                  </a:cubicBezTo>
                  <a:cubicBezTo>
                    <a:pt x="3503" y="1602"/>
                    <a:pt x="3837" y="768"/>
                    <a:pt x="423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
            <p:cNvSpPr/>
            <p:nvPr/>
          </p:nvSpPr>
          <p:spPr>
            <a:xfrm>
              <a:off x="5485950" y="3631375"/>
              <a:ext cx="295875" cy="378250"/>
            </a:xfrm>
            <a:custGeom>
              <a:avLst/>
              <a:gdLst/>
              <a:ahLst/>
              <a:cxnLst/>
              <a:rect l="l" t="t" r="r" b="b"/>
              <a:pathLst>
                <a:path w="11835" h="15130" extrusionOk="0">
                  <a:moveTo>
                    <a:pt x="5997" y="0"/>
                  </a:moveTo>
                  <a:cubicBezTo>
                    <a:pt x="2661" y="4437"/>
                    <a:pt x="626" y="9441"/>
                    <a:pt x="59" y="14578"/>
                  </a:cubicBezTo>
                  <a:cubicBezTo>
                    <a:pt x="1" y="14841"/>
                    <a:pt x="71" y="15129"/>
                    <a:pt x="246" y="15129"/>
                  </a:cubicBezTo>
                  <a:cubicBezTo>
                    <a:pt x="271" y="15129"/>
                    <a:pt x="297" y="15124"/>
                    <a:pt x="326" y="15111"/>
                  </a:cubicBezTo>
                  <a:cubicBezTo>
                    <a:pt x="393" y="15111"/>
                    <a:pt x="460" y="15045"/>
                    <a:pt x="493" y="14978"/>
                  </a:cubicBezTo>
                  <a:cubicBezTo>
                    <a:pt x="1460" y="13677"/>
                    <a:pt x="8666" y="5838"/>
                    <a:pt x="11834" y="3703"/>
                  </a:cubicBezTo>
                  <a:cubicBezTo>
                    <a:pt x="11768" y="3536"/>
                    <a:pt x="11668" y="3403"/>
                    <a:pt x="11568" y="3203"/>
                  </a:cubicBezTo>
                  <a:cubicBezTo>
                    <a:pt x="11234" y="3336"/>
                    <a:pt x="10934" y="3436"/>
                    <a:pt x="10634" y="3603"/>
                  </a:cubicBezTo>
                  <a:cubicBezTo>
                    <a:pt x="10834" y="3403"/>
                    <a:pt x="11101" y="3169"/>
                    <a:pt x="11301" y="2903"/>
                  </a:cubicBezTo>
                  <a:cubicBezTo>
                    <a:pt x="10800" y="2336"/>
                    <a:pt x="10233" y="1768"/>
                    <a:pt x="9600" y="1368"/>
                  </a:cubicBezTo>
                  <a:cubicBezTo>
                    <a:pt x="9166" y="1602"/>
                    <a:pt x="8766" y="1935"/>
                    <a:pt x="8399" y="2269"/>
                  </a:cubicBezTo>
                  <a:cubicBezTo>
                    <a:pt x="8599" y="1869"/>
                    <a:pt x="8832" y="1435"/>
                    <a:pt x="9099" y="1035"/>
                  </a:cubicBezTo>
                  <a:cubicBezTo>
                    <a:pt x="8832" y="868"/>
                    <a:pt x="8599" y="734"/>
                    <a:pt x="8299" y="601"/>
                  </a:cubicBezTo>
                  <a:cubicBezTo>
                    <a:pt x="7465" y="1201"/>
                    <a:pt x="6731" y="1835"/>
                    <a:pt x="5964" y="2502"/>
                  </a:cubicBezTo>
                  <a:cubicBezTo>
                    <a:pt x="6431" y="1702"/>
                    <a:pt x="6931" y="1001"/>
                    <a:pt x="7565" y="334"/>
                  </a:cubicBezTo>
                  <a:cubicBezTo>
                    <a:pt x="7331" y="234"/>
                    <a:pt x="6230" y="34"/>
                    <a:pt x="599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
            <p:cNvSpPr/>
            <p:nvPr/>
          </p:nvSpPr>
          <p:spPr>
            <a:xfrm>
              <a:off x="5308125" y="3614700"/>
              <a:ext cx="218525" cy="392625"/>
            </a:xfrm>
            <a:custGeom>
              <a:avLst/>
              <a:gdLst/>
              <a:ahLst/>
              <a:cxnLst/>
              <a:rect l="l" t="t" r="r" b="b"/>
              <a:pathLst>
                <a:path w="8741" h="15705" extrusionOk="0">
                  <a:moveTo>
                    <a:pt x="5938" y="0"/>
                  </a:moveTo>
                  <a:cubicBezTo>
                    <a:pt x="5738" y="34"/>
                    <a:pt x="5505" y="67"/>
                    <a:pt x="5238" y="134"/>
                  </a:cubicBezTo>
                  <a:cubicBezTo>
                    <a:pt x="5605" y="834"/>
                    <a:pt x="5871" y="1635"/>
                    <a:pt x="6005" y="2469"/>
                  </a:cubicBezTo>
                  <a:cubicBezTo>
                    <a:pt x="5505" y="1702"/>
                    <a:pt x="5004" y="1001"/>
                    <a:pt x="4404" y="367"/>
                  </a:cubicBezTo>
                  <a:cubicBezTo>
                    <a:pt x="4104" y="467"/>
                    <a:pt x="3770" y="567"/>
                    <a:pt x="3503" y="701"/>
                  </a:cubicBezTo>
                  <a:cubicBezTo>
                    <a:pt x="3570" y="1135"/>
                    <a:pt x="3703" y="1568"/>
                    <a:pt x="3737" y="2002"/>
                  </a:cubicBezTo>
                  <a:cubicBezTo>
                    <a:pt x="3503" y="1635"/>
                    <a:pt x="3203" y="1301"/>
                    <a:pt x="2903" y="968"/>
                  </a:cubicBezTo>
                  <a:cubicBezTo>
                    <a:pt x="2169" y="1335"/>
                    <a:pt x="1402" y="1802"/>
                    <a:pt x="734" y="2335"/>
                  </a:cubicBezTo>
                  <a:cubicBezTo>
                    <a:pt x="868" y="2569"/>
                    <a:pt x="1001" y="2869"/>
                    <a:pt x="1101" y="3136"/>
                  </a:cubicBezTo>
                  <a:cubicBezTo>
                    <a:pt x="868" y="2902"/>
                    <a:pt x="668" y="2736"/>
                    <a:pt x="368" y="2636"/>
                  </a:cubicBezTo>
                  <a:cubicBezTo>
                    <a:pt x="267" y="2802"/>
                    <a:pt x="101" y="2902"/>
                    <a:pt x="1" y="3036"/>
                  </a:cubicBezTo>
                  <a:cubicBezTo>
                    <a:pt x="1735" y="4137"/>
                    <a:pt x="3236" y="5671"/>
                    <a:pt x="4370" y="7539"/>
                  </a:cubicBezTo>
                  <a:cubicBezTo>
                    <a:pt x="5038" y="8640"/>
                    <a:pt x="5571" y="9807"/>
                    <a:pt x="5938" y="11075"/>
                  </a:cubicBezTo>
                  <a:cubicBezTo>
                    <a:pt x="6405" y="12509"/>
                    <a:pt x="6505" y="14044"/>
                    <a:pt x="6939" y="15478"/>
                  </a:cubicBezTo>
                  <a:cubicBezTo>
                    <a:pt x="7006" y="15545"/>
                    <a:pt x="7006" y="15645"/>
                    <a:pt x="7072" y="15678"/>
                  </a:cubicBezTo>
                  <a:cubicBezTo>
                    <a:pt x="7100" y="15697"/>
                    <a:pt x="7128" y="15705"/>
                    <a:pt x="7156" y="15705"/>
                  </a:cubicBezTo>
                  <a:cubicBezTo>
                    <a:pt x="7333" y="15705"/>
                    <a:pt x="7511" y="15379"/>
                    <a:pt x="7539" y="15178"/>
                  </a:cubicBezTo>
                  <a:cubicBezTo>
                    <a:pt x="8740" y="9974"/>
                    <a:pt x="8340" y="4170"/>
                    <a:pt x="5938"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
            <p:cNvSpPr/>
            <p:nvPr/>
          </p:nvSpPr>
          <p:spPr>
            <a:xfrm>
              <a:off x="5204725" y="3765650"/>
              <a:ext cx="281050" cy="240500"/>
            </a:xfrm>
            <a:custGeom>
              <a:avLst/>
              <a:gdLst/>
              <a:ahLst/>
              <a:cxnLst/>
              <a:rect l="l" t="t" r="r" b="b"/>
              <a:pathLst>
                <a:path w="11242" h="9620" extrusionOk="0">
                  <a:moveTo>
                    <a:pt x="1802" y="0"/>
                  </a:moveTo>
                  <a:cubicBezTo>
                    <a:pt x="1668" y="167"/>
                    <a:pt x="1568" y="334"/>
                    <a:pt x="1468" y="500"/>
                  </a:cubicBezTo>
                  <a:cubicBezTo>
                    <a:pt x="2068" y="767"/>
                    <a:pt x="2669" y="1134"/>
                    <a:pt x="3203" y="1601"/>
                  </a:cubicBezTo>
                  <a:cubicBezTo>
                    <a:pt x="2502" y="1368"/>
                    <a:pt x="1835" y="1268"/>
                    <a:pt x="1101" y="1168"/>
                  </a:cubicBezTo>
                  <a:cubicBezTo>
                    <a:pt x="1001" y="1434"/>
                    <a:pt x="868" y="1668"/>
                    <a:pt x="768" y="1968"/>
                  </a:cubicBezTo>
                  <a:cubicBezTo>
                    <a:pt x="1068" y="2168"/>
                    <a:pt x="1368" y="2435"/>
                    <a:pt x="1668" y="2669"/>
                  </a:cubicBezTo>
                  <a:cubicBezTo>
                    <a:pt x="1301" y="2602"/>
                    <a:pt x="968" y="2502"/>
                    <a:pt x="567" y="2502"/>
                  </a:cubicBezTo>
                  <a:cubicBezTo>
                    <a:pt x="334" y="3202"/>
                    <a:pt x="167" y="3970"/>
                    <a:pt x="67" y="4703"/>
                  </a:cubicBezTo>
                  <a:cubicBezTo>
                    <a:pt x="267" y="4803"/>
                    <a:pt x="534" y="4870"/>
                    <a:pt x="734" y="5004"/>
                  </a:cubicBezTo>
                  <a:cubicBezTo>
                    <a:pt x="501" y="5004"/>
                    <a:pt x="234" y="5037"/>
                    <a:pt x="34" y="5104"/>
                  </a:cubicBezTo>
                  <a:cubicBezTo>
                    <a:pt x="0" y="5304"/>
                    <a:pt x="0" y="5504"/>
                    <a:pt x="0" y="5671"/>
                  </a:cubicBezTo>
                  <a:cubicBezTo>
                    <a:pt x="608" y="5547"/>
                    <a:pt x="1230" y="5487"/>
                    <a:pt x="1857" y="5487"/>
                  </a:cubicBezTo>
                  <a:cubicBezTo>
                    <a:pt x="2916" y="5487"/>
                    <a:pt x="3990" y="5657"/>
                    <a:pt x="5037" y="5971"/>
                  </a:cubicBezTo>
                  <a:cubicBezTo>
                    <a:pt x="6038" y="6271"/>
                    <a:pt x="7005" y="6705"/>
                    <a:pt x="7906" y="7305"/>
                  </a:cubicBezTo>
                  <a:cubicBezTo>
                    <a:pt x="8973" y="7972"/>
                    <a:pt x="9874" y="8906"/>
                    <a:pt x="10908" y="9540"/>
                  </a:cubicBezTo>
                  <a:cubicBezTo>
                    <a:pt x="10957" y="9589"/>
                    <a:pt x="11006" y="9620"/>
                    <a:pt x="11042" y="9620"/>
                  </a:cubicBezTo>
                  <a:cubicBezTo>
                    <a:pt x="11055" y="9620"/>
                    <a:pt x="11066" y="9616"/>
                    <a:pt x="11075" y="9607"/>
                  </a:cubicBezTo>
                  <a:cubicBezTo>
                    <a:pt x="11242" y="9540"/>
                    <a:pt x="11208" y="9207"/>
                    <a:pt x="11075" y="8973"/>
                  </a:cubicBezTo>
                  <a:cubicBezTo>
                    <a:pt x="8907" y="4837"/>
                    <a:pt x="5504" y="1301"/>
                    <a:pt x="1802"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
            <p:cNvSpPr/>
            <p:nvPr/>
          </p:nvSpPr>
          <p:spPr>
            <a:xfrm>
              <a:off x="5479925" y="3749800"/>
              <a:ext cx="372775" cy="253875"/>
            </a:xfrm>
            <a:custGeom>
              <a:avLst/>
              <a:gdLst/>
              <a:ahLst/>
              <a:cxnLst/>
              <a:rect l="l" t="t" r="r" b="b"/>
              <a:pathLst>
                <a:path w="14911" h="10155" extrusionOk="0">
                  <a:moveTo>
                    <a:pt x="12909" y="0"/>
                  </a:moveTo>
                  <a:cubicBezTo>
                    <a:pt x="8039" y="1301"/>
                    <a:pt x="3369" y="5071"/>
                    <a:pt x="300" y="9474"/>
                  </a:cubicBezTo>
                  <a:cubicBezTo>
                    <a:pt x="134" y="9741"/>
                    <a:pt x="0" y="10107"/>
                    <a:pt x="234" y="10141"/>
                  </a:cubicBezTo>
                  <a:cubicBezTo>
                    <a:pt x="263" y="10151"/>
                    <a:pt x="289" y="10155"/>
                    <a:pt x="315" y="10155"/>
                  </a:cubicBezTo>
                  <a:cubicBezTo>
                    <a:pt x="376" y="10155"/>
                    <a:pt x="430" y="10131"/>
                    <a:pt x="501" y="10107"/>
                  </a:cubicBezTo>
                  <a:cubicBezTo>
                    <a:pt x="1902" y="9474"/>
                    <a:pt x="3169" y="8440"/>
                    <a:pt x="4537" y="7772"/>
                  </a:cubicBezTo>
                  <a:cubicBezTo>
                    <a:pt x="5804" y="7172"/>
                    <a:pt x="7072" y="6672"/>
                    <a:pt x="8373" y="6405"/>
                  </a:cubicBezTo>
                  <a:cubicBezTo>
                    <a:pt x="9645" y="6077"/>
                    <a:pt x="10939" y="5917"/>
                    <a:pt x="12204" y="5917"/>
                  </a:cubicBezTo>
                  <a:cubicBezTo>
                    <a:pt x="13129" y="5917"/>
                    <a:pt x="14038" y="6002"/>
                    <a:pt x="14911" y="6171"/>
                  </a:cubicBezTo>
                  <a:lnTo>
                    <a:pt x="14911" y="5604"/>
                  </a:lnTo>
                  <a:cubicBezTo>
                    <a:pt x="14644" y="5504"/>
                    <a:pt x="14344" y="5504"/>
                    <a:pt x="14010" y="5471"/>
                  </a:cubicBezTo>
                  <a:cubicBezTo>
                    <a:pt x="14310" y="5404"/>
                    <a:pt x="14577" y="5271"/>
                    <a:pt x="14877" y="5171"/>
                  </a:cubicBezTo>
                  <a:cubicBezTo>
                    <a:pt x="14811" y="4337"/>
                    <a:pt x="14644" y="3503"/>
                    <a:pt x="14377" y="2769"/>
                  </a:cubicBezTo>
                  <a:cubicBezTo>
                    <a:pt x="13910" y="2769"/>
                    <a:pt x="13476" y="2836"/>
                    <a:pt x="13009" y="2936"/>
                  </a:cubicBezTo>
                  <a:cubicBezTo>
                    <a:pt x="13376" y="2635"/>
                    <a:pt x="13743" y="2435"/>
                    <a:pt x="14177" y="2168"/>
                  </a:cubicBezTo>
                  <a:cubicBezTo>
                    <a:pt x="14044" y="1902"/>
                    <a:pt x="13910" y="1601"/>
                    <a:pt x="13743" y="1301"/>
                  </a:cubicBezTo>
                  <a:cubicBezTo>
                    <a:pt x="12843" y="1335"/>
                    <a:pt x="11909" y="1468"/>
                    <a:pt x="11008" y="1668"/>
                  </a:cubicBezTo>
                  <a:cubicBezTo>
                    <a:pt x="11709" y="1168"/>
                    <a:pt x="12509" y="801"/>
                    <a:pt x="13310" y="567"/>
                  </a:cubicBezTo>
                  <a:cubicBezTo>
                    <a:pt x="13176" y="401"/>
                    <a:pt x="13043" y="167"/>
                    <a:pt x="12909"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
            <p:cNvSpPr/>
            <p:nvPr/>
          </p:nvSpPr>
          <p:spPr>
            <a:xfrm>
              <a:off x="5488250" y="3916825"/>
              <a:ext cx="341950" cy="144050"/>
            </a:xfrm>
            <a:custGeom>
              <a:avLst/>
              <a:gdLst/>
              <a:ahLst/>
              <a:cxnLst/>
              <a:rect l="l" t="t" r="r" b="b"/>
              <a:pathLst>
                <a:path w="13678" h="5762" extrusionOk="0">
                  <a:moveTo>
                    <a:pt x="11218" y="1"/>
                  </a:moveTo>
                  <a:cubicBezTo>
                    <a:pt x="7761" y="1"/>
                    <a:pt x="3868" y="1192"/>
                    <a:pt x="468" y="3093"/>
                  </a:cubicBezTo>
                  <a:cubicBezTo>
                    <a:pt x="234" y="3226"/>
                    <a:pt x="1" y="3460"/>
                    <a:pt x="134" y="3593"/>
                  </a:cubicBezTo>
                  <a:cubicBezTo>
                    <a:pt x="201" y="3627"/>
                    <a:pt x="234" y="3627"/>
                    <a:pt x="334" y="3627"/>
                  </a:cubicBezTo>
                  <a:cubicBezTo>
                    <a:pt x="1635" y="3627"/>
                    <a:pt x="2970" y="3293"/>
                    <a:pt x="4237" y="3260"/>
                  </a:cubicBezTo>
                  <a:cubicBezTo>
                    <a:pt x="4383" y="3256"/>
                    <a:pt x="4528" y="3253"/>
                    <a:pt x="4672" y="3253"/>
                  </a:cubicBezTo>
                  <a:cubicBezTo>
                    <a:pt x="5679" y="3253"/>
                    <a:pt x="6635" y="3356"/>
                    <a:pt x="7539" y="3560"/>
                  </a:cubicBezTo>
                  <a:cubicBezTo>
                    <a:pt x="9341" y="3927"/>
                    <a:pt x="10909" y="4727"/>
                    <a:pt x="12143" y="5761"/>
                  </a:cubicBezTo>
                  <a:cubicBezTo>
                    <a:pt x="12209" y="5595"/>
                    <a:pt x="12310" y="5461"/>
                    <a:pt x="12343" y="5294"/>
                  </a:cubicBezTo>
                  <a:cubicBezTo>
                    <a:pt x="12109" y="5161"/>
                    <a:pt x="11943" y="4994"/>
                    <a:pt x="11742" y="4894"/>
                  </a:cubicBezTo>
                  <a:cubicBezTo>
                    <a:pt x="12009" y="4894"/>
                    <a:pt x="12243" y="4928"/>
                    <a:pt x="12510" y="4961"/>
                  </a:cubicBezTo>
                  <a:cubicBezTo>
                    <a:pt x="12877" y="4294"/>
                    <a:pt x="13110" y="3593"/>
                    <a:pt x="13344" y="2859"/>
                  </a:cubicBezTo>
                  <a:cubicBezTo>
                    <a:pt x="13010" y="2726"/>
                    <a:pt x="12676" y="2593"/>
                    <a:pt x="12276" y="2492"/>
                  </a:cubicBezTo>
                  <a:cubicBezTo>
                    <a:pt x="12676" y="2426"/>
                    <a:pt x="13077" y="2392"/>
                    <a:pt x="13477" y="2326"/>
                  </a:cubicBezTo>
                  <a:cubicBezTo>
                    <a:pt x="13510" y="2059"/>
                    <a:pt x="13544" y="1759"/>
                    <a:pt x="13577" y="1492"/>
                  </a:cubicBezTo>
                  <a:cubicBezTo>
                    <a:pt x="12977" y="1258"/>
                    <a:pt x="12243" y="991"/>
                    <a:pt x="11542" y="825"/>
                  </a:cubicBezTo>
                  <a:cubicBezTo>
                    <a:pt x="11965" y="770"/>
                    <a:pt x="12367" y="745"/>
                    <a:pt x="12754" y="745"/>
                  </a:cubicBezTo>
                  <a:cubicBezTo>
                    <a:pt x="13071" y="745"/>
                    <a:pt x="13377" y="761"/>
                    <a:pt x="13677" y="791"/>
                  </a:cubicBezTo>
                  <a:lnTo>
                    <a:pt x="13677" y="224"/>
                  </a:lnTo>
                  <a:cubicBezTo>
                    <a:pt x="12893" y="73"/>
                    <a:pt x="12069" y="1"/>
                    <a:pt x="11218"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
            <p:cNvSpPr/>
            <p:nvPr/>
          </p:nvSpPr>
          <p:spPr>
            <a:xfrm>
              <a:off x="5488250" y="3452925"/>
              <a:ext cx="116775" cy="459500"/>
            </a:xfrm>
            <a:custGeom>
              <a:avLst/>
              <a:gdLst/>
              <a:ahLst/>
              <a:cxnLst/>
              <a:rect l="l" t="t" r="r" b="b"/>
              <a:pathLst>
                <a:path w="4671" h="18380" extrusionOk="0">
                  <a:moveTo>
                    <a:pt x="2970" y="0"/>
                  </a:moveTo>
                  <a:lnTo>
                    <a:pt x="2736" y="67"/>
                  </a:lnTo>
                  <a:cubicBezTo>
                    <a:pt x="4404" y="5137"/>
                    <a:pt x="3203" y="13143"/>
                    <a:pt x="1" y="18313"/>
                  </a:cubicBezTo>
                  <a:lnTo>
                    <a:pt x="201" y="18380"/>
                  </a:lnTo>
                  <a:cubicBezTo>
                    <a:pt x="3470" y="13176"/>
                    <a:pt x="4671" y="5104"/>
                    <a:pt x="29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
            <p:cNvSpPr/>
            <p:nvPr/>
          </p:nvSpPr>
          <p:spPr>
            <a:xfrm>
              <a:off x="5534950" y="3436125"/>
              <a:ext cx="44225" cy="25425"/>
            </a:xfrm>
            <a:custGeom>
              <a:avLst/>
              <a:gdLst/>
              <a:ahLst/>
              <a:cxnLst/>
              <a:rect l="l" t="t" r="r" b="b"/>
              <a:pathLst>
                <a:path w="1769" h="1017" extrusionOk="0">
                  <a:moveTo>
                    <a:pt x="1314" y="1"/>
                  </a:moveTo>
                  <a:cubicBezTo>
                    <a:pt x="1163" y="1"/>
                    <a:pt x="982" y="35"/>
                    <a:pt x="801" y="105"/>
                  </a:cubicBezTo>
                  <a:cubicBezTo>
                    <a:pt x="334" y="205"/>
                    <a:pt x="1" y="539"/>
                    <a:pt x="101" y="805"/>
                  </a:cubicBezTo>
                  <a:cubicBezTo>
                    <a:pt x="121" y="949"/>
                    <a:pt x="281" y="1017"/>
                    <a:pt x="509" y="1017"/>
                  </a:cubicBezTo>
                  <a:cubicBezTo>
                    <a:pt x="652" y="1017"/>
                    <a:pt x="822" y="990"/>
                    <a:pt x="1001" y="939"/>
                  </a:cubicBezTo>
                  <a:cubicBezTo>
                    <a:pt x="1468" y="772"/>
                    <a:pt x="1769" y="439"/>
                    <a:pt x="1702" y="205"/>
                  </a:cubicBezTo>
                  <a:cubicBezTo>
                    <a:pt x="1683" y="69"/>
                    <a:pt x="1527" y="1"/>
                    <a:pt x="1314" y="1"/>
                  </a:cubicBezTo>
                  <a:close/>
                </a:path>
              </a:pathLst>
            </a:custGeom>
            <a:solidFill>
              <a:srgbClr val="FFFB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
            <p:cNvSpPr/>
            <p:nvPr/>
          </p:nvSpPr>
          <p:spPr>
            <a:xfrm>
              <a:off x="5495750" y="3503775"/>
              <a:ext cx="139300" cy="417000"/>
            </a:xfrm>
            <a:custGeom>
              <a:avLst/>
              <a:gdLst/>
              <a:ahLst/>
              <a:cxnLst/>
              <a:rect l="l" t="t" r="r" b="b"/>
              <a:pathLst>
                <a:path w="5572" h="16680" extrusionOk="0">
                  <a:moveTo>
                    <a:pt x="5338" y="1"/>
                  </a:moveTo>
                  <a:cubicBezTo>
                    <a:pt x="5071" y="4838"/>
                    <a:pt x="3337" y="10275"/>
                    <a:pt x="1" y="16613"/>
                  </a:cubicBezTo>
                  <a:lnTo>
                    <a:pt x="234" y="16679"/>
                  </a:lnTo>
                  <a:cubicBezTo>
                    <a:pt x="3570" y="10342"/>
                    <a:pt x="5338" y="4904"/>
                    <a:pt x="557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
            <p:cNvSpPr/>
            <p:nvPr/>
          </p:nvSpPr>
          <p:spPr>
            <a:xfrm>
              <a:off x="5610850" y="3485425"/>
              <a:ext cx="41725" cy="24225"/>
            </a:xfrm>
            <a:custGeom>
              <a:avLst/>
              <a:gdLst/>
              <a:ahLst/>
              <a:cxnLst/>
              <a:rect l="l" t="t" r="r" b="b"/>
              <a:pathLst>
                <a:path w="1669" h="969" extrusionOk="0">
                  <a:moveTo>
                    <a:pt x="901" y="1"/>
                  </a:moveTo>
                  <a:cubicBezTo>
                    <a:pt x="401" y="34"/>
                    <a:pt x="0" y="234"/>
                    <a:pt x="0" y="501"/>
                  </a:cubicBezTo>
                  <a:cubicBezTo>
                    <a:pt x="0" y="735"/>
                    <a:pt x="334" y="968"/>
                    <a:pt x="801" y="968"/>
                  </a:cubicBezTo>
                  <a:cubicBezTo>
                    <a:pt x="1268" y="968"/>
                    <a:pt x="1635" y="735"/>
                    <a:pt x="1668" y="468"/>
                  </a:cubicBezTo>
                  <a:cubicBezTo>
                    <a:pt x="1668" y="201"/>
                    <a:pt x="1335" y="1"/>
                    <a:pt x="9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
            <p:cNvSpPr/>
            <p:nvPr/>
          </p:nvSpPr>
          <p:spPr>
            <a:xfrm>
              <a:off x="5460725" y="3506275"/>
              <a:ext cx="86775" cy="406150"/>
            </a:xfrm>
            <a:custGeom>
              <a:avLst/>
              <a:gdLst/>
              <a:ahLst/>
              <a:cxnLst/>
              <a:rect l="l" t="t" r="r" b="b"/>
              <a:pathLst>
                <a:path w="3471" h="16246" extrusionOk="0">
                  <a:moveTo>
                    <a:pt x="234" y="1"/>
                  </a:moveTo>
                  <a:lnTo>
                    <a:pt x="1" y="134"/>
                  </a:lnTo>
                  <a:cubicBezTo>
                    <a:pt x="2836" y="4904"/>
                    <a:pt x="3237" y="10742"/>
                    <a:pt x="1068" y="16179"/>
                  </a:cubicBezTo>
                  <a:lnTo>
                    <a:pt x="1302" y="16246"/>
                  </a:lnTo>
                  <a:cubicBezTo>
                    <a:pt x="3470" y="10809"/>
                    <a:pt x="3103" y="487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
            <p:cNvSpPr/>
            <p:nvPr/>
          </p:nvSpPr>
          <p:spPr>
            <a:xfrm>
              <a:off x="5439050" y="3488675"/>
              <a:ext cx="42550" cy="29625"/>
            </a:xfrm>
            <a:custGeom>
              <a:avLst/>
              <a:gdLst/>
              <a:ahLst/>
              <a:cxnLst/>
              <a:rect l="l" t="t" r="r" b="b"/>
              <a:pathLst>
                <a:path w="1702" h="1185" extrusionOk="0">
                  <a:moveTo>
                    <a:pt x="1236" y="0"/>
                  </a:moveTo>
                  <a:cubicBezTo>
                    <a:pt x="1057" y="0"/>
                    <a:pt x="841" y="67"/>
                    <a:pt x="634" y="205"/>
                  </a:cubicBezTo>
                  <a:cubicBezTo>
                    <a:pt x="201" y="438"/>
                    <a:pt x="1" y="838"/>
                    <a:pt x="101" y="1038"/>
                  </a:cubicBezTo>
                  <a:cubicBezTo>
                    <a:pt x="149" y="1135"/>
                    <a:pt x="274" y="1185"/>
                    <a:pt x="436" y="1185"/>
                  </a:cubicBezTo>
                  <a:cubicBezTo>
                    <a:pt x="610" y="1185"/>
                    <a:pt x="827" y="1126"/>
                    <a:pt x="1035" y="1005"/>
                  </a:cubicBezTo>
                  <a:cubicBezTo>
                    <a:pt x="1468" y="738"/>
                    <a:pt x="1702" y="371"/>
                    <a:pt x="1602" y="171"/>
                  </a:cubicBezTo>
                  <a:cubicBezTo>
                    <a:pt x="1537" y="58"/>
                    <a:pt x="1403" y="0"/>
                    <a:pt x="12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
            <p:cNvSpPr/>
            <p:nvPr/>
          </p:nvSpPr>
          <p:spPr>
            <a:xfrm>
              <a:off x="5545800" y="3626375"/>
              <a:ext cx="261050" cy="301900"/>
            </a:xfrm>
            <a:custGeom>
              <a:avLst/>
              <a:gdLst/>
              <a:ahLst/>
              <a:cxnLst/>
              <a:rect l="l" t="t" r="r" b="b"/>
              <a:pathLst>
                <a:path w="10442" h="12076" extrusionOk="0">
                  <a:moveTo>
                    <a:pt x="10374" y="0"/>
                  </a:moveTo>
                  <a:cubicBezTo>
                    <a:pt x="5071" y="2435"/>
                    <a:pt x="1668" y="6405"/>
                    <a:pt x="0" y="12009"/>
                  </a:cubicBezTo>
                  <a:lnTo>
                    <a:pt x="201" y="12076"/>
                  </a:lnTo>
                  <a:cubicBezTo>
                    <a:pt x="1868" y="6538"/>
                    <a:pt x="5237" y="2669"/>
                    <a:pt x="10441" y="200"/>
                  </a:cubicBezTo>
                  <a:lnTo>
                    <a:pt x="103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
            <p:cNvSpPr/>
            <p:nvPr/>
          </p:nvSpPr>
          <p:spPr>
            <a:xfrm>
              <a:off x="5798475" y="3607450"/>
              <a:ext cx="28375" cy="40375"/>
            </a:xfrm>
            <a:custGeom>
              <a:avLst/>
              <a:gdLst/>
              <a:ahLst/>
              <a:cxnLst/>
              <a:rect l="l" t="t" r="r" b="b"/>
              <a:pathLst>
                <a:path w="1135" h="1615" extrusionOk="0">
                  <a:moveTo>
                    <a:pt x="369" y="1"/>
                  </a:moveTo>
                  <a:cubicBezTo>
                    <a:pt x="333" y="1"/>
                    <a:pt x="298" y="8"/>
                    <a:pt x="267" y="23"/>
                  </a:cubicBezTo>
                  <a:cubicBezTo>
                    <a:pt x="67" y="157"/>
                    <a:pt x="1" y="624"/>
                    <a:pt x="167" y="1024"/>
                  </a:cubicBezTo>
                  <a:cubicBezTo>
                    <a:pt x="308" y="1391"/>
                    <a:pt x="569" y="1614"/>
                    <a:pt x="787" y="1614"/>
                  </a:cubicBezTo>
                  <a:cubicBezTo>
                    <a:pt x="827" y="1614"/>
                    <a:pt x="865" y="1607"/>
                    <a:pt x="901" y="1591"/>
                  </a:cubicBezTo>
                  <a:cubicBezTo>
                    <a:pt x="1101" y="1458"/>
                    <a:pt x="1135" y="991"/>
                    <a:pt x="968" y="591"/>
                  </a:cubicBezTo>
                  <a:cubicBezTo>
                    <a:pt x="827" y="224"/>
                    <a:pt x="567" y="1"/>
                    <a:pt x="3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
            <p:cNvSpPr/>
            <p:nvPr/>
          </p:nvSpPr>
          <p:spPr>
            <a:xfrm>
              <a:off x="5487425" y="3560500"/>
              <a:ext cx="70900" cy="351925"/>
            </a:xfrm>
            <a:custGeom>
              <a:avLst/>
              <a:gdLst/>
              <a:ahLst/>
              <a:cxnLst/>
              <a:rect l="l" t="t" r="r" b="b"/>
              <a:pathLst>
                <a:path w="2836" h="14077" extrusionOk="0">
                  <a:moveTo>
                    <a:pt x="2069" y="0"/>
                  </a:moveTo>
                  <a:lnTo>
                    <a:pt x="1835" y="33"/>
                  </a:lnTo>
                  <a:cubicBezTo>
                    <a:pt x="2536" y="4403"/>
                    <a:pt x="2502" y="8306"/>
                    <a:pt x="0" y="14010"/>
                  </a:cubicBezTo>
                  <a:lnTo>
                    <a:pt x="234" y="14077"/>
                  </a:lnTo>
                  <a:cubicBezTo>
                    <a:pt x="2736" y="8339"/>
                    <a:pt x="2836" y="4403"/>
                    <a:pt x="20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
            <p:cNvSpPr/>
            <p:nvPr/>
          </p:nvSpPr>
          <p:spPr>
            <a:xfrm>
              <a:off x="5512450" y="3541550"/>
              <a:ext cx="44225" cy="26250"/>
            </a:xfrm>
            <a:custGeom>
              <a:avLst/>
              <a:gdLst/>
              <a:ahLst/>
              <a:cxnLst/>
              <a:rect l="l" t="t" r="r" b="b"/>
              <a:pathLst>
                <a:path w="1769" h="1050" extrusionOk="0">
                  <a:moveTo>
                    <a:pt x="1250" y="0"/>
                  </a:moveTo>
                  <a:cubicBezTo>
                    <a:pt x="1105" y="0"/>
                    <a:pt x="939" y="30"/>
                    <a:pt x="767" y="91"/>
                  </a:cubicBezTo>
                  <a:cubicBezTo>
                    <a:pt x="334" y="258"/>
                    <a:pt x="0" y="558"/>
                    <a:pt x="67" y="791"/>
                  </a:cubicBezTo>
                  <a:cubicBezTo>
                    <a:pt x="88" y="960"/>
                    <a:pt x="270" y="1049"/>
                    <a:pt x="519" y="1049"/>
                  </a:cubicBezTo>
                  <a:cubicBezTo>
                    <a:pt x="663" y="1049"/>
                    <a:pt x="830" y="1019"/>
                    <a:pt x="1001" y="958"/>
                  </a:cubicBezTo>
                  <a:cubicBezTo>
                    <a:pt x="1434" y="825"/>
                    <a:pt x="1768" y="491"/>
                    <a:pt x="1701" y="258"/>
                  </a:cubicBezTo>
                  <a:cubicBezTo>
                    <a:pt x="1680" y="89"/>
                    <a:pt x="1499" y="0"/>
                    <a:pt x="12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
            <p:cNvSpPr/>
            <p:nvPr/>
          </p:nvSpPr>
          <p:spPr>
            <a:xfrm>
              <a:off x="5545800" y="3610525"/>
              <a:ext cx="189325" cy="317750"/>
            </a:xfrm>
            <a:custGeom>
              <a:avLst/>
              <a:gdLst/>
              <a:ahLst/>
              <a:cxnLst/>
              <a:rect l="l" t="t" r="r" b="b"/>
              <a:pathLst>
                <a:path w="7573" h="12710" extrusionOk="0">
                  <a:moveTo>
                    <a:pt x="7406" y="1"/>
                  </a:moveTo>
                  <a:cubicBezTo>
                    <a:pt x="2702" y="3870"/>
                    <a:pt x="267" y="6906"/>
                    <a:pt x="0" y="12710"/>
                  </a:cubicBezTo>
                  <a:lnTo>
                    <a:pt x="234" y="12710"/>
                  </a:lnTo>
                  <a:cubicBezTo>
                    <a:pt x="534" y="7039"/>
                    <a:pt x="2936" y="4037"/>
                    <a:pt x="7572" y="167"/>
                  </a:cubicBezTo>
                  <a:lnTo>
                    <a:pt x="740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
            <p:cNvSpPr/>
            <p:nvPr/>
          </p:nvSpPr>
          <p:spPr>
            <a:xfrm>
              <a:off x="5721750" y="3591875"/>
              <a:ext cx="34225" cy="34825"/>
            </a:xfrm>
            <a:custGeom>
              <a:avLst/>
              <a:gdLst/>
              <a:ahLst/>
              <a:cxnLst/>
              <a:rect l="l" t="t" r="r" b="b"/>
              <a:pathLst>
                <a:path w="1369" h="1393" extrusionOk="0">
                  <a:moveTo>
                    <a:pt x="401" y="0"/>
                  </a:moveTo>
                  <a:cubicBezTo>
                    <a:pt x="312" y="0"/>
                    <a:pt x="231" y="26"/>
                    <a:pt x="168" y="79"/>
                  </a:cubicBezTo>
                  <a:cubicBezTo>
                    <a:pt x="1" y="280"/>
                    <a:pt x="34" y="680"/>
                    <a:pt x="334" y="1047"/>
                  </a:cubicBezTo>
                  <a:cubicBezTo>
                    <a:pt x="493" y="1274"/>
                    <a:pt x="730" y="1393"/>
                    <a:pt x="928" y="1393"/>
                  </a:cubicBezTo>
                  <a:cubicBezTo>
                    <a:pt x="1020" y="1393"/>
                    <a:pt x="1104" y="1367"/>
                    <a:pt x="1168" y="1314"/>
                  </a:cubicBezTo>
                  <a:cubicBezTo>
                    <a:pt x="1368" y="1147"/>
                    <a:pt x="1302" y="680"/>
                    <a:pt x="1001" y="346"/>
                  </a:cubicBezTo>
                  <a:cubicBezTo>
                    <a:pt x="820" y="119"/>
                    <a:pt x="592" y="0"/>
                    <a:pt x="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
            <p:cNvSpPr/>
            <p:nvPr/>
          </p:nvSpPr>
          <p:spPr>
            <a:xfrm>
              <a:off x="5466575" y="3704850"/>
              <a:ext cx="186000" cy="308550"/>
            </a:xfrm>
            <a:custGeom>
              <a:avLst/>
              <a:gdLst/>
              <a:ahLst/>
              <a:cxnLst/>
              <a:rect l="l" t="t" r="r" b="b"/>
              <a:pathLst>
                <a:path w="7440" h="12342" extrusionOk="0">
                  <a:moveTo>
                    <a:pt x="3014" y="1"/>
                  </a:moveTo>
                  <a:cubicBezTo>
                    <a:pt x="2665" y="1"/>
                    <a:pt x="2213" y="30"/>
                    <a:pt x="2102" y="30"/>
                  </a:cubicBezTo>
                  <a:cubicBezTo>
                    <a:pt x="501" y="3933"/>
                    <a:pt x="0" y="8003"/>
                    <a:pt x="601" y="11972"/>
                  </a:cubicBezTo>
                  <a:cubicBezTo>
                    <a:pt x="655" y="12135"/>
                    <a:pt x="731" y="12342"/>
                    <a:pt x="848" y="12342"/>
                  </a:cubicBezTo>
                  <a:cubicBezTo>
                    <a:pt x="874" y="12342"/>
                    <a:pt x="903" y="12331"/>
                    <a:pt x="934" y="12306"/>
                  </a:cubicBezTo>
                  <a:cubicBezTo>
                    <a:pt x="1035" y="12272"/>
                    <a:pt x="1035" y="12239"/>
                    <a:pt x="1068" y="12139"/>
                  </a:cubicBezTo>
                  <a:cubicBezTo>
                    <a:pt x="1535" y="11038"/>
                    <a:pt x="5438" y="3866"/>
                    <a:pt x="7439" y="1732"/>
                  </a:cubicBezTo>
                  <a:cubicBezTo>
                    <a:pt x="7339" y="1631"/>
                    <a:pt x="7206" y="1565"/>
                    <a:pt x="7172" y="1465"/>
                  </a:cubicBezTo>
                  <a:lnTo>
                    <a:pt x="6538" y="1965"/>
                  </a:lnTo>
                  <a:cubicBezTo>
                    <a:pt x="6672" y="1765"/>
                    <a:pt x="6772" y="1531"/>
                    <a:pt x="6905" y="1298"/>
                  </a:cubicBezTo>
                  <a:cubicBezTo>
                    <a:pt x="6372" y="931"/>
                    <a:pt x="5838" y="631"/>
                    <a:pt x="5238" y="431"/>
                  </a:cubicBezTo>
                  <a:cubicBezTo>
                    <a:pt x="4937" y="731"/>
                    <a:pt x="4704" y="998"/>
                    <a:pt x="4504" y="1331"/>
                  </a:cubicBezTo>
                  <a:cubicBezTo>
                    <a:pt x="4570" y="998"/>
                    <a:pt x="4670" y="631"/>
                    <a:pt x="4771" y="297"/>
                  </a:cubicBezTo>
                  <a:cubicBezTo>
                    <a:pt x="4537" y="264"/>
                    <a:pt x="4337" y="197"/>
                    <a:pt x="4070" y="130"/>
                  </a:cubicBezTo>
                  <a:cubicBezTo>
                    <a:pt x="3570" y="697"/>
                    <a:pt x="3069" y="1298"/>
                    <a:pt x="2669" y="1932"/>
                  </a:cubicBezTo>
                  <a:cubicBezTo>
                    <a:pt x="2836" y="1265"/>
                    <a:pt x="3069" y="597"/>
                    <a:pt x="3403" y="30"/>
                  </a:cubicBezTo>
                  <a:cubicBezTo>
                    <a:pt x="3336" y="8"/>
                    <a:pt x="3188" y="1"/>
                    <a:pt x="3014"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
            <p:cNvSpPr/>
            <p:nvPr/>
          </p:nvSpPr>
          <p:spPr>
            <a:xfrm>
              <a:off x="5338975" y="3710600"/>
              <a:ext cx="175150" cy="302450"/>
            </a:xfrm>
            <a:custGeom>
              <a:avLst/>
              <a:gdLst/>
              <a:ahLst/>
              <a:cxnLst/>
              <a:rect l="l" t="t" r="r" b="b"/>
              <a:pathLst>
                <a:path w="7006" h="12098" extrusionOk="0">
                  <a:moveTo>
                    <a:pt x="4838" y="0"/>
                  </a:moveTo>
                  <a:cubicBezTo>
                    <a:pt x="4671" y="34"/>
                    <a:pt x="4471" y="34"/>
                    <a:pt x="4304" y="67"/>
                  </a:cubicBezTo>
                  <a:cubicBezTo>
                    <a:pt x="4571" y="634"/>
                    <a:pt x="4804" y="1235"/>
                    <a:pt x="4871" y="1902"/>
                  </a:cubicBezTo>
                  <a:cubicBezTo>
                    <a:pt x="4504" y="1335"/>
                    <a:pt x="4070" y="734"/>
                    <a:pt x="3570" y="234"/>
                  </a:cubicBezTo>
                  <a:lnTo>
                    <a:pt x="2836" y="501"/>
                  </a:lnTo>
                  <a:cubicBezTo>
                    <a:pt x="2903" y="834"/>
                    <a:pt x="3003" y="1168"/>
                    <a:pt x="3036" y="1502"/>
                  </a:cubicBezTo>
                  <a:cubicBezTo>
                    <a:pt x="2836" y="1201"/>
                    <a:pt x="2636" y="901"/>
                    <a:pt x="2369" y="668"/>
                  </a:cubicBezTo>
                  <a:cubicBezTo>
                    <a:pt x="1735" y="901"/>
                    <a:pt x="1168" y="1235"/>
                    <a:pt x="568" y="1668"/>
                  </a:cubicBezTo>
                  <a:cubicBezTo>
                    <a:pt x="701" y="1868"/>
                    <a:pt x="801" y="2069"/>
                    <a:pt x="868" y="2269"/>
                  </a:cubicBezTo>
                  <a:cubicBezTo>
                    <a:pt x="701" y="2102"/>
                    <a:pt x="501" y="2002"/>
                    <a:pt x="301" y="1868"/>
                  </a:cubicBezTo>
                  <a:cubicBezTo>
                    <a:pt x="268" y="1868"/>
                    <a:pt x="134" y="1969"/>
                    <a:pt x="1" y="2069"/>
                  </a:cubicBezTo>
                  <a:cubicBezTo>
                    <a:pt x="1368" y="3003"/>
                    <a:pt x="2636" y="4237"/>
                    <a:pt x="3503" y="5705"/>
                  </a:cubicBezTo>
                  <a:cubicBezTo>
                    <a:pt x="4037" y="6572"/>
                    <a:pt x="4471" y="7506"/>
                    <a:pt x="4771" y="8507"/>
                  </a:cubicBezTo>
                  <a:cubicBezTo>
                    <a:pt x="5104" y="9574"/>
                    <a:pt x="5171" y="10808"/>
                    <a:pt x="5538" y="11909"/>
                  </a:cubicBezTo>
                  <a:cubicBezTo>
                    <a:pt x="5538" y="11976"/>
                    <a:pt x="5605" y="12042"/>
                    <a:pt x="5638" y="12076"/>
                  </a:cubicBezTo>
                  <a:cubicBezTo>
                    <a:pt x="5663" y="12091"/>
                    <a:pt x="5688" y="12097"/>
                    <a:pt x="5713" y="12097"/>
                  </a:cubicBezTo>
                  <a:cubicBezTo>
                    <a:pt x="5852" y="12097"/>
                    <a:pt x="5977" y="11879"/>
                    <a:pt x="6005" y="11709"/>
                  </a:cubicBezTo>
                  <a:cubicBezTo>
                    <a:pt x="7006" y="7739"/>
                    <a:pt x="6706" y="3303"/>
                    <a:pt x="4838"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
            <p:cNvSpPr/>
            <p:nvPr/>
          </p:nvSpPr>
          <p:spPr>
            <a:xfrm>
              <a:off x="5280600" y="3783150"/>
              <a:ext cx="203500" cy="226850"/>
            </a:xfrm>
            <a:custGeom>
              <a:avLst/>
              <a:gdLst/>
              <a:ahLst/>
              <a:cxnLst/>
              <a:rect l="l" t="t" r="r" b="b"/>
              <a:pathLst>
                <a:path w="8140" h="9074" extrusionOk="0">
                  <a:moveTo>
                    <a:pt x="2536" y="1"/>
                  </a:moveTo>
                  <a:cubicBezTo>
                    <a:pt x="2436" y="101"/>
                    <a:pt x="2302" y="234"/>
                    <a:pt x="2202" y="301"/>
                  </a:cubicBezTo>
                  <a:cubicBezTo>
                    <a:pt x="2636" y="634"/>
                    <a:pt x="3036" y="1001"/>
                    <a:pt x="3370" y="1468"/>
                  </a:cubicBezTo>
                  <a:cubicBezTo>
                    <a:pt x="2870" y="1168"/>
                    <a:pt x="2336" y="935"/>
                    <a:pt x="1835" y="701"/>
                  </a:cubicBezTo>
                  <a:cubicBezTo>
                    <a:pt x="1669" y="868"/>
                    <a:pt x="1535" y="1068"/>
                    <a:pt x="1435" y="1201"/>
                  </a:cubicBezTo>
                  <a:cubicBezTo>
                    <a:pt x="1635" y="1435"/>
                    <a:pt x="1802" y="1668"/>
                    <a:pt x="1969" y="1935"/>
                  </a:cubicBezTo>
                  <a:cubicBezTo>
                    <a:pt x="1702" y="1768"/>
                    <a:pt x="1435" y="1668"/>
                    <a:pt x="1168" y="1535"/>
                  </a:cubicBezTo>
                  <a:cubicBezTo>
                    <a:pt x="835" y="2002"/>
                    <a:pt x="601" y="2536"/>
                    <a:pt x="334" y="3103"/>
                  </a:cubicBezTo>
                  <a:cubicBezTo>
                    <a:pt x="501" y="3203"/>
                    <a:pt x="668" y="3336"/>
                    <a:pt x="801" y="3470"/>
                  </a:cubicBezTo>
                  <a:cubicBezTo>
                    <a:pt x="601" y="3436"/>
                    <a:pt x="434" y="3370"/>
                    <a:pt x="201" y="3370"/>
                  </a:cubicBezTo>
                  <a:cubicBezTo>
                    <a:pt x="101" y="3503"/>
                    <a:pt x="34" y="3636"/>
                    <a:pt x="1" y="3770"/>
                  </a:cubicBezTo>
                  <a:cubicBezTo>
                    <a:pt x="1335" y="3837"/>
                    <a:pt x="2669" y="4304"/>
                    <a:pt x="3904" y="5071"/>
                  </a:cubicBezTo>
                  <a:cubicBezTo>
                    <a:pt x="4637" y="5504"/>
                    <a:pt x="5305" y="6072"/>
                    <a:pt x="5938" y="6672"/>
                  </a:cubicBezTo>
                  <a:cubicBezTo>
                    <a:pt x="6606" y="7406"/>
                    <a:pt x="7139" y="8306"/>
                    <a:pt x="7840" y="8974"/>
                  </a:cubicBezTo>
                  <a:cubicBezTo>
                    <a:pt x="7873" y="9007"/>
                    <a:pt x="7940" y="9074"/>
                    <a:pt x="7973" y="9074"/>
                  </a:cubicBezTo>
                  <a:cubicBezTo>
                    <a:pt x="8140" y="9074"/>
                    <a:pt x="8140" y="8807"/>
                    <a:pt x="8107" y="8607"/>
                  </a:cubicBezTo>
                  <a:cubicBezTo>
                    <a:pt x="7206" y="5104"/>
                    <a:pt x="5171" y="1735"/>
                    <a:pt x="2536"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
            <p:cNvSpPr/>
            <p:nvPr/>
          </p:nvSpPr>
          <p:spPr>
            <a:xfrm>
              <a:off x="5479925" y="3768975"/>
              <a:ext cx="268550" cy="243525"/>
            </a:xfrm>
            <a:custGeom>
              <a:avLst/>
              <a:gdLst/>
              <a:ahLst/>
              <a:cxnLst/>
              <a:rect l="l" t="t" r="r" b="b"/>
              <a:pathLst>
                <a:path w="10742" h="9741" extrusionOk="0">
                  <a:moveTo>
                    <a:pt x="7906" y="0"/>
                  </a:moveTo>
                  <a:cubicBezTo>
                    <a:pt x="4403" y="1802"/>
                    <a:pt x="1535" y="5404"/>
                    <a:pt x="67" y="9240"/>
                  </a:cubicBezTo>
                  <a:cubicBezTo>
                    <a:pt x="34" y="9474"/>
                    <a:pt x="0" y="9741"/>
                    <a:pt x="200" y="9741"/>
                  </a:cubicBezTo>
                  <a:cubicBezTo>
                    <a:pt x="234" y="9741"/>
                    <a:pt x="334" y="9707"/>
                    <a:pt x="367" y="9674"/>
                  </a:cubicBezTo>
                  <a:cubicBezTo>
                    <a:pt x="1334" y="8907"/>
                    <a:pt x="2135" y="7973"/>
                    <a:pt x="3036" y="7206"/>
                  </a:cubicBezTo>
                  <a:cubicBezTo>
                    <a:pt x="3870" y="6505"/>
                    <a:pt x="4737" y="5971"/>
                    <a:pt x="5704" y="5504"/>
                  </a:cubicBezTo>
                  <a:cubicBezTo>
                    <a:pt x="7305" y="4737"/>
                    <a:pt x="9040" y="4304"/>
                    <a:pt x="10741" y="4237"/>
                  </a:cubicBezTo>
                  <a:cubicBezTo>
                    <a:pt x="10708" y="4070"/>
                    <a:pt x="10674" y="3970"/>
                    <a:pt x="10641" y="3837"/>
                  </a:cubicBezTo>
                  <a:cubicBezTo>
                    <a:pt x="10374" y="3837"/>
                    <a:pt x="10141" y="3837"/>
                    <a:pt x="9874" y="3870"/>
                  </a:cubicBezTo>
                  <a:lnTo>
                    <a:pt x="10508" y="3503"/>
                  </a:lnTo>
                  <a:cubicBezTo>
                    <a:pt x="10241" y="2903"/>
                    <a:pt x="9974" y="2335"/>
                    <a:pt x="9574" y="1802"/>
                  </a:cubicBezTo>
                  <a:cubicBezTo>
                    <a:pt x="9240" y="1868"/>
                    <a:pt x="8873" y="2002"/>
                    <a:pt x="8540" y="2169"/>
                  </a:cubicBezTo>
                  <a:lnTo>
                    <a:pt x="9307" y="1401"/>
                  </a:lnTo>
                  <a:cubicBezTo>
                    <a:pt x="9140" y="1201"/>
                    <a:pt x="8973" y="1001"/>
                    <a:pt x="8806" y="834"/>
                  </a:cubicBezTo>
                  <a:cubicBezTo>
                    <a:pt x="8073" y="1035"/>
                    <a:pt x="7405" y="1301"/>
                    <a:pt x="6738" y="1568"/>
                  </a:cubicBezTo>
                  <a:cubicBezTo>
                    <a:pt x="7239" y="1068"/>
                    <a:pt x="7739" y="668"/>
                    <a:pt x="8339" y="334"/>
                  </a:cubicBezTo>
                  <a:cubicBezTo>
                    <a:pt x="8206" y="201"/>
                    <a:pt x="8039" y="134"/>
                    <a:pt x="7906"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
            <p:cNvSpPr/>
            <p:nvPr/>
          </p:nvSpPr>
          <p:spPr>
            <a:xfrm>
              <a:off x="5483250" y="3890725"/>
              <a:ext cx="256875" cy="121325"/>
            </a:xfrm>
            <a:custGeom>
              <a:avLst/>
              <a:gdLst/>
              <a:ahLst/>
              <a:cxnLst/>
              <a:rect l="l" t="t" r="r" b="b"/>
              <a:pathLst>
                <a:path w="10275" h="4853" extrusionOk="0">
                  <a:moveTo>
                    <a:pt x="10008" y="1"/>
                  </a:moveTo>
                  <a:cubicBezTo>
                    <a:pt x="6739" y="134"/>
                    <a:pt x="3069" y="1935"/>
                    <a:pt x="267" y="4437"/>
                  </a:cubicBezTo>
                  <a:cubicBezTo>
                    <a:pt x="167" y="4537"/>
                    <a:pt x="1" y="4771"/>
                    <a:pt x="101" y="4837"/>
                  </a:cubicBezTo>
                  <a:cubicBezTo>
                    <a:pt x="123" y="4849"/>
                    <a:pt x="145" y="4852"/>
                    <a:pt x="166" y="4852"/>
                  </a:cubicBezTo>
                  <a:cubicBezTo>
                    <a:pt x="208" y="4852"/>
                    <a:pt x="245" y="4837"/>
                    <a:pt x="267" y="4837"/>
                  </a:cubicBezTo>
                  <a:cubicBezTo>
                    <a:pt x="1268" y="4637"/>
                    <a:pt x="2236" y="4137"/>
                    <a:pt x="3236" y="3870"/>
                  </a:cubicBezTo>
                  <a:cubicBezTo>
                    <a:pt x="4104" y="3670"/>
                    <a:pt x="5038" y="3536"/>
                    <a:pt x="5871" y="3536"/>
                  </a:cubicBezTo>
                  <a:cubicBezTo>
                    <a:pt x="7339" y="3536"/>
                    <a:pt x="8740" y="3837"/>
                    <a:pt x="9908" y="4437"/>
                  </a:cubicBezTo>
                  <a:cubicBezTo>
                    <a:pt x="9941" y="4304"/>
                    <a:pt x="10008" y="4170"/>
                    <a:pt x="10041" y="4003"/>
                  </a:cubicBezTo>
                  <a:cubicBezTo>
                    <a:pt x="9874" y="3937"/>
                    <a:pt x="9674" y="3870"/>
                    <a:pt x="9507" y="3803"/>
                  </a:cubicBezTo>
                  <a:cubicBezTo>
                    <a:pt x="9674" y="3803"/>
                    <a:pt x="9874" y="3770"/>
                    <a:pt x="10074" y="3770"/>
                  </a:cubicBezTo>
                  <a:cubicBezTo>
                    <a:pt x="10208" y="3170"/>
                    <a:pt x="10275" y="2602"/>
                    <a:pt x="10275" y="2035"/>
                  </a:cubicBezTo>
                  <a:cubicBezTo>
                    <a:pt x="10008" y="1969"/>
                    <a:pt x="9708" y="1902"/>
                    <a:pt x="9407" y="1902"/>
                  </a:cubicBezTo>
                  <a:cubicBezTo>
                    <a:pt x="9708" y="1802"/>
                    <a:pt x="10008" y="1668"/>
                    <a:pt x="10275" y="1568"/>
                  </a:cubicBezTo>
                  <a:cubicBezTo>
                    <a:pt x="10275" y="1368"/>
                    <a:pt x="10275" y="1168"/>
                    <a:pt x="10241" y="968"/>
                  </a:cubicBezTo>
                  <a:cubicBezTo>
                    <a:pt x="9674" y="835"/>
                    <a:pt x="9074" y="801"/>
                    <a:pt x="8507" y="801"/>
                  </a:cubicBezTo>
                  <a:cubicBezTo>
                    <a:pt x="9040" y="568"/>
                    <a:pt x="9574" y="468"/>
                    <a:pt x="10108" y="434"/>
                  </a:cubicBezTo>
                  <a:cubicBezTo>
                    <a:pt x="10074" y="301"/>
                    <a:pt x="10041" y="134"/>
                    <a:pt x="10008"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
            <p:cNvSpPr/>
            <p:nvPr/>
          </p:nvSpPr>
          <p:spPr>
            <a:xfrm>
              <a:off x="5560800" y="3953275"/>
              <a:ext cx="145125" cy="24200"/>
            </a:xfrm>
            <a:custGeom>
              <a:avLst/>
              <a:gdLst/>
              <a:ahLst/>
              <a:cxnLst/>
              <a:rect l="l" t="t" r="r" b="b"/>
              <a:pathLst>
                <a:path w="5805" h="968" fill="none" extrusionOk="0">
                  <a:moveTo>
                    <a:pt x="1" y="968"/>
                  </a:moveTo>
                  <a:cubicBezTo>
                    <a:pt x="1835" y="201"/>
                    <a:pt x="3904" y="0"/>
                    <a:pt x="5805" y="3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
            <p:cNvSpPr/>
            <p:nvPr/>
          </p:nvSpPr>
          <p:spPr>
            <a:xfrm>
              <a:off x="5633350" y="3932425"/>
              <a:ext cx="48400" cy="8375"/>
            </a:xfrm>
            <a:custGeom>
              <a:avLst/>
              <a:gdLst/>
              <a:ahLst/>
              <a:cxnLst/>
              <a:rect l="l" t="t" r="r" b="b"/>
              <a:pathLst>
                <a:path w="1936" h="335" fill="none" extrusionOk="0">
                  <a:moveTo>
                    <a:pt x="1" y="334"/>
                  </a:moveTo>
                  <a:cubicBezTo>
                    <a:pt x="601" y="101"/>
                    <a:pt x="1268" y="0"/>
                    <a:pt x="1936" y="3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
            <p:cNvSpPr/>
            <p:nvPr/>
          </p:nvSpPr>
          <p:spPr>
            <a:xfrm>
              <a:off x="5500775" y="3844025"/>
              <a:ext cx="149300" cy="145125"/>
            </a:xfrm>
            <a:custGeom>
              <a:avLst/>
              <a:gdLst/>
              <a:ahLst/>
              <a:cxnLst/>
              <a:rect l="l" t="t" r="r" b="b"/>
              <a:pathLst>
                <a:path w="5972" h="5805" fill="none" extrusionOk="0">
                  <a:moveTo>
                    <a:pt x="0" y="5805"/>
                  </a:moveTo>
                  <a:cubicBezTo>
                    <a:pt x="1201" y="3236"/>
                    <a:pt x="3369" y="1135"/>
                    <a:pt x="5971" y="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
            <p:cNvSpPr/>
            <p:nvPr/>
          </p:nvSpPr>
          <p:spPr>
            <a:xfrm>
              <a:off x="5492425" y="3755625"/>
              <a:ext cx="25050" cy="191000"/>
            </a:xfrm>
            <a:custGeom>
              <a:avLst/>
              <a:gdLst/>
              <a:ahLst/>
              <a:cxnLst/>
              <a:rect l="l" t="t" r="r" b="b"/>
              <a:pathLst>
                <a:path w="1002" h="7640" fill="none" extrusionOk="0">
                  <a:moveTo>
                    <a:pt x="1001" y="1"/>
                  </a:moveTo>
                  <a:cubicBezTo>
                    <a:pt x="334" y="2503"/>
                    <a:pt x="1" y="5071"/>
                    <a:pt x="1" y="764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
            <p:cNvSpPr/>
            <p:nvPr/>
          </p:nvSpPr>
          <p:spPr>
            <a:xfrm>
              <a:off x="5522450" y="3798150"/>
              <a:ext cx="8350" cy="42575"/>
            </a:xfrm>
            <a:custGeom>
              <a:avLst/>
              <a:gdLst/>
              <a:ahLst/>
              <a:cxnLst/>
              <a:rect l="l" t="t" r="r" b="b"/>
              <a:pathLst>
                <a:path w="334" h="1703" fill="none" extrusionOk="0">
                  <a:moveTo>
                    <a:pt x="334" y="1"/>
                  </a:moveTo>
                  <a:cubicBezTo>
                    <a:pt x="134" y="535"/>
                    <a:pt x="0" y="1135"/>
                    <a:pt x="34" y="1702"/>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
            <p:cNvSpPr/>
            <p:nvPr/>
          </p:nvSpPr>
          <p:spPr>
            <a:xfrm>
              <a:off x="5585825" y="3766475"/>
              <a:ext cx="23375" cy="49225"/>
            </a:xfrm>
            <a:custGeom>
              <a:avLst/>
              <a:gdLst/>
              <a:ahLst/>
              <a:cxnLst/>
              <a:rect l="l" t="t" r="r" b="b"/>
              <a:pathLst>
                <a:path w="935" h="1969" fill="none" extrusionOk="0">
                  <a:moveTo>
                    <a:pt x="935" y="0"/>
                  </a:moveTo>
                  <a:cubicBezTo>
                    <a:pt x="501" y="601"/>
                    <a:pt x="234" y="1268"/>
                    <a:pt x="1" y="19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
            <p:cNvSpPr/>
            <p:nvPr/>
          </p:nvSpPr>
          <p:spPr>
            <a:xfrm>
              <a:off x="5409875" y="3776475"/>
              <a:ext cx="60900" cy="106775"/>
            </a:xfrm>
            <a:custGeom>
              <a:avLst/>
              <a:gdLst/>
              <a:ahLst/>
              <a:cxnLst/>
              <a:rect l="l" t="t" r="r" b="b"/>
              <a:pathLst>
                <a:path w="2436" h="4271" fill="none" extrusionOk="0">
                  <a:moveTo>
                    <a:pt x="0" y="1"/>
                  </a:moveTo>
                  <a:cubicBezTo>
                    <a:pt x="1134" y="1202"/>
                    <a:pt x="1968" y="2703"/>
                    <a:pt x="2435" y="427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
            <p:cNvSpPr/>
            <p:nvPr/>
          </p:nvSpPr>
          <p:spPr>
            <a:xfrm>
              <a:off x="5327300" y="3861550"/>
              <a:ext cx="77600" cy="46725"/>
            </a:xfrm>
            <a:custGeom>
              <a:avLst/>
              <a:gdLst/>
              <a:ahLst/>
              <a:cxnLst/>
              <a:rect l="l" t="t" r="r" b="b"/>
              <a:pathLst>
                <a:path w="3104" h="1869" fill="none" extrusionOk="0">
                  <a:moveTo>
                    <a:pt x="1" y="0"/>
                  </a:moveTo>
                  <a:cubicBezTo>
                    <a:pt x="1135" y="434"/>
                    <a:pt x="2236" y="1034"/>
                    <a:pt x="3103" y="18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
            <p:cNvSpPr/>
            <p:nvPr/>
          </p:nvSpPr>
          <p:spPr>
            <a:xfrm>
              <a:off x="5402350" y="3877375"/>
              <a:ext cx="66750" cy="108450"/>
            </a:xfrm>
            <a:custGeom>
              <a:avLst/>
              <a:gdLst/>
              <a:ahLst/>
              <a:cxnLst/>
              <a:rect l="l" t="t" r="r" b="b"/>
              <a:pathLst>
                <a:path w="2670" h="4338" fill="none" extrusionOk="0">
                  <a:moveTo>
                    <a:pt x="1" y="1"/>
                  </a:moveTo>
                  <a:cubicBezTo>
                    <a:pt x="1168" y="1235"/>
                    <a:pt x="2102" y="2703"/>
                    <a:pt x="267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
            <p:cNvSpPr/>
            <p:nvPr/>
          </p:nvSpPr>
          <p:spPr>
            <a:xfrm>
              <a:off x="5535800" y="3462075"/>
              <a:ext cx="251850" cy="1567000"/>
            </a:xfrm>
            <a:custGeom>
              <a:avLst/>
              <a:gdLst/>
              <a:ahLst/>
              <a:cxnLst/>
              <a:rect l="l" t="t" r="r" b="b"/>
              <a:pathLst>
                <a:path w="10074" h="62680" fill="none" extrusionOk="0">
                  <a:moveTo>
                    <a:pt x="234" y="1"/>
                  </a:moveTo>
                  <a:cubicBezTo>
                    <a:pt x="10074" y="18114"/>
                    <a:pt x="10074" y="41030"/>
                    <a:pt x="0"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
            <p:cNvSpPr/>
            <p:nvPr/>
          </p:nvSpPr>
          <p:spPr>
            <a:xfrm>
              <a:off x="5068800" y="2869175"/>
              <a:ext cx="479425" cy="622000"/>
            </a:xfrm>
            <a:custGeom>
              <a:avLst/>
              <a:gdLst/>
              <a:ahLst/>
              <a:cxnLst/>
              <a:rect l="l" t="t" r="r" b="b"/>
              <a:pathLst>
                <a:path w="19177" h="24880" extrusionOk="0">
                  <a:moveTo>
                    <a:pt x="9640" y="0"/>
                  </a:moveTo>
                  <a:cubicBezTo>
                    <a:pt x="9307" y="67"/>
                    <a:pt x="7439" y="400"/>
                    <a:pt x="7105" y="534"/>
                  </a:cubicBezTo>
                  <a:cubicBezTo>
                    <a:pt x="8106" y="1635"/>
                    <a:pt x="8940" y="2835"/>
                    <a:pt x="9640" y="4136"/>
                  </a:cubicBezTo>
                  <a:cubicBezTo>
                    <a:pt x="8439" y="3002"/>
                    <a:pt x="7172" y="1968"/>
                    <a:pt x="5904" y="1001"/>
                  </a:cubicBezTo>
                  <a:cubicBezTo>
                    <a:pt x="5437" y="1201"/>
                    <a:pt x="5004" y="1401"/>
                    <a:pt x="4570" y="1668"/>
                  </a:cubicBezTo>
                  <a:cubicBezTo>
                    <a:pt x="4970" y="2335"/>
                    <a:pt x="5337" y="3002"/>
                    <a:pt x="5738" y="3703"/>
                  </a:cubicBezTo>
                  <a:cubicBezTo>
                    <a:pt x="5104" y="3136"/>
                    <a:pt x="4437" y="2635"/>
                    <a:pt x="3769" y="2168"/>
                  </a:cubicBezTo>
                  <a:cubicBezTo>
                    <a:pt x="2735" y="2869"/>
                    <a:pt x="1768" y="3703"/>
                    <a:pt x="934" y="4670"/>
                  </a:cubicBezTo>
                  <a:cubicBezTo>
                    <a:pt x="1301" y="5037"/>
                    <a:pt x="1635" y="5471"/>
                    <a:pt x="2002" y="5871"/>
                  </a:cubicBezTo>
                  <a:cubicBezTo>
                    <a:pt x="1501" y="5571"/>
                    <a:pt x="1001" y="5371"/>
                    <a:pt x="500" y="5170"/>
                  </a:cubicBezTo>
                  <a:cubicBezTo>
                    <a:pt x="334" y="5337"/>
                    <a:pt x="167" y="5604"/>
                    <a:pt x="0" y="5838"/>
                  </a:cubicBezTo>
                  <a:cubicBezTo>
                    <a:pt x="5170" y="9373"/>
                    <a:pt x="16812" y="22383"/>
                    <a:pt x="18347" y="24551"/>
                  </a:cubicBezTo>
                  <a:cubicBezTo>
                    <a:pt x="18447" y="24684"/>
                    <a:pt x="18513" y="24818"/>
                    <a:pt x="18647" y="24851"/>
                  </a:cubicBezTo>
                  <a:cubicBezTo>
                    <a:pt x="18690" y="24871"/>
                    <a:pt x="18730" y="24880"/>
                    <a:pt x="18768" y="24880"/>
                  </a:cubicBezTo>
                  <a:cubicBezTo>
                    <a:pt x="19050" y="24880"/>
                    <a:pt x="19177" y="24371"/>
                    <a:pt x="19147" y="24017"/>
                  </a:cubicBezTo>
                  <a:cubicBezTo>
                    <a:pt x="18280" y="15645"/>
                    <a:pt x="15011" y="7372"/>
                    <a:pt x="9640"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
            <p:cNvSpPr/>
            <p:nvPr/>
          </p:nvSpPr>
          <p:spPr>
            <a:xfrm>
              <a:off x="4962875" y="2951725"/>
              <a:ext cx="585450" cy="539700"/>
            </a:xfrm>
            <a:custGeom>
              <a:avLst/>
              <a:gdLst/>
              <a:ahLst/>
              <a:cxnLst/>
              <a:rect l="l" t="t" r="r" b="b"/>
              <a:pathLst>
                <a:path w="23418" h="21588" extrusionOk="0">
                  <a:moveTo>
                    <a:pt x="7740" y="0"/>
                  </a:moveTo>
                  <a:cubicBezTo>
                    <a:pt x="7406" y="167"/>
                    <a:pt x="5738" y="1001"/>
                    <a:pt x="5471" y="1168"/>
                  </a:cubicBezTo>
                  <a:cubicBezTo>
                    <a:pt x="6706" y="1968"/>
                    <a:pt x="7840" y="2869"/>
                    <a:pt x="8840" y="3970"/>
                  </a:cubicBezTo>
                  <a:cubicBezTo>
                    <a:pt x="7373" y="3203"/>
                    <a:pt x="5872" y="2536"/>
                    <a:pt x="4371" y="1968"/>
                  </a:cubicBezTo>
                  <a:cubicBezTo>
                    <a:pt x="4004" y="2302"/>
                    <a:pt x="3637" y="2636"/>
                    <a:pt x="3303" y="2936"/>
                  </a:cubicBezTo>
                  <a:cubicBezTo>
                    <a:pt x="3870" y="3503"/>
                    <a:pt x="4404" y="4037"/>
                    <a:pt x="4971" y="4604"/>
                  </a:cubicBezTo>
                  <a:cubicBezTo>
                    <a:pt x="4204" y="4237"/>
                    <a:pt x="3470" y="3903"/>
                    <a:pt x="2669" y="3670"/>
                  </a:cubicBezTo>
                  <a:cubicBezTo>
                    <a:pt x="1835" y="4604"/>
                    <a:pt x="1168" y="5671"/>
                    <a:pt x="635" y="6839"/>
                  </a:cubicBezTo>
                  <a:lnTo>
                    <a:pt x="2002" y="7706"/>
                  </a:lnTo>
                  <a:cubicBezTo>
                    <a:pt x="1468" y="7572"/>
                    <a:pt x="901" y="7472"/>
                    <a:pt x="368" y="7406"/>
                  </a:cubicBezTo>
                  <a:cubicBezTo>
                    <a:pt x="201" y="7673"/>
                    <a:pt x="134" y="7906"/>
                    <a:pt x="1" y="8206"/>
                  </a:cubicBezTo>
                  <a:cubicBezTo>
                    <a:pt x="5905" y="10241"/>
                    <a:pt x="20582" y="19714"/>
                    <a:pt x="22650" y="21382"/>
                  </a:cubicBezTo>
                  <a:cubicBezTo>
                    <a:pt x="22750" y="21482"/>
                    <a:pt x="22884" y="21549"/>
                    <a:pt x="23017" y="21582"/>
                  </a:cubicBezTo>
                  <a:cubicBezTo>
                    <a:pt x="23038" y="21586"/>
                    <a:pt x="23058" y="21588"/>
                    <a:pt x="23076" y="21588"/>
                  </a:cubicBezTo>
                  <a:cubicBezTo>
                    <a:pt x="23417" y="21588"/>
                    <a:pt x="23409" y="21028"/>
                    <a:pt x="23251" y="20648"/>
                  </a:cubicBezTo>
                  <a:cubicBezTo>
                    <a:pt x="20182" y="12743"/>
                    <a:pt x="14878" y="5671"/>
                    <a:pt x="77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
            <p:cNvSpPr/>
            <p:nvPr/>
          </p:nvSpPr>
          <p:spPr>
            <a:xfrm>
              <a:off x="5380675" y="2846650"/>
              <a:ext cx="321925" cy="636925"/>
            </a:xfrm>
            <a:custGeom>
              <a:avLst/>
              <a:gdLst/>
              <a:ahLst/>
              <a:cxnLst/>
              <a:rect l="l" t="t" r="r" b="b"/>
              <a:pathLst>
                <a:path w="12877" h="25477" extrusionOk="0">
                  <a:moveTo>
                    <a:pt x="4637" y="0"/>
                  </a:moveTo>
                  <a:cubicBezTo>
                    <a:pt x="3970" y="1268"/>
                    <a:pt x="3403" y="2602"/>
                    <a:pt x="2969" y="4003"/>
                  </a:cubicBezTo>
                  <a:cubicBezTo>
                    <a:pt x="2836" y="2602"/>
                    <a:pt x="2903" y="1268"/>
                    <a:pt x="3203" y="0"/>
                  </a:cubicBezTo>
                  <a:lnTo>
                    <a:pt x="3203" y="0"/>
                  </a:lnTo>
                  <a:cubicBezTo>
                    <a:pt x="2803" y="34"/>
                    <a:pt x="2402" y="34"/>
                    <a:pt x="2035" y="67"/>
                  </a:cubicBezTo>
                  <a:cubicBezTo>
                    <a:pt x="1" y="7673"/>
                    <a:pt x="1735" y="17046"/>
                    <a:pt x="5838" y="24785"/>
                  </a:cubicBezTo>
                  <a:cubicBezTo>
                    <a:pt x="5996" y="25100"/>
                    <a:pt x="6339" y="25477"/>
                    <a:pt x="6608" y="25477"/>
                  </a:cubicBezTo>
                  <a:cubicBezTo>
                    <a:pt x="6681" y="25477"/>
                    <a:pt x="6749" y="25449"/>
                    <a:pt x="6806" y="25385"/>
                  </a:cubicBezTo>
                  <a:cubicBezTo>
                    <a:pt x="6872" y="25285"/>
                    <a:pt x="6939" y="25118"/>
                    <a:pt x="6939" y="25018"/>
                  </a:cubicBezTo>
                  <a:cubicBezTo>
                    <a:pt x="7072" y="22583"/>
                    <a:pt x="6572" y="20081"/>
                    <a:pt x="6705" y="17680"/>
                  </a:cubicBezTo>
                  <a:cubicBezTo>
                    <a:pt x="6839" y="15511"/>
                    <a:pt x="7206" y="13410"/>
                    <a:pt x="7806" y="11409"/>
                  </a:cubicBezTo>
                  <a:cubicBezTo>
                    <a:pt x="8840" y="8006"/>
                    <a:pt x="10608" y="4904"/>
                    <a:pt x="12877" y="2435"/>
                  </a:cubicBezTo>
                  <a:cubicBezTo>
                    <a:pt x="12610" y="2269"/>
                    <a:pt x="12309" y="2102"/>
                    <a:pt x="12009" y="1902"/>
                  </a:cubicBezTo>
                  <a:cubicBezTo>
                    <a:pt x="11642" y="2235"/>
                    <a:pt x="11342" y="2602"/>
                    <a:pt x="11042" y="3036"/>
                  </a:cubicBezTo>
                  <a:cubicBezTo>
                    <a:pt x="11142" y="2569"/>
                    <a:pt x="11209" y="2069"/>
                    <a:pt x="11342" y="1602"/>
                  </a:cubicBezTo>
                  <a:cubicBezTo>
                    <a:pt x="10008" y="1034"/>
                    <a:pt x="8674" y="601"/>
                    <a:pt x="7306" y="334"/>
                  </a:cubicBezTo>
                  <a:cubicBezTo>
                    <a:pt x="6906" y="934"/>
                    <a:pt x="6639" y="1602"/>
                    <a:pt x="6372" y="2335"/>
                  </a:cubicBezTo>
                  <a:cubicBezTo>
                    <a:pt x="6305" y="1602"/>
                    <a:pt x="6238" y="868"/>
                    <a:pt x="6238" y="167"/>
                  </a:cubicBezTo>
                  <a:cubicBezTo>
                    <a:pt x="5705" y="67"/>
                    <a:pt x="5171" y="34"/>
                    <a:pt x="46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
            <p:cNvSpPr/>
            <p:nvPr/>
          </p:nvSpPr>
          <p:spPr>
            <a:xfrm>
              <a:off x="5548300" y="3004250"/>
              <a:ext cx="407825" cy="475375"/>
            </a:xfrm>
            <a:custGeom>
              <a:avLst/>
              <a:gdLst/>
              <a:ahLst/>
              <a:cxnLst/>
              <a:rect l="l" t="t" r="r" b="b"/>
              <a:pathLst>
                <a:path w="16313" h="19015" extrusionOk="0">
                  <a:moveTo>
                    <a:pt x="11142" y="1"/>
                  </a:moveTo>
                  <a:cubicBezTo>
                    <a:pt x="5805" y="3603"/>
                    <a:pt x="1802" y="10608"/>
                    <a:pt x="101" y="18080"/>
                  </a:cubicBezTo>
                  <a:cubicBezTo>
                    <a:pt x="0" y="18447"/>
                    <a:pt x="67" y="19014"/>
                    <a:pt x="334" y="19014"/>
                  </a:cubicBezTo>
                  <a:cubicBezTo>
                    <a:pt x="434" y="19014"/>
                    <a:pt x="501" y="18948"/>
                    <a:pt x="601" y="18848"/>
                  </a:cubicBezTo>
                  <a:cubicBezTo>
                    <a:pt x="2002" y="17447"/>
                    <a:pt x="3069" y="15512"/>
                    <a:pt x="4437" y="14078"/>
                  </a:cubicBezTo>
                  <a:cubicBezTo>
                    <a:pt x="5638" y="12743"/>
                    <a:pt x="7005" y="11643"/>
                    <a:pt x="8440" y="10742"/>
                  </a:cubicBezTo>
                  <a:cubicBezTo>
                    <a:pt x="10908" y="9174"/>
                    <a:pt x="13610" y="8307"/>
                    <a:pt x="16312" y="8140"/>
                  </a:cubicBezTo>
                  <a:cubicBezTo>
                    <a:pt x="16245" y="7873"/>
                    <a:pt x="16112" y="7606"/>
                    <a:pt x="16045" y="7339"/>
                  </a:cubicBezTo>
                  <a:cubicBezTo>
                    <a:pt x="15678" y="7339"/>
                    <a:pt x="15278" y="7406"/>
                    <a:pt x="14878" y="7473"/>
                  </a:cubicBezTo>
                  <a:cubicBezTo>
                    <a:pt x="15211" y="7173"/>
                    <a:pt x="15512" y="6973"/>
                    <a:pt x="15845" y="6739"/>
                  </a:cubicBezTo>
                  <a:cubicBezTo>
                    <a:pt x="15345" y="5572"/>
                    <a:pt x="14778" y="4437"/>
                    <a:pt x="14111" y="3437"/>
                  </a:cubicBezTo>
                  <a:cubicBezTo>
                    <a:pt x="13577" y="3603"/>
                    <a:pt x="13010" y="3837"/>
                    <a:pt x="12476" y="4137"/>
                  </a:cubicBezTo>
                  <a:cubicBezTo>
                    <a:pt x="12810" y="3637"/>
                    <a:pt x="13177" y="3136"/>
                    <a:pt x="13577" y="2669"/>
                  </a:cubicBezTo>
                  <a:cubicBezTo>
                    <a:pt x="13277" y="2303"/>
                    <a:pt x="12976" y="1936"/>
                    <a:pt x="12676" y="1602"/>
                  </a:cubicBezTo>
                  <a:cubicBezTo>
                    <a:pt x="11642" y="1969"/>
                    <a:pt x="10541" y="2503"/>
                    <a:pt x="9541" y="3103"/>
                  </a:cubicBezTo>
                  <a:cubicBezTo>
                    <a:pt x="10241" y="2136"/>
                    <a:pt x="10975" y="1302"/>
                    <a:pt x="11842" y="668"/>
                  </a:cubicBezTo>
                  <a:cubicBezTo>
                    <a:pt x="11642" y="435"/>
                    <a:pt x="11409" y="234"/>
                    <a:pt x="11142"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
            <p:cNvSpPr/>
            <p:nvPr/>
          </p:nvSpPr>
          <p:spPr>
            <a:xfrm>
              <a:off x="4910350" y="3209400"/>
              <a:ext cx="647150" cy="270650"/>
            </a:xfrm>
            <a:custGeom>
              <a:avLst/>
              <a:gdLst/>
              <a:ahLst/>
              <a:cxnLst/>
              <a:rect l="l" t="t" r="r" b="b"/>
              <a:pathLst>
                <a:path w="25886" h="10826" extrusionOk="0">
                  <a:moveTo>
                    <a:pt x="1268" y="1"/>
                  </a:moveTo>
                  <a:cubicBezTo>
                    <a:pt x="1134" y="334"/>
                    <a:pt x="1001" y="668"/>
                    <a:pt x="868" y="1035"/>
                  </a:cubicBezTo>
                  <a:cubicBezTo>
                    <a:pt x="2269" y="1102"/>
                    <a:pt x="3636" y="1368"/>
                    <a:pt x="5004" y="1802"/>
                  </a:cubicBezTo>
                  <a:cubicBezTo>
                    <a:pt x="3469" y="1902"/>
                    <a:pt x="1968" y="2069"/>
                    <a:pt x="501" y="2302"/>
                  </a:cubicBezTo>
                  <a:cubicBezTo>
                    <a:pt x="367" y="2803"/>
                    <a:pt x="300" y="3303"/>
                    <a:pt x="200" y="3870"/>
                  </a:cubicBezTo>
                  <a:cubicBezTo>
                    <a:pt x="968" y="4070"/>
                    <a:pt x="1668" y="4270"/>
                    <a:pt x="2369" y="4537"/>
                  </a:cubicBezTo>
                  <a:cubicBezTo>
                    <a:pt x="1601" y="4571"/>
                    <a:pt x="834" y="4704"/>
                    <a:pt x="100" y="4871"/>
                  </a:cubicBezTo>
                  <a:cubicBezTo>
                    <a:pt x="0" y="6205"/>
                    <a:pt x="34" y="7539"/>
                    <a:pt x="267" y="8907"/>
                  </a:cubicBezTo>
                  <a:cubicBezTo>
                    <a:pt x="767" y="8907"/>
                    <a:pt x="1268" y="8940"/>
                    <a:pt x="1802" y="8974"/>
                  </a:cubicBezTo>
                  <a:cubicBezTo>
                    <a:pt x="1301" y="9141"/>
                    <a:pt x="834" y="9374"/>
                    <a:pt x="367" y="9574"/>
                  </a:cubicBezTo>
                  <a:cubicBezTo>
                    <a:pt x="467" y="9941"/>
                    <a:pt x="567" y="10241"/>
                    <a:pt x="634" y="10542"/>
                  </a:cubicBezTo>
                  <a:cubicBezTo>
                    <a:pt x="3770" y="9041"/>
                    <a:pt x="7406" y="8207"/>
                    <a:pt x="11142" y="8107"/>
                  </a:cubicBezTo>
                  <a:cubicBezTo>
                    <a:pt x="11296" y="8104"/>
                    <a:pt x="11450" y="8103"/>
                    <a:pt x="11605" y="8103"/>
                  </a:cubicBezTo>
                  <a:cubicBezTo>
                    <a:pt x="13632" y="8103"/>
                    <a:pt x="15735" y="8307"/>
                    <a:pt x="17780" y="8740"/>
                  </a:cubicBezTo>
                  <a:cubicBezTo>
                    <a:pt x="20281" y="9241"/>
                    <a:pt x="22650" y="10341"/>
                    <a:pt x="25152" y="10775"/>
                  </a:cubicBezTo>
                  <a:cubicBezTo>
                    <a:pt x="25218" y="10808"/>
                    <a:pt x="25293" y="10825"/>
                    <a:pt x="25364" y="10825"/>
                  </a:cubicBezTo>
                  <a:cubicBezTo>
                    <a:pt x="25435" y="10825"/>
                    <a:pt x="25502" y="10808"/>
                    <a:pt x="25552" y="10775"/>
                  </a:cubicBezTo>
                  <a:cubicBezTo>
                    <a:pt x="25885" y="10608"/>
                    <a:pt x="25552" y="10041"/>
                    <a:pt x="25218" y="9741"/>
                  </a:cubicBezTo>
                  <a:cubicBezTo>
                    <a:pt x="18513" y="4037"/>
                    <a:pt x="9540" y="34"/>
                    <a:pt x="12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
            <p:cNvSpPr/>
            <p:nvPr/>
          </p:nvSpPr>
          <p:spPr>
            <a:xfrm>
              <a:off x="4967875" y="3434775"/>
              <a:ext cx="577125" cy="260000"/>
            </a:xfrm>
            <a:custGeom>
              <a:avLst/>
              <a:gdLst/>
              <a:ahLst/>
              <a:cxnLst/>
              <a:rect l="l" t="t" r="r" b="b"/>
              <a:pathLst>
                <a:path w="23085" h="10400" extrusionOk="0">
                  <a:moveTo>
                    <a:pt x="11714" y="0"/>
                  </a:moveTo>
                  <a:cubicBezTo>
                    <a:pt x="7419" y="0"/>
                    <a:pt x="3330" y="725"/>
                    <a:pt x="1" y="2260"/>
                  </a:cubicBezTo>
                  <a:cubicBezTo>
                    <a:pt x="101" y="2561"/>
                    <a:pt x="168" y="2894"/>
                    <a:pt x="268" y="3194"/>
                  </a:cubicBezTo>
                  <a:cubicBezTo>
                    <a:pt x="1302" y="2761"/>
                    <a:pt x="2436" y="2494"/>
                    <a:pt x="3637" y="2361"/>
                  </a:cubicBezTo>
                  <a:lnTo>
                    <a:pt x="3637" y="2361"/>
                  </a:lnTo>
                  <a:cubicBezTo>
                    <a:pt x="2536" y="2928"/>
                    <a:pt x="1535" y="3561"/>
                    <a:pt x="635" y="4262"/>
                  </a:cubicBezTo>
                  <a:cubicBezTo>
                    <a:pt x="801" y="4696"/>
                    <a:pt x="1002" y="5096"/>
                    <a:pt x="1202" y="5529"/>
                  </a:cubicBezTo>
                  <a:cubicBezTo>
                    <a:pt x="1836" y="5429"/>
                    <a:pt x="2469" y="5363"/>
                    <a:pt x="3136" y="5263"/>
                  </a:cubicBezTo>
                  <a:lnTo>
                    <a:pt x="3136" y="5263"/>
                  </a:lnTo>
                  <a:cubicBezTo>
                    <a:pt x="2603" y="5563"/>
                    <a:pt x="2102" y="5896"/>
                    <a:pt x="1635" y="6330"/>
                  </a:cubicBezTo>
                  <a:cubicBezTo>
                    <a:pt x="2202" y="7364"/>
                    <a:pt x="2970" y="8365"/>
                    <a:pt x="3804" y="9266"/>
                  </a:cubicBezTo>
                  <a:cubicBezTo>
                    <a:pt x="4171" y="9099"/>
                    <a:pt x="4537" y="8999"/>
                    <a:pt x="4971" y="8832"/>
                  </a:cubicBezTo>
                  <a:lnTo>
                    <a:pt x="4971" y="8832"/>
                  </a:lnTo>
                  <a:cubicBezTo>
                    <a:pt x="4704" y="9099"/>
                    <a:pt x="4471" y="9399"/>
                    <a:pt x="4271" y="9733"/>
                  </a:cubicBezTo>
                  <a:cubicBezTo>
                    <a:pt x="4437" y="9999"/>
                    <a:pt x="4638" y="10200"/>
                    <a:pt x="4838" y="10400"/>
                  </a:cubicBezTo>
                  <a:cubicBezTo>
                    <a:pt x="6339" y="8198"/>
                    <a:pt x="8540" y="6363"/>
                    <a:pt x="11209" y="4996"/>
                  </a:cubicBezTo>
                  <a:cubicBezTo>
                    <a:pt x="12777" y="4195"/>
                    <a:pt x="14478" y="3561"/>
                    <a:pt x="16313" y="3161"/>
                  </a:cubicBezTo>
                  <a:cubicBezTo>
                    <a:pt x="18347" y="2694"/>
                    <a:pt x="20649" y="2661"/>
                    <a:pt x="22650" y="2160"/>
                  </a:cubicBezTo>
                  <a:cubicBezTo>
                    <a:pt x="22784" y="2094"/>
                    <a:pt x="22884" y="2094"/>
                    <a:pt x="22951" y="2027"/>
                  </a:cubicBezTo>
                  <a:cubicBezTo>
                    <a:pt x="23084" y="1760"/>
                    <a:pt x="22550" y="1493"/>
                    <a:pt x="22183" y="1360"/>
                  </a:cubicBezTo>
                  <a:cubicBezTo>
                    <a:pt x="18751" y="468"/>
                    <a:pt x="15166" y="0"/>
                    <a:pt x="117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
            <p:cNvSpPr/>
            <p:nvPr/>
          </p:nvSpPr>
          <p:spPr>
            <a:xfrm>
              <a:off x="5184700" y="2636500"/>
              <a:ext cx="321100" cy="700525"/>
            </a:xfrm>
            <a:custGeom>
              <a:avLst/>
              <a:gdLst/>
              <a:ahLst/>
              <a:cxnLst/>
              <a:rect l="l" t="t" r="r" b="b"/>
              <a:pathLst>
                <a:path w="12844" h="28021" extrusionOk="0">
                  <a:moveTo>
                    <a:pt x="534" y="0"/>
                  </a:moveTo>
                  <a:lnTo>
                    <a:pt x="534" y="0"/>
                  </a:lnTo>
                  <a:cubicBezTo>
                    <a:pt x="1" y="8807"/>
                    <a:pt x="5305" y="21115"/>
                    <a:pt x="12610" y="28020"/>
                  </a:cubicBezTo>
                  <a:lnTo>
                    <a:pt x="12843" y="27787"/>
                  </a:lnTo>
                  <a:cubicBezTo>
                    <a:pt x="5605" y="20949"/>
                    <a:pt x="368" y="8773"/>
                    <a:pt x="935" y="67"/>
                  </a:cubicBezTo>
                  <a:lnTo>
                    <a:pt x="5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
            <p:cNvSpPr/>
            <p:nvPr/>
          </p:nvSpPr>
          <p:spPr>
            <a:xfrm>
              <a:off x="5171375" y="2608450"/>
              <a:ext cx="70075" cy="36950"/>
            </a:xfrm>
            <a:custGeom>
              <a:avLst/>
              <a:gdLst/>
              <a:ahLst/>
              <a:cxnLst/>
              <a:rect l="l" t="t" r="r" b="b"/>
              <a:pathLst>
                <a:path w="2803" h="1478" extrusionOk="0">
                  <a:moveTo>
                    <a:pt x="1061" y="0"/>
                  </a:moveTo>
                  <a:cubicBezTo>
                    <a:pt x="466" y="0"/>
                    <a:pt x="0" y="246"/>
                    <a:pt x="0" y="589"/>
                  </a:cubicBezTo>
                  <a:cubicBezTo>
                    <a:pt x="0" y="1022"/>
                    <a:pt x="634" y="1389"/>
                    <a:pt x="1401" y="1456"/>
                  </a:cubicBezTo>
                  <a:cubicBezTo>
                    <a:pt x="1511" y="1470"/>
                    <a:pt x="1618" y="1477"/>
                    <a:pt x="1720" y="1477"/>
                  </a:cubicBezTo>
                  <a:cubicBezTo>
                    <a:pt x="2336" y="1477"/>
                    <a:pt x="2802" y="1232"/>
                    <a:pt x="2802" y="889"/>
                  </a:cubicBezTo>
                  <a:cubicBezTo>
                    <a:pt x="2802" y="522"/>
                    <a:pt x="2168" y="88"/>
                    <a:pt x="1368" y="22"/>
                  </a:cubicBezTo>
                  <a:cubicBezTo>
                    <a:pt x="1263" y="7"/>
                    <a:pt x="1160" y="0"/>
                    <a:pt x="10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
            <p:cNvSpPr/>
            <p:nvPr/>
          </p:nvSpPr>
          <p:spPr>
            <a:xfrm>
              <a:off x="5105475" y="2744075"/>
              <a:ext cx="391975" cy="608800"/>
            </a:xfrm>
            <a:custGeom>
              <a:avLst/>
              <a:gdLst/>
              <a:ahLst/>
              <a:cxnLst/>
              <a:rect l="l" t="t" r="r" b="b"/>
              <a:pathLst>
                <a:path w="15679" h="24352" extrusionOk="0">
                  <a:moveTo>
                    <a:pt x="368" y="0"/>
                  </a:moveTo>
                  <a:lnTo>
                    <a:pt x="1" y="134"/>
                  </a:lnTo>
                  <a:cubicBezTo>
                    <a:pt x="2469" y="7773"/>
                    <a:pt x="7473" y="15678"/>
                    <a:pt x="15378" y="24351"/>
                  </a:cubicBezTo>
                  <a:lnTo>
                    <a:pt x="15679" y="24051"/>
                  </a:lnTo>
                  <a:cubicBezTo>
                    <a:pt x="7840" y="15411"/>
                    <a:pt x="2803" y="7539"/>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
            <p:cNvSpPr/>
            <p:nvPr/>
          </p:nvSpPr>
          <p:spPr>
            <a:xfrm>
              <a:off x="5072125" y="2716625"/>
              <a:ext cx="73400" cy="39900"/>
            </a:xfrm>
            <a:custGeom>
              <a:avLst/>
              <a:gdLst/>
              <a:ahLst/>
              <a:cxnLst/>
              <a:rect l="l" t="t" r="r" b="b"/>
              <a:pathLst>
                <a:path w="2936" h="1596" extrusionOk="0">
                  <a:moveTo>
                    <a:pt x="1773" y="0"/>
                  </a:moveTo>
                  <a:cubicBezTo>
                    <a:pt x="1594" y="0"/>
                    <a:pt x="1401" y="21"/>
                    <a:pt x="1201" y="64"/>
                  </a:cubicBezTo>
                  <a:cubicBezTo>
                    <a:pt x="468" y="231"/>
                    <a:pt x="1" y="698"/>
                    <a:pt x="134" y="1098"/>
                  </a:cubicBezTo>
                  <a:cubicBezTo>
                    <a:pt x="258" y="1421"/>
                    <a:pt x="677" y="1596"/>
                    <a:pt x="1172" y="1596"/>
                  </a:cubicBezTo>
                  <a:cubicBezTo>
                    <a:pt x="1342" y="1596"/>
                    <a:pt x="1522" y="1575"/>
                    <a:pt x="1702" y="1532"/>
                  </a:cubicBezTo>
                  <a:cubicBezTo>
                    <a:pt x="2469" y="1365"/>
                    <a:pt x="2936" y="898"/>
                    <a:pt x="2803" y="465"/>
                  </a:cubicBezTo>
                  <a:cubicBezTo>
                    <a:pt x="2679" y="168"/>
                    <a:pt x="2282" y="0"/>
                    <a:pt x="17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
            <p:cNvSpPr/>
            <p:nvPr/>
          </p:nvSpPr>
          <p:spPr>
            <a:xfrm>
              <a:off x="5310625" y="2681525"/>
              <a:ext cx="196000" cy="654675"/>
            </a:xfrm>
            <a:custGeom>
              <a:avLst/>
              <a:gdLst/>
              <a:ahLst/>
              <a:cxnLst/>
              <a:rect l="l" t="t" r="r" b="b"/>
              <a:pathLst>
                <a:path w="7840" h="26187" extrusionOk="0">
                  <a:moveTo>
                    <a:pt x="2502" y="1"/>
                  </a:moveTo>
                  <a:lnTo>
                    <a:pt x="2502" y="1"/>
                  </a:lnTo>
                  <a:cubicBezTo>
                    <a:pt x="1" y="8874"/>
                    <a:pt x="1835" y="18414"/>
                    <a:pt x="7573" y="26186"/>
                  </a:cubicBezTo>
                  <a:lnTo>
                    <a:pt x="7840" y="25986"/>
                  </a:lnTo>
                  <a:cubicBezTo>
                    <a:pt x="2202" y="18314"/>
                    <a:pt x="434" y="8874"/>
                    <a:pt x="2869" y="134"/>
                  </a:cubicBezTo>
                  <a:lnTo>
                    <a:pt x="250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
            <p:cNvSpPr/>
            <p:nvPr/>
          </p:nvSpPr>
          <p:spPr>
            <a:xfrm>
              <a:off x="5347325" y="2654650"/>
              <a:ext cx="71750" cy="40175"/>
            </a:xfrm>
            <a:custGeom>
              <a:avLst/>
              <a:gdLst/>
              <a:ahLst/>
              <a:cxnLst/>
              <a:rect l="l" t="t" r="r" b="b"/>
              <a:pathLst>
                <a:path w="2870" h="1607" extrusionOk="0">
                  <a:moveTo>
                    <a:pt x="873" y="1"/>
                  </a:moveTo>
                  <a:cubicBezTo>
                    <a:pt x="435" y="1"/>
                    <a:pt x="102" y="158"/>
                    <a:pt x="34" y="408"/>
                  </a:cubicBezTo>
                  <a:cubicBezTo>
                    <a:pt x="0" y="775"/>
                    <a:pt x="534" y="1276"/>
                    <a:pt x="1301" y="1476"/>
                  </a:cubicBezTo>
                  <a:cubicBezTo>
                    <a:pt x="1550" y="1566"/>
                    <a:pt x="1791" y="1607"/>
                    <a:pt x="2004" y="1607"/>
                  </a:cubicBezTo>
                  <a:cubicBezTo>
                    <a:pt x="2422" y="1607"/>
                    <a:pt x="2736" y="1452"/>
                    <a:pt x="2802" y="1209"/>
                  </a:cubicBezTo>
                  <a:cubicBezTo>
                    <a:pt x="2869" y="775"/>
                    <a:pt x="2302" y="275"/>
                    <a:pt x="1535" y="108"/>
                  </a:cubicBezTo>
                  <a:cubicBezTo>
                    <a:pt x="1302" y="34"/>
                    <a:pt x="1077" y="1"/>
                    <a:pt x="8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
            <p:cNvSpPr/>
            <p:nvPr/>
          </p:nvSpPr>
          <p:spPr>
            <a:xfrm>
              <a:off x="4884500" y="3013425"/>
              <a:ext cx="538725" cy="372800"/>
            </a:xfrm>
            <a:custGeom>
              <a:avLst/>
              <a:gdLst/>
              <a:ahLst/>
              <a:cxnLst/>
              <a:rect l="l" t="t" r="r" b="b"/>
              <a:pathLst>
                <a:path w="21549" h="14912" extrusionOk="0">
                  <a:moveTo>
                    <a:pt x="100" y="1"/>
                  </a:moveTo>
                  <a:lnTo>
                    <a:pt x="0" y="368"/>
                  </a:lnTo>
                  <a:cubicBezTo>
                    <a:pt x="9307" y="2036"/>
                    <a:pt x="16278" y="6839"/>
                    <a:pt x="21215" y="14911"/>
                  </a:cubicBezTo>
                  <a:lnTo>
                    <a:pt x="21549" y="14745"/>
                  </a:lnTo>
                  <a:cubicBezTo>
                    <a:pt x="16512" y="6539"/>
                    <a:pt x="9507" y="1702"/>
                    <a:pt x="1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
            <p:cNvSpPr/>
            <p:nvPr/>
          </p:nvSpPr>
          <p:spPr>
            <a:xfrm>
              <a:off x="4854475" y="2982425"/>
              <a:ext cx="41725" cy="68700"/>
            </a:xfrm>
            <a:custGeom>
              <a:avLst/>
              <a:gdLst/>
              <a:ahLst/>
              <a:cxnLst/>
              <a:rect l="l" t="t" r="r" b="b"/>
              <a:pathLst>
                <a:path w="1669" h="2748" extrusionOk="0">
                  <a:moveTo>
                    <a:pt x="962" y="1"/>
                  </a:moveTo>
                  <a:cubicBezTo>
                    <a:pt x="584" y="1"/>
                    <a:pt x="196" y="484"/>
                    <a:pt x="134" y="1174"/>
                  </a:cubicBezTo>
                  <a:cubicBezTo>
                    <a:pt x="0" y="1941"/>
                    <a:pt x="234" y="2608"/>
                    <a:pt x="667" y="2742"/>
                  </a:cubicBezTo>
                  <a:cubicBezTo>
                    <a:pt x="691" y="2746"/>
                    <a:pt x="716" y="2748"/>
                    <a:pt x="740" y="2748"/>
                  </a:cubicBezTo>
                  <a:cubicBezTo>
                    <a:pt x="1118" y="2748"/>
                    <a:pt x="1505" y="2264"/>
                    <a:pt x="1568" y="1574"/>
                  </a:cubicBezTo>
                  <a:cubicBezTo>
                    <a:pt x="1668" y="807"/>
                    <a:pt x="1468" y="140"/>
                    <a:pt x="1034" y="7"/>
                  </a:cubicBezTo>
                  <a:cubicBezTo>
                    <a:pt x="1010" y="3"/>
                    <a:pt x="986" y="1"/>
                    <a:pt x="96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
            <p:cNvSpPr/>
            <p:nvPr/>
          </p:nvSpPr>
          <p:spPr>
            <a:xfrm>
              <a:off x="5280600" y="2794950"/>
              <a:ext cx="226025" cy="541250"/>
            </a:xfrm>
            <a:custGeom>
              <a:avLst/>
              <a:gdLst/>
              <a:ahLst/>
              <a:cxnLst/>
              <a:rect l="l" t="t" r="r" b="b"/>
              <a:pathLst>
                <a:path w="9041" h="21650" extrusionOk="0">
                  <a:moveTo>
                    <a:pt x="368" y="0"/>
                  </a:moveTo>
                  <a:lnTo>
                    <a:pt x="1" y="34"/>
                  </a:lnTo>
                  <a:cubicBezTo>
                    <a:pt x="668" y="7406"/>
                    <a:pt x="2369" y="13577"/>
                    <a:pt x="8774" y="21649"/>
                  </a:cubicBezTo>
                  <a:lnTo>
                    <a:pt x="9041" y="21382"/>
                  </a:lnTo>
                  <a:cubicBezTo>
                    <a:pt x="2736" y="13376"/>
                    <a:pt x="1068" y="7272"/>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
            <p:cNvSpPr/>
            <p:nvPr/>
          </p:nvSpPr>
          <p:spPr>
            <a:xfrm>
              <a:off x="5251475" y="2769025"/>
              <a:ext cx="71650" cy="36850"/>
            </a:xfrm>
            <a:custGeom>
              <a:avLst/>
              <a:gdLst/>
              <a:ahLst/>
              <a:cxnLst/>
              <a:rect l="l" t="t" r="r" b="b"/>
              <a:pathLst>
                <a:path w="2866" h="1474" extrusionOk="0">
                  <a:moveTo>
                    <a:pt x="1243" y="0"/>
                  </a:moveTo>
                  <a:cubicBezTo>
                    <a:pt x="563" y="0"/>
                    <a:pt x="0" y="261"/>
                    <a:pt x="32" y="670"/>
                  </a:cubicBezTo>
                  <a:cubicBezTo>
                    <a:pt x="98" y="1071"/>
                    <a:pt x="699" y="1437"/>
                    <a:pt x="1499" y="1471"/>
                  </a:cubicBezTo>
                  <a:cubicBezTo>
                    <a:pt x="1538" y="1473"/>
                    <a:pt x="1577" y="1473"/>
                    <a:pt x="1615" y="1473"/>
                  </a:cubicBezTo>
                  <a:cubicBezTo>
                    <a:pt x="2326" y="1473"/>
                    <a:pt x="2865" y="1184"/>
                    <a:pt x="2834" y="804"/>
                  </a:cubicBezTo>
                  <a:cubicBezTo>
                    <a:pt x="2800" y="370"/>
                    <a:pt x="2167" y="3"/>
                    <a:pt x="1366" y="3"/>
                  </a:cubicBezTo>
                  <a:cubicBezTo>
                    <a:pt x="1325" y="1"/>
                    <a:pt x="1284" y="0"/>
                    <a:pt x="12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
            <p:cNvSpPr/>
            <p:nvPr/>
          </p:nvSpPr>
          <p:spPr>
            <a:xfrm>
              <a:off x="4992900" y="2956725"/>
              <a:ext cx="430325" cy="428675"/>
            </a:xfrm>
            <a:custGeom>
              <a:avLst/>
              <a:gdLst/>
              <a:ahLst/>
              <a:cxnLst/>
              <a:rect l="l" t="t" r="r" b="b"/>
              <a:pathLst>
                <a:path w="17213" h="17147" extrusionOk="0">
                  <a:moveTo>
                    <a:pt x="167" y="1"/>
                  </a:moveTo>
                  <a:lnTo>
                    <a:pt x="1" y="334"/>
                  </a:lnTo>
                  <a:cubicBezTo>
                    <a:pt x="8974" y="4504"/>
                    <a:pt x="14044" y="8240"/>
                    <a:pt x="16846" y="17146"/>
                  </a:cubicBezTo>
                  <a:lnTo>
                    <a:pt x="17213" y="17046"/>
                  </a:lnTo>
                  <a:cubicBezTo>
                    <a:pt x="14344" y="8006"/>
                    <a:pt x="9207" y="4204"/>
                    <a:pt x="1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
            <p:cNvSpPr/>
            <p:nvPr/>
          </p:nvSpPr>
          <p:spPr>
            <a:xfrm>
              <a:off x="4962050" y="2925025"/>
              <a:ext cx="47550" cy="63425"/>
            </a:xfrm>
            <a:custGeom>
              <a:avLst/>
              <a:gdLst/>
              <a:ahLst/>
              <a:cxnLst/>
              <a:rect l="l" t="t" r="r" b="b"/>
              <a:pathLst>
                <a:path w="1902" h="2537" extrusionOk="0">
                  <a:moveTo>
                    <a:pt x="1254" y="1"/>
                  </a:moveTo>
                  <a:cubicBezTo>
                    <a:pt x="902" y="1"/>
                    <a:pt x="509" y="365"/>
                    <a:pt x="267" y="902"/>
                  </a:cubicBezTo>
                  <a:cubicBezTo>
                    <a:pt x="0" y="1569"/>
                    <a:pt x="34" y="2269"/>
                    <a:pt x="401" y="2469"/>
                  </a:cubicBezTo>
                  <a:cubicBezTo>
                    <a:pt x="472" y="2515"/>
                    <a:pt x="552" y="2536"/>
                    <a:pt x="635" y="2536"/>
                  </a:cubicBezTo>
                  <a:cubicBezTo>
                    <a:pt x="978" y="2536"/>
                    <a:pt x="1387" y="2172"/>
                    <a:pt x="1602" y="1635"/>
                  </a:cubicBezTo>
                  <a:cubicBezTo>
                    <a:pt x="1902" y="968"/>
                    <a:pt x="1868" y="268"/>
                    <a:pt x="1501" y="68"/>
                  </a:cubicBezTo>
                  <a:cubicBezTo>
                    <a:pt x="1423" y="22"/>
                    <a:pt x="1340" y="1"/>
                    <a:pt x="12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
            <p:cNvSpPr/>
            <p:nvPr/>
          </p:nvSpPr>
          <p:spPr>
            <a:xfrm>
              <a:off x="5179700" y="3019275"/>
              <a:ext cx="376975" cy="475950"/>
            </a:xfrm>
            <a:custGeom>
              <a:avLst/>
              <a:gdLst/>
              <a:ahLst/>
              <a:cxnLst/>
              <a:rect l="l" t="t" r="r" b="b"/>
              <a:pathLst>
                <a:path w="15079" h="19038" extrusionOk="0">
                  <a:moveTo>
                    <a:pt x="7706" y="0"/>
                  </a:moveTo>
                  <a:cubicBezTo>
                    <a:pt x="7406" y="100"/>
                    <a:pt x="5972" y="434"/>
                    <a:pt x="5671" y="501"/>
                  </a:cubicBezTo>
                  <a:cubicBezTo>
                    <a:pt x="6472" y="1301"/>
                    <a:pt x="7139" y="2202"/>
                    <a:pt x="7673" y="3203"/>
                  </a:cubicBezTo>
                  <a:cubicBezTo>
                    <a:pt x="6705" y="2369"/>
                    <a:pt x="5705" y="1635"/>
                    <a:pt x="4704" y="934"/>
                  </a:cubicBezTo>
                  <a:cubicBezTo>
                    <a:pt x="4337" y="1068"/>
                    <a:pt x="4003" y="1301"/>
                    <a:pt x="3670" y="1501"/>
                  </a:cubicBezTo>
                  <a:cubicBezTo>
                    <a:pt x="4003" y="2002"/>
                    <a:pt x="4304" y="2502"/>
                    <a:pt x="4571" y="3036"/>
                  </a:cubicBezTo>
                  <a:cubicBezTo>
                    <a:pt x="4070" y="2636"/>
                    <a:pt x="3570" y="2269"/>
                    <a:pt x="3036" y="1902"/>
                  </a:cubicBezTo>
                  <a:cubicBezTo>
                    <a:pt x="2202" y="2502"/>
                    <a:pt x="1468" y="3169"/>
                    <a:pt x="801" y="3970"/>
                  </a:cubicBezTo>
                  <a:cubicBezTo>
                    <a:pt x="1068" y="4237"/>
                    <a:pt x="1368" y="4537"/>
                    <a:pt x="1635" y="4870"/>
                  </a:cubicBezTo>
                  <a:cubicBezTo>
                    <a:pt x="1235" y="4670"/>
                    <a:pt x="835" y="4504"/>
                    <a:pt x="468" y="4370"/>
                  </a:cubicBezTo>
                  <a:cubicBezTo>
                    <a:pt x="301" y="4537"/>
                    <a:pt x="134" y="4704"/>
                    <a:pt x="1" y="4937"/>
                  </a:cubicBezTo>
                  <a:cubicBezTo>
                    <a:pt x="4070" y="7506"/>
                    <a:pt x="13210" y="17179"/>
                    <a:pt x="14411" y="18814"/>
                  </a:cubicBezTo>
                  <a:cubicBezTo>
                    <a:pt x="14511" y="18880"/>
                    <a:pt x="14544" y="18981"/>
                    <a:pt x="14678" y="19014"/>
                  </a:cubicBezTo>
                  <a:cubicBezTo>
                    <a:pt x="14714" y="19030"/>
                    <a:pt x="14747" y="19037"/>
                    <a:pt x="14777" y="19037"/>
                  </a:cubicBezTo>
                  <a:cubicBezTo>
                    <a:pt x="15001" y="19037"/>
                    <a:pt x="15078" y="18640"/>
                    <a:pt x="15078" y="18347"/>
                  </a:cubicBezTo>
                  <a:cubicBezTo>
                    <a:pt x="14478" y="11842"/>
                    <a:pt x="11976" y="5538"/>
                    <a:pt x="77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
            <p:cNvSpPr/>
            <p:nvPr/>
          </p:nvSpPr>
          <p:spPr>
            <a:xfrm>
              <a:off x="5425700" y="2995925"/>
              <a:ext cx="255225" cy="493075"/>
            </a:xfrm>
            <a:custGeom>
              <a:avLst/>
              <a:gdLst/>
              <a:ahLst/>
              <a:cxnLst/>
              <a:rect l="l" t="t" r="r" b="b"/>
              <a:pathLst>
                <a:path w="10209" h="19723" extrusionOk="0">
                  <a:moveTo>
                    <a:pt x="3704" y="0"/>
                  </a:moveTo>
                  <a:cubicBezTo>
                    <a:pt x="3170" y="1034"/>
                    <a:pt x="2736" y="2102"/>
                    <a:pt x="2369" y="3203"/>
                  </a:cubicBezTo>
                  <a:cubicBezTo>
                    <a:pt x="2236" y="2135"/>
                    <a:pt x="2336" y="1068"/>
                    <a:pt x="2536" y="67"/>
                  </a:cubicBezTo>
                  <a:cubicBezTo>
                    <a:pt x="2236" y="67"/>
                    <a:pt x="1902" y="100"/>
                    <a:pt x="1635" y="134"/>
                  </a:cubicBezTo>
                  <a:cubicBezTo>
                    <a:pt x="1" y="6138"/>
                    <a:pt x="1369" y="13343"/>
                    <a:pt x="4638" y="19247"/>
                  </a:cubicBezTo>
                  <a:cubicBezTo>
                    <a:pt x="4767" y="19455"/>
                    <a:pt x="5017" y="19722"/>
                    <a:pt x="5216" y="19722"/>
                  </a:cubicBezTo>
                  <a:cubicBezTo>
                    <a:pt x="5274" y="19722"/>
                    <a:pt x="5327" y="19700"/>
                    <a:pt x="5371" y="19648"/>
                  </a:cubicBezTo>
                  <a:cubicBezTo>
                    <a:pt x="5472" y="19581"/>
                    <a:pt x="5472" y="19481"/>
                    <a:pt x="5472" y="19381"/>
                  </a:cubicBezTo>
                  <a:cubicBezTo>
                    <a:pt x="5572" y="17479"/>
                    <a:pt x="5205" y="15545"/>
                    <a:pt x="5305" y="13643"/>
                  </a:cubicBezTo>
                  <a:cubicBezTo>
                    <a:pt x="5371" y="11976"/>
                    <a:pt x="5672" y="10308"/>
                    <a:pt x="6172" y="8740"/>
                  </a:cubicBezTo>
                  <a:cubicBezTo>
                    <a:pt x="6973" y="6038"/>
                    <a:pt x="8374" y="3536"/>
                    <a:pt x="10208" y="1535"/>
                  </a:cubicBezTo>
                  <a:cubicBezTo>
                    <a:pt x="10008" y="1401"/>
                    <a:pt x="9741" y="1301"/>
                    <a:pt x="9508" y="1268"/>
                  </a:cubicBezTo>
                  <a:cubicBezTo>
                    <a:pt x="9241" y="1568"/>
                    <a:pt x="9007" y="1835"/>
                    <a:pt x="8741" y="2169"/>
                  </a:cubicBezTo>
                  <a:lnTo>
                    <a:pt x="9007" y="1068"/>
                  </a:lnTo>
                  <a:cubicBezTo>
                    <a:pt x="7973" y="701"/>
                    <a:pt x="6873" y="401"/>
                    <a:pt x="5805" y="234"/>
                  </a:cubicBezTo>
                  <a:cubicBezTo>
                    <a:pt x="5505" y="734"/>
                    <a:pt x="5305" y="1268"/>
                    <a:pt x="5071" y="1802"/>
                  </a:cubicBezTo>
                  <a:cubicBezTo>
                    <a:pt x="5038" y="1235"/>
                    <a:pt x="5005" y="667"/>
                    <a:pt x="5005" y="100"/>
                  </a:cubicBezTo>
                  <a:cubicBezTo>
                    <a:pt x="4538" y="67"/>
                    <a:pt x="4137" y="0"/>
                    <a:pt x="370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
            <p:cNvSpPr/>
            <p:nvPr/>
          </p:nvSpPr>
          <p:spPr>
            <a:xfrm>
              <a:off x="5552475" y="3069300"/>
              <a:ext cx="270200" cy="416325"/>
            </a:xfrm>
            <a:custGeom>
              <a:avLst/>
              <a:gdLst/>
              <a:ahLst/>
              <a:cxnLst/>
              <a:rect l="l" t="t" r="r" b="b"/>
              <a:pathLst>
                <a:path w="10808" h="16653" extrusionOk="0">
                  <a:moveTo>
                    <a:pt x="5304" y="1"/>
                  </a:moveTo>
                  <a:cubicBezTo>
                    <a:pt x="1802" y="3870"/>
                    <a:pt x="0" y="10008"/>
                    <a:pt x="67" y="15979"/>
                  </a:cubicBezTo>
                  <a:cubicBezTo>
                    <a:pt x="67" y="16228"/>
                    <a:pt x="154" y="16652"/>
                    <a:pt x="384" y="16652"/>
                  </a:cubicBezTo>
                  <a:cubicBezTo>
                    <a:pt x="400" y="16652"/>
                    <a:pt x="416" y="16650"/>
                    <a:pt x="434" y="16646"/>
                  </a:cubicBezTo>
                  <a:cubicBezTo>
                    <a:pt x="501" y="16646"/>
                    <a:pt x="534" y="16546"/>
                    <a:pt x="601" y="16479"/>
                  </a:cubicBezTo>
                  <a:cubicBezTo>
                    <a:pt x="1435" y="15045"/>
                    <a:pt x="1902" y="13410"/>
                    <a:pt x="2669" y="12009"/>
                  </a:cubicBezTo>
                  <a:cubicBezTo>
                    <a:pt x="3403" y="10742"/>
                    <a:pt x="4237" y="9641"/>
                    <a:pt x="5171" y="8640"/>
                  </a:cubicBezTo>
                  <a:cubicBezTo>
                    <a:pt x="6805" y="6939"/>
                    <a:pt x="8740" y="5638"/>
                    <a:pt x="10808" y="4904"/>
                  </a:cubicBezTo>
                  <a:cubicBezTo>
                    <a:pt x="10675" y="4771"/>
                    <a:pt x="10574" y="4604"/>
                    <a:pt x="10474" y="4337"/>
                  </a:cubicBezTo>
                  <a:lnTo>
                    <a:pt x="9607" y="4704"/>
                  </a:lnTo>
                  <a:cubicBezTo>
                    <a:pt x="9774" y="4471"/>
                    <a:pt x="9974" y="4204"/>
                    <a:pt x="10174" y="3970"/>
                  </a:cubicBezTo>
                  <a:cubicBezTo>
                    <a:pt x="9607" y="3170"/>
                    <a:pt x="8940" y="2503"/>
                    <a:pt x="8239" y="1869"/>
                  </a:cubicBezTo>
                  <a:cubicBezTo>
                    <a:pt x="7806" y="2169"/>
                    <a:pt x="7439" y="2469"/>
                    <a:pt x="7105" y="2803"/>
                  </a:cubicBezTo>
                  <a:cubicBezTo>
                    <a:pt x="7272" y="2336"/>
                    <a:pt x="7472" y="1935"/>
                    <a:pt x="7672" y="1468"/>
                  </a:cubicBezTo>
                  <a:lnTo>
                    <a:pt x="6805" y="835"/>
                  </a:lnTo>
                  <a:cubicBezTo>
                    <a:pt x="6071" y="1368"/>
                    <a:pt x="5304" y="2002"/>
                    <a:pt x="4637" y="2669"/>
                  </a:cubicBezTo>
                  <a:cubicBezTo>
                    <a:pt x="4970" y="1802"/>
                    <a:pt x="5437" y="1001"/>
                    <a:pt x="5971" y="334"/>
                  </a:cubicBezTo>
                  <a:cubicBezTo>
                    <a:pt x="5771" y="201"/>
                    <a:pt x="5504" y="67"/>
                    <a:pt x="53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
            <p:cNvSpPr/>
            <p:nvPr/>
          </p:nvSpPr>
          <p:spPr>
            <a:xfrm>
              <a:off x="5078800" y="3185225"/>
              <a:ext cx="482025" cy="305575"/>
            </a:xfrm>
            <a:custGeom>
              <a:avLst/>
              <a:gdLst/>
              <a:ahLst/>
              <a:cxnLst/>
              <a:rect l="l" t="t" r="r" b="b"/>
              <a:pathLst>
                <a:path w="19281" h="12223" extrusionOk="0">
                  <a:moveTo>
                    <a:pt x="2636" y="0"/>
                  </a:moveTo>
                  <a:cubicBezTo>
                    <a:pt x="2469" y="234"/>
                    <a:pt x="2302" y="467"/>
                    <a:pt x="2135" y="701"/>
                  </a:cubicBezTo>
                  <a:cubicBezTo>
                    <a:pt x="3203" y="1001"/>
                    <a:pt x="4203" y="1401"/>
                    <a:pt x="5137" y="2002"/>
                  </a:cubicBezTo>
                  <a:cubicBezTo>
                    <a:pt x="3970" y="1802"/>
                    <a:pt x="2769" y="1668"/>
                    <a:pt x="1602" y="1668"/>
                  </a:cubicBezTo>
                  <a:cubicBezTo>
                    <a:pt x="1401" y="2035"/>
                    <a:pt x="1235" y="2402"/>
                    <a:pt x="1068" y="2802"/>
                  </a:cubicBezTo>
                  <a:cubicBezTo>
                    <a:pt x="1568" y="3069"/>
                    <a:pt x="2102" y="3369"/>
                    <a:pt x="2602" y="3670"/>
                  </a:cubicBezTo>
                  <a:cubicBezTo>
                    <a:pt x="1968" y="3570"/>
                    <a:pt x="1401" y="3536"/>
                    <a:pt x="801" y="3536"/>
                  </a:cubicBezTo>
                  <a:cubicBezTo>
                    <a:pt x="434" y="4537"/>
                    <a:pt x="234" y="5571"/>
                    <a:pt x="100" y="6672"/>
                  </a:cubicBezTo>
                  <a:cubicBezTo>
                    <a:pt x="467" y="6739"/>
                    <a:pt x="868" y="6872"/>
                    <a:pt x="1268" y="7005"/>
                  </a:cubicBezTo>
                  <a:cubicBezTo>
                    <a:pt x="868" y="7039"/>
                    <a:pt x="467" y="7139"/>
                    <a:pt x="67" y="7206"/>
                  </a:cubicBezTo>
                  <a:cubicBezTo>
                    <a:pt x="34" y="7406"/>
                    <a:pt x="0" y="7673"/>
                    <a:pt x="0" y="7873"/>
                  </a:cubicBezTo>
                  <a:cubicBezTo>
                    <a:pt x="1406" y="7543"/>
                    <a:pt x="2884" y="7376"/>
                    <a:pt x="4383" y="7376"/>
                  </a:cubicBezTo>
                  <a:cubicBezTo>
                    <a:pt x="5764" y="7376"/>
                    <a:pt x="7164" y="7518"/>
                    <a:pt x="8540" y="7806"/>
                  </a:cubicBezTo>
                  <a:cubicBezTo>
                    <a:pt x="10208" y="8140"/>
                    <a:pt x="11876" y="8640"/>
                    <a:pt x="13510" y="9374"/>
                  </a:cubicBezTo>
                  <a:cubicBezTo>
                    <a:pt x="15278" y="10174"/>
                    <a:pt x="16912" y="11409"/>
                    <a:pt x="18714" y="12176"/>
                  </a:cubicBezTo>
                  <a:cubicBezTo>
                    <a:pt x="18761" y="12199"/>
                    <a:pt x="18841" y="12223"/>
                    <a:pt x="18920" y="12223"/>
                  </a:cubicBezTo>
                  <a:cubicBezTo>
                    <a:pt x="18953" y="12223"/>
                    <a:pt x="18985" y="12219"/>
                    <a:pt x="19014" y="12209"/>
                  </a:cubicBezTo>
                  <a:cubicBezTo>
                    <a:pt x="19281" y="12142"/>
                    <a:pt x="19147" y="11675"/>
                    <a:pt x="18947" y="11375"/>
                  </a:cubicBezTo>
                  <a:cubicBezTo>
                    <a:pt x="15044" y="5905"/>
                    <a:pt x="9007" y="1368"/>
                    <a:pt x="26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
            <p:cNvSpPr/>
            <p:nvPr/>
          </p:nvSpPr>
          <p:spPr>
            <a:xfrm>
              <a:off x="5110475" y="3392300"/>
              <a:ext cx="446200" cy="184050"/>
            </a:xfrm>
            <a:custGeom>
              <a:avLst/>
              <a:gdLst/>
              <a:ahLst/>
              <a:cxnLst/>
              <a:rect l="l" t="t" r="r" b="b"/>
              <a:pathLst>
                <a:path w="17848" h="7362" extrusionOk="0">
                  <a:moveTo>
                    <a:pt x="4059" y="1"/>
                  </a:moveTo>
                  <a:cubicBezTo>
                    <a:pt x="2652" y="1"/>
                    <a:pt x="1288" y="137"/>
                    <a:pt x="1" y="424"/>
                  </a:cubicBezTo>
                  <a:lnTo>
                    <a:pt x="1" y="1157"/>
                  </a:lnTo>
                  <a:cubicBezTo>
                    <a:pt x="476" y="1069"/>
                    <a:pt x="952" y="1028"/>
                    <a:pt x="1437" y="1028"/>
                  </a:cubicBezTo>
                  <a:cubicBezTo>
                    <a:pt x="1871" y="1028"/>
                    <a:pt x="2313" y="1061"/>
                    <a:pt x="2770" y="1124"/>
                  </a:cubicBezTo>
                  <a:cubicBezTo>
                    <a:pt x="1802" y="1391"/>
                    <a:pt x="935" y="1725"/>
                    <a:pt x="68" y="2091"/>
                  </a:cubicBezTo>
                  <a:cubicBezTo>
                    <a:pt x="101" y="2425"/>
                    <a:pt x="134" y="2792"/>
                    <a:pt x="234" y="3126"/>
                  </a:cubicBezTo>
                  <a:lnTo>
                    <a:pt x="1736" y="3259"/>
                  </a:lnTo>
                  <a:cubicBezTo>
                    <a:pt x="1235" y="3392"/>
                    <a:pt x="802" y="3593"/>
                    <a:pt x="335" y="3793"/>
                  </a:cubicBezTo>
                  <a:cubicBezTo>
                    <a:pt x="601" y="4660"/>
                    <a:pt x="935" y="5561"/>
                    <a:pt x="1402" y="6428"/>
                  </a:cubicBezTo>
                  <a:cubicBezTo>
                    <a:pt x="1736" y="6395"/>
                    <a:pt x="2069" y="6294"/>
                    <a:pt x="2336" y="6261"/>
                  </a:cubicBezTo>
                  <a:lnTo>
                    <a:pt x="2336" y="6261"/>
                  </a:lnTo>
                  <a:cubicBezTo>
                    <a:pt x="2102" y="6428"/>
                    <a:pt x="1836" y="6628"/>
                    <a:pt x="1602" y="6828"/>
                  </a:cubicBezTo>
                  <a:cubicBezTo>
                    <a:pt x="1769" y="6962"/>
                    <a:pt x="1902" y="7128"/>
                    <a:pt x="2002" y="7362"/>
                  </a:cubicBezTo>
                  <a:cubicBezTo>
                    <a:pt x="3637" y="5928"/>
                    <a:pt x="5705" y="4893"/>
                    <a:pt x="8073" y="4293"/>
                  </a:cubicBezTo>
                  <a:cubicBezTo>
                    <a:pt x="9441" y="3959"/>
                    <a:pt x="10842" y="3759"/>
                    <a:pt x="12343" y="3759"/>
                  </a:cubicBezTo>
                  <a:cubicBezTo>
                    <a:pt x="13932" y="3759"/>
                    <a:pt x="15611" y="4062"/>
                    <a:pt x="17208" y="4062"/>
                  </a:cubicBezTo>
                  <a:cubicBezTo>
                    <a:pt x="17288" y="4062"/>
                    <a:pt x="17367" y="4061"/>
                    <a:pt x="17447" y="4060"/>
                  </a:cubicBezTo>
                  <a:cubicBezTo>
                    <a:pt x="17513" y="4060"/>
                    <a:pt x="17647" y="4060"/>
                    <a:pt x="17680" y="3993"/>
                  </a:cubicBezTo>
                  <a:cubicBezTo>
                    <a:pt x="17847" y="3826"/>
                    <a:pt x="17513" y="3559"/>
                    <a:pt x="17247" y="3392"/>
                  </a:cubicBezTo>
                  <a:cubicBezTo>
                    <a:pt x="13096" y="1279"/>
                    <a:pt x="8376" y="1"/>
                    <a:pt x="40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
            <p:cNvSpPr/>
            <p:nvPr/>
          </p:nvSpPr>
          <p:spPr>
            <a:xfrm>
              <a:off x="5258100" y="3266125"/>
              <a:ext cx="227675" cy="149275"/>
            </a:xfrm>
            <a:custGeom>
              <a:avLst/>
              <a:gdLst/>
              <a:ahLst/>
              <a:cxnLst/>
              <a:rect l="l" t="t" r="r" b="b"/>
              <a:pathLst>
                <a:path w="9107" h="5971" fill="none" extrusionOk="0">
                  <a:moveTo>
                    <a:pt x="0" y="0"/>
                  </a:moveTo>
                  <a:cubicBezTo>
                    <a:pt x="3603" y="901"/>
                    <a:pt x="6872" y="3002"/>
                    <a:pt x="9107" y="597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
            <p:cNvSpPr/>
            <p:nvPr/>
          </p:nvSpPr>
          <p:spPr>
            <a:xfrm>
              <a:off x="5284775" y="3316150"/>
              <a:ext cx="65900" cy="27550"/>
            </a:xfrm>
            <a:custGeom>
              <a:avLst/>
              <a:gdLst/>
              <a:ahLst/>
              <a:cxnLst/>
              <a:rect l="l" t="t" r="r" b="b"/>
              <a:pathLst>
                <a:path w="2636" h="1102" fill="none" extrusionOk="0">
                  <a:moveTo>
                    <a:pt x="1" y="0"/>
                  </a:moveTo>
                  <a:cubicBezTo>
                    <a:pt x="968" y="134"/>
                    <a:pt x="1869" y="568"/>
                    <a:pt x="2636" y="11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
            <p:cNvSpPr/>
            <p:nvPr/>
          </p:nvSpPr>
          <p:spPr>
            <a:xfrm>
              <a:off x="5543300" y="3092650"/>
              <a:ext cx="27550" cy="108450"/>
            </a:xfrm>
            <a:custGeom>
              <a:avLst/>
              <a:gdLst/>
              <a:ahLst/>
              <a:cxnLst/>
              <a:rect l="l" t="t" r="r" b="b"/>
              <a:pathLst>
                <a:path w="1102" h="4338" fill="none" extrusionOk="0">
                  <a:moveTo>
                    <a:pt x="1101" y="1"/>
                  </a:moveTo>
                  <a:cubicBezTo>
                    <a:pt x="434" y="1335"/>
                    <a:pt x="34" y="2836"/>
                    <a:pt x="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
            <p:cNvSpPr/>
            <p:nvPr/>
          </p:nvSpPr>
          <p:spPr>
            <a:xfrm>
              <a:off x="5535800" y="3071800"/>
              <a:ext cx="10025" cy="43400"/>
            </a:xfrm>
            <a:custGeom>
              <a:avLst/>
              <a:gdLst/>
              <a:ahLst/>
              <a:cxnLst/>
              <a:rect l="l" t="t" r="r" b="b"/>
              <a:pathLst>
                <a:path w="401" h="1736" fill="none" extrusionOk="0">
                  <a:moveTo>
                    <a:pt x="400" y="1"/>
                  </a:moveTo>
                  <a:cubicBezTo>
                    <a:pt x="134" y="535"/>
                    <a:pt x="0" y="1102"/>
                    <a:pt x="0" y="1735"/>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
            <p:cNvSpPr/>
            <p:nvPr/>
          </p:nvSpPr>
          <p:spPr>
            <a:xfrm>
              <a:off x="5481575" y="3188550"/>
              <a:ext cx="20875" cy="102600"/>
            </a:xfrm>
            <a:custGeom>
              <a:avLst/>
              <a:gdLst/>
              <a:ahLst/>
              <a:cxnLst/>
              <a:rect l="l" t="t" r="r" b="b"/>
              <a:pathLst>
                <a:path w="835" h="4104" fill="none" extrusionOk="0">
                  <a:moveTo>
                    <a:pt x="1" y="1"/>
                  </a:moveTo>
                  <a:cubicBezTo>
                    <a:pt x="68" y="1402"/>
                    <a:pt x="334" y="2836"/>
                    <a:pt x="835" y="410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
            <p:cNvSpPr/>
            <p:nvPr/>
          </p:nvSpPr>
          <p:spPr>
            <a:xfrm>
              <a:off x="5275600" y="3132675"/>
              <a:ext cx="209350" cy="216850"/>
            </a:xfrm>
            <a:custGeom>
              <a:avLst/>
              <a:gdLst/>
              <a:ahLst/>
              <a:cxnLst/>
              <a:rect l="l" t="t" r="r" b="b"/>
              <a:pathLst>
                <a:path w="8374" h="8674" fill="none" extrusionOk="0">
                  <a:moveTo>
                    <a:pt x="1" y="1"/>
                  </a:moveTo>
                  <a:cubicBezTo>
                    <a:pt x="3270" y="2336"/>
                    <a:pt x="6138" y="5305"/>
                    <a:pt x="8373" y="867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
            <p:cNvSpPr/>
            <p:nvPr/>
          </p:nvSpPr>
          <p:spPr>
            <a:xfrm>
              <a:off x="5566650" y="3186900"/>
              <a:ext cx="180150" cy="258525"/>
            </a:xfrm>
            <a:custGeom>
              <a:avLst/>
              <a:gdLst/>
              <a:ahLst/>
              <a:cxnLst/>
              <a:rect l="l" t="t" r="r" b="b"/>
              <a:pathLst>
                <a:path w="7206" h="10341" fill="none" extrusionOk="0">
                  <a:moveTo>
                    <a:pt x="0" y="10341"/>
                  </a:moveTo>
                  <a:cubicBezTo>
                    <a:pt x="1001" y="6171"/>
                    <a:pt x="3603" y="2368"/>
                    <a:pt x="7205" y="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
            <p:cNvSpPr/>
            <p:nvPr/>
          </p:nvSpPr>
          <p:spPr>
            <a:xfrm>
              <a:off x="5655050" y="3178550"/>
              <a:ext cx="43375" cy="39225"/>
            </a:xfrm>
            <a:custGeom>
              <a:avLst/>
              <a:gdLst/>
              <a:ahLst/>
              <a:cxnLst/>
              <a:rect l="l" t="t" r="r" b="b"/>
              <a:pathLst>
                <a:path w="1735" h="1569" fill="none" extrusionOk="0">
                  <a:moveTo>
                    <a:pt x="0" y="1568"/>
                  </a:moveTo>
                  <a:cubicBezTo>
                    <a:pt x="501" y="968"/>
                    <a:pt x="1068" y="434"/>
                    <a:pt x="1735"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
            <p:cNvSpPr/>
            <p:nvPr/>
          </p:nvSpPr>
          <p:spPr>
            <a:xfrm>
              <a:off x="5216400" y="3456250"/>
              <a:ext cx="229350" cy="22550"/>
            </a:xfrm>
            <a:custGeom>
              <a:avLst/>
              <a:gdLst/>
              <a:ahLst/>
              <a:cxnLst/>
              <a:rect l="l" t="t" r="r" b="b"/>
              <a:pathLst>
                <a:path w="9174" h="902" fill="none" extrusionOk="0">
                  <a:moveTo>
                    <a:pt x="0" y="901"/>
                  </a:moveTo>
                  <a:cubicBezTo>
                    <a:pt x="3002" y="167"/>
                    <a:pt x="6105" y="0"/>
                    <a:pt x="9174" y="36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
            <p:cNvSpPr/>
            <p:nvPr/>
          </p:nvSpPr>
          <p:spPr>
            <a:xfrm>
              <a:off x="4830275" y="3891550"/>
              <a:ext cx="714425" cy="1148975"/>
            </a:xfrm>
            <a:custGeom>
              <a:avLst/>
              <a:gdLst/>
              <a:ahLst/>
              <a:cxnLst/>
              <a:rect l="l" t="t" r="r" b="b"/>
              <a:pathLst>
                <a:path w="28577" h="45959" extrusionOk="0">
                  <a:moveTo>
                    <a:pt x="1" y="1"/>
                  </a:moveTo>
                  <a:lnTo>
                    <a:pt x="1" y="1"/>
                  </a:lnTo>
                  <a:cubicBezTo>
                    <a:pt x="5939" y="5305"/>
                    <a:pt x="11342" y="13577"/>
                    <a:pt x="16179" y="22317"/>
                  </a:cubicBezTo>
                  <a:cubicBezTo>
                    <a:pt x="20282" y="29789"/>
                    <a:pt x="23885" y="37428"/>
                    <a:pt x="27487" y="45433"/>
                  </a:cubicBezTo>
                  <a:cubicBezTo>
                    <a:pt x="27643" y="45798"/>
                    <a:pt x="27855" y="45959"/>
                    <a:pt x="28044" y="45959"/>
                  </a:cubicBezTo>
                  <a:cubicBezTo>
                    <a:pt x="28339" y="45959"/>
                    <a:pt x="28577" y="45564"/>
                    <a:pt x="28455" y="44933"/>
                  </a:cubicBezTo>
                  <a:cubicBezTo>
                    <a:pt x="27521" y="40096"/>
                    <a:pt x="26487" y="35193"/>
                    <a:pt x="25019" y="30356"/>
                  </a:cubicBezTo>
                  <a:cubicBezTo>
                    <a:pt x="23117" y="24018"/>
                    <a:pt x="20315" y="17647"/>
                    <a:pt x="16780" y="13177"/>
                  </a:cubicBezTo>
                  <a:cubicBezTo>
                    <a:pt x="14812" y="10742"/>
                    <a:pt x="12710" y="8907"/>
                    <a:pt x="10642" y="7239"/>
                  </a:cubicBezTo>
                  <a:cubicBezTo>
                    <a:pt x="7106" y="4404"/>
                    <a:pt x="3537" y="1969"/>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
            <p:cNvSpPr/>
            <p:nvPr/>
          </p:nvSpPr>
          <p:spPr>
            <a:xfrm>
              <a:off x="5517775" y="4299350"/>
              <a:ext cx="558425" cy="740675"/>
            </a:xfrm>
            <a:custGeom>
              <a:avLst/>
              <a:gdLst/>
              <a:ahLst/>
              <a:cxnLst/>
              <a:rect l="l" t="t" r="r" b="b"/>
              <a:pathLst>
                <a:path w="22337" h="29627" extrusionOk="0">
                  <a:moveTo>
                    <a:pt x="22337" y="1"/>
                  </a:moveTo>
                  <a:lnTo>
                    <a:pt x="22337" y="1"/>
                  </a:lnTo>
                  <a:cubicBezTo>
                    <a:pt x="8327" y="5471"/>
                    <a:pt x="1155" y="8440"/>
                    <a:pt x="21" y="28788"/>
                  </a:cubicBezTo>
                  <a:cubicBezTo>
                    <a:pt x="0" y="29303"/>
                    <a:pt x="259" y="29627"/>
                    <a:pt x="539" y="29627"/>
                  </a:cubicBezTo>
                  <a:cubicBezTo>
                    <a:pt x="712" y="29627"/>
                    <a:pt x="894" y="29502"/>
                    <a:pt x="1021" y="29222"/>
                  </a:cubicBezTo>
                  <a:cubicBezTo>
                    <a:pt x="6392" y="16546"/>
                    <a:pt x="12863" y="7373"/>
                    <a:pt x="223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13" name="Google Shape;213;p2"/>
          <p:cNvPicPr preferRelativeResize="0"/>
          <p:nvPr/>
        </p:nvPicPr>
        <p:blipFill>
          <a:blip r:embed="rId2">
            <a:alphaModFix amt="50000"/>
          </a:blip>
          <a:stretch>
            <a:fillRect/>
          </a:stretch>
        </p:blipFill>
        <p:spPr>
          <a:xfrm rot="1802387">
            <a:off x="-1380746" y="-973383"/>
            <a:ext cx="3071170" cy="2747418"/>
          </a:xfrm>
          <a:prstGeom prst="rect">
            <a:avLst/>
          </a:prstGeom>
          <a:noFill/>
          <a:ln>
            <a:noFill/>
          </a:ln>
        </p:spPr>
      </p:pic>
      <p:pic>
        <p:nvPicPr>
          <p:cNvPr id="214" name="Google Shape;214;p2"/>
          <p:cNvPicPr preferRelativeResize="0"/>
          <p:nvPr/>
        </p:nvPicPr>
        <p:blipFill>
          <a:blip r:embed="rId2">
            <a:alphaModFix amt="50000"/>
          </a:blip>
          <a:stretch>
            <a:fillRect/>
          </a:stretch>
        </p:blipFill>
        <p:spPr>
          <a:xfrm rot="1802401">
            <a:off x="-1722336" y="3908943"/>
            <a:ext cx="3851999" cy="3445953"/>
          </a:xfrm>
          <a:prstGeom prst="rect">
            <a:avLst/>
          </a:prstGeom>
          <a:noFill/>
          <a:ln>
            <a:noFill/>
          </a:ln>
        </p:spPr>
      </p:pic>
      <p:sp>
        <p:nvSpPr>
          <p:cNvPr id="215" name="Google Shape;215;p2"/>
          <p:cNvSpPr txBox="1">
            <a:spLocks noGrp="1"/>
          </p:cNvSpPr>
          <p:nvPr>
            <p:ph type="ctrTitle"/>
          </p:nvPr>
        </p:nvSpPr>
        <p:spPr>
          <a:xfrm>
            <a:off x="1101000" y="1285875"/>
            <a:ext cx="4661700" cy="2612400"/>
          </a:xfrm>
          <a:prstGeom prst="rect">
            <a:avLst/>
          </a:prstGeom>
        </p:spPr>
        <p:txBody>
          <a:bodyPr spcFirstLastPara="1" wrap="square" lIns="91425" tIns="91425" rIns="91425" bIns="91425" anchor="ctr" anchorCtr="0">
            <a:noAutofit/>
          </a:bodyPr>
          <a:lstStyle>
            <a:lvl1pPr lvl="0">
              <a:spcBef>
                <a:spcPts val="0"/>
              </a:spcBef>
              <a:spcAft>
                <a:spcPts val="0"/>
              </a:spcAft>
              <a:buSzPts val="5200"/>
              <a:buNone/>
              <a:defRPr sz="40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pic>
        <p:nvPicPr>
          <p:cNvPr id="216" name="Google Shape;216;p2"/>
          <p:cNvPicPr preferRelativeResize="0"/>
          <p:nvPr/>
        </p:nvPicPr>
        <p:blipFill>
          <a:blip r:embed="rId2">
            <a:alphaModFix amt="50000"/>
          </a:blip>
          <a:stretch>
            <a:fillRect/>
          </a:stretch>
        </p:blipFill>
        <p:spPr>
          <a:xfrm>
            <a:off x="6235701" y="2571743"/>
            <a:ext cx="3852000" cy="3445953"/>
          </a:xfrm>
          <a:prstGeom prst="rect">
            <a:avLst/>
          </a:prstGeom>
          <a:noFill/>
          <a:ln>
            <a:noFill/>
          </a:ln>
        </p:spPr>
      </p:pic>
      <p:pic>
        <p:nvPicPr>
          <p:cNvPr id="217" name="Google Shape;217;p2"/>
          <p:cNvPicPr preferRelativeResize="0"/>
          <p:nvPr/>
        </p:nvPicPr>
        <p:blipFill>
          <a:blip r:embed="rId2">
            <a:alphaModFix amt="50000"/>
          </a:blip>
          <a:stretch>
            <a:fillRect/>
          </a:stretch>
        </p:blipFill>
        <p:spPr>
          <a:xfrm>
            <a:off x="5340351" y="-874207"/>
            <a:ext cx="3852000" cy="3445953"/>
          </a:xfrm>
          <a:prstGeom prst="rect">
            <a:avLst/>
          </a:prstGeom>
          <a:noFill/>
          <a:ln>
            <a:noFill/>
          </a:ln>
        </p:spPr>
      </p:pic>
      <p:sp>
        <p:nvSpPr>
          <p:cNvPr id="218" name="Google Shape;218;p2"/>
          <p:cNvSpPr txBox="1">
            <a:spLocks noGrp="1"/>
          </p:cNvSpPr>
          <p:nvPr>
            <p:ph type="subTitle" idx="2"/>
          </p:nvPr>
        </p:nvSpPr>
        <p:spPr>
          <a:xfrm rot="1008">
            <a:off x="7538017" y="578852"/>
            <a:ext cx="1023000" cy="9429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85"/>
        <p:cNvGrpSpPr/>
        <p:nvPr/>
      </p:nvGrpSpPr>
      <p:grpSpPr>
        <a:xfrm>
          <a:off x="0" y="0"/>
          <a:ext cx="0" cy="0"/>
          <a:chOff x="0" y="0"/>
          <a:chExt cx="0" cy="0"/>
        </a:xfrm>
      </p:grpSpPr>
      <p:sp>
        <p:nvSpPr>
          <p:cNvPr id="986" name="Google Shape;986;p11"/>
          <p:cNvSpPr/>
          <p:nvPr/>
        </p:nvSpPr>
        <p:spPr>
          <a:xfrm rot="5937190">
            <a:off x="3531477" y="-403199"/>
            <a:ext cx="5620306" cy="6954145"/>
          </a:xfrm>
          <a:custGeom>
            <a:avLst/>
            <a:gdLst/>
            <a:ahLst/>
            <a:cxnLst/>
            <a:rect l="l" t="t" r="r" b="b"/>
            <a:pathLst>
              <a:path w="43199" h="42662" extrusionOk="0">
                <a:moveTo>
                  <a:pt x="20782" y="1"/>
                </a:moveTo>
                <a:cubicBezTo>
                  <a:pt x="15645" y="1"/>
                  <a:pt x="9975" y="653"/>
                  <a:pt x="7773" y="3589"/>
                </a:cubicBezTo>
                <a:cubicBezTo>
                  <a:pt x="1102" y="12462"/>
                  <a:pt x="14578" y="15664"/>
                  <a:pt x="8941" y="24137"/>
                </a:cubicBezTo>
                <a:cubicBezTo>
                  <a:pt x="5572" y="28673"/>
                  <a:pt x="1" y="35878"/>
                  <a:pt x="7006" y="39981"/>
                </a:cubicBezTo>
                <a:cubicBezTo>
                  <a:pt x="10665" y="41732"/>
                  <a:pt x="15033" y="42661"/>
                  <a:pt x="19405" y="42661"/>
                </a:cubicBezTo>
                <a:cubicBezTo>
                  <a:pt x="25198" y="42661"/>
                  <a:pt x="30996" y="41030"/>
                  <a:pt x="35159" y="37513"/>
                </a:cubicBezTo>
                <a:cubicBezTo>
                  <a:pt x="43198" y="28840"/>
                  <a:pt x="31190" y="25838"/>
                  <a:pt x="33191" y="18666"/>
                </a:cubicBezTo>
                <a:cubicBezTo>
                  <a:pt x="33925" y="17165"/>
                  <a:pt x="35493" y="16298"/>
                  <a:pt x="36627" y="15030"/>
                </a:cubicBezTo>
                <a:cubicBezTo>
                  <a:pt x="41697" y="8826"/>
                  <a:pt x="34692" y="987"/>
                  <a:pt x="27587" y="286"/>
                </a:cubicBezTo>
                <a:cubicBezTo>
                  <a:pt x="25786" y="164"/>
                  <a:pt x="23351" y="1"/>
                  <a:pt x="2078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11"/>
          <p:cNvSpPr/>
          <p:nvPr/>
        </p:nvSpPr>
        <p:spPr>
          <a:xfrm rot="818131" flipH="1">
            <a:off x="5692550" y="-262588"/>
            <a:ext cx="3259946" cy="1676976"/>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8" name="Google Shape;988;p11"/>
          <p:cNvGrpSpPr/>
          <p:nvPr/>
        </p:nvGrpSpPr>
        <p:grpSpPr>
          <a:xfrm rot="5400000">
            <a:off x="8268886" y="-141059"/>
            <a:ext cx="940920" cy="1223021"/>
            <a:chOff x="238125" y="1386325"/>
            <a:chExt cx="671750" cy="873150"/>
          </a:xfrm>
        </p:grpSpPr>
        <p:sp>
          <p:nvSpPr>
            <p:cNvPr id="989" name="Google Shape;989;p11"/>
            <p:cNvSpPr/>
            <p:nvPr/>
          </p:nvSpPr>
          <p:spPr>
            <a:xfrm>
              <a:off x="238125" y="1386325"/>
              <a:ext cx="671750" cy="873150"/>
            </a:xfrm>
            <a:custGeom>
              <a:avLst/>
              <a:gdLst/>
              <a:ahLst/>
              <a:cxnLst/>
              <a:rect l="l" t="t" r="r" b="b"/>
              <a:pathLst>
                <a:path w="26870" h="34926" extrusionOk="0">
                  <a:moveTo>
                    <a:pt x="16140" y="16414"/>
                  </a:moveTo>
                  <a:cubicBezTo>
                    <a:pt x="11976" y="15958"/>
                    <a:pt x="12310" y="13922"/>
                    <a:pt x="15107" y="13618"/>
                  </a:cubicBezTo>
                  <a:cubicBezTo>
                    <a:pt x="17933" y="13314"/>
                    <a:pt x="20760" y="15502"/>
                    <a:pt x="23800" y="13861"/>
                  </a:cubicBezTo>
                  <a:cubicBezTo>
                    <a:pt x="26870" y="12220"/>
                    <a:pt x="24864" y="7356"/>
                    <a:pt x="23982" y="5077"/>
                  </a:cubicBezTo>
                  <a:cubicBezTo>
                    <a:pt x="23496" y="3648"/>
                    <a:pt x="23587" y="2068"/>
                    <a:pt x="24225" y="700"/>
                  </a:cubicBezTo>
                  <a:cubicBezTo>
                    <a:pt x="24225" y="700"/>
                    <a:pt x="23162" y="1490"/>
                    <a:pt x="21277" y="1156"/>
                  </a:cubicBezTo>
                  <a:cubicBezTo>
                    <a:pt x="19423" y="821"/>
                    <a:pt x="17295" y="153"/>
                    <a:pt x="15775" y="1916"/>
                  </a:cubicBezTo>
                  <a:cubicBezTo>
                    <a:pt x="14286" y="3648"/>
                    <a:pt x="14742" y="5289"/>
                    <a:pt x="14408" y="7782"/>
                  </a:cubicBezTo>
                  <a:cubicBezTo>
                    <a:pt x="14104" y="10244"/>
                    <a:pt x="11915" y="8755"/>
                    <a:pt x="12037" y="6110"/>
                  </a:cubicBezTo>
                  <a:cubicBezTo>
                    <a:pt x="12158" y="3466"/>
                    <a:pt x="14924" y="700"/>
                    <a:pt x="14924" y="700"/>
                  </a:cubicBezTo>
                  <a:cubicBezTo>
                    <a:pt x="14012" y="426"/>
                    <a:pt x="13070" y="213"/>
                    <a:pt x="12128" y="92"/>
                  </a:cubicBezTo>
                  <a:cubicBezTo>
                    <a:pt x="11155" y="1"/>
                    <a:pt x="10183" y="31"/>
                    <a:pt x="9240" y="244"/>
                  </a:cubicBezTo>
                  <a:cubicBezTo>
                    <a:pt x="8116" y="1004"/>
                    <a:pt x="7204" y="2007"/>
                    <a:pt x="6596" y="3223"/>
                  </a:cubicBezTo>
                  <a:cubicBezTo>
                    <a:pt x="5654" y="5138"/>
                    <a:pt x="6809" y="7600"/>
                    <a:pt x="7447" y="11429"/>
                  </a:cubicBezTo>
                  <a:cubicBezTo>
                    <a:pt x="8085" y="15229"/>
                    <a:pt x="5046" y="13375"/>
                    <a:pt x="4468" y="9302"/>
                  </a:cubicBezTo>
                  <a:cubicBezTo>
                    <a:pt x="3921" y="5229"/>
                    <a:pt x="6474" y="1065"/>
                    <a:pt x="6474" y="1065"/>
                  </a:cubicBezTo>
                  <a:cubicBezTo>
                    <a:pt x="6474" y="1065"/>
                    <a:pt x="3313" y="2128"/>
                    <a:pt x="1337" y="3618"/>
                  </a:cubicBezTo>
                  <a:cubicBezTo>
                    <a:pt x="729" y="4043"/>
                    <a:pt x="274" y="4651"/>
                    <a:pt x="0" y="5350"/>
                  </a:cubicBezTo>
                  <a:lnTo>
                    <a:pt x="0" y="10609"/>
                  </a:lnTo>
                  <a:cubicBezTo>
                    <a:pt x="395" y="12311"/>
                    <a:pt x="973" y="13952"/>
                    <a:pt x="1672" y="15533"/>
                  </a:cubicBezTo>
                  <a:cubicBezTo>
                    <a:pt x="2523" y="17569"/>
                    <a:pt x="1094" y="16749"/>
                    <a:pt x="0" y="14834"/>
                  </a:cubicBezTo>
                  <a:lnTo>
                    <a:pt x="0" y="29758"/>
                  </a:lnTo>
                  <a:cubicBezTo>
                    <a:pt x="1398" y="34135"/>
                    <a:pt x="6444" y="34925"/>
                    <a:pt x="8602" y="34621"/>
                  </a:cubicBezTo>
                  <a:cubicBezTo>
                    <a:pt x="11398" y="34256"/>
                    <a:pt x="11368" y="32737"/>
                    <a:pt x="14164" y="32007"/>
                  </a:cubicBezTo>
                  <a:cubicBezTo>
                    <a:pt x="16961" y="31278"/>
                    <a:pt x="17873" y="27965"/>
                    <a:pt x="17873" y="27965"/>
                  </a:cubicBezTo>
                  <a:cubicBezTo>
                    <a:pt x="17234" y="28360"/>
                    <a:pt x="16535" y="28694"/>
                    <a:pt x="15806" y="28907"/>
                  </a:cubicBezTo>
                  <a:cubicBezTo>
                    <a:pt x="14894" y="29120"/>
                    <a:pt x="13526" y="28785"/>
                    <a:pt x="11550" y="27721"/>
                  </a:cubicBezTo>
                  <a:cubicBezTo>
                    <a:pt x="9575" y="26658"/>
                    <a:pt x="5927" y="26202"/>
                    <a:pt x="5684" y="25503"/>
                  </a:cubicBezTo>
                  <a:cubicBezTo>
                    <a:pt x="5441" y="24773"/>
                    <a:pt x="6839" y="24469"/>
                    <a:pt x="10274" y="25867"/>
                  </a:cubicBezTo>
                  <a:cubicBezTo>
                    <a:pt x="13708" y="27266"/>
                    <a:pt x="15867" y="28542"/>
                    <a:pt x="20031" y="25867"/>
                  </a:cubicBezTo>
                  <a:cubicBezTo>
                    <a:pt x="24225" y="23223"/>
                    <a:pt x="25988" y="14834"/>
                    <a:pt x="25988" y="14834"/>
                  </a:cubicBezTo>
                  <a:cubicBezTo>
                    <a:pt x="25988" y="14834"/>
                    <a:pt x="20274" y="16870"/>
                    <a:pt x="16140" y="16414"/>
                  </a:cubicBezTo>
                  <a:close/>
                  <a:moveTo>
                    <a:pt x="15897" y="9302"/>
                  </a:moveTo>
                  <a:cubicBezTo>
                    <a:pt x="15897" y="9302"/>
                    <a:pt x="18025" y="8268"/>
                    <a:pt x="19119" y="9028"/>
                  </a:cubicBezTo>
                  <a:cubicBezTo>
                    <a:pt x="20213" y="9818"/>
                    <a:pt x="18845" y="10274"/>
                    <a:pt x="17508" y="10274"/>
                  </a:cubicBezTo>
                  <a:cubicBezTo>
                    <a:pt x="16171" y="10305"/>
                    <a:pt x="14833" y="9514"/>
                    <a:pt x="15897" y="9302"/>
                  </a:cubicBezTo>
                  <a:close/>
                  <a:moveTo>
                    <a:pt x="1429" y="8025"/>
                  </a:moveTo>
                  <a:cubicBezTo>
                    <a:pt x="1429" y="8025"/>
                    <a:pt x="334" y="6505"/>
                    <a:pt x="1307" y="4986"/>
                  </a:cubicBezTo>
                  <a:cubicBezTo>
                    <a:pt x="2249" y="3466"/>
                    <a:pt x="3921" y="3283"/>
                    <a:pt x="3496" y="4408"/>
                  </a:cubicBezTo>
                  <a:cubicBezTo>
                    <a:pt x="3070" y="5533"/>
                    <a:pt x="2736" y="5685"/>
                    <a:pt x="2948" y="6627"/>
                  </a:cubicBezTo>
                  <a:cubicBezTo>
                    <a:pt x="3131" y="7539"/>
                    <a:pt x="3587" y="8147"/>
                    <a:pt x="2705" y="8694"/>
                  </a:cubicBezTo>
                  <a:cubicBezTo>
                    <a:pt x="1854" y="9241"/>
                    <a:pt x="1368" y="8572"/>
                    <a:pt x="1429" y="8025"/>
                  </a:cubicBezTo>
                  <a:close/>
                  <a:moveTo>
                    <a:pt x="2614" y="29515"/>
                  </a:moveTo>
                  <a:cubicBezTo>
                    <a:pt x="2128" y="29180"/>
                    <a:pt x="1155" y="28238"/>
                    <a:pt x="2128" y="28086"/>
                  </a:cubicBezTo>
                  <a:cubicBezTo>
                    <a:pt x="2128" y="28086"/>
                    <a:pt x="5076" y="27509"/>
                    <a:pt x="5015" y="28694"/>
                  </a:cubicBezTo>
                  <a:cubicBezTo>
                    <a:pt x="4985" y="29880"/>
                    <a:pt x="3100" y="29819"/>
                    <a:pt x="2614" y="29515"/>
                  </a:cubicBezTo>
                  <a:close/>
                  <a:moveTo>
                    <a:pt x="6809" y="17630"/>
                  </a:moveTo>
                  <a:cubicBezTo>
                    <a:pt x="6049" y="18481"/>
                    <a:pt x="5927" y="17326"/>
                    <a:pt x="6110" y="16627"/>
                  </a:cubicBezTo>
                  <a:cubicBezTo>
                    <a:pt x="6262" y="15898"/>
                    <a:pt x="6687" y="15442"/>
                    <a:pt x="7204" y="15624"/>
                  </a:cubicBezTo>
                  <a:cubicBezTo>
                    <a:pt x="7386" y="16293"/>
                    <a:pt x="7265" y="17053"/>
                    <a:pt x="6809" y="17630"/>
                  </a:cubicBezTo>
                  <a:close/>
                  <a:moveTo>
                    <a:pt x="19210" y="21186"/>
                  </a:moveTo>
                  <a:cubicBezTo>
                    <a:pt x="17964" y="21794"/>
                    <a:pt x="19301" y="22706"/>
                    <a:pt x="17569" y="23192"/>
                  </a:cubicBezTo>
                  <a:cubicBezTo>
                    <a:pt x="15836" y="23709"/>
                    <a:pt x="12888" y="21764"/>
                    <a:pt x="14894" y="20822"/>
                  </a:cubicBezTo>
                  <a:cubicBezTo>
                    <a:pt x="14894" y="20822"/>
                    <a:pt x="17447" y="19393"/>
                    <a:pt x="19058" y="19515"/>
                  </a:cubicBezTo>
                  <a:cubicBezTo>
                    <a:pt x="20639" y="19636"/>
                    <a:pt x="20426" y="20578"/>
                    <a:pt x="19210" y="2118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11"/>
            <p:cNvSpPr/>
            <p:nvPr/>
          </p:nvSpPr>
          <p:spPr>
            <a:xfrm>
              <a:off x="238125" y="1507900"/>
              <a:ext cx="553225" cy="598825"/>
            </a:xfrm>
            <a:custGeom>
              <a:avLst/>
              <a:gdLst/>
              <a:ahLst/>
              <a:cxnLst/>
              <a:rect l="l" t="t" r="r" b="b"/>
              <a:pathLst>
                <a:path w="22129" h="23953" extrusionOk="0">
                  <a:moveTo>
                    <a:pt x="304" y="20032"/>
                  </a:moveTo>
                  <a:lnTo>
                    <a:pt x="1763" y="18664"/>
                  </a:lnTo>
                  <a:cubicBezTo>
                    <a:pt x="2492" y="20092"/>
                    <a:pt x="3587" y="21308"/>
                    <a:pt x="4924" y="22159"/>
                  </a:cubicBezTo>
                  <a:cubicBezTo>
                    <a:pt x="6262" y="23071"/>
                    <a:pt x="7751" y="23710"/>
                    <a:pt x="9331" y="23953"/>
                  </a:cubicBezTo>
                  <a:cubicBezTo>
                    <a:pt x="9331" y="23953"/>
                    <a:pt x="5593" y="22463"/>
                    <a:pt x="4468" y="21187"/>
                  </a:cubicBezTo>
                  <a:cubicBezTo>
                    <a:pt x="3678" y="20214"/>
                    <a:pt x="2979" y="19150"/>
                    <a:pt x="2371" y="18056"/>
                  </a:cubicBezTo>
                  <a:lnTo>
                    <a:pt x="4742" y="15594"/>
                  </a:lnTo>
                  <a:cubicBezTo>
                    <a:pt x="4742" y="15594"/>
                    <a:pt x="7690" y="18512"/>
                    <a:pt x="10426" y="19241"/>
                  </a:cubicBezTo>
                  <a:cubicBezTo>
                    <a:pt x="13161" y="20001"/>
                    <a:pt x="14529" y="19606"/>
                    <a:pt x="14529" y="19606"/>
                  </a:cubicBezTo>
                  <a:cubicBezTo>
                    <a:pt x="14529" y="19606"/>
                    <a:pt x="11581" y="19454"/>
                    <a:pt x="9301" y="18269"/>
                  </a:cubicBezTo>
                  <a:cubicBezTo>
                    <a:pt x="7842" y="17478"/>
                    <a:pt x="6535" y="16475"/>
                    <a:pt x="5380" y="15260"/>
                  </a:cubicBezTo>
                  <a:lnTo>
                    <a:pt x="8268" y="12190"/>
                  </a:lnTo>
                  <a:cubicBezTo>
                    <a:pt x="9818" y="13041"/>
                    <a:pt x="11520" y="13588"/>
                    <a:pt x="13283" y="13861"/>
                  </a:cubicBezTo>
                  <a:cubicBezTo>
                    <a:pt x="14772" y="14074"/>
                    <a:pt x="16292" y="13892"/>
                    <a:pt x="17721" y="13375"/>
                  </a:cubicBezTo>
                  <a:cubicBezTo>
                    <a:pt x="17721" y="13375"/>
                    <a:pt x="14955" y="13861"/>
                    <a:pt x="13040" y="13375"/>
                  </a:cubicBezTo>
                  <a:cubicBezTo>
                    <a:pt x="11611" y="12949"/>
                    <a:pt x="10213" y="12372"/>
                    <a:pt x="8906" y="11642"/>
                  </a:cubicBezTo>
                  <a:cubicBezTo>
                    <a:pt x="8906" y="11642"/>
                    <a:pt x="11672" y="8086"/>
                    <a:pt x="12523" y="7326"/>
                  </a:cubicBezTo>
                  <a:cubicBezTo>
                    <a:pt x="13009" y="6870"/>
                    <a:pt x="13556" y="6475"/>
                    <a:pt x="14104" y="6141"/>
                  </a:cubicBezTo>
                  <a:cubicBezTo>
                    <a:pt x="15350" y="6962"/>
                    <a:pt x="16839" y="7417"/>
                    <a:pt x="18329" y="7478"/>
                  </a:cubicBezTo>
                  <a:cubicBezTo>
                    <a:pt x="19696" y="7478"/>
                    <a:pt x="21034" y="7053"/>
                    <a:pt x="22128" y="6232"/>
                  </a:cubicBezTo>
                  <a:cubicBezTo>
                    <a:pt x="22128" y="6232"/>
                    <a:pt x="19970" y="7022"/>
                    <a:pt x="18329" y="6992"/>
                  </a:cubicBezTo>
                  <a:cubicBezTo>
                    <a:pt x="16687" y="6962"/>
                    <a:pt x="14408" y="5533"/>
                    <a:pt x="14408" y="5533"/>
                  </a:cubicBezTo>
                  <a:cubicBezTo>
                    <a:pt x="14408" y="5533"/>
                    <a:pt x="16049" y="4013"/>
                    <a:pt x="17326" y="2797"/>
                  </a:cubicBezTo>
                  <a:cubicBezTo>
                    <a:pt x="18633" y="1551"/>
                    <a:pt x="20031" y="1"/>
                    <a:pt x="20031" y="1"/>
                  </a:cubicBezTo>
                  <a:lnTo>
                    <a:pt x="15745" y="3740"/>
                  </a:lnTo>
                  <a:cubicBezTo>
                    <a:pt x="15471" y="3192"/>
                    <a:pt x="15380" y="2615"/>
                    <a:pt x="15471" y="2037"/>
                  </a:cubicBezTo>
                  <a:cubicBezTo>
                    <a:pt x="15623" y="1278"/>
                    <a:pt x="15958" y="578"/>
                    <a:pt x="16505" y="1"/>
                  </a:cubicBezTo>
                  <a:cubicBezTo>
                    <a:pt x="15867" y="426"/>
                    <a:pt x="15380" y="1065"/>
                    <a:pt x="15167" y="1794"/>
                  </a:cubicBezTo>
                  <a:cubicBezTo>
                    <a:pt x="14894" y="2554"/>
                    <a:pt x="14924" y="3405"/>
                    <a:pt x="15228" y="4165"/>
                  </a:cubicBezTo>
                  <a:cubicBezTo>
                    <a:pt x="15228" y="4165"/>
                    <a:pt x="13496" y="5776"/>
                    <a:pt x="12219" y="6840"/>
                  </a:cubicBezTo>
                  <a:cubicBezTo>
                    <a:pt x="11581" y="7357"/>
                    <a:pt x="10973" y="7965"/>
                    <a:pt x="10517" y="8664"/>
                  </a:cubicBezTo>
                  <a:cubicBezTo>
                    <a:pt x="10517" y="8664"/>
                    <a:pt x="9271" y="6475"/>
                    <a:pt x="9301" y="4530"/>
                  </a:cubicBezTo>
                  <a:cubicBezTo>
                    <a:pt x="9331" y="3284"/>
                    <a:pt x="9514" y="2068"/>
                    <a:pt x="9879" y="882"/>
                  </a:cubicBezTo>
                  <a:cubicBezTo>
                    <a:pt x="9210" y="2402"/>
                    <a:pt x="8876" y="4074"/>
                    <a:pt x="8967" y="5746"/>
                  </a:cubicBezTo>
                  <a:cubicBezTo>
                    <a:pt x="9088" y="8512"/>
                    <a:pt x="9939" y="9515"/>
                    <a:pt x="9939" y="9515"/>
                  </a:cubicBezTo>
                  <a:cubicBezTo>
                    <a:pt x="9362" y="10366"/>
                    <a:pt x="8663" y="11156"/>
                    <a:pt x="7872" y="11886"/>
                  </a:cubicBezTo>
                  <a:lnTo>
                    <a:pt x="5654" y="13740"/>
                  </a:lnTo>
                  <a:cubicBezTo>
                    <a:pt x="5654" y="13740"/>
                    <a:pt x="3799" y="11551"/>
                    <a:pt x="2918" y="9454"/>
                  </a:cubicBezTo>
                  <a:cubicBezTo>
                    <a:pt x="2371" y="8025"/>
                    <a:pt x="2097" y="6536"/>
                    <a:pt x="2128" y="5047"/>
                  </a:cubicBezTo>
                  <a:cubicBezTo>
                    <a:pt x="2128" y="5047"/>
                    <a:pt x="1793" y="7965"/>
                    <a:pt x="2614" y="9788"/>
                  </a:cubicBezTo>
                  <a:cubicBezTo>
                    <a:pt x="3374" y="11308"/>
                    <a:pt x="4255" y="12798"/>
                    <a:pt x="5228" y="14226"/>
                  </a:cubicBezTo>
                  <a:lnTo>
                    <a:pt x="2553" y="16779"/>
                  </a:lnTo>
                  <a:cubicBezTo>
                    <a:pt x="1641" y="15867"/>
                    <a:pt x="881" y="14834"/>
                    <a:pt x="274" y="13709"/>
                  </a:cubicBezTo>
                  <a:lnTo>
                    <a:pt x="0" y="13162"/>
                  </a:lnTo>
                  <a:lnTo>
                    <a:pt x="0" y="14135"/>
                  </a:lnTo>
                  <a:cubicBezTo>
                    <a:pt x="578" y="15229"/>
                    <a:pt x="1277" y="16293"/>
                    <a:pt x="2097" y="17235"/>
                  </a:cubicBezTo>
                  <a:cubicBezTo>
                    <a:pt x="2097" y="17235"/>
                    <a:pt x="1216" y="18481"/>
                    <a:pt x="274" y="20032"/>
                  </a:cubicBez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1" name="Google Shape;991;p11"/>
          <p:cNvGrpSpPr/>
          <p:nvPr/>
        </p:nvGrpSpPr>
        <p:grpSpPr>
          <a:xfrm rot="10800000" flipH="1">
            <a:off x="6013073" y="1842"/>
            <a:ext cx="984151" cy="1157547"/>
            <a:chOff x="2634050" y="3784550"/>
            <a:chExt cx="1220425" cy="1435450"/>
          </a:xfrm>
        </p:grpSpPr>
        <p:sp>
          <p:nvSpPr>
            <p:cNvPr id="992" name="Google Shape;992;p11"/>
            <p:cNvSpPr/>
            <p:nvPr/>
          </p:nvSpPr>
          <p:spPr>
            <a:xfrm>
              <a:off x="3062625" y="4406125"/>
              <a:ext cx="486375" cy="813875"/>
            </a:xfrm>
            <a:custGeom>
              <a:avLst/>
              <a:gdLst/>
              <a:ahLst/>
              <a:cxnLst/>
              <a:rect l="l" t="t" r="r" b="b"/>
              <a:pathLst>
                <a:path w="19455" h="32555" extrusionOk="0">
                  <a:moveTo>
                    <a:pt x="18390" y="32554"/>
                  </a:moveTo>
                  <a:cubicBezTo>
                    <a:pt x="15229" y="29059"/>
                    <a:pt x="12463" y="25259"/>
                    <a:pt x="10092" y="21186"/>
                  </a:cubicBezTo>
                  <a:cubicBezTo>
                    <a:pt x="1" y="3648"/>
                    <a:pt x="457" y="1095"/>
                    <a:pt x="457" y="1095"/>
                  </a:cubicBezTo>
                  <a:cubicBezTo>
                    <a:pt x="457" y="1095"/>
                    <a:pt x="578" y="1"/>
                    <a:pt x="1399" y="2554"/>
                  </a:cubicBezTo>
                  <a:cubicBezTo>
                    <a:pt x="2189" y="5107"/>
                    <a:pt x="6141" y="12706"/>
                    <a:pt x="11582" y="21855"/>
                  </a:cubicBezTo>
                  <a:cubicBezTo>
                    <a:pt x="13861" y="25655"/>
                    <a:pt x="16506" y="29241"/>
                    <a:pt x="19454" y="32554"/>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11"/>
            <p:cNvSpPr/>
            <p:nvPr/>
          </p:nvSpPr>
          <p:spPr>
            <a:xfrm>
              <a:off x="2820975" y="3784550"/>
              <a:ext cx="262200" cy="674025"/>
            </a:xfrm>
            <a:custGeom>
              <a:avLst/>
              <a:gdLst/>
              <a:ahLst/>
              <a:cxnLst/>
              <a:rect l="l" t="t" r="r" b="b"/>
              <a:pathLst>
                <a:path w="10488" h="26961" extrusionOk="0">
                  <a:moveTo>
                    <a:pt x="10488" y="26961"/>
                  </a:moveTo>
                  <a:cubicBezTo>
                    <a:pt x="10488" y="19271"/>
                    <a:pt x="1" y="0"/>
                    <a:pt x="1" y="0"/>
                  </a:cubicBezTo>
                  <a:cubicBezTo>
                    <a:pt x="1" y="0"/>
                    <a:pt x="2524" y="10699"/>
                    <a:pt x="4834" y="17630"/>
                  </a:cubicBezTo>
                  <a:cubicBezTo>
                    <a:pt x="7174" y="24590"/>
                    <a:pt x="10488" y="26961"/>
                    <a:pt x="10488" y="269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11"/>
            <p:cNvSpPr/>
            <p:nvPr/>
          </p:nvSpPr>
          <p:spPr>
            <a:xfrm>
              <a:off x="3105950" y="4119650"/>
              <a:ext cx="137550" cy="398200"/>
            </a:xfrm>
            <a:custGeom>
              <a:avLst/>
              <a:gdLst/>
              <a:ahLst/>
              <a:cxnLst/>
              <a:rect l="l" t="t" r="r" b="b"/>
              <a:pathLst>
                <a:path w="5502" h="15928" extrusionOk="0">
                  <a:moveTo>
                    <a:pt x="4590" y="1"/>
                  </a:moveTo>
                  <a:cubicBezTo>
                    <a:pt x="4590" y="1"/>
                    <a:pt x="2493" y="5593"/>
                    <a:pt x="1277" y="9514"/>
                  </a:cubicBezTo>
                  <a:cubicBezTo>
                    <a:pt x="61" y="13405"/>
                    <a:pt x="0" y="15928"/>
                    <a:pt x="0" y="15928"/>
                  </a:cubicBezTo>
                  <a:cubicBezTo>
                    <a:pt x="5502" y="13314"/>
                    <a:pt x="4590" y="1"/>
                    <a:pt x="45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11"/>
            <p:cNvSpPr/>
            <p:nvPr/>
          </p:nvSpPr>
          <p:spPr>
            <a:xfrm>
              <a:off x="3220700" y="4311150"/>
              <a:ext cx="286500" cy="433150"/>
            </a:xfrm>
            <a:custGeom>
              <a:avLst/>
              <a:gdLst/>
              <a:ahLst/>
              <a:cxnLst/>
              <a:rect l="l" t="t" r="r" b="b"/>
              <a:pathLst>
                <a:path w="11460" h="17326" extrusionOk="0">
                  <a:moveTo>
                    <a:pt x="0" y="17326"/>
                  </a:moveTo>
                  <a:cubicBezTo>
                    <a:pt x="4408" y="14985"/>
                    <a:pt x="11459" y="0"/>
                    <a:pt x="11459" y="0"/>
                  </a:cubicBezTo>
                  <a:cubicBezTo>
                    <a:pt x="11459" y="0"/>
                    <a:pt x="6018" y="5563"/>
                    <a:pt x="3131" y="9879"/>
                  </a:cubicBezTo>
                  <a:cubicBezTo>
                    <a:pt x="243" y="14225"/>
                    <a:pt x="0" y="17326"/>
                    <a:pt x="0" y="173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11"/>
            <p:cNvSpPr/>
            <p:nvPr/>
          </p:nvSpPr>
          <p:spPr>
            <a:xfrm>
              <a:off x="3163700" y="4172850"/>
              <a:ext cx="215825" cy="463550"/>
            </a:xfrm>
            <a:custGeom>
              <a:avLst/>
              <a:gdLst/>
              <a:ahLst/>
              <a:cxnLst/>
              <a:rect l="l" t="t" r="r" b="b"/>
              <a:pathLst>
                <a:path w="8633" h="18542" extrusionOk="0">
                  <a:moveTo>
                    <a:pt x="122" y="18542"/>
                  </a:moveTo>
                  <a:cubicBezTo>
                    <a:pt x="3952" y="17326"/>
                    <a:pt x="8633" y="0"/>
                    <a:pt x="8633" y="0"/>
                  </a:cubicBezTo>
                  <a:cubicBezTo>
                    <a:pt x="8633" y="0"/>
                    <a:pt x="3435" y="8420"/>
                    <a:pt x="1733" y="12645"/>
                  </a:cubicBezTo>
                  <a:cubicBezTo>
                    <a:pt x="0" y="16839"/>
                    <a:pt x="122" y="18542"/>
                    <a:pt x="122" y="1854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11"/>
            <p:cNvSpPr/>
            <p:nvPr/>
          </p:nvSpPr>
          <p:spPr>
            <a:xfrm>
              <a:off x="3286050" y="4423600"/>
              <a:ext cx="285725" cy="440775"/>
            </a:xfrm>
            <a:custGeom>
              <a:avLst/>
              <a:gdLst/>
              <a:ahLst/>
              <a:cxnLst/>
              <a:rect l="l" t="t" r="r" b="b"/>
              <a:pathLst>
                <a:path w="11429" h="17631" extrusionOk="0">
                  <a:moveTo>
                    <a:pt x="0" y="17569"/>
                  </a:moveTo>
                  <a:cubicBezTo>
                    <a:pt x="1459" y="17630"/>
                    <a:pt x="3040" y="15776"/>
                    <a:pt x="5167" y="11065"/>
                  </a:cubicBezTo>
                  <a:cubicBezTo>
                    <a:pt x="7265" y="6323"/>
                    <a:pt x="11429" y="1"/>
                    <a:pt x="11429" y="1"/>
                  </a:cubicBezTo>
                  <a:cubicBezTo>
                    <a:pt x="11429" y="1"/>
                    <a:pt x="5563" y="6171"/>
                    <a:pt x="3040" y="10761"/>
                  </a:cubicBezTo>
                  <a:cubicBezTo>
                    <a:pt x="517" y="15381"/>
                    <a:pt x="0" y="17569"/>
                    <a:pt x="0" y="1756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11"/>
            <p:cNvSpPr/>
            <p:nvPr/>
          </p:nvSpPr>
          <p:spPr>
            <a:xfrm>
              <a:off x="3479825" y="4874225"/>
              <a:ext cx="312325" cy="279650"/>
            </a:xfrm>
            <a:custGeom>
              <a:avLst/>
              <a:gdLst/>
              <a:ahLst/>
              <a:cxnLst/>
              <a:rect l="l" t="t" r="r" b="b"/>
              <a:pathLst>
                <a:path w="12493" h="11186" extrusionOk="0">
                  <a:moveTo>
                    <a:pt x="4651" y="6079"/>
                  </a:moveTo>
                  <a:cubicBezTo>
                    <a:pt x="669" y="8906"/>
                    <a:pt x="0" y="11186"/>
                    <a:pt x="0" y="11186"/>
                  </a:cubicBezTo>
                  <a:cubicBezTo>
                    <a:pt x="4681" y="10213"/>
                    <a:pt x="12493" y="0"/>
                    <a:pt x="12493" y="0"/>
                  </a:cubicBezTo>
                  <a:cubicBezTo>
                    <a:pt x="12493" y="0"/>
                    <a:pt x="8663" y="3222"/>
                    <a:pt x="4651" y="60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11"/>
            <p:cNvSpPr/>
            <p:nvPr/>
          </p:nvSpPr>
          <p:spPr>
            <a:xfrm>
              <a:off x="3496525" y="5004175"/>
              <a:ext cx="345025" cy="203675"/>
            </a:xfrm>
            <a:custGeom>
              <a:avLst/>
              <a:gdLst/>
              <a:ahLst/>
              <a:cxnLst/>
              <a:rect l="l" t="t" r="r" b="b"/>
              <a:pathLst>
                <a:path w="13801" h="8147" extrusionOk="0">
                  <a:moveTo>
                    <a:pt x="13800" y="0"/>
                  </a:moveTo>
                  <a:cubicBezTo>
                    <a:pt x="13800" y="0"/>
                    <a:pt x="9819" y="3678"/>
                    <a:pt x="6384" y="3951"/>
                  </a:cubicBezTo>
                  <a:cubicBezTo>
                    <a:pt x="2919" y="4255"/>
                    <a:pt x="1" y="6748"/>
                    <a:pt x="1" y="6748"/>
                  </a:cubicBezTo>
                  <a:cubicBezTo>
                    <a:pt x="7843" y="8146"/>
                    <a:pt x="13800" y="0"/>
                    <a:pt x="138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11"/>
            <p:cNvSpPr/>
            <p:nvPr/>
          </p:nvSpPr>
          <p:spPr>
            <a:xfrm>
              <a:off x="3386350" y="4582425"/>
              <a:ext cx="323725" cy="457475"/>
            </a:xfrm>
            <a:custGeom>
              <a:avLst/>
              <a:gdLst/>
              <a:ahLst/>
              <a:cxnLst/>
              <a:rect l="l" t="t" r="r" b="b"/>
              <a:pathLst>
                <a:path w="12949" h="18299" extrusionOk="0">
                  <a:moveTo>
                    <a:pt x="0" y="18086"/>
                  </a:moveTo>
                  <a:cubicBezTo>
                    <a:pt x="1703" y="18299"/>
                    <a:pt x="5380" y="15137"/>
                    <a:pt x="6931" y="10700"/>
                  </a:cubicBezTo>
                  <a:cubicBezTo>
                    <a:pt x="8481" y="6232"/>
                    <a:pt x="12949" y="0"/>
                    <a:pt x="12949" y="0"/>
                  </a:cubicBezTo>
                  <a:cubicBezTo>
                    <a:pt x="12949" y="0"/>
                    <a:pt x="6809" y="6201"/>
                    <a:pt x="5016" y="10396"/>
                  </a:cubicBezTo>
                  <a:cubicBezTo>
                    <a:pt x="3253" y="14560"/>
                    <a:pt x="0" y="18086"/>
                    <a:pt x="0" y="1808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11"/>
            <p:cNvSpPr/>
            <p:nvPr/>
          </p:nvSpPr>
          <p:spPr>
            <a:xfrm>
              <a:off x="3333925" y="4476800"/>
              <a:ext cx="335875" cy="484825"/>
            </a:xfrm>
            <a:custGeom>
              <a:avLst/>
              <a:gdLst/>
              <a:ahLst/>
              <a:cxnLst/>
              <a:rect l="l" t="t" r="r" b="b"/>
              <a:pathLst>
                <a:path w="13435" h="19393" extrusionOk="0">
                  <a:moveTo>
                    <a:pt x="0" y="19180"/>
                  </a:moveTo>
                  <a:cubicBezTo>
                    <a:pt x="1368" y="19393"/>
                    <a:pt x="4407" y="15320"/>
                    <a:pt x="6414" y="10639"/>
                  </a:cubicBezTo>
                  <a:cubicBezTo>
                    <a:pt x="8389" y="5988"/>
                    <a:pt x="13435" y="0"/>
                    <a:pt x="13435" y="0"/>
                  </a:cubicBezTo>
                  <a:cubicBezTo>
                    <a:pt x="10912" y="2098"/>
                    <a:pt x="8632" y="4469"/>
                    <a:pt x="6657" y="7052"/>
                  </a:cubicBezTo>
                  <a:cubicBezTo>
                    <a:pt x="3496" y="11277"/>
                    <a:pt x="0" y="19180"/>
                    <a:pt x="0" y="1918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11"/>
            <p:cNvSpPr/>
            <p:nvPr/>
          </p:nvSpPr>
          <p:spPr>
            <a:xfrm>
              <a:off x="3437250" y="4744275"/>
              <a:ext cx="358700" cy="360975"/>
            </a:xfrm>
            <a:custGeom>
              <a:avLst/>
              <a:gdLst/>
              <a:ahLst/>
              <a:cxnLst/>
              <a:rect l="l" t="t" r="r" b="b"/>
              <a:pathLst>
                <a:path w="14348" h="14439" extrusionOk="0">
                  <a:moveTo>
                    <a:pt x="1" y="14439"/>
                  </a:moveTo>
                  <a:cubicBezTo>
                    <a:pt x="4044" y="13952"/>
                    <a:pt x="14348" y="1"/>
                    <a:pt x="14348" y="1"/>
                  </a:cubicBezTo>
                  <a:cubicBezTo>
                    <a:pt x="14348" y="1"/>
                    <a:pt x="11187" y="2250"/>
                    <a:pt x="6293" y="6475"/>
                  </a:cubicBezTo>
                  <a:cubicBezTo>
                    <a:pt x="1430" y="10700"/>
                    <a:pt x="1" y="14439"/>
                    <a:pt x="1" y="1443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11"/>
            <p:cNvSpPr/>
            <p:nvPr/>
          </p:nvSpPr>
          <p:spPr>
            <a:xfrm>
              <a:off x="3336200" y="5146250"/>
              <a:ext cx="136050" cy="73750"/>
            </a:xfrm>
            <a:custGeom>
              <a:avLst/>
              <a:gdLst/>
              <a:ahLst/>
              <a:cxnLst/>
              <a:rect l="l" t="t" r="r" b="b"/>
              <a:pathLst>
                <a:path w="5442" h="2950" extrusionOk="0">
                  <a:moveTo>
                    <a:pt x="0" y="2949"/>
                  </a:moveTo>
                  <a:lnTo>
                    <a:pt x="3405" y="2949"/>
                  </a:lnTo>
                  <a:cubicBezTo>
                    <a:pt x="4195" y="2068"/>
                    <a:pt x="4894" y="1095"/>
                    <a:pt x="5441" y="1"/>
                  </a:cubicBezTo>
                  <a:cubicBezTo>
                    <a:pt x="4195" y="305"/>
                    <a:pt x="2189" y="1460"/>
                    <a:pt x="0" y="294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11"/>
            <p:cNvSpPr/>
            <p:nvPr/>
          </p:nvSpPr>
          <p:spPr>
            <a:xfrm>
              <a:off x="2926600" y="4998075"/>
              <a:ext cx="449125" cy="125425"/>
            </a:xfrm>
            <a:custGeom>
              <a:avLst/>
              <a:gdLst/>
              <a:ahLst/>
              <a:cxnLst/>
              <a:rect l="l" t="t" r="r" b="b"/>
              <a:pathLst>
                <a:path w="17965" h="5017" extrusionOk="0">
                  <a:moveTo>
                    <a:pt x="17965" y="1065"/>
                  </a:moveTo>
                  <a:cubicBezTo>
                    <a:pt x="16962" y="1"/>
                    <a:pt x="14773" y="62"/>
                    <a:pt x="10913" y="1247"/>
                  </a:cubicBezTo>
                  <a:cubicBezTo>
                    <a:pt x="7053" y="2432"/>
                    <a:pt x="1" y="4864"/>
                    <a:pt x="1" y="4864"/>
                  </a:cubicBezTo>
                  <a:cubicBezTo>
                    <a:pt x="1" y="4864"/>
                    <a:pt x="2524" y="5016"/>
                    <a:pt x="6658" y="4165"/>
                  </a:cubicBezTo>
                  <a:cubicBezTo>
                    <a:pt x="10761" y="3284"/>
                    <a:pt x="17965" y="1065"/>
                    <a:pt x="17965" y="106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11"/>
            <p:cNvSpPr/>
            <p:nvPr/>
          </p:nvSpPr>
          <p:spPr>
            <a:xfrm>
              <a:off x="3048950" y="5061925"/>
              <a:ext cx="376925" cy="158075"/>
            </a:xfrm>
            <a:custGeom>
              <a:avLst/>
              <a:gdLst/>
              <a:ahLst/>
              <a:cxnLst/>
              <a:rect l="l" t="t" r="r" b="b"/>
              <a:pathLst>
                <a:path w="15077" h="6323" extrusionOk="0">
                  <a:moveTo>
                    <a:pt x="1" y="6322"/>
                  </a:moveTo>
                  <a:lnTo>
                    <a:pt x="3922" y="6322"/>
                  </a:lnTo>
                  <a:cubicBezTo>
                    <a:pt x="8876" y="4407"/>
                    <a:pt x="15077" y="1246"/>
                    <a:pt x="15077" y="1246"/>
                  </a:cubicBezTo>
                  <a:cubicBezTo>
                    <a:pt x="12007" y="0"/>
                    <a:pt x="4773" y="3617"/>
                    <a:pt x="1" y="6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11"/>
            <p:cNvSpPr/>
            <p:nvPr/>
          </p:nvSpPr>
          <p:spPr>
            <a:xfrm>
              <a:off x="3447150" y="5180450"/>
              <a:ext cx="49400" cy="39550"/>
            </a:xfrm>
            <a:custGeom>
              <a:avLst/>
              <a:gdLst/>
              <a:ahLst/>
              <a:cxnLst/>
              <a:rect l="l" t="t" r="r" b="b"/>
              <a:pathLst>
                <a:path w="1976" h="1582" extrusionOk="0">
                  <a:moveTo>
                    <a:pt x="0" y="1581"/>
                  </a:moveTo>
                  <a:lnTo>
                    <a:pt x="1702" y="1581"/>
                  </a:lnTo>
                  <a:cubicBezTo>
                    <a:pt x="1824" y="1065"/>
                    <a:pt x="1915" y="518"/>
                    <a:pt x="1976" y="1"/>
                  </a:cubicBezTo>
                  <a:cubicBezTo>
                    <a:pt x="1216" y="396"/>
                    <a:pt x="547" y="943"/>
                    <a:pt x="0" y="158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11"/>
            <p:cNvSpPr/>
            <p:nvPr/>
          </p:nvSpPr>
          <p:spPr>
            <a:xfrm>
              <a:off x="3542875" y="5156900"/>
              <a:ext cx="311600" cy="63100"/>
            </a:xfrm>
            <a:custGeom>
              <a:avLst/>
              <a:gdLst/>
              <a:ahLst/>
              <a:cxnLst/>
              <a:rect l="l" t="t" r="r" b="b"/>
              <a:pathLst>
                <a:path w="12464" h="2524" extrusionOk="0">
                  <a:moveTo>
                    <a:pt x="4743" y="1125"/>
                  </a:moveTo>
                  <a:cubicBezTo>
                    <a:pt x="3071" y="1186"/>
                    <a:pt x="1460" y="1672"/>
                    <a:pt x="1" y="2523"/>
                  </a:cubicBezTo>
                  <a:lnTo>
                    <a:pt x="6506" y="2523"/>
                  </a:lnTo>
                  <a:cubicBezTo>
                    <a:pt x="8573" y="1855"/>
                    <a:pt x="10548" y="1004"/>
                    <a:pt x="12463" y="1"/>
                  </a:cubicBezTo>
                  <a:cubicBezTo>
                    <a:pt x="12463" y="1"/>
                    <a:pt x="7782" y="943"/>
                    <a:pt x="4743" y="112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11"/>
            <p:cNvSpPr/>
            <p:nvPr/>
          </p:nvSpPr>
          <p:spPr>
            <a:xfrm>
              <a:off x="2653050" y="4300500"/>
              <a:ext cx="450650" cy="218125"/>
            </a:xfrm>
            <a:custGeom>
              <a:avLst/>
              <a:gdLst/>
              <a:ahLst/>
              <a:cxnLst/>
              <a:rect l="l" t="t" r="r" b="b"/>
              <a:pathLst>
                <a:path w="18026" h="8725" extrusionOk="0">
                  <a:moveTo>
                    <a:pt x="7296" y="5563"/>
                  </a:moveTo>
                  <a:cubicBezTo>
                    <a:pt x="10578" y="7478"/>
                    <a:pt x="14256" y="8572"/>
                    <a:pt x="18025" y="8724"/>
                  </a:cubicBezTo>
                  <a:cubicBezTo>
                    <a:pt x="17387" y="7508"/>
                    <a:pt x="14499" y="6505"/>
                    <a:pt x="9575" y="4803"/>
                  </a:cubicBezTo>
                  <a:cubicBezTo>
                    <a:pt x="4651" y="3131"/>
                    <a:pt x="1" y="1"/>
                    <a:pt x="1" y="1"/>
                  </a:cubicBezTo>
                  <a:cubicBezTo>
                    <a:pt x="1" y="1"/>
                    <a:pt x="1794" y="2341"/>
                    <a:pt x="7296" y="556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11"/>
            <p:cNvSpPr/>
            <p:nvPr/>
          </p:nvSpPr>
          <p:spPr>
            <a:xfrm>
              <a:off x="2634050" y="4445650"/>
              <a:ext cx="520550" cy="173275"/>
            </a:xfrm>
            <a:custGeom>
              <a:avLst/>
              <a:gdLst/>
              <a:ahLst/>
              <a:cxnLst/>
              <a:rect l="l" t="t" r="r" b="b"/>
              <a:pathLst>
                <a:path w="20822" h="6931" extrusionOk="0">
                  <a:moveTo>
                    <a:pt x="20822" y="6930"/>
                  </a:moveTo>
                  <a:cubicBezTo>
                    <a:pt x="20062" y="5684"/>
                    <a:pt x="16171" y="4225"/>
                    <a:pt x="11703" y="3526"/>
                  </a:cubicBezTo>
                  <a:cubicBezTo>
                    <a:pt x="7204" y="2827"/>
                    <a:pt x="1" y="0"/>
                    <a:pt x="1" y="0"/>
                  </a:cubicBezTo>
                  <a:cubicBezTo>
                    <a:pt x="2827" y="1824"/>
                    <a:pt x="5776" y="3435"/>
                    <a:pt x="8846" y="4772"/>
                  </a:cubicBezTo>
                  <a:cubicBezTo>
                    <a:pt x="13709" y="6839"/>
                    <a:pt x="20822" y="6930"/>
                    <a:pt x="20822" y="693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11"/>
            <p:cNvSpPr/>
            <p:nvPr/>
          </p:nvSpPr>
          <p:spPr>
            <a:xfrm>
              <a:off x="2694075" y="4609775"/>
              <a:ext cx="522075" cy="122375"/>
            </a:xfrm>
            <a:custGeom>
              <a:avLst/>
              <a:gdLst/>
              <a:ahLst/>
              <a:cxnLst/>
              <a:rect l="l" t="t" r="r" b="b"/>
              <a:pathLst>
                <a:path w="20883" h="4895" extrusionOk="0">
                  <a:moveTo>
                    <a:pt x="20883" y="4894"/>
                  </a:moveTo>
                  <a:cubicBezTo>
                    <a:pt x="18998" y="2706"/>
                    <a:pt x="15655" y="1764"/>
                    <a:pt x="11582" y="1551"/>
                  </a:cubicBezTo>
                  <a:cubicBezTo>
                    <a:pt x="7478" y="1369"/>
                    <a:pt x="1" y="1"/>
                    <a:pt x="1" y="1"/>
                  </a:cubicBezTo>
                  <a:cubicBezTo>
                    <a:pt x="2919" y="1460"/>
                    <a:pt x="6019" y="2584"/>
                    <a:pt x="9211" y="3344"/>
                  </a:cubicBezTo>
                  <a:cubicBezTo>
                    <a:pt x="13041" y="4195"/>
                    <a:pt x="16962" y="4712"/>
                    <a:pt x="20883" y="489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11"/>
            <p:cNvSpPr/>
            <p:nvPr/>
          </p:nvSpPr>
          <p:spPr>
            <a:xfrm>
              <a:off x="2727525" y="4765550"/>
              <a:ext cx="554750" cy="122375"/>
            </a:xfrm>
            <a:custGeom>
              <a:avLst/>
              <a:gdLst/>
              <a:ahLst/>
              <a:cxnLst/>
              <a:rect l="l" t="t" r="r" b="b"/>
              <a:pathLst>
                <a:path w="22190" h="4895" extrusionOk="0">
                  <a:moveTo>
                    <a:pt x="22189" y="3648"/>
                  </a:moveTo>
                  <a:cubicBezTo>
                    <a:pt x="20700" y="1308"/>
                    <a:pt x="15259" y="2159"/>
                    <a:pt x="11064" y="2584"/>
                  </a:cubicBezTo>
                  <a:cubicBezTo>
                    <a:pt x="6900" y="2980"/>
                    <a:pt x="0" y="1"/>
                    <a:pt x="0" y="1"/>
                  </a:cubicBezTo>
                  <a:cubicBezTo>
                    <a:pt x="0" y="1"/>
                    <a:pt x="4256" y="3223"/>
                    <a:pt x="9514" y="4074"/>
                  </a:cubicBezTo>
                  <a:cubicBezTo>
                    <a:pt x="14803" y="4894"/>
                    <a:pt x="22189" y="3648"/>
                    <a:pt x="22189" y="364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11"/>
            <p:cNvSpPr/>
            <p:nvPr/>
          </p:nvSpPr>
          <p:spPr>
            <a:xfrm>
              <a:off x="2794400" y="4888650"/>
              <a:ext cx="533450" cy="95025"/>
            </a:xfrm>
            <a:custGeom>
              <a:avLst/>
              <a:gdLst/>
              <a:ahLst/>
              <a:cxnLst/>
              <a:rect l="l" t="t" r="r" b="b"/>
              <a:pathLst>
                <a:path w="21338" h="3801" extrusionOk="0">
                  <a:moveTo>
                    <a:pt x="21338" y="2250"/>
                  </a:moveTo>
                  <a:cubicBezTo>
                    <a:pt x="20244" y="1338"/>
                    <a:pt x="18845" y="852"/>
                    <a:pt x="17386" y="852"/>
                  </a:cubicBezTo>
                  <a:cubicBezTo>
                    <a:pt x="14864" y="822"/>
                    <a:pt x="12554" y="1369"/>
                    <a:pt x="8055" y="518"/>
                  </a:cubicBezTo>
                  <a:cubicBezTo>
                    <a:pt x="5380" y="1"/>
                    <a:pt x="2614" y="122"/>
                    <a:pt x="0" y="913"/>
                  </a:cubicBezTo>
                  <a:cubicBezTo>
                    <a:pt x="1094" y="943"/>
                    <a:pt x="2189" y="1034"/>
                    <a:pt x="3252" y="1217"/>
                  </a:cubicBezTo>
                  <a:cubicBezTo>
                    <a:pt x="5076" y="1490"/>
                    <a:pt x="6687" y="2341"/>
                    <a:pt x="11915" y="3253"/>
                  </a:cubicBezTo>
                  <a:cubicBezTo>
                    <a:pt x="15107" y="3800"/>
                    <a:pt x="18359" y="3436"/>
                    <a:pt x="21338" y="225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3" name="Google Shape;1013;p11"/>
          <p:cNvGrpSpPr/>
          <p:nvPr/>
        </p:nvGrpSpPr>
        <p:grpSpPr>
          <a:xfrm rot="-385873">
            <a:off x="6793022" y="-264892"/>
            <a:ext cx="2318437" cy="1795656"/>
            <a:chOff x="9298389" y="-164681"/>
            <a:chExt cx="3403527" cy="2636070"/>
          </a:xfrm>
        </p:grpSpPr>
        <p:sp>
          <p:nvSpPr>
            <p:cNvPr id="1014" name="Google Shape;1014;p11"/>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11"/>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6" name="Google Shape;1016;p11"/>
          <p:cNvSpPr txBox="1">
            <a:spLocks noGrp="1"/>
          </p:cNvSpPr>
          <p:nvPr>
            <p:ph type="title" hasCustomPrompt="1"/>
          </p:nvPr>
        </p:nvSpPr>
        <p:spPr>
          <a:xfrm>
            <a:off x="3321775" y="1787075"/>
            <a:ext cx="5102100" cy="1511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85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
        <p:nvSpPr>
          <p:cNvPr id="1017" name="Google Shape;1017;p11"/>
          <p:cNvSpPr txBox="1">
            <a:spLocks noGrp="1"/>
          </p:cNvSpPr>
          <p:nvPr>
            <p:ph type="subTitle" idx="1"/>
          </p:nvPr>
        </p:nvSpPr>
        <p:spPr>
          <a:xfrm>
            <a:off x="3321775" y="3298225"/>
            <a:ext cx="51021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pic>
        <p:nvPicPr>
          <p:cNvPr id="1018" name="Google Shape;1018;p11"/>
          <p:cNvPicPr preferRelativeResize="0"/>
          <p:nvPr/>
        </p:nvPicPr>
        <p:blipFill>
          <a:blip r:embed="rId2">
            <a:alphaModFix amt="52000"/>
          </a:blip>
          <a:stretch>
            <a:fillRect/>
          </a:stretch>
        </p:blipFill>
        <p:spPr>
          <a:xfrm>
            <a:off x="5540825" y="-2262868"/>
            <a:ext cx="4154451" cy="3716517"/>
          </a:xfrm>
          <a:prstGeom prst="rect">
            <a:avLst/>
          </a:prstGeom>
          <a:noFill/>
          <a:ln>
            <a:noFill/>
          </a:ln>
        </p:spPr>
      </p:pic>
      <p:pic>
        <p:nvPicPr>
          <p:cNvPr id="1019" name="Google Shape;1019;p11"/>
          <p:cNvPicPr preferRelativeResize="0"/>
          <p:nvPr/>
        </p:nvPicPr>
        <p:blipFill>
          <a:blip r:embed="rId2">
            <a:alphaModFix amt="52000"/>
          </a:blip>
          <a:stretch>
            <a:fillRect/>
          </a:stretch>
        </p:blipFill>
        <p:spPr>
          <a:xfrm>
            <a:off x="5540825" y="1453657"/>
            <a:ext cx="4154451" cy="3716517"/>
          </a:xfrm>
          <a:prstGeom prst="rect">
            <a:avLst/>
          </a:prstGeom>
          <a:noFill/>
          <a:ln>
            <a:noFill/>
          </a:ln>
        </p:spPr>
      </p:pic>
      <p:pic>
        <p:nvPicPr>
          <p:cNvPr id="1020" name="Google Shape;1020;p11"/>
          <p:cNvPicPr preferRelativeResize="0"/>
          <p:nvPr/>
        </p:nvPicPr>
        <p:blipFill>
          <a:blip r:embed="rId2">
            <a:alphaModFix/>
          </a:blip>
          <a:stretch>
            <a:fillRect/>
          </a:stretch>
        </p:blipFill>
        <p:spPr>
          <a:xfrm rot="1363938">
            <a:off x="2470282" y="670368"/>
            <a:ext cx="4545535" cy="406636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021"/>
        <p:cNvGrpSpPr/>
        <p:nvPr/>
      </p:nvGrpSpPr>
      <p:grpSpPr>
        <a:xfrm>
          <a:off x="0" y="0"/>
          <a:ext cx="0" cy="0"/>
          <a:chOff x="0" y="0"/>
          <a:chExt cx="0" cy="0"/>
        </a:xfrm>
      </p:grpSpPr>
      <p:sp>
        <p:nvSpPr>
          <p:cNvPr id="1022" name="Google Shape;1022;p12"/>
          <p:cNvSpPr/>
          <p:nvPr/>
        </p:nvSpPr>
        <p:spPr>
          <a:xfrm>
            <a:off x="0" y="0"/>
            <a:ext cx="93168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1023"/>
        <p:cNvGrpSpPr/>
        <p:nvPr/>
      </p:nvGrpSpPr>
      <p:grpSpPr>
        <a:xfrm>
          <a:off x="0" y="0"/>
          <a:ext cx="0" cy="0"/>
          <a:chOff x="0" y="0"/>
          <a:chExt cx="0" cy="0"/>
        </a:xfrm>
      </p:grpSpPr>
      <p:sp>
        <p:nvSpPr>
          <p:cNvPr id="1024" name="Google Shape;1024;p13"/>
          <p:cNvSpPr/>
          <p:nvPr/>
        </p:nvSpPr>
        <p:spPr>
          <a:xfrm>
            <a:off x="-1336650" y="1079238"/>
            <a:ext cx="4670559" cy="4700259"/>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5" name="Google Shape;1025;p13"/>
          <p:cNvGrpSpPr/>
          <p:nvPr/>
        </p:nvGrpSpPr>
        <p:grpSpPr>
          <a:xfrm>
            <a:off x="451250" y="3380650"/>
            <a:ext cx="1374350" cy="2103450"/>
            <a:chOff x="1537100" y="2937075"/>
            <a:chExt cx="1374350" cy="2103450"/>
          </a:xfrm>
        </p:grpSpPr>
        <p:sp>
          <p:nvSpPr>
            <p:cNvPr id="1026" name="Google Shape;1026;p13"/>
            <p:cNvSpPr/>
            <p:nvPr/>
          </p:nvSpPr>
          <p:spPr>
            <a:xfrm>
              <a:off x="2203400" y="3506275"/>
              <a:ext cx="633000" cy="1514775"/>
            </a:xfrm>
            <a:custGeom>
              <a:avLst/>
              <a:gdLst/>
              <a:ahLst/>
              <a:cxnLst/>
              <a:rect l="l" t="t" r="r" b="b"/>
              <a:pathLst>
                <a:path w="25320" h="60591" extrusionOk="0">
                  <a:moveTo>
                    <a:pt x="25319" y="1"/>
                  </a:moveTo>
                  <a:lnTo>
                    <a:pt x="25319" y="1"/>
                  </a:lnTo>
                  <a:cubicBezTo>
                    <a:pt x="8707" y="18881"/>
                    <a:pt x="268" y="28755"/>
                    <a:pt x="1" y="59744"/>
                  </a:cubicBezTo>
                  <a:cubicBezTo>
                    <a:pt x="1" y="60315"/>
                    <a:pt x="200" y="60591"/>
                    <a:pt x="443" y="60591"/>
                  </a:cubicBezTo>
                  <a:cubicBezTo>
                    <a:pt x="697" y="60591"/>
                    <a:pt x="998" y="60290"/>
                    <a:pt x="1168" y="59710"/>
                  </a:cubicBezTo>
                  <a:cubicBezTo>
                    <a:pt x="6973" y="36761"/>
                    <a:pt x="14311" y="18214"/>
                    <a:pt x="25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13"/>
            <p:cNvSpPr/>
            <p:nvPr/>
          </p:nvSpPr>
          <p:spPr>
            <a:xfrm>
              <a:off x="2048300" y="3608850"/>
              <a:ext cx="360275" cy="1412325"/>
            </a:xfrm>
            <a:custGeom>
              <a:avLst/>
              <a:gdLst/>
              <a:ahLst/>
              <a:cxnLst/>
              <a:rect l="l" t="t" r="r" b="b"/>
              <a:pathLst>
                <a:path w="14411" h="56493" extrusionOk="0">
                  <a:moveTo>
                    <a:pt x="14411" y="1"/>
                  </a:moveTo>
                  <a:cubicBezTo>
                    <a:pt x="4837" y="19281"/>
                    <a:pt x="1" y="29288"/>
                    <a:pt x="6305" y="55841"/>
                  </a:cubicBezTo>
                  <a:cubicBezTo>
                    <a:pt x="6409" y="56285"/>
                    <a:pt x="6598" y="56493"/>
                    <a:pt x="6776" y="56493"/>
                  </a:cubicBezTo>
                  <a:cubicBezTo>
                    <a:pt x="6999" y="56493"/>
                    <a:pt x="7206" y="56167"/>
                    <a:pt x="7206" y="55574"/>
                  </a:cubicBezTo>
                  <a:cubicBezTo>
                    <a:pt x="7139" y="34892"/>
                    <a:pt x="9207" y="17647"/>
                    <a:pt x="144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13"/>
            <p:cNvSpPr/>
            <p:nvPr/>
          </p:nvSpPr>
          <p:spPr>
            <a:xfrm>
              <a:off x="1592975" y="3582175"/>
              <a:ext cx="616950" cy="1400775"/>
            </a:xfrm>
            <a:custGeom>
              <a:avLst/>
              <a:gdLst/>
              <a:ahLst/>
              <a:cxnLst/>
              <a:rect l="l" t="t" r="r" b="b"/>
              <a:pathLst>
                <a:path w="24678" h="56031" extrusionOk="0">
                  <a:moveTo>
                    <a:pt x="1" y="0"/>
                  </a:moveTo>
                  <a:lnTo>
                    <a:pt x="1" y="0"/>
                  </a:lnTo>
                  <a:cubicBezTo>
                    <a:pt x="5504" y="7139"/>
                    <a:pt x="10208" y="17380"/>
                    <a:pt x="14277" y="27987"/>
                  </a:cubicBezTo>
                  <a:cubicBezTo>
                    <a:pt x="17780" y="37027"/>
                    <a:pt x="20749" y="46133"/>
                    <a:pt x="23617" y="55540"/>
                  </a:cubicBezTo>
                  <a:cubicBezTo>
                    <a:pt x="23726" y="55879"/>
                    <a:pt x="23928" y="56031"/>
                    <a:pt x="24123" y="56031"/>
                  </a:cubicBezTo>
                  <a:cubicBezTo>
                    <a:pt x="24408" y="56031"/>
                    <a:pt x="24677" y="55708"/>
                    <a:pt x="24618" y="55173"/>
                  </a:cubicBezTo>
                  <a:cubicBezTo>
                    <a:pt x="24118" y="49803"/>
                    <a:pt x="23517" y="44332"/>
                    <a:pt x="22450" y="38828"/>
                  </a:cubicBezTo>
                  <a:cubicBezTo>
                    <a:pt x="21082" y="31523"/>
                    <a:pt x="18847" y="23984"/>
                    <a:pt x="15678" y="18314"/>
                  </a:cubicBezTo>
                  <a:cubicBezTo>
                    <a:pt x="13910" y="15178"/>
                    <a:pt x="12009" y="12676"/>
                    <a:pt x="10041" y="10375"/>
                  </a:cubicBezTo>
                  <a:cubicBezTo>
                    <a:pt x="6739" y="6505"/>
                    <a:pt x="3370" y="3003"/>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13"/>
            <p:cNvSpPr/>
            <p:nvPr/>
          </p:nvSpPr>
          <p:spPr>
            <a:xfrm>
              <a:off x="2015775" y="4054175"/>
              <a:ext cx="271050" cy="975725"/>
            </a:xfrm>
            <a:custGeom>
              <a:avLst/>
              <a:gdLst/>
              <a:ahLst/>
              <a:cxnLst/>
              <a:rect l="l" t="t" r="r" b="b"/>
              <a:pathLst>
                <a:path w="10842" h="39029" fill="none" extrusionOk="0">
                  <a:moveTo>
                    <a:pt x="1" y="1"/>
                  </a:moveTo>
                  <a:cubicBezTo>
                    <a:pt x="6939" y="10341"/>
                    <a:pt x="10842" y="21016"/>
                    <a:pt x="7539" y="3902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13"/>
            <p:cNvSpPr/>
            <p:nvPr/>
          </p:nvSpPr>
          <p:spPr>
            <a:xfrm>
              <a:off x="1954075" y="3462075"/>
              <a:ext cx="251875" cy="1567000"/>
            </a:xfrm>
            <a:custGeom>
              <a:avLst/>
              <a:gdLst/>
              <a:ahLst/>
              <a:cxnLst/>
              <a:rect l="l" t="t" r="r" b="b"/>
              <a:pathLst>
                <a:path w="10075" h="62680" fill="none" extrusionOk="0">
                  <a:moveTo>
                    <a:pt x="9841" y="1"/>
                  </a:moveTo>
                  <a:cubicBezTo>
                    <a:pt x="0" y="18114"/>
                    <a:pt x="0" y="41030"/>
                    <a:pt x="10074"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13"/>
            <p:cNvSpPr/>
            <p:nvPr/>
          </p:nvSpPr>
          <p:spPr>
            <a:xfrm>
              <a:off x="2197025" y="3891550"/>
              <a:ext cx="714425" cy="1148975"/>
            </a:xfrm>
            <a:custGeom>
              <a:avLst/>
              <a:gdLst/>
              <a:ahLst/>
              <a:cxnLst/>
              <a:rect l="l" t="t" r="r" b="b"/>
              <a:pathLst>
                <a:path w="28577" h="45959" extrusionOk="0">
                  <a:moveTo>
                    <a:pt x="28576" y="1"/>
                  </a:moveTo>
                  <a:cubicBezTo>
                    <a:pt x="25040" y="1969"/>
                    <a:pt x="21471" y="4404"/>
                    <a:pt x="17935" y="7239"/>
                  </a:cubicBezTo>
                  <a:cubicBezTo>
                    <a:pt x="15867" y="8907"/>
                    <a:pt x="13766" y="10742"/>
                    <a:pt x="11798" y="13177"/>
                  </a:cubicBezTo>
                  <a:cubicBezTo>
                    <a:pt x="8262" y="17647"/>
                    <a:pt x="5460" y="24018"/>
                    <a:pt x="3558" y="30356"/>
                  </a:cubicBezTo>
                  <a:cubicBezTo>
                    <a:pt x="2091" y="35193"/>
                    <a:pt x="1057" y="40096"/>
                    <a:pt x="123" y="44933"/>
                  </a:cubicBezTo>
                  <a:cubicBezTo>
                    <a:pt x="0" y="45564"/>
                    <a:pt x="238" y="45959"/>
                    <a:pt x="533" y="45959"/>
                  </a:cubicBezTo>
                  <a:cubicBezTo>
                    <a:pt x="722" y="45959"/>
                    <a:pt x="934" y="45798"/>
                    <a:pt x="1090" y="45433"/>
                  </a:cubicBezTo>
                  <a:cubicBezTo>
                    <a:pt x="4626" y="37428"/>
                    <a:pt x="8262" y="29789"/>
                    <a:pt x="12398" y="22317"/>
                  </a:cubicBezTo>
                  <a:cubicBezTo>
                    <a:pt x="17235" y="13577"/>
                    <a:pt x="22639" y="5305"/>
                    <a:pt x="2857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13"/>
            <p:cNvSpPr/>
            <p:nvPr/>
          </p:nvSpPr>
          <p:spPr>
            <a:xfrm>
              <a:off x="1665525" y="4299350"/>
              <a:ext cx="558450" cy="740675"/>
            </a:xfrm>
            <a:custGeom>
              <a:avLst/>
              <a:gdLst/>
              <a:ahLst/>
              <a:cxnLst/>
              <a:rect l="l" t="t" r="r" b="b"/>
              <a:pathLst>
                <a:path w="22338" h="29627" extrusionOk="0">
                  <a:moveTo>
                    <a:pt x="1" y="1"/>
                  </a:moveTo>
                  <a:lnTo>
                    <a:pt x="1" y="1"/>
                  </a:lnTo>
                  <a:cubicBezTo>
                    <a:pt x="9474" y="7373"/>
                    <a:pt x="15945" y="16546"/>
                    <a:pt x="21316" y="29222"/>
                  </a:cubicBezTo>
                  <a:cubicBezTo>
                    <a:pt x="21431" y="29502"/>
                    <a:pt x="21609" y="29627"/>
                    <a:pt x="21784" y="29627"/>
                  </a:cubicBezTo>
                  <a:cubicBezTo>
                    <a:pt x="22065" y="29627"/>
                    <a:pt x="22337" y="29303"/>
                    <a:pt x="22317" y="28788"/>
                  </a:cubicBezTo>
                  <a:cubicBezTo>
                    <a:pt x="21182" y="8440"/>
                    <a:pt x="14011" y="5471"/>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13"/>
            <p:cNvSpPr/>
            <p:nvPr/>
          </p:nvSpPr>
          <p:spPr>
            <a:xfrm>
              <a:off x="2207275" y="4386075"/>
              <a:ext cx="667475" cy="644175"/>
            </a:xfrm>
            <a:custGeom>
              <a:avLst/>
              <a:gdLst/>
              <a:ahLst/>
              <a:cxnLst/>
              <a:rect l="l" t="t" r="r" b="b"/>
              <a:pathLst>
                <a:path w="26699" h="25767" extrusionOk="0">
                  <a:moveTo>
                    <a:pt x="26698" y="1"/>
                  </a:moveTo>
                  <a:lnTo>
                    <a:pt x="26698" y="1"/>
                  </a:lnTo>
                  <a:cubicBezTo>
                    <a:pt x="11988" y="3170"/>
                    <a:pt x="4449" y="4971"/>
                    <a:pt x="113" y="24852"/>
                  </a:cubicBezTo>
                  <a:cubicBezTo>
                    <a:pt x="0" y="25393"/>
                    <a:pt x="268" y="25766"/>
                    <a:pt x="577" y="25766"/>
                  </a:cubicBezTo>
                  <a:cubicBezTo>
                    <a:pt x="726" y="25766"/>
                    <a:pt x="884" y="25680"/>
                    <a:pt x="1013" y="25486"/>
                  </a:cubicBezTo>
                  <a:cubicBezTo>
                    <a:pt x="8352" y="13811"/>
                    <a:pt x="16191" y="5805"/>
                    <a:pt x="266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13"/>
            <p:cNvSpPr/>
            <p:nvPr/>
          </p:nvSpPr>
          <p:spPr>
            <a:xfrm>
              <a:off x="2095000" y="3039900"/>
              <a:ext cx="514550" cy="520725"/>
            </a:xfrm>
            <a:custGeom>
              <a:avLst/>
              <a:gdLst/>
              <a:ahLst/>
              <a:cxnLst/>
              <a:rect l="l" t="t" r="r" b="b"/>
              <a:pathLst>
                <a:path w="20582" h="20829" extrusionOk="0">
                  <a:moveTo>
                    <a:pt x="5326" y="1"/>
                  </a:moveTo>
                  <a:cubicBezTo>
                    <a:pt x="5148" y="1"/>
                    <a:pt x="4980" y="40"/>
                    <a:pt x="4837" y="143"/>
                  </a:cubicBezTo>
                  <a:cubicBezTo>
                    <a:pt x="4237" y="510"/>
                    <a:pt x="4170" y="1344"/>
                    <a:pt x="4170" y="2077"/>
                  </a:cubicBezTo>
                  <a:cubicBezTo>
                    <a:pt x="4137" y="2344"/>
                    <a:pt x="4137" y="2544"/>
                    <a:pt x="4137" y="2711"/>
                  </a:cubicBezTo>
                  <a:lnTo>
                    <a:pt x="4137" y="2878"/>
                  </a:lnTo>
                  <a:cubicBezTo>
                    <a:pt x="4070" y="3078"/>
                    <a:pt x="4070" y="3245"/>
                    <a:pt x="4037" y="3478"/>
                  </a:cubicBezTo>
                  <a:cubicBezTo>
                    <a:pt x="4037" y="3645"/>
                    <a:pt x="4037" y="3745"/>
                    <a:pt x="4003" y="3879"/>
                  </a:cubicBezTo>
                  <a:cubicBezTo>
                    <a:pt x="3870" y="4713"/>
                    <a:pt x="3703" y="5513"/>
                    <a:pt x="3470" y="6314"/>
                  </a:cubicBezTo>
                  <a:cubicBezTo>
                    <a:pt x="3270" y="6881"/>
                    <a:pt x="3036" y="7415"/>
                    <a:pt x="2836" y="8015"/>
                  </a:cubicBezTo>
                  <a:cubicBezTo>
                    <a:pt x="2702" y="8382"/>
                    <a:pt x="2536" y="8749"/>
                    <a:pt x="2369" y="9149"/>
                  </a:cubicBezTo>
                  <a:cubicBezTo>
                    <a:pt x="2135" y="9683"/>
                    <a:pt x="1869" y="10250"/>
                    <a:pt x="1635" y="10817"/>
                  </a:cubicBezTo>
                  <a:cubicBezTo>
                    <a:pt x="834" y="12585"/>
                    <a:pt x="1" y="14520"/>
                    <a:pt x="601" y="16521"/>
                  </a:cubicBezTo>
                  <a:lnTo>
                    <a:pt x="701" y="16888"/>
                  </a:lnTo>
                  <a:cubicBezTo>
                    <a:pt x="801" y="17021"/>
                    <a:pt x="834" y="17088"/>
                    <a:pt x="868" y="17222"/>
                  </a:cubicBezTo>
                  <a:cubicBezTo>
                    <a:pt x="968" y="17322"/>
                    <a:pt x="1001" y="17422"/>
                    <a:pt x="1035" y="17522"/>
                  </a:cubicBezTo>
                  <a:cubicBezTo>
                    <a:pt x="1035" y="17555"/>
                    <a:pt x="1101" y="17555"/>
                    <a:pt x="1101" y="17588"/>
                  </a:cubicBezTo>
                  <a:cubicBezTo>
                    <a:pt x="1135" y="17689"/>
                    <a:pt x="1168" y="17822"/>
                    <a:pt x="1268" y="17889"/>
                  </a:cubicBezTo>
                  <a:cubicBezTo>
                    <a:pt x="1301" y="17989"/>
                    <a:pt x="1368" y="18055"/>
                    <a:pt x="1435" y="18156"/>
                  </a:cubicBezTo>
                  <a:cubicBezTo>
                    <a:pt x="1502" y="18222"/>
                    <a:pt x="1535" y="18322"/>
                    <a:pt x="1635" y="18389"/>
                  </a:cubicBezTo>
                  <a:lnTo>
                    <a:pt x="1668" y="18422"/>
                  </a:lnTo>
                  <a:cubicBezTo>
                    <a:pt x="1802" y="18556"/>
                    <a:pt x="1935" y="18723"/>
                    <a:pt x="2102" y="18856"/>
                  </a:cubicBezTo>
                  <a:cubicBezTo>
                    <a:pt x="2269" y="19023"/>
                    <a:pt x="2369" y="19156"/>
                    <a:pt x="2536" y="19256"/>
                  </a:cubicBezTo>
                  <a:lnTo>
                    <a:pt x="2936" y="19523"/>
                  </a:lnTo>
                  <a:cubicBezTo>
                    <a:pt x="3169" y="19690"/>
                    <a:pt x="3470" y="19857"/>
                    <a:pt x="3770" y="20024"/>
                  </a:cubicBezTo>
                  <a:cubicBezTo>
                    <a:pt x="3837" y="20057"/>
                    <a:pt x="3970" y="20090"/>
                    <a:pt x="4037" y="20157"/>
                  </a:cubicBezTo>
                  <a:lnTo>
                    <a:pt x="4103" y="20157"/>
                  </a:lnTo>
                  <a:cubicBezTo>
                    <a:pt x="4170" y="20190"/>
                    <a:pt x="4304" y="20224"/>
                    <a:pt x="4370" y="20257"/>
                  </a:cubicBezTo>
                  <a:cubicBezTo>
                    <a:pt x="4470" y="20324"/>
                    <a:pt x="4604" y="20357"/>
                    <a:pt x="4671" y="20390"/>
                  </a:cubicBezTo>
                  <a:cubicBezTo>
                    <a:pt x="4771" y="20457"/>
                    <a:pt x="4871" y="20491"/>
                    <a:pt x="4971" y="20524"/>
                  </a:cubicBezTo>
                  <a:cubicBezTo>
                    <a:pt x="5171" y="20557"/>
                    <a:pt x="5438" y="20657"/>
                    <a:pt x="5638" y="20691"/>
                  </a:cubicBezTo>
                  <a:cubicBezTo>
                    <a:pt x="5705" y="20691"/>
                    <a:pt x="5805" y="20724"/>
                    <a:pt x="5871" y="20724"/>
                  </a:cubicBezTo>
                  <a:cubicBezTo>
                    <a:pt x="6227" y="20791"/>
                    <a:pt x="6591" y="20828"/>
                    <a:pt x="6951" y="20828"/>
                  </a:cubicBezTo>
                  <a:cubicBezTo>
                    <a:pt x="7841" y="20828"/>
                    <a:pt x="8709" y="20603"/>
                    <a:pt x="9374" y="20057"/>
                  </a:cubicBezTo>
                  <a:cubicBezTo>
                    <a:pt x="9808" y="19723"/>
                    <a:pt x="10174" y="19356"/>
                    <a:pt x="10508" y="18956"/>
                  </a:cubicBezTo>
                  <a:cubicBezTo>
                    <a:pt x="10541" y="18856"/>
                    <a:pt x="10608" y="18823"/>
                    <a:pt x="10641" y="18789"/>
                  </a:cubicBezTo>
                  <a:cubicBezTo>
                    <a:pt x="11642" y="17488"/>
                    <a:pt x="12376" y="15987"/>
                    <a:pt x="13544" y="14820"/>
                  </a:cubicBezTo>
                  <a:cubicBezTo>
                    <a:pt x="15311" y="13119"/>
                    <a:pt x="17480" y="11884"/>
                    <a:pt x="19615" y="10784"/>
                  </a:cubicBezTo>
                  <a:cubicBezTo>
                    <a:pt x="19615" y="10717"/>
                    <a:pt x="19648" y="10717"/>
                    <a:pt x="19648" y="10717"/>
                  </a:cubicBezTo>
                  <a:cubicBezTo>
                    <a:pt x="20015" y="10550"/>
                    <a:pt x="20448" y="10317"/>
                    <a:pt x="20515" y="9883"/>
                  </a:cubicBezTo>
                  <a:cubicBezTo>
                    <a:pt x="20582" y="9649"/>
                    <a:pt x="20482" y="9349"/>
                    <a:pt x="20382" y="9149"/>
                  </a:cubicBezTo>
                  <a:cubicBezTo>
                    <a:pt x="20215" y="8982"/>
                    <a:pt x="19981" y="8816"/>
                    <a:pt x="19715" y="8715"/>
                  </a:cubicBezTo>
                  <a:cubicBezTo>
                    <a:pt x="19000" y="8442"/>
                    <a:pt x="18232" y="8301"/>
                    <a:pt x="17445" y="8301"/>
                  </a:cubicBezTo>
                  <a:cubicBezTo>
                    <a:pt x="16983" y="8301"/>
                    <a:pt x="16514" y="8350"/>
                    <a:pt x="16045" y="8449"/>
                  </a:cubicBezTo>
                  <a:cubicBezTo>
                    <a:pt x="16179" y="8182"/>
                    <a:pt x="16346" y="7882"/>
                    <a:pt x="16412" y="7648"/>
                  </a:cubicBezTo>
                  <a:cubicBezTo>
                    <a:pt x="16512" y="7448"/>
                    <a:pt x="16579" y="7214"/>
                    <a:pt x="16646" y="7014"/>
                  </a:cubicBezTo>
                  <a:cubicBezTo>
                    <a:pt x="16746" y="6614"/>
                    <a:pt x="16712" y="6147"/>
                    <a:pt x="16579" y="5780"/>
                  </a:cubicBezTo>
                  <a:cubicBezTo>
                    <a:pt x="16512" y="5513"/>
                    <a:pt x="16346" y="5313"/>
                    <a:pt x="16145" y="5146"/>
                  </a:cubicBezTo>
                  <a:cubicBezTo>
                    <a:pt x="15879" y="4933"/>
                    <a:pt x="15505" y="4869"/>
                    <a:pt x="15110" y="4869"/>
                  </a:cubicBezTo>
                  <a:cubicBezTo>
                    <a:pt x="15011" y="4869"/>
                    <a:pt x="14911" y="4873"/>
                    <a:pt x="14811" y="4879"/>
                  </a:cubicBezTo>
                  <a:cubicBezTo>
                    <a:pt x="14511" y="4946"/>
                    <a:pt x="14211" y="4979"/>
                    <a:pt x="13910" y="5113"/>
                  </a:cubicBezTo>
                  <a:cubicBezTo>
                    <a:pt x="13143" y="5380"/>
                    <a:pt x="12409" y="5880"/>
                    <a:pt x="11742" y="6447"/>
                  </a:cubicBezTo>
                  <a:cubicBezTo>
                    <a:pt x="11942" y="6047"/>
                    <a:pt x="12042" y="5647"/>
                    <a:pt x="12143" y="5213"/>
                  </a:cubicBezTo>
                  <a:cubicBezTo>
                    <a:pt x="12209" y="4813"/>
                    <a:pt x="12243" y="4412"/>
                    <a:pt x="12243" y="4045"/>
                  </a:cubicBezTo>
                  <a:cubicBezTo>
                    <a:pt x="12243" y="3278"/>
                    <a:pt x="11942" y="2511"/>
                    <a:pt x="11342" y="2177"/>
                  </a:cubicBezTo>
                  <a:cubicBezTo>
                    <a:pt x="11158" y="2067"/>
                    <a:pt x="10934" y="2018"/>
                    <a:pt x="10703" y="2018"/>
                  </a:cubicBezTo>
                  <a:cubicBezTo>
                    <a:pt x="10514" y="2018"/>
                    <a:pt x="10321" y="2051"/>
                    <a:pt x="10141" y="2111"/>
                  </a:cubicBezTo>
                  <a:cubicBezTo>
                    <a:pt x="9841" y="2177"/>
                    <a:pt x="9541" y="2311"/>
                    <a:pt x="9307" y="2478"/>
                  </a:cubicBezTo>
                  <a:cubicBezTo>
                    <a:pt x="8874" y="2745"/>
                    <a:pt x="8507" y="3111"/>
                    <a:pt x="8140" y="3512"/>
                  </a:cubicBezTo>
                  <a:cubicBezTo>
                    <a:pt x="8073" y="3378"/>
                    <a:pt x="8073" y="3312"/>
                    <a:pt x="8040" y="3178"/>
                  </a:cubicBezTo>
                  <a:cubicBezTo>
                    <a:pt x="7739" y="2144"/>
                    <a:pt x="7206" y="1177"/>
                    <a:pt x="6372" y="476"/>
                  </a:cubicBezTo>
                  <a:cubicBezTo>
                    <a:pt x="6172" y="309"/>
                    <a:pt x="5905" y="143"/>
                    <a:pt x="5671" y="43"/>
                  </a:cubicBezTo>
                  <a:cubicBezTo>
                    <a:pt x="5555" y="17"/>
                    <a:pt x="5439" y="1"/>
                    <a:pt x="5326"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13"/>
            <p:cNvSpPr/>
            <p:nvPr/>
          </p:nvSpPr>
          <p:spPr>
            <a:xfrm>
              <a:off x="2225100" y="3066800"/>
              <a:ext cx="406975" cy="389475"/>
            </a:xfrm>
            <a:custGeom>
              <a:avLst/>
              <a:gdLst/>
              <a:ahLst/>
              <a:cxnLst/>
              <a:rect l="l" t="t" r="r" b="b"/>
              <a:pathLst>
                <a:path w="16279" h="15579" fill="none" extrusionOk="0">
                  <a:moveTo>
                    <a:pt x="0" y="15578"/>
                  </a:moveTo>
                  <a:cubicBezTo>
                    <a:pt x="2836" y="9040"/>
                    <a:pt x="9807" y="2102"/>
                    <a:pt x="16279"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13"/>
            <p:cNvSpPr/>
            <p:nvPr/>
          </p:nvSpPr>
          <p:spPr>
            <a:xfrm>
              <a:off x="2621200" y="3041875"/>
              <a:ext cx="35050" cy="49050"/>
            </a:xfrm>
            <a:custGeom>
              <a:avLst/>
              <a:gdLst/>
              <a:ahLst/>
              <a:cxnLst/>
              <a:rect l="l" t="t" r="r" b="b"/>
              <a:pathLst>
                <a:path w="1402" h="1962" extrusionOk="0">
                  <a:moveTo>
                    <a:pt x="558" y="1"/>
                  </a:moveTo>
                  <a:cubicBezTo>
                    <a:pt x="516" y="1"/>
                    <a:pt x="474" y="10"/>
                    <a:pt x="435" y="30"/>
                  </a:cubicBezTo>
                  <a:cubicBezTo>
                    <a:pt x="134" y="130"/>
                    <a:pt x="1" y="631"/>
                    <a:pt x="168" y="1198"/>
                  </a:cubicBezTo>
                  <a:cubicBezTo>
                    <a:pt x="310" y="1652"/>
                    <a:pt x="572" y="1961"/>
                    <a:pt x="832" y="1961"/>
                  </a:cubicBezTo>
                  <a:cubicBezTo>
                    <a:pt x="878" y="1961"/>
                    <a:pt x="923" y="1952"/>
                    <a:pt x="968" y="1932"/>
                  </a:cubicBezTo>
                  <a:cubicBezTo>
                    <a:pt x="1268" y="1832"/>
                    <a:pt x="1402" y="1298"/>
                    <a:pt x="1202" y="764"/>
                  </a:cubicBezTo>
                  <a:cubicBezTo>
                    <a:pt x="1060" y="310"/>
                    <a:pt x="797" y="1"/>
                    <a:pt x="55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13"/>
            <p:cNvSpPr/>
            <p:nvPr/>
          </p:nvSpPr>
          <p:spPr>
            <a:xfrm>
              <a:off x="2211750" y="3034275"/>
              <a:ext cx="320250" cy="419500"/>
            </a:xfrm>
            <a:custGeom>
              <a:avLst/>
              <a:gdLst/>
              <a:ahLst/>
              <a:cxnLst/>
              <a:rect l="l" t="t" r="r" b="b"/>
              <a:pathLst>
                <a:path w="12810" h="16780" fill="none" extrusionOk="0">
                  <a:moveTo>
                    <a:pt x="1" y="16779"/>
                  </a:moveTo>
                  <a:cubicBezTo>
                    <a:pt x="4837" y="7506"/>
                    <a:pt x="9341" y="2736"/>
                    <a:pt x="12810"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13"/>
            <p:cNvSpPr/>
            <p:nvPr/>
          </p:nvSpPr>
          <p:spPr>
            <a:xfrm>
              <a:off x="2516975" y="3008975"/>
              <a:ext cx="40875" cy="43950"/>
            </a:xfrm>
            <a:custGeom>
              <a:avLst/>
              <a:gdLst/>
              <a:ahLst/>
              <a:cxnLst/>
              <a:rect l="l" t="t" r="r" b="b"/>
              <a:pathLst>
                <a:path w="1635" h="1758" extrusionOk="0">
                  <a:moveTo>
                    <a:pt x="489" y="1"/>
                  </a:moveTo>
                  <a:cubicBezTo>
                    <a:pt x="405" y="1"/>
                    <a:pt x="329" y="26"/>
                    <a:pt x="267" y="79"/>
                  </a:cubicBezTo>
                  <a:cubicBezTo>
                    <a:pt x="0" y="279"/>
                    <a:pt x="100" y="779"/>
                    <a:pt x="367" y="1246"/>
                  </a:cubicBezTo>
                  <a:cubicBezTo>
                    <a:pt x="637" y="1565"/>
                    <a:pt x="925" y="1758"/>
                    <a:pt x="1164" y="1758"/>
                  </a:cubicBezTo>
                  <a:cubicBezTo>
                    <a:pt x="1251" y="1758"/>
                    <a:pt x="1331" y="1733"/>
                    <a:pt x="1401" y="1680"/>
                  </a:cubicBezTo>
                  <a:cubicBezTo>
                    <a:pt x="1635" y="1446"/>
                    <a:pt x="1601" y="946"/>
                    <a:pt x="1268" y="512"/>
                  </a:cubicBezTo>
                  <a:cubicBezTo>
                    <a:pt x="1022" y="193"/>
                    <a:pt x="723" y="1"/>
                    <a:pt x="489"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13"/>
            <p:cNvSpPr/>
            <p:nvPr/>
          </p:nvSpPr>
          <p:spPr>
            <a:xfrm>
              <a:off x="2225100" y="3195225"/>
              <a:ext cx="420325" cy="261050"/>
            </a:xfrm>
            <a:custGeom>
              <a:avLst/>
              <a:gdLst/>
              <a:ahLst/>
              <a:cxnLst/>
              <a:rect l="l" t="t" r="r" b="b"/>
              <a:pathLst>
                <a:path w="16813" h="10442" fill="none" extrusionOk="0">
                  <a:moveTo>
                    <a:pt x="0" y="10441"/>
                  </a:moveTo>
                  <a:cubicBezTo>
                    <a:pt x="3970" y="4471"/>
                    <a:pt x="10241" y="701"/>
                    <a:pt x="16812"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13"/>
            <p:cNvSpPr/>
            <p:nvPr/>
          </p:nvSpPr>
          <p:spPr>
            <a:xfrm>
              <a:off x="2637900" y="3171700"/>
              <a:ext cx="28375" cy="51125"/>
            </a:xfrm>
            <a:custGeom>
              <a:avLst/>
              <a:gdLst/>
              <a:ahLst/>
              <a:cxnLst/>
              <a:rect l="l" t="t" r="r" b="b"/>
              <a:pathLst>
                <a:path w="1135" h="2045" extrusionOk="0">
                  <a:moveTo>
                    <a:pt x="562" y="1"/>
                  </a:moveTo>
                  <a:cubicBezTo>
                    <a:pt x="542" y="1"/>
                    <a:pt x="521" y="3"/>
                    <a:pt x="500" y="8"/>
                  </a:cubicBezTo>
                  <a:cubicBezTo>
                    <a:pt x="234" y="41"/>
                    <a:pt x="0" y="541"/>
                    <a:pt x="67" y="1108"/>
                  </a:cubicBezTo>
                  <a:cubicBezTo>
                    <a:pt x="99" y="1653"/>
                    <a:pt x="377" y="2044"/>
                    <a:pt x="636" y="2044"/>
                  </a:cubicBezTo>
                  <a:cubicBezTo>
                    <a:pt x="646" y="2044"/>
                    <a:pt x="657" y="2044"/>
                    <a:pt x="667" y="2042"/>
                  </a:cubicBezTo>
                  <a:cubicBezTo>
                    <a:pt x="967" y="1942"/>
                    <a:pt x="1134" y="1442"/>
                    <a:pt x="1134" y="908"/>
                  </a:cubicBezTo>
                  <a:cubicBezTo>
                    <a:pt x="1103" y="411"/>
                    <a:pt x="840" y="1"/>
                    <a:pt x="562"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13"/>
            <p:cNvSpPr/>
            <p:nvPr/>
          </p:nvSpPr>
          <p:spPr>
            <a:xfrm>
              <a:off x="2168375" y="2959225"/>
              <a:ext cx="145975" cy="455350"/>
            </a:xfrm>
            <a:custGeom>
              <a:avLst/>
              <a:gdLst/>
              <a:ahLst/>
              <a:cxnLst/>
              <a:rect l="l" t="t" r="r" b="b"/>
              <a:pathLst>
                <a:path w="5839" h="18214" fill="none" extrusionOk="0">
                  <a:moveTo>
                    <a:pt x="1" y="18214"/>
                  </a:moveTo>
                  <a:cubicBezTo>
                    <a:pt x="4437" y="12543"/>
                    <a:pt x="5838" y="6572"/>
                    <a:pt x="4604"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13"/>
            <p:cNvSpPr/>
            <p:nvPr/>
          </p:nvSpPr>
          <p:spPr>
            <a:xfrm>
              <a:off x="2256775" y="2937075"/>
              <a:ext cx="50075" cy="29300"/>
            </a:xfrm>
            <a:custGeom>
              <a:avLst/>
              <a:gdLst/>
              <a:ahLst/>
              <a:cxnLst/>
              <a:rect l="l" t="t" r="r" b="b"/>
              <a:pathLst>
                <a:path w="2003" h="1172" extrusionOk="0">
                  <a:moveTo>
                    <a:pt x="1324" y="0"/>
                  </a:moveTo>
                  <a:cubicBezTo>
                    <a:pt x="1196" y="0"/>
                    <a:pt x="1053" y="17"/>
                    <a:pt x="901" y="53"/>
                  </a:cubicBezTo>
                  <a:cubicBezTo>
                    <a:pt x="368" y="186"/>
                    <a:pt x="1" y="553"/>
                    <a:pt x="1" y="820"/>
                  </a:cubicBezTo>
                  <a:cubicBezTo>
                    <a:pt x="25" y="1041"/>
                    <a:pt x="286" y="1172"/>
                    <a:pt x="634" y="1172"/>
                  </a:cubicBezTo>
                  <a:cubicBezTo>
                    <a:pt x="759" y="1172"/>
                    <a:pt x="895" y="1155"/>
                    <a:pt x="1035" y="1120"/>
                  </a:cubicBezTo>
                  <a:cubicBezTo>
                    <a:pt x="1569" y="987"/>
                    <a:pt x="2002" y="620"/>
                    <a:pt x="1969" y="320"/>
                  </a:cubicBezTo>
                  <a:cubicBezTo>
                    <a:pt x="1920" y="124"/>
                    <a:pt x="1675" y="0"/>
                    <a:pt x="1324"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13"/>
            <p:cNvSpPr/>
            <p:nvPr/>
          </p:nvSpPr>
          <p:spPr>
            <a:xfrm>
              <a:off x="2225100" y="3164375"/>
              <a:ext cx="316900" cy="291900"/>
            </a:xfrm>
            <a:custGeom>
              <a:avLst/>
              <a:gdLst/>
              <a:ahLst/>
              <a:cxnLst/>
              <a:rect l="l" t="t" r="r" b="b"/>
              <a:pathLst>
                <a:path w="12676" h="11676" fill="none" extrusionOk="0">
                  <a:moveTo>
                    <a:pt x="0" y="11675"/>
                  </a:moveTo>
                  <a:cubicBezTo>
                    <a:pt x="3836" y="5404"/>
                    <a:pt x="7672" y="2502"/>
                    <a:pt x="12676"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13"/>
            <p:cNvSpPr/>
            <p:nvPr/>
          </p:nvSpPr>
          <p:spPr>
            <a:xfrm>
              <a:off x="2531975" y="3139450"/>
              <a:ext cx="34225" cy="48200"/>
            </a:xfrm>
            <a:custGeom>
              <a:avLst/>
              <a:gdLst/>
              <a:ahLst/>
              <a:cxnLst/>
              <a:rect l="l" t="t" r="r" b="b"/>
              <a:pathLst>
                <a:path w="1369" h="1928" extrusionOk="0">
                  <a:moveTo>
                    <a:pt x="460" y="1"/>
                  </a:moveTo>
                  <a:cubicBezTo>
                    <a:pt x="417" y="1"/>
                    <a:pt x="374" y="10"/>
                    <a:pt x="334" y="30"/>
                  </a:cubicBezTo>
                  <a:cubicBezTo>
                    <a:pt x="67" y="164"/>
                    <a:pt x="1" y="664"/>
                    <a:pt x="167" y="1198"/>
                  </a:cubicBezTo>
                  <a:cubicBezTo>
                    <a:pt x="338" y="1623"/>
                    <a:pt x="604" y="1928"/>
                    <a:pt x="865" y="1928"/>
                  </a:cubicBezTo>
                  <a:cubicBezTo>
                    <a:pt x="911" y="1928"/>
                    <a:pt x="956" y="1918"/>
                    <a:pt x="1001" y="1898"/>
                  </a:cubicBezTo>
                  <a:cubicBezTo>
                    <a:pt x="1302" y="1798"/>
                    <a:pt x="1368" y="1231"/>
                    <a:pt x="1168" y="731"/>
                  </a:cubicBezTo>
                  <a:cubicBezTo>
                    <a:pt x="998" y="305"/>
                    <a:pt x="707" y="1"/>
                    <a:pt x="460"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13"/>
            <p:cNvSpPr/>
            <p:nvPr/>
          </p:nvSpPr>
          <p:spPr>
            <a:xfrm>
              <a:off x="2168375" y="3016775"/>
              <a:ext cx="184325" cy="397800"/>
            </a:xfrm>
            <a:custGeom>
              <a:avLst/>
              <a:gdLst/>
              <a:ahLst/>
              <a:cxnLst/>
              <a:rect l="l" t="t" r="r" b="b"/>
              <a:pathLst>
                <a:path w="7373" h="15912" fill="none" extrusionOk="0">
                  <a:moveTo>
                    <a:pt x="1" y="15912"/>
                  </a:moveTo>
                  <a:cubicBezTo>
                    <a:pt x="5572" y="11475"/>
                    <a:pt x="6772" y="6905"/>
                    <a:pt x="7373"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13"/>
            <p:cNvSpPr/>
            <p:nvPr/>
          </p:nvSpPr>
          <p:spPr>
            <a:xfrm>
              <a:off x="2326825" y="2994250"/>
              <a:ext cx="49225" cy="28375"/>
            </a:xfrm>
            <a:custGeom>
              <a:avLst/>
              <a:gdLst/>
              <a:ahLst/>
              <a:cxnLst/>
              <a:rect l="l" t="t" r="r" b="b"/>
              <a:pathLst>
                <a:path w="1969" h="1135" extrusionOk="0">
                  <a:moveTo>
                    <a:pt x="1068" y="1"/>
                  </a:moveTo>
                  <a:cubicBezTo>
                    <a:pt x="568" y="34"/>
                    <a:pt x="68" y="267"/>
                    <a:pt x="34" y="534"/>
                  </a:cubicBezTo>
                  <a:cubicBezTo>
                    <a:pt x="1" y="835"/>
                    <a:pt x="401" y="1135"/>
                    <a:pt x="901" y="1135"/>
                  </a:cubicBezTo>
                  <a:cubicBezTo>
                    <a:pt x="1435" y="1135"/>
                    <a:pt x="1902" y="901"/>
                    <a:pt x="1936" y="568"/>
                  </a:cubicBezTo>
                  <a:cubicBezTo>
                    <a:pt x="1969" y="301"/>
                    <a:pt x="1569" y="1"/>
                    <a:pt x="106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13"/>
            <p:cNvSpPr/>
            <p:nvPr/>
          </p:nvSpPr>
          <p:spPr>
            <a:xfrm>
              <a:off x="2158375" y="3305575"/>
              <a:ext cx="427000" cy="255050"/>
            </a:xfrm>
            <a:custGeom>
              <a:avLst/>
              <a:gdLst/>
              <a:ahLst/>
              <a:cxnLst/>
              <a:rect l="l" t="t" r="r" b="b"/>
              <a:pathLst>
                <a:path w="17080" h="10202" extrusionOk="0">
                  <a:moveTo>
                    <a:pt x="14869" y="1"/>
                  </a:moveTo>
                  <a:cubicBezTo>
                    <a:pt x="10466" y="1"/>
                    <a:pt x="6766" y="1789"/>
                    <a:pt x="5505" y="2592"/>
                  </a:cubicBezTo>
                  <a:cubicBezTo>
                    <a:pt x="5471" y="2592"/>
                    <a:pt x="5471" y="2625"/>
                    <a:pt x="5438" y="2625"/>
                  </a:cubicBezTo>
                  <a:lnTo>
                    <a:pt x="5405" y="2692"/>
                  </a:lnTo>
                  <a:cubicBezTo>
                    <a:pt x="5238" y="2758"/>
                    <a:pt x="5104" y="2892"/>
                    <a:pt x="4971" y="2959"/>
                  </a:cubicBezTo>
                  <a:cubicBezTo>
                    <a:pt x="4837" y="3059"/>
                    <a:pt x="4671" y="3192"/>
                    <a:pt x="4571" y="3259"/>
                  </a:cubicBezTo>
                  <a:cubicBezTo>
                    <a:pt x="4270" y="3526"/>
                    <a:pt x="4004" y="3726"/>
                    <a:pt x="3737" y="3959"/>
                  </a:cubicBezTo>
                  <a:cubicBezTo>
                    <a:pt x="3403" y="4260"/>
                    <a:pt x="3003" y="4593"/>
                    <a:pt x="2669" y="4960"/>
                  </a:cubicBezTo>
                  <a:cubicBezTo>
                    <a:pt x="1635" y="6061"/>
                    <a:pt x="735" y="7295"/>
                    <a:pt x="1" y="8629"/>
                  </a:cubicBezTo>
                  <a:lnTo>
                    <a:pt x="401" y="8896"/>
                  </a:lnTo>
                  <a:cubicBezTo>
                    <a:pt x="634" y="9063"/>
                    <a:pt x="935" y="9230"/>
                    <a:pt x="1235" y="9397"/>
                  </a:cubicBezTo>
                  <a:cubicBezTo>
                    <a:pt x="1302" y="9430"/>
                    <a:pt x="1435" y="9463"/>
                    <a:pt x="1502" y="9530"/>
                  </a:cubicBezTo>
                  <a:lnTo>
                    <a:pt x="1568" y="9530"/>
                  </a:lnTo>
                  <a:cubicBezTo>
                    <a:pt x="1635" y="9563"/>
                    <a:pt x="1769" y="9597"/>
                    <a:pt x="1835" y="9630"/>
                  </a:cubicBezTo>
                  <a:cubicBezTo>
                    <a:pt x="1935" y="9697"/>
                    <a:pt x="2069" y="9730"/>
                    <a:pt x="2136" y="9763"/>
                  </a:cubicBezTo>
                  <a:cubicBezTo>
                    <a:pt x="2236" y="9830"/>
                    <a:pt x="2336" y="9864"/>
                    <a:pt x="2436" y="9897"/>
                  </a:cubicBezTo>
                  <a:cubicBezTo>
                    <a:pt x="2636" y="9930"/>
                    <a:pt x="2903" y="10030"/>
                    <a:pt x="3103" y="10064"/>
                  </a:cubicBezTo>
                  <a:cubicBezTo>
                    <a:pt x="3170" y="10064"/>
                    <a:pt x="3270" y="10097"/>
                    <a:pt x="3336" y="10097"/>
                  </a:cubicBezTo>
                  <a:cubicBezTo>
                    <a:pt x="3692" y="10164"/>
                    <a:pt x="4056" y="10201"/>
                    <a:pt x="4416" y="10201"/>
                  </a:cubicBezTo>
                  <a:cubicBezTo>
                    <a:pt x="5306" y="10201"/>
                    <a:pt x="6174" y="9976"/>
                    <a:pt x="6839" y="9430"/>
                  </a:cubicBezTo>
                  <a:cubicBezTo>
                    <a:pt x="7273" y="9096"/>
                    <a:pt x="7639" y="8729"/>
                    <a:pt x="7973" y="8329"/>
                  </a:cubicBezTo>
                  <a:cubicBezTo>
                    <a:pt x="8006" y="8229"/>
                    <a:pt x="8073" y="8196"/>
                    <a:pt x="8106" y="8162"/>
                  </a:cubicBezTo>
                  <a:cubicBezTo>
                    <a:pt x="9107" y="6861"/>
                    <a:pt x="9841" y="5360"/>
                    <a:pt x="11009" y="4193"/>
                  </a:cubicBezTo>
                  <a:cubicBezTo>
                    <a:pt x="12776" y="2492"/>
                    <a:pt x="14945" y="1257"/>
                    <a:pt x="17080" y="157"/>
                  </a:cubicBezTo>
                  <a:cubicBezTo>
                    <a:pt x="16329" y="49"/>
                    <a:pt x="15590" y="1"/>
                    <a:pt x="14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13"/>
            <p:cNvSpPr/>
            <p:nvPr/>
          </p:nvSpPr>
          <p:spPr>
            <a:xfrm>
              <a:off x="2095825" y="3092650"/>
              <a:ext cx="265225" cy="467975"/>
            </a:xfrm>
            <a:custGeom>
              <a:avLst/>
              <a:gdLst/>
              <a:ahLst/>
              <a:cxnLst/>
              <a:rect l="l" t="t" r="r" b="b"/>
              <a:pathLst>
                <a:path w="10609" h="18719" extrusionOk="0">
                  <a:moveTo>
                    <a:pt x="4171" y="1"/>
                  </a:moveTo>
                  <a:cubicBezTo>
                    <a:pt x="4137" y="234"/>
                    <a:pt x="4137" y="434"/>
                    <a:pt x="4137" y="601"/>
                  </a:cubicBezTo>
                  <a:lnTo>
                    <a:pt x="4137" y="768"/>
                  </a:lnTo>
                  <a:cubicBezTo>
                    <a:pt x="4104" y="1001"/>
                    <a:pt x="4104" y="1202"/>
                    <a:pt x="4037" y="1368"/>
                  </a:cubicBezTo>
                  <a:cubicBezTo>
                    <a:pt x="4037" y="1535"/>
                    <a:pt x="4037" y="1635"/>
                    <a:pt x="4004" y="1769"/>
                  </a:cubicBezTo>
                  <a:cubicBezTo>
                    <a:pt x="3870" y="2603"/>
                    <a:pt x="3704" y="3403"/>
                    <a:pt x="3470" y="4204"/>
                  </a:cubicBezTo>
                  <a:cubicBezTo>
                    <a:pt x="3270" y="4771"/>
                    <a:pt x="3036" y="5338"/>
                    <a:pt x="2836" y="5905"/>
                  </a:cubicBezTo>
                  <a:cubicBezTo>
                    <a:pt x="2736" y="6272"/>
                    <a:pt x="2569" y="6672"/>
                    <a:pt x="2403" y="7039"/>
                  </a:cubicBezTo>
                  <a:cubicBezTo>
                    <a:pt x="2136" y="7573"/>
                    <a:pt x="1902" y="8140"/>
                    <a:pt x="1635" y="8707"/>
                  </a:cubicBezTo>
                  <a:cubicBezTo>
                    <a:pt x="835" y="10508"/>
                    <a:pt x="1" y="12410"/>
                    <a:pt x="601" y="14411"/>
                  </a:cubicBezTo>
                  <a:lnTo>
                    <a:pt x="735" y="14778"/>
                  </a:lnTo>
                  <a:cubicBezTo>
                    <a:pt x="801" y="14911"/>
                    <a:pt x="835" y="14978"/>
                    <a:pt x="902" y="15112"/>
                  </a:cubicBezTo>
                  <a:cubicBezTo>
                    <a:pt x="968" y="15212"/>
                    <a:pt x="1002" y="15312"/>
                    <a:pt x="1068" y="15412"/>
                  </a:cubicBezTo>
                  <a:cubicBezTo>
                    <a:pt x="1068" y="15445"/>
                    <a:pt x="1102" y="15445"/>
                    <a:pt x="1102" y="15478"/>
                  </a:cubicBezTo>
                  <a:cubicBezTo>
                    <a:pt x="1135" y="15579"/>
                    <a:pt x="1168" y="15712"/>
                    <a:pt x="1268" y="15779"/>
                  </a:cubicBezTo>
                  <a:cubicBezTo>
                    <a:pt x="1302" y="15879"/>
                    <a:pt x="1402" y="15945"/>
                    <a:pt x="1435" y="16046"/>
                  </a:cubicBezTo>
                  <a:cubicBezTo>
                    <a:pt x="1502" y="16112"/>
                    <a:pt x="1569" y="16212"/>
                    <a:pt x="1635" y="16279"/>
                  </a:cubicBezTo>
                  <a:lnTo>
                    <a:pt x="1669" y="16346"/>
                  </a:lnTo>
                  <a:cubicBezTo>
                    <a:pt x="1802" y="16446"/>
                    <a:pt x="1936" y="16613"/>
                    <a:pt x="2102" y="16746"/>
                  </a:cubicBezTo>
                  <a:cubicBezTo>
                    <a:pt x="2236" y="16879"/>
                    <a:pt x="2403" y="16980"/>
                    <a:pt x="2569" y="17113"/>
                  </a:cubicBezTo>
                  <a:lnTo>
                    <a:pt x="2636" y="17213"/>
                  </a:lnTo>
                  <a:cubicBezTo>
                    <a:pt x="2736" y="17280"/>
                    <a:pt x="2803" y="17313"/>
                    <a:pt x="2903" y="17413"/>
                  </a:cubicBezTo>
                  <a:cubicBezTo>
                    <a:pt x="3136" y="17580"/>
                    <a:pt x="3437" y="17747"/>
                    <a:pt x="3737" y="17914"/>
                  </a:cubicBezTo>
                  <a:cubicBezTo>
                    <a:pt x="3804" y="17947"/>
                    <a:pt x="3937" y="17980"/>
                    <a:pt x="4004" y="18047"/>
                  </a:cubicBezTo>
                  <a:lnTo>
                    <a:pt x="4070" y="18047"/>
                  </a:lnTo>
                  <a:cubicBezTo>
                    <a:pt x="4137" y="18080"/>
                    <a:pt x="4271" y="18114"/>
                    <a:pt x="4337" y="18147"/>
                  </a:cubicBezTo>
                  <a:cubicBezTo>
                    <a:pt x="4437" y="18214"/>
                    <a:pt x="4571" y="18247"/>
                    <a:pt x="4638" y="18280"/>
                  </a:cubicBezTo>
                  <a:cubicBezTo>
                    <a:pt x="4738" y="18347"/>
                    <a:pt x="4838" y="18381"/>
                    <a:pt x="4938" y="18414"/>
                  </a:cubicBezTo>
                  <a:cubicBezTo>
                    <a:pt x="5138" y="18447"/>
                    <a:pt x="5405" y="18547"/>
                    <a:pt x="5605" y="18581"/>
                  </a:cubicBezTo>
                  <a:cubicBezTo>
                    <a:pt x="5672" y="18581"/>
                    <a:pt x="5772" y="18614"/>
                    <a:pt x="5838" y="18614"/>
                  </a:cubicBezTo>
                  <a:cubicBezTo>
                    <a:pt x="6194" y="18681"/>
                    <a:pt x="6558" y="18718"/>
                    <a:pt x="6918" y="18718"/>
                  </a:cubicBezTo>
                  <a:cubicBezTo>
                    <a:pt x="7808" y="18718"/>
                    <a:pt x="8676" y="18493"/>
                    <a:pt x="9341" y="17947"/>
                  </a:cubicBezTo>
                  <a:cubicBezTo>
                    <a:pt x="9775" y="17613"/>
                    <a:pt x="10141" y="17246"/>
                    <a:pt x="10475" y="16846"/>
                  </a:cubicBezTo>
                  <a:cubicBezTo>
                    <a:pt x="10508" y="16746"/>
                    <a:pt x="10575" y="16713"/>
                    <a:pt x="10608" y="16679"/>
                  </a:cubicBezTo>
                  <a:cubicBezTo>
                    <a:pt x="10575" y="15545"/>
                    <a:pt x="10075" y="14511"/>
                    <a:pt x="9541" y="13444"/>
                  </a:cubicBezTo>
                  <a:cubicBezTo>
                    <a:pt x="9107" y="12710"/>
                    <a:pt x="8540" y="11909"/>
                    <a:pt x="8173" y="11075"/>
                  </a:cubicBezTo>
                  <a:cubicBezTo>
                    <a:pt x="8140" y="11042"/>
                    <a:pt x="8140" y="11042"/>
                    <a:pt x="8140" y="11009"/>
                  </a:cubicBezTo>
                  <a:lnTo>
                    <a:pt x="8140" y="10942"/>
                  </a:lnTo>
                  <a:cubicBezTo>
                    <a:pt x="8107" y="10875"/>
                    <a:pt x="8040" y="10742"/>
                    <a:pt x="8007" y="10608"/>
                  </a:cubicBezTo>
                  <a:cubicBezTo>
                    <a:pt x="7973" y="10508"/>
                    <a:pt x="7940" y="10375"/>
                    <a:pt x="7873" y="10208"/>
                  </a:cubicBezTo>
                  <a:cubicBezTo>
                    <a:pt x="7873" y="10175"/>
                    <a:pt x="7840" y="10075"/>
                    <a:pt x="7840" y="10008"/>
                  </a:cubicBezTo>
                  <a:cubicBezTo>
                    <a:pt x="7806" y="9708"/>
                    <a:pt x="7773" y="9441"/>
                    <a:pt x="7773" y="9174"/>
                  </a:cubicBezTo>
                  <a:cubicBezTo>
                    <a:pt x="7706" y="8640"/>
                    <a:pt x="7706" y="8140"/>
                    <a:pt x="7706" y="7673"/>
                  </a:cubicBezTo>
                  <a:cubicBezTo>
                    <a:pt x="7673" y="6706"/>
                    <a:pt x="7640" y="5705"/>
                    <a:pt x="7306" y="4771"/>
                  </a:cubicBezTo>
                  <a:cubicBezTo>
                    <a:pt x="7206" y="4537"/>
                    <a:pt x="7106" y="4237"/>
                    <a:pt x="6939" y="4004"/>
                  </a:cubicBezTo>
                  <a:cubicBezTo>
                    <a:pt x="6506" y="3336"/>
                    <a:pt x="5938" y="2769"/>
                    <a:pt x="5438" y="2202"/>
                  </a:cubicBezTo>
                  <a:cubicBezTo>
                    <a:pt x="4838" y="1535"/>
                    <a:pt x="4304" y="768"/>
                    <a:pt x="4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13"/>
            <p:cNvSpPr/>
            <p:nvPr/>
          </p:nvSpPr>
          <p:spPr>
            <a:xfrm>
              <a:off x="1602975" y="3658275"/>
              <a:ext cx="483700" cy="475550"/>
            </a:xfrm>
            <a:custGeom>
              <a:avLst/>
              <a:gdLst/>
              <a:ahLst/>
              <a:cxnLst/>
              <a:rect l="l" t="t" r="r" b="b"/>
              <a:pathLst>
                <a:path w="19348" h="19022" extrusionOk="0">
                  <a:moveTo>
                    <a:pt x="11996" y="0"/>
                  </a:moveTo>
                  <a:cubicBezTo>
                    <a:pt x="11837" y="0"/>
                    <a:pt x="11684" y="45"/>
                    <a:pt x="11542" y="125"/>
                  </a:cubicBezTo>
                  <a:cubicBezTo>
                    <a:pt x="11342" y="259"/>
                    <a:pt x="11175" y="426"/>
                    <a:pt x="11009" y="626"/>
                  </a:cubicBezTo>
                  <a:cubicBezTo>
                    <a:pt x="10442" y="1426"/>
                    <a:pt x="10141" y="2394"/>
                    <a:pt x="10108" y="3394"/>
                  </a:cubicBezTo>
                  <a:lnTo>
                    <a:pt x="10108" y="3728"/>
                  </a:lnTo>
                  <a:cubicBezTo>
                    <a:pt x="9674" y="3428"/>
                    <a:pt x="9274" y="3161"/>
                    <a:pt x="8807" y="2994"/>
                  </a:cubicBezTo>
                  <a:cubicBezTo>
                    <a:pt x="8507" y="2927"/>
                    <a:pt x="8273" y="2827"/>
                    <a:pt x="7973" y="2827"/>
                  </a:cubicBezTo>
                  <a:cubicBezTo>
                    <a:pt x="7540" y="2827"/>
                    <a:pt x="7173" y="2927"/>
                    <a:pt x="6872" y="3161"/>
                  </a:cubicBezTo>
                  <a:cubicBezTo>
                    <a:pt x="6439" y="3595"/>
                    <a:pt x="6305" y="4328"/>
                    <a:pt x="6472" y="5062"/>
                  </a:cubicBezTo>
                  <a:cubicBezTo>
                    <a:pt x="6505" y="5396"/>
                    <a:pt x="6639" y="5729"/>
                    <a:pt x="6806" y="6063"/>
                  </a:cubicBezTo>
                  <a:cubicBezTo>
                    <a:pt x="6972" y="6397"/>
                    <a:pt x="7173" y="6730"/>
                    <a:pt x="7373" y="7064"/>
                  </a:cubicBezTo>
                  <a:cubicBezTo>
                    <a:pt x="6672" y="6730"/>
                    <a:pt x="5938" y="6397"/>
                    <a:pt x="5171" y="6296"/>
                  </a:cubicBezTo>
                  <a:cubicBezTo>
                    <a:pt x="5021" y="6280"/>
                    <a:pt x="4879" y="6271"/>
                    <a:pt x="4742" y="6271"/>
                  </a:cubicBezTo>
                  <a:cubicBezTo>
                    <a:pt x="4604" y="6271"/>
                    <a:pt x="4471" y="6280"/>
                    <a:pt x="4337" y="6296"/>
                  </a:cubicBezTo>
                  <a:cubicBezTo>
                    <a:pt x="3870" y="6330"/>
                    <a:pt x="3470" y="6497"/>
                    <a:pt x="3203" y="6797"/>
                  </a:cubicBezTo>
                  <a:cubicBezTo>
                    <a:pt x="3036" y="6964"/>
                    <a:pt x="2970" y="7164"/>
                    <a:pt x="2936" y="7431"/>
                  </a:cubicBezTo>
                  <a:cubicBezTo>
                    <a:pt x="2870" y="7764"/>
                    <a:pt x="2970" y="8164"/>
                    <a:pt x="3136" y="8565"/>
                  </a:cubicBezTo>
                  <a:cubicBezTo>
                    <a:pt x="3203" y="8765"/>
                    <a:pt x="3337" y="8932"/>
                    <a:pt x="3470" y="9098"/>
                  </a:cubicBezTo>
                  <a:lnTo>
                    <a:pt x="3970" y="9732"/>
                  </a:lnTo>
                  <a:cubicBezTo>
                    <a:pt x="2803" y="9732"/>
                    <a:pt x="1635" y="10066"/>
                    <a:pt x="701" y="10733"/>
                  </a:cubicBezTo>
                  <a:cubicBezTo>
                    <a:pt x="501" y="10833"/>
                    <a:pt x="301" y="11000"/>
                    <a:pt x="168" y="11233"/>
                  </a:cubicBezTo>
                  <a:cubicBezTo>
                    <a:pt x="34" y="11433"/>
                    <a:pt x="1" y="11734"/>
                    <a:pt x="134" y="11934"/>
                  </a:cubicBezTo>
                  <a:cubicBezTo>
                    <a:pt x="301" y="12267"/>
                    <a:pt x="701" y="12401"/>
                    <a:pt x="1102" y="12501"/>
                  </a:cubicBezTo>
                  <a:lnTo>
                    <a:pt x="1135" y="12501"/>
                  </a:lnTo>
                  <a:cubicBezTo>
                    <a:pt x="1368" y="12568"/>
                    <a:pt x="1669" y="12634"/>
                    <a:pt x="1936" y="12734"/>
                  </a:cubicBezTo>
                  <a:cubicBezTo>
                    <a:pt x="3804" y="13268"/>
                    <a:pt x="5672" y="13835"/>
                    <a:pt x="7339" y="14903"/>
                  </a:cubicBezTo>
                  <a:cubicBezTo>
                    <a:pt x="8640" y="15670"/>
                    <a:pt x="9608" y="16904"/>
                    <a:pt x="10775" y="17805"/>
                  </a:cubicBezTo>
                  <a:lnTo>
                    <a:pt x="10875" y="17938"/>
                  </a:lnTo>
                  <a:cubicBezTo>
                    <a:pt x="11276" y="18238"/>
                    <a:pt x="11676" y="18505"/>
                    <a:pt x="12143" y="18739"/>
                  </a:cubicBezTo>
                  <a:cubicBezTo>
                    <a:pt x="12579" y="18934"/>
                    <a:pt x="13042" y="19021"/>
                    <a:pt x="13517" y="19021"/>
                  </a:cubicBezTo>
                  <a:cubicBezTo>
                    <a:pt x="14096" y="19021"/>
                    <a:pt x="14692" y="18892"/>
                    <a:pt x="15278" y="18672"/>
                  </a:cubicBezTo>
                  <a:cubicBezTo>
                    <a:pt x="15378" y="18639"/>
                    <a:pt x="15512" y="18605"/>
                    <a:pt x="15612" y="18572"/>
                  </a:cubicBezTo>
                  <a:cubicBezTo>
                    <a:pt x="15812" y="18472"/>
                    <a:pt x="15979" y="18405"/>
                    <a:pt x="16179" y="18272"/>
                  </a:cubicBezTo>
                  <a:cubicBezTo>
                    <a:pt x="16513" y="18072"/>
                    <a:pt x="16880" y="17805"/>
                    <a:pt x="17213" y="17504"/>
                  </a:cubicBezTo>
                  <a:cubicBezTo>
                    <a:pt x="17313" y="17471"/>
                    <a:pt x="17347" y="17438"/>
                    <a:pt x="17380" y="17404"/>
                  </a:cubicBezTo>
                  <a:lnTo>
                    <a:pt x="17613" y="17171"/>
                  </a:lnTo>
                  <a:cubicBezTo>
                    <a:pt x="17780" y="17004"/>
                    <a:pt x="17880" y="16904"/>
                    <a:pt x="18014" y="16737"/>
                  </a:cubicBezTo>
                  <a:lnTo>
                    <a:pt x="18114" y="16637"/>
                  </a:lnTo>
                  <a:cubicBezTo>
                    <a:pt x="18147" y="16570"/>
                    <a:pt x="18214" y="16470"/>
                    <a:pt x="18281" y="16404"/>
                  </a:cubicBezTo>
                  <a:cubicBezTo>
                    <a:pt x="18381" y="16170"/>
                    <a:pt x="18547" y="15970"/>
                    <a:pt x="18681" y="15737"/>
                  </a:cubicBezTo>
                  <a:lnTo>
                    <a:pt x="18681" y="15670"/>
                  </a:lnTo>
                  <a:cubicBezTo>
                    <a:pt x="18714" y="15570"/>
                    <a:pt x="18781" y="15470"/>
                    <a:pt x="18814" y="15403"/>
                  </a:cubicBezTo>
                  <a:lnTo>
                    <a:pt x="18948" y="15136"/>
                  </a:lnTo>
                  <a:cubicBezTo>
                    <a:pt x="18981" y="14936"/>
                    <a:pt x="19048" y="14769"/>
                    <a:pt x="19114" y="14569"/>
                  </a:cubicBezTo>
                  <a:cubicBezTo>
                    <a:pt x="19114" y="14469"/>
                    <a:pt x="19148" y="14436"/>
                    <a:pt x="19148" y="14336"/>
                  </a:cubicBezTo>
                  <a:cubicBezTo>
                    <a:pt x="19148" y="14269"/>
                    <a:pt x="19181" y="14169"/>
                    <a:pt x="19181" y="14069"/>
                  </a:cubicBezTo>
                  <a:cubicBezTo>
                    <a:pt x="19215" y="13969"/>
                    <a:pt x="19215" y="13835"/>
                    <a:pt x="19215" y="13768"/>
                  </a:cubicBezTo>
                  <a:cubicBezTo>
                    <a:pt x="19348" y="11834"/>
                    <a:pt x="18214" y="10299"/>
                    <a:pt x="17280" y="8898"/>
                  </a:cubicBezTo>
                  <a:cubicBezTo>
                    <a:pt x="16379" y="7664"/>
                    <a:pt x="15479" y="6497"/>
                    <a:pt x="14711" y="5229"/>
                  </a:cubicBezTo>
                  <a:cubicBezTo>
                    <a:pt x="14511" y="4895"/>
                    <a:pt x="14344" y="4562"/>
                    <a:pt x="14178" y="4162"/>
                  </a:cubicBezTo>
                  <a:cubicBezTo>
                    <a:pt x="14011" y="3828"/>
                    <a:pt x="13844" y="3461"/>
                    <a:pt x="13711" y="3094"/>
                  </a:cubicBezTo>
                  <a:lnTo>
                    <a:pt x="13477" y="2327"/>
                  </a:lnTo>
                  <a:cubicBezTo>
                    <a:pt x="13444" y="2160"/>
                    <a:pt x="13344" y="1927"/>
                    <a:pt x="13310" y="1660"/>
                  </a:cubicBezTo>
                  <a:cubicBezTo>
                    <a:pt x="13144" y="993"/>
                    <a:pt x="12877" y="259"/>
                    <a:pt x="12310" y="59"/>
                  </a:cubicBezTo>
                  <a:cubicBezTo>
                    <a:pt x="12204" y="19"/>
                    <a:pt x="12099" y="0"/>
                    <a:pt x="11996"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13"/>
            <p:cNvSpPr/>
            <p:nvPr/>
          </p:nvSpPr>
          <p:spPr>
            <a:xfrm>
              <a:off x="1537100" y="3763975"/>
              <a:ext cx="443675" cy="265200"/>
            </a:xfrm>
            <a:custGeom>
              <a:avLst/>
              <a:gdLst/>
              <a:ahLst/>
              <a:cxnLst/>
              <a:rect l="l" t="t" r="r" b="b"/>
              <a:pathLst>
                <a:path w="17747" h="10608" fill="none" extrusionOk="0">
                  <a:moveTo>
                    <a:pt x="17747" y="10608"/>
                  </a:moveTo>
                  <a:cubicBezTo>
                    <a:pt x="13844" y="5337"/>
                    <a:pt x="6172" y="534"/>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13"/>
            <p:cNvSpPr/>
            <p:nvPr/>
          </p:nvSpPr>
          <p:spPr>
            <a:xfrm>
              <a:off x="1619650" y="3714775"/>
              <a:ext cx="371975" cy="310250"/>
            </a:xfrm>
            <a:custGeom>
              <a:avLst/>
              <a:gdLst/>
              <a:ahLst/>
              <a:cxnLst/>
              <a:rect l="l" t="t" r="r" b="b"/>
              <a:pathLst>
                <a:path w="14879" h="12410" fill="none" extrusionOk="0">
                  <a:moveTo>
                    <a:pt x="14878" y="12409"/>
                  </a:moveTo>
                  <a:cubicBezTo>
                    <a:pt x="8640" y="5071"/>
                    <a:pt x="3637" y="1735"/>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13"/>
            <p:cNvSpPr/>
            <p:nvPr/>
          </p:nvSpPr>
          <p:spPr>
            <a:xfrm>
              <a:off x="1597975" y="3692150"/>
              <a:ext cx="32550" cy="41925"/>
            </a:xfrm>
            <a:custGeom>
              <a:avLst/>
              <a:gdLst/>
              <a:ahLst/>
              <a:cxnLst/>
              <a:rect l="l" t="t" r="r" b="b"/>
              <a:pathLst>
                <a:path w="1302" h="1677" extrusionOk="0">
                  <a:moveTo>
                    <a:pt x="809" y="1"/>
                  </a:moveTo>
                  <a:cubicBezTo>
                    <a:pt x="570" y="1"/>
                    <a:pt x="303" y="226"/>
                    <a:pt x="167" y="605"/>
                  </a:cubicBezTo>
                  <a:cubicBezTo>
                    <a:pt x="1" y="1039"/>
                    <a:pt x="34" y="1539"/>
                    <a:pt x="268" y="1639"/>
                  </a:cubicBezTo>
                  <a:cubicBezTo>
                    <a:pt x="318" y="1664"/>
                    <a:pt x="372" y="1676"/>
                    <a:pt x="427" y="1676"/>
                  </a:cubicBezTo>
                  <a:cubicBezTo>
                    <a:pt x="665" y="1676"/>
                    <a:pt x="933" y="1451"/>
                    <a:pt x="1068" y="1072"/>
                  </a:cubicBezTo>
                  <a:cubicBezTo>
                    <a:pt x="1302" y="605"/>
                    <a:pt x="1202" y="138"/>
                    <a:pt x="968" y="38"/>
                  </a:cubicBezTo>
                  <a:cubicBezTo>
                    <a:pt x="918" y="13"/>
                    <a:pt x="864"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13"/>
            <p:cNvSpPr/>
            <p:nvPr/>
          </p:nvSpPr>
          <p:spPr>
            <a:xfrm>
              <a:off x="1550450" y="3864875"/>
              <a:ext cx="430325" cy="164300"/>
            </a:xfrm>
            <a:custGeom>
              <a:avLst/>
              <a:gdLst/>
              <a:ahLst/>
              <a:cxnLst/>
              <a:rect l="l" t="t" r="r" b="b"/>
              <a:pathLst>
                <a:path w="17213" h="6572" fill="none" extrusionOk="0">
                  <a:moveTo>
                    <a:pt x="17213" y="6572"/>
                  </a:moveTo>
                  <a:cubicBezTo>
                    <a:pt x="12443" y="2035"/>
                    <a:pt x="6071" y="1"/>
                    <a:pt x="0" y="66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13"/>
            <p:cNvSpPr/>
            <p:nvPr/>
          </p:nvSpPr>
          <p:spPr>
            <a:xfrm>
              <a:off x="1826475" y="3597175"/>
              <a:ext cx="196000" cy="383650"/>
            </a:xfrm>
            <a:custGeom>
              <a:avLst/>
              <a:gdLst/>
              <a:ahLst/>
              <a:cxnLst/>
              <a:rect l="l" t="t" r="r" b="b"/>
              <a:pathLst>
                <a:path w="7840" h="15346" fill="none" extrusionOk="0">
                  <a:moveTo>
                    <a:pt x="7839" y="15345"/>
                  </a:moveTo>
                  <a:cubicBezTo>
                    <a:pt x="2702" y="11176"/>
                    <a:pt x="201" y="6105"/>
                    <a:pt x="1"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13"/>
            <p:cNvSpPr/>
            <p:nvPr/>
          </p:nvSpPr>
          <p:spPr>
            <a:xfrm>
              <a:off x="1802350" y="3577075"/>
              <a:ext cx="49050" cy="24400"/>
            </a:xfrm>
            <a:custGeom>
              <a:avLst/>
              <a:gdLst/>
              <a:ahLst/>
              <a:cxnLst/>
              <a:rect l="l" t="t" r="r" b="b"/>
              <a:pathLst>
                <a:path w="1962" h="976" extrusionOk="0">
                  <a:moveTo>
                    <a:pt x="791" y="1"/>
                  </a:moveTo>
                  <a:cubicBezTo>
                    <a:pt x="342" y="1"/>
                    <a:pt x="1" y="193"/>
                    <a:pt x="32" y="471"/>
                  </a:cubicBezTo>
                  <a:cubicBezTo>
                    <a:pt x="65" y="705"/>
                    <a:pt x="532" y="972"/>
                    <a:pt x="1032" y="972"/>
                  </a:cubicBezTo>
                  <a:cubicBezTo>
                    <a:pt x="1069" y="974"/>
                    <a:pt x="1105" y="975"/>
                    <a:pt x="1140" y="975"/>
                  </a:cubicBezTo>
                  <a:cubicBezTo>
                    <a:pt x="1593" y="975"/>
                    <a:pt x="1961" y="783"/>
                    <a:pt x="1900" y="505"/>
                  </a:cubicBezTo>
                  <a:cubicBezTo>
                    <a:pt x="1866" y="238"/>
                    <a:pt x="1466" y="4"/>
                    <a:pt x="899" y="4"/>
                  </a:cubicBezTo>
                  <a:cubicBezTo>
                    <a:pt x="862" y="2"/>
                    <a:pt x="826"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13"/>
            <p:cNvSpPr/>
            <p:nvPr/>
          </p:nvSpPr>
          <p:spPr>
            <a:xfrm>
              <a:off x="1637175" y="3832350"/>
              <a:ext cx="343600" cy="196825"/>
            </a:xfrm>
            <a:custGeom>
              <a:avLst/>
              <a:gdLst/>
              <a:ahLst/>
              <a:cxnLst/>
              <a:rect l="l" t="t" r="r" b="b"/>
              <a:pathLst>
                <a:path w="13744" h="7873" fill="none" extrusionOk="0">
                  <a:moveTo>
                    <a:pt x="13744" y="7873"/>
                  </a:moveTo>
                  <a:cubicBezTo>
                    <a:pt x="9007" y="3036"/>
                    <a:pt x="4971" y="1268"/>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13"/>
            <p:cNvSpPr/>
            <p:nvPr/>
          </p:nvSpPr>
          <p:spPr>
            <a:xfrm>
              <a:off x="1618000" y="3811450"/>
              <a:ext cx="25875" cy="45175"/>
            </a:xfrm>
            <a:custGeom>
              <a:avLst/>
              <a:gdLst/>
              <a:ahLst/>
              <a:cxnLst/>
              <a:rect l="l" t="t" r="r" b="b"/>
              <a:pathLst>
                <a:path w="1035" h="1807" extrusionOk="0">
                  <a:moveTo>
                    <a:pt x="526" y="0"/>
                  </a:moveTo>
                  <a:cubicBezTo>
                    <a:pt x="246" y="0"/>
                    <a:pt x="32" y="326"/>
                    <a:pt x="0" y="803"/>
                  </a:cubicBezTo>
                  <a:cubicBezTo>
                    <a:pt x="0" y="1304"/>
                    <a:pt x="167" y="1771"/>
                    <a:pt x="401" y="1804"/>
                  </a:cubicBezTo>
                  <a:cubicBezTo>
                    <a:pt x="414" y="1805"/>
                    <a:pt x="428" y="1806"/>
                    <a:pt x="442" y="1806"/>
                  </a:cubicBezTo>
                  <a:cubicBezTo>
                    <a:pt x="722" y="1806"/>
                    <a:pt x="937" y="1481"/>
                    <a:pt x="1001" y="1003"/>
                  </a:cubicBezTo>
                  <a:cubicBezTo>
                    <a:pt x="1034" y="503"/>
                    <a:pt x="868" y="36"/>
                    <a:pt x="567" y="3"/>
                  </a:cubicBezTo>
                  <a:cubicBezTo>
                    <a:pt x="553" y="1"/>
                    <a:pt x="540" y="0"/>
                    <a:pt x="5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13"/>
            <p:cNvSpPr/>
            <p:nvPr/>
          </p:nvSpPr>
          <p:spPr>
            <a:xfrm>
              <a:off x="1776450" y="3662225"/>
              <a:ext cx="246025" cy="318600"/>
            </a:xfrm>
            <a:custGeom>
              <a:avLst/>
              <a:gdLst/>
              <a:ahLst/>
              <a:cxnLst/>
              <a:rect l="l" t="t" r="r" b="b"/>
              <a:pathLst>
                <a:path w="9841" h="12744" fill="none" extrusionOk="0">
                  <a:moveTo>
                    <a:pt x="9840" y="12743"/>
                  </a:moveTo>
                  <a:cubicBezTo>
                    <a:pt x="3903" y="9941"/>
                    <a:pt x="1901" y="6072"/>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13"/>
            <p:cNvSpPr/>
            <p:nvPr/>
          </p:nvSpPr>
          <p:spPr>
            <a:xfrm>
              <a:off x="1752250" y="3642425"/>
              <a:ext cx="46725" cy="26625"/>
            </a:xfrm>
            <a:custGeom>
              <a:avLst/>
              <a:gdLst/>
              <a:ahLst/>
              <a:cxnLst/>
              <a:rect l="l" t="t" r="r" b="b"/>
              <a:pathLst>
                <a:path w="1869" h="1065" extrusionOk="0">
                  <a:moveTo>
                    <a:pt x="1165" y="0"/>
                  </a:moveTo>
                  <a:cubicBezTo>
                    <a:pt x="1030" y="0"/>
                    <a:pt x="884" y="19"/>
                    <a:pt x="735" y="59"/>
                  </a:cubicBezTo>
                  <a:cubicBezTo>
                    <a:pt x="301" y="192"/>
                    <a:pt x="1" y="493"/>
                    <a:pt x="67" y="759"/>
                  </a:cubicBezTo>
                  <a:cubicBezTo>
                    <a:pt x="142" y="958"/>
                    <a:pt x="438" y="1064"/>
                    <a:pt x="778" y="1064"/>
                  </a:cubicBezTo>
                  <a:cubicBezTo>
                    <a:pt x="894" y="1064"/>
                    <a:pt x="1016" y="1052"/>
                    <a:pt x="1135" y="1026"/>
                  </a:cubicBezTo>
                  <a:cubicBezTo>
                    <a:pt x="1569" y="893"/>
                    <a:pt x="1869" y="559"/>
                    <a:pt x="1802" y="292"/>
                  </a:cubicBezTo>
                  <a:cubicBezTo>
                    <a:pt x="1732" y="105"/>
                    <a:pt x="1481" y="0"/>
                    <a:pt x="11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13"/>
            <p:cNvSpPr/>
            <p:nvPr/>
          </p:nvSpPr>
          <p:spPr>
            <a:xfrm>
              <a:off x="1630500" y="3946300"/>
              <a:ext cx="423675" cy="187525"/>
            </a:xfrm>
            <a:custGeom>
              <a:avLst/>
              <a:gdLst/>
              <a:ahLst/>
              <a:cxnLst/>
              <a:rect l="l" t="t" r="r" b="b"/>
              <a:pathLst>
                <a:path w="16947" h="7501" extrusionOk="0">
                  <a:moveTo>
                    <a:pt x="5533" y="1"/>
                  </a:moveTo>
                  <a:cubicBezTo>
                    <a:pt x="3824" y="1"/>
                    <a:pt x="1898" y="246"/>
                    <a:pt x="1" y="980"/>
                  </a:cubicBezTo>
                  <a:cubicBezTo>
                    <a:pt x="234" y="1047"/>
                    <a:pt x="534" y="1113"/>
                    <a:pt x="768" y="1213"/>
                  </a:cubicBezTo>
                  <a:cubicBezTo>
                    <a:pt x="2636" y="1747"/>
                    <a:pt x="4537" y="2314"/>
                    <a:pt x="6205" y="3382"/>
                  </a:cubicBezTo>
                  <a:cubicBezTo>
                    <a:pt x="7506" y="4149"/>
                    <a:pt x="8440" y="5383"/>
                    <a:pt x="9607" y="6284"/>
                  </a:cubicBezTo>
                  <a:lnTo>
                    <a:pt x="9741" y="6417"/>
                  </a:lnTo>
                  <a:cubicBezTo>
                    <a:pt x="10108" y="6717"/>
                    <a:pt x="10541" y="6984"/>
                    <a:pt x="10975" y="7218"/>
                  </a:cubicBezTo>
                  <a:cubicBezTo>
                    <a:pt x="11411" y="7413"/>
                    <a:pt x="11881" y="7500"/>
                    <a:pt x="12360" y="7500"/>
                  </a:cubicBezTo>
                  <a:cubicBezTo>
                    <a:pt x="12944" y="7500"/>
                    <a:pt x="13543" y="7371"/>
                    <a:pt x="14111" y="7151"/>
                  </a:cubicBezTo>
                  <a:cubicBezTo>
                    <a:pt x="14244" y="7118"/>
                    <a:pt x="14378" y="7084"/>
                    <a:pt x="14444" y="7051"/>
                  </a:cubicBezTo>
                  <a:cubicBezTo>
                    <a:pt x="14644" y="6951"/>
                    <a:pt x="14845" y="6884"/>
                    <a:pt x="15045" y="6751"/>
                  </a:cubicBezTo>
                  <a:cubicBezTo>
                    <a:pt x="15378" y="6551"/>
                    <a:pt x="15745" y="6284"/>
                    <a:pt x="16079" y="5983"/>
                  </a:cubicBezTo>
                  <a:cubicBezTo>
                    <a:pt x="16179" y="5950"/>
                    <a:pt x="16212" y="5917"/>
                    <a:pt x="16246" y="5883"/>
                  </a:cubicBezTo>
                  <a:lnTo>
                    <a:pt x="16446" y="5650"/>
                  </a:lnTo>
                  <a:cubicBezTo>
                    <a:pt x="16612" y="5483"/>
                    <a:pt x="16746" y="5383"/>
                    <a:pt x="16879" y="5216"/>
                  </a:cubicBezTo>
                  <a:lnTo>
                    <a:pt x="16946" y="5116"/>
                  </a:lnTo>
                  <a:cubicBezTo>
                    <a:pt x="16045" y="4082"/>
                    <a:pt x="14945" y="3115"/>
                    <a:pt x="13877" y="2381"/>
                  </a:cubicBezTo>
                  <a:cubicBezTo>
                    <a:pt x="13477" y="2114"/>
                    <a:pt x="13077" y="1881"/>
                    <a:pt x="12710" y="1647"/>
                  </a:cubicBezTo>
                  <a:cubicBezTo>
                    <a:pt x="12409" y="1547"/>
                    <a:pt x="12109" y="1380"/>
                    <a:pt x="11809" y="1247"/>
                  </a:cubicBezTo>
                  <a:cubicBezTo>
                    <a:pt x="11676" y="1147"/>
                    <a:pt x="11542" y="1080"/>
                    <a:pt x="11375" y="1047"/>
                  </a:cubicBezTo>
                  <a:cubicBezTo>
                    <a:pt x="11242" y="980"/>
                    <a:pt x="11075" y="913"/>
                    <a:pt x="10942" y="880"/>
                  </a:cubicBezTo>
                  <a:cubicBezTo>
                    <a:pt x="10908" y="813"/>
                    <a:pt x="10908" y="813"/>
                    <a:pt x="10875" y="813"/>
                  </a:cubicBezTo>
                  <a:cubicBezTo>
                    <a:pt x="10808" y="813"/>
                    <a:pt x="10808" y="780"/>
                    <a:pt x="10775" y="780"/>
                  </a:cubicBezTo>
                  <a:cubicBezTo>
                    <a:pt x="9917" y="487"/>
                    <a:pt x="7940" y="1"/>
                    <a:pt x="5533" y="1"/>
                  </a:cubicBezTo>
                  <a:close/>
                </a:path>
              </a:pathLst>
            </a:custGeom>
            <a:solidFill>
              <a:srgbClr val="FF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13"/>
            <p:cNvSpPr/>
            <p:nvPr/>
          </p:nvSpPr>
          <p:spPr>
            <a:xfrm>
              <a:off x="1865675" y="3698100"/>
              <a:ext cx="221000" cy="435725"/>
            </a:xfrm>
            <a:custGeom>
              <a:avLst/>
              <a:gdLst/>
              <a:ahLst/>
              <a:cxnLst/>
              <a:rect l="l" t="t" r="r" b="b"/>
              <a:pathLst>
                <a:path w="8840" h="17429" extrusionOk="0">
                  <a:moveTo>
                    <a:pt x="2636" y="0"/>
                  </a:moveTo>
                  <a:lnTo>
                    <a:pt x="2636" y="0"/>
                  </a:lnTo>
                  <a:cubicBezTo>
                    <a:pt x="2669" y="701"/>
                    <a:pt x="2335" y="1501"/>
                    <a:pt x="1968" y="2202"/>
                  </a:cubicBezTo>
                  <a:cubicBezTo>
                    <a:pt x="1635" y="2835"/>
                    <a:pt x="1201" y="3469"/>
                    <a:pt x="1001" y="4136"/>
                  </a:cubicBezTo>
                  <a:cubicBezTo>
                    <a:pt x="934" y="4370"/>
                    <a:pt x="868" y="4670"/>
                    <a:pt x="834" y="4904"/>
                  </a:cubicBezTo>
                  <a:cubicBezTo>
                    <a:pt x="701" y="5838"/>
                    <a:pt x="868" y="6705"/>
                    <a:pt x="1034" y="7572"/>
                  </a:cubicBezTo>
                  <a:cubicBezTo>
                    <a:pt x="1134" y="8006"/>
                    <a:pt x="1201" y="8473"/>
                    <a:pt x="1301" y="8906"/>
                  </a:cubicBezTo>
                  <a:cubicBezTo>
                    <a:pt x="1335" y="9173"/>
                    <a:pt x="1368" y="9407"/>
                    <a:pt x="1368" y="9674"/>
                  </a:cubicBezTo>
                  <a:lnTo>
                    <a:pt x="1368" y="9874"/>
                  </a:lnTo>
                  <a:lnTo>
                    <a:pt x="1368" y="10307"/>
                  </a:lnTo>
                  <a:cubicBezTo>
                    <a:pt x="1368" y="10374"/>
                    <a:pt x="1335" y="10508"/>
                    <a:pt x="1335" y="10641"/>
                  </a:cubicBezTo>
                  <a:lnTo>
                    <a:pt x="1335" y="10674"/>
                  </a:lnTo>
                  <a:lnTo>
                    <a:pt x="1335" y="10741"/>
                  </a:lnTo>
                  <a:cubicBezTo>
                    <a:pt x="1201" y="11575"/>
                    <a:pt x="868" y="12376"/>
                    <a:pt x="601" y="13176"/>
                  </a:cubicBezTo>
                  <a:cubicBezTo>
                    <a:pt x="267" y="14177"/>
                    <a:pt x="0" y="15211"/>
                    <a:pt x="200" y="16212"/>
                  </a:cubicBezTo>
                  <a:lnTo>
                    <a:pt x="334" y="16345"/>
                  </a:lnTo>
                  <a:cubicBezTo>
                    <a:pt x="701" y="16645"/>
                    <a:pt x="1134" y="16912"/>
                    <a:pt x="1601" y="17146"/>
                  </a:cubicBezTo>
                  <a:cubicBezTo>
                    <a:pt x="2022" y="17341"/>
                    <a:pt x="2484" y="17428"/>
                    <a:pt x="2959" y="17428"/>
                  </a:cubicBezTo>
                  <a:cubicBezTo>
                    <a:pt x="3537" y="17428"/>
                    <a:pt x="4136" y="17299"/>
                    <a:pt x="4704" y="17079"/>
                  </a:cubicBezTo>
                  <a:cubicBezTo>
                    <a:pt x="4837" y="17046"/>
                    <a:pt x="4971" y="17012"/>
                    <a:pt x="5037" y="16979"/>
                  </a:cubicBezTo>
                  <a:cubicBezTo>
                    <a:pt x="5271" y="16879"/>
                    <a:pt x="5438" y="16812"/>
                    <a:pt x="5638" y="16679"/>
                  </a:cubicBezTo>
                  <a:cubicBezTo>
                    <a:pt x="5971" y="16479"/>
                    <a:pt x="6338" y="16212"/>
                    <a:pt x="6672" y="15911"/>
                  </a:cubicBezTo>
                  <a:cubicBezTo>
                    <a:pt x="6772" y="15878"/>
                    <a:pt x="6805" y="15845"/>
                    <a:pt x="6839" y="15811"/>
                  </a:cubicBezTo>
                  <a:lnTo>
                    <a:pt x="7039" y="15578"/>
                  </a:lnTo>
                  <a:cubicBezTo>
                    <a:pt x="7205" y="15411"/>
                    <a:pt x="7339" y="15311"/>
                    <a:pt x="7472" y="15144"/>
                  </a:cubicBezTo>
                  <a:cubicBezTo>
                    <a:pt x="7506" y="15078"/>
                    <a:pt x="7539" y="15078"/>
                    <a:pt x="7539" y="15044"/>
                  </a:cubicBezTo>
                  <a:cubicBezTo>
                    <a:pt x="7639" y="14977"/>
                    <a:pt x="7706" y="14877"/>
                    <a:pt x="7773" y="14811"/>
                  </a:cubicBezTo>
                  <a:cubicBezTo>
                    <a:pt x="7873" y="14577"/>
                    <a:pt x="8039" y="14377"/>
                    <a:pt x="8173" y="14144"/>
                  </a:cubicBezTo>
                  <a:lnTo>
                    <a:pt x="8173" y="14077"/>
                  </a:lnTo>
                  <a:cubicBezTo>
                    <a:pt x="8206" y="13977"/>
                    <a:pt x="8273" y="13877"/>
                    <a:pt x="8306" y="13810"/>
                  </a:cubicBezTo>
                  <a:lnTo>
                    <a:pt x="8440" y="13543"/>
                  </a:lnTo>
                  <a:cubicBezTo>
                    <a:pt x="8473" y="13343"/>
                    <a:pt x="8540" y="13176"/>
                    <a:pt x="8606" y="12976"/>
                  </a:cubicBezTo>
                  <a:cubicBezTo>
                    <a:pt x="8606" y="12876"/>
                    <a:pt x="8640" y="12843"/>
                    <a:pt x="8640" y="12743"/>
                  </a:cubicBezTo>
                  <a:cubicBezTo>
                    <a:pt x="8640" y="12676"/>
                    <a:pt x="8673" y="12576"/>
                    <a:pt x="8673" y="12476"/>
                  </a:cubicBezTo>
                  <a:cubicBezTo>
                    <a:pt x="8707" y="12376"/>
                    <a:pt x="8707" y="12242"/>
                    <a:pt x="8707" y="12175"/>
                  </a:cubicBezTo>
                  <a:cubicBezTo>
                    <a:pt x="8840" y="10241"/>
                    <a:pt x="7706" y="8706"/>
                    <a:pt x="6572" y="7205"/>
                  </a:cubicBezTo>
                  <a:cubicBezTo>
                    <a:pt x="5704" y="6004"/>
                    <a:pt x="4804" y="4837"/>
                    <a:pt x="4037" y="3536"/>
                  </a:cubicBezTo>
                  <a:cubicBezTo>
                    <a:pt x="3836" y="3202"/>
                    <a:pt x="3670" y="2869"/>
                    <a:pt x="3503" y="2502"/>
                  </a:cubicBezTo>
                  <a:cubicBezTo>
                    <a:pt x="3336" y="2168"/>
                    <a:pt x="3169" y="1801"/>
                    <a:pt x="3036" y="1401"/>
                  </a:cubicBezTo>
                  <a:lnTo>
                    <a:pt x="2802" y="667"/>
                  </a:lnTo>
                  <a:cubicBezTo>
                    <a:pt x="2769" y="500"/>
                    <a:pt x="2669" y="234"/>
                    <a:pt x="2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2" name="Google Shape;1062;p13"/>
          <p:cNvSpPr txBox="1">
            <a:spLocks noGrp="1"/>
          </p:cNvSpPr>
          <p:nvPr>
            <p:ph type="ctrTitle"/>
          </p:nvPr>
        </p:nvSpPr>
        <p:spPr>
          <a:xfrm>
            <a:off x="4623125" y="542750"/>
            <a:ext cx="3048600" cy="3675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b="0"/>
            </a:lvl1pPr>
            <a:lvl2pPr lvl="1" rtl="0">
              <a:spcBef>
                <a:spcPts val="0"/>
              </a:spcBef>
              <a:spcAft>
                <a:spcPts val="0"/>
              </a:spcAft>
              <a:buSzPts val="2000"/>
              <a:buFont typeface="Denk One"/>
              <a:buNone/>
              <a:defRPr sz="2000">
                <a:latin typeface="Denk One"/>
                <a:ea typeface="Denk One"/>
                <a:cs typeface="Denk One"/>
                <a:sym typeface="Denk One"/>
              </a:defRPr>
            </a:lvl2pPr>
            <a:lvl3pPr lvl="2" rtl="0">
              <a:spcBef>
                <a:spcPts val="0"/>
              </a:spcBef>
              <a:spcAft>
                <a:spcPts val="0"/>
              </a:spcAft>
              <a:buSzPts val="2000"/>
              <a:buFont typeface="Denk One"/>
              <a:buNone/>
              <a:defRPr sz="2000">
                <a:latin typeface="Denk One"/>
                <a:ea typeface="Denk One"/>
                <a:cs typeface="Denk One"/>
                <a:sym typeface="Denk One"/>
              </a:defRPr>
            </a:lvl3pPr>
            <a:lvl4pPr lvl="3" rtl="0">
              <a:spcBef>
                <a:spcPts val="0"/>
              </a:spcBef>
              <a:spcAft>
                <a:spcPts val="0"/>
              </a:spcAft>
              <a:buSzPts val="2000"/>
              <a:buFont typeface="Denk One"/>
              <a:buNone/>
              <a:defRPr sz="2000">
                <a:latin typeface="Denk One"/>
                <a:ea typeface="Denk One"/>
                <a:cs typeface="Denk One"/>
                <a:sym typeface="Denk One"/>
              </a:defRPr>
            </a:lvl4pPr>
            <a:lvl5pPr lvl="4" rtl="0">
              <a:spcBef>
                <a:spcPts val="0"/>
              </a:spcBef>
              <a:spcAft>
                <a:spcPts val="0"/>
              </a:spcAft>
              <a:buSzPts val="2000"/>
              <a:buFont typeface="Denk One"/>
              <a:buNone/>
              <a:defRPr sz="2000">
                <a:latin typeface="Denk One"/>
                <a:ea typeface="Denk One"/>
                <a:cs typeface="Denk One"/>
                <a:sym typeface="Denk One"/>
              </a:defRPr>
            </a:lvl5pPr>
            <a:lvl6pPr lvl="5" rtl="0">
              <a:spcBef>
                <a:spcPts val="0"/>
              </a:spcBef>
              <a:spcAft>
                <a:spcPts val="0"/>
              </a:spcAft>
              <a:buSzPts val="2000"/>
              <a:buFont typeface="Denk One"/>
              <a:buNone/>
              <a:defRPr sz="2000">
                <a:latin typeface="Denk One"/>
                <a:ea typeface="Denk One"/>
                <a:cs typeface="Denk One"/>
                <a:sym typeface="Denk One"/>
              </a:defRPr>
            </a:lvl6pPr>
            <a:lvl7pPr lvl="6" rtl="0">
              <a:spcBef>
                <a:spcPts val="0"/>
              </a:spcBef>
              <a:spcAft>
                <a:spcPts val="0"/>
              </a:spcAft>
              <a:buSzPts val="2000"/>
              <a:buFont typeface="Denk One"/>
              <a:buNone/>
              <a:defRPr sz="2000">
                <a:latin typeface="Denk One"/>
                <a:ea typeface="Denk One"/>
                <a:cs typeface="Denk One"/>
                <a:sym typeface="Denk One"/>
              </a:defRPr>
            </a:lvl7pPr>
            <a:lvl8pPr lvl="7" rtl="0">
              <a:spcBef>
                <a:spcPts val="0"/>
              </a:spcBef>
              <a:spcAft>
                <a:spcPts val="0"/>
              </a:spcAft>
              <a:buSzPts val="2000"/>
              <a:buFont typeface="Denk One"/>
              <a:buNone/>
              <a:defRPr sz="2000">
                <a:latin typeface="Denk One"/>
                <a:ea typeface="Denk One"/>
                <a:cs typeface="Denk One"/>
                <a:sym typeface="Denk One"/>
              </a:defRPr>
            </a:lvl8pPr>
            <a:lvl9pPr lvl="8" rtl="0">
              <a:spcBef>
                <a:spcPts val="0"/>
              </a:spcBef>
              <a:spcAft>
                <a:spcPts val="0"/>
              </a:spcAft>
              <a:buSzPts val="2000"/>
              <a:buFont typeface="Denk One"/>
              <a:buNone/>
              <a:defRPr sz="2000">
                <a:latin typeface="Denk One"/>
                <a:ea typeface="Denk One"/>
                <a:cs typeface="Denk One"/>
                <a:sym typeface="Denk One"/>
              </a:defRPr>
            </a:lvl9pPr>
          </a:lstStyle>
          <a:p>
            <a:endParaRPr/>
          </a:p>
        </p:txBody>
      </p:sp>
      <p:sp>
        <p:nvSpPr>
          <p:cNvPr id="1063" name="Google Shape;1063;p13"/>
          <p:cNvSpPr txBox="1">
            <a:spLocks noGrp="1"/>
          </p:cNvSpPr>
          <p:nvPr>
            <p:ph type="subTitle" idx="1"/>
          </p:nvPr>
        </p:nvSpPr>
        <p:spPr>
          <a:xfrm>
            <a:off x="4623125" y="843577"/>
            <a:ext cx="3796200" cy="310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rgbClr val="434343"/>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064" name="Google Shape;1064;p13"/>
          <p:cNvSpPr txBox="1">
            <a:spLocks noGrp="1"/>
          </p:cNvSpPr>
          <p:nvPr>
            <p:ph type="title" idx="2" hasCustomPrompt="1"/>
          </p:nvPr>
        </p:nvSpPr>
        <p:spPr>
          <a:xfrm>
            <a:off x="3650125" y="542750"/>
            <a:ext cx="867300" cy="560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600"/>
              <a:buNone/>
              <a:defRPr sz="3600" b="0"/>
            </a:lvl1pPr>
            <a:lvl2pPr lvl="1"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9pPr>
          </a:lstStyle>
          <a:p>
            <a:r>
              <a:t>xx%</a:t>
            </a:r>
          </a:p>
        </p:txBody>
      </p:sp>
      <p:sp>
        <p:nvSpPr>
          <p:cNvPr id="1065" name="Google Shape;1065;p13"/>
          <p:cNvSpPr txBox="1">
            <a:spLocks noGrp="1"/>
          </p:cNvSpPr>
          <p:nvPr>
            <p:ph type="ctrTitle" idx="3"/>
          </p:nvPr>
        </p:nvSpPr>
        <p:spPr>
          <a:xfrm>
            <a:off x="4623125" y="1239521"/>
            <a:ext cx="3048600" cy="3675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b="0"/>
            </a:lvl1pPr>
            <a:lvl2pPr lvl="1" rtl="0">
              <a:spcBef>
                <a:spcPts val="0"/>
              </a:spcBef>
              <a:spcAft>
                <a:spcPts val="0"/>
              </a:spcAft>
              <a:buSzPts val="2000"/>
              <a:buFont typeface="Denk One"/>
              <a:buNone/>
              <a:defRPr sz="2000">
                <a:latin typeface="Denk One"/>
                <a:ea typeface="Denk One"/>
                <a:cs typeface="Denk One"/>
                <a:sym typeface="Denk One"/>
              </a:defRPr>
            </a:lvl2pPr>
            <a:lvl3pPr lvl="2" rtl="0">
              <a:spcBef>
                <a:spcPts val="0"/>
              </a:spcBef>
              <a:spcAft>
                <a:spcPts val="0"/>
              </a:spcAft>
              <a:buSzPts val="2000"/>
              <a:buFont typeface="Denk One"/>
              <a:buNone/>
              <a:defRPr sz="2000">
                <a:latin typeface="Denk One"/>
                <a:ea typeface="Denk One"/>
                <a:cs typeface="Denk One"/>
                <a:sym typeface="Denk One"/>
              </a:defRPr>
            </a:lvl3pPr>
            <a:lvl4pPr lvl="3" rtl="0">
              <a:spcBef>
                <a:spcPts val="0"/>
              </a:spcBef>
              <a:spcAft>
                <a:spcPts val="0"/>
              </a:spcAft>
              <a:buSzPts val="2000"/>
              <a:buFont typeface="Denk One"/>
              <a:buNone/>
              <a:defRPr sz="2000">
                <a:latin typeface="Denk One"/>
                <a:ea typeface="Denk One"/>
                <a:cs typeface="Denk One"/>
                <a:sym typeface="Denk One"/>
              </a:defRPr>
            </a:lvl4pPr>
            <a:lvl5pPr lvl="4" rtl="0">
              <a:spcBef>
                <a:spcPts val="0"/>
              </a:spcBef>
              <a:spcAft>
                <a:spcPts val="0"/>
              </a:spcAft>
              <a:buSzPts val="2000"/>
              <a:buFont typeface="Denk One"/>
              <a:buNone/>
              <a:defRPr sz="2000">
                <a:latin typeface="Denk One"/>
                <a:ea typeface="Denk One"/>
                <a:cs typeface="Denk One"/>
                <a:sym typeface="Denk One"/>
              </a:defRPr>
            </a:lvl5pPr>
            <a:lvl6pPr lvl="5" rtl="0">
              <a:spcBef>
                <a:spcPts val="0"/>
              </a:spcBef>
              <a:spcAft>
                <a:spcPts val="0"/>
              </a:spcAft>
              <a:buSzPts val="2000"/>
              <a:buFont typeface="Denk One"/>
              <a:buNone/>
              <a:defRPr sz="2000">
                <a:latin typeface="Denk One"/>
                <a:ea typeface="Denk One"/>
                <a:cs typeface="Denk One"/>
                <a:sym typeface="Denk One"/>
              </a:defRPr>
            </a:lvl6pPr>
            <a:lvl7pPr lvl="6" rtl="0">
              <a:spcBef>
                <a:spcPts val="0"/>
              </a:spcBef>
              <a:spcAft>
                <a:spcPts val="0"/>
              </a:spcAft>
              <a:buSzPts val="2000"/>
              <a:buFont typeface="Denk One"/>
              <a:buNone/>
              <a:defRPr sz="2000">
                <a:latin typeface="Denk One"/>
                <a:ea typeface="Denk One"/>
                <a:cs typeface="Denk One"/>
                <a:sym typeface="Denk One"/>
              </a:defRPr>
            </a:lvl7pPr>
            <a:lvl8pPr lvl="7" rtl="0">
              <a:spcBef>
                <a:spcPts val="0"/>
              </a:spcBef>
              <a:spcAft>
                <a:spcPts val="0"/>
              </a:spcAft>
              <a:buSzPts val="2000"/>
              <a:buFont typeface="Denk One"/>
              <a:buNone/>
              <a:defRPr sz="2000">
                <a:latin typeface="Denk One"/>
                <a:ea typeface="Denk One"/>
                <a:cs typeface="Denk One"/>
                <a:sym typeface="Denk One"/>
              </a:defRPr>
            </a:lvl8pPr>
            <a:lvl9pPr lvl="8" rtl="0">
              <a:spcBef>
                <a:spcPts val="0"/>
              </a:spcBef>
              <a:spcAft>
                <a:spcPts val="0"/>
              </a:spcAft>
              <a:buSzPts val="2000"/>
              <a:buFont typeface="Denk One"/>
              <a:buNone/>
              <a:defRPr sz="2000">
                <a:latin typeface="Denk One"/>
                <a:ea typeface="Denk One"/>
                <a:cs typeface="Denk One"/>
                <a:sym typeface="Denk One"/>
              </a:defRPr>
            </a:lvl9pPr>
          </a:lstStyle>
          <a:p>
            <a:endParaRPr/>
          </a:p>
        </p:txBody>
      </p:sp>
      <p:sp>
        <p:nvSpPr>
          <p:cNvPr id="1066" name="Google Shape;1066;p13"/>
          <p:cNvSpPr txBox="1">
            <a:spLocks noGrp="1"/>
          </p:cNvSpPr>
          <p:nvPr>
            <p:ph type="subTitle" idx="4"/>
          </p:nvPr>
        </p:nvSpPr>
        <p:spPr>
          <a:xfrm>
            <a:off x="4623125" y="1530317"/>
            <a:ext cx="3796200" cy="310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rgbClr val="434343"/>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067" name="Google Shape;1067;p13"/>
          <p:cNvSpPr txBox="1">
            <a:spLocks noGrp="1"/>
          </p:cNvSpPr>
          <p:nvPr>
            <p:ph type="title" idx="5" hasCustomPrompt="1"/>
          </p:nvPr>
        </p:nvSpPr>
        <p:spPr>
          <a:xfrm>
            <a:off x="3650125" y="1249663"/>
            <a:ext cx="867300" cy="54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600"/>
              <a:buNone/>
              <a:defRPr sz="3600" b="0"/>
            </a:lvl1pPr>
            <a:lvl2pPr lvl="1"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9pPr>
          </a:lstStyle>
          <a:p>
            <a:r>
              <a:t>xx%</a:t>
            </a:r>
          </a:p>
        </p:txBody>
      </p:sp>
      <p:sp>
        <p:nvSpPr>
          <p:cNvPr id="1068" name="Google Shape;1068;p13"/>
          <p:cNvSpPr txBox="1">
            <a:spLocks noGrp="1"/>
          </p:cNvSpPr>
          <p:nvPr>
            <p:ph type="ctrTitle" idx="6"/>
          </p:nvPr>
        </p:nvSpPr>
        <p:spPr>
          <a:xfrm>
            <a:off x="4623125" y="1936303"/>
            <a:ext cx="3048600" cy="3675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b="0"/>
            </a:lvl1pPr>
            <a:lvl2pPr lvl="1" rtl="0">
              <a:spcBef>
                <a:spcPts val="0"/>
              </a:spcBef>
              <a:spcAft>
                <a:spcPts val="0"/>
              </a:spcAft>
              <a:buSzPts val="2000"/>
              <a:buFont typeface="Denk One"/>
              <a:buNone/>
              <a:defRPr sz="2000">
                <a:latin typeface="Denk One"/>
                <a:ea typeface="Denk One"/>
                <a:cs typeface="Denk One"/>
                <a:sym typeface="Denk One"/>
              </a:defRPr>
            </a:lvl2pPr>
            <a:lvl3pPr lvl="2" rtl="0">
              <a:spcBef>
                <a:spcPts val="0"/>
              </a:spcBef>
              <a:spcAft>
                <a:spcPts val="0"/>
              </a:spcAft>
              <a:buSzPts val="2000"/>
              <a:buFont typeface="Denk One"/>
              <a:buNone/>
              <a:defRPr sz="2000">
                <a:latin typeface="Denk One"/>
                <a:ea typeface="Denk One"/>
                <a:cs typeface="Denk One"/>
                <a:sym typeface="Denk One"/>
              </a:defRPr>
            </a:lvl3pPr>
            <a:lvl4pPr lvl="3" rtl="0">
              <a:spcBef>
                <a:spcPts val="0"/>
              </a:spcBef>
              <a:spcAft>
                <a:spcPts val="0"/>
              </a:spcAft>
              <a:buSzPts val="2000"/>
              <a:buFont typeface="Denk One"/>
              <a:buNone/>
              <a:defRPr sz="2000">
                <a:latin typeface="Denk One"/>
                <a:ea typeface="Denk One"/>
                <a:cs typeface="Denk One"/>
                <a:sym typeface="Denk One"/>
              </a:defRPr>
            </a:lvl4pPr>
            <a:lvl5pPr lvl="4" rtl="0">
              <a:spcBef>
                <a:spcPts val="0"/>
              </a:spcBef>
              <a:spcAft>
                <a:spcPts val="0"/>
              </a:spcAft>
              <a:buSzPts val="2000"/>
              <a:buFont typeface="Denk One"/>
              <a:buNone/>
              <a:defRPr sz="2000">
                <a:latin typeface="Denk One"/>
                <a:ea typeface="Denk One"/>
                <a:cs typeface="Denk One"/>
                <a:sym typeface="Denk One"/>
              </a:defRPr>
            </a:lvl5pPr>
            <a:lvl6pPr lvl="5" rtl="0">
              <a:spcBef>
                <a:spcPts val="0"/>
              </a:spcBef>
              <a:spcAft>
                <a:spcPts val="0"/>
              </a:spcAft>
              <a:buSzPts val="2000"/>
              <a:buFont typeface="Denk One"/>
              <a:buNone/>
              <a:defRPr sz="2000">
                <a:latin typeface="Denk One"/>
                <a:ea typeface="Denk One"/>
                <a:cs typeface="Denk One"/>
                <a:sym typeface="Denk One"/>
              </a:defRPr>
            </a:lvl6pPr>
            <a:lvl7pPr lvl="6" rtl="0">
              <a:spcBef>
                <a:spcPts val="0"/>
              </a:spcBef>
              <a:spcAft>
                <a:spcPts val="0"/>
              </a:spcAft>
              <a:buSzPts val="2000"/>
              <a:buFont typeface="Denk One"/>
              <a:buNone/>
              <a:defRPr sz="2000">
                <a:latin typeface="Denk One"/>
                <a:ea typeface="Denk One"/>
                <a:cs typeface="Denk One"/>
                <a:sym typeface="Denk One"/>
              </a:defRPr>
            </a:lvl7pPr>
            <a:lvl8pPr lvl="7" rtl="0">
              <a:spcBef>
                <a:spcPts val="0"/>
              </a:spcBef>
              <a:spcAft>
                <a:spcPts val="0"/>
              </a:spcAft>
              <a:buSzPts val="2000"/>
              <a:buFont typeface="Denk One"/>
              <a:buNone/>
              <a:defRPr sz="2000">
                <a:latin typeface="Denk One"/>
                <a:ea typeface="Denk One"/>
                <a:cs typeface="Denk One"/>
                <a:sym typeface="Denk One"/>
              </a:defRPr>
            </a:lvl8pPr>
            <a:lvl9pPr lvl="8" rtl="0">
              <a:spcBef>
                <a:spcPts val="0"/>
              </a:spcBef>
              <a:spcAft>
                <a:spcPts val="0"/>
              </a:spcAft>
              <a:buSzPts val="2000"/>
              <a:buFont typeface="Denk One"/>
              <a:buNone/>
              <a:defRPr sz="2000">
                <a:latin typeface="Denk One"/>
                <a:ea typeface="Denk One"/>
                <a:cs typeface="Denk One"/>
                <a:sym typeface="Denk One"/>
              </a:defRPr>
            </a:lvl9pPr>
          </a:lstStyle>
          <a:p>
            <a:endParaRPr/>
          </a:p>
        </p:txBody>
      </p:sp>
      <p:sp>
        <p:nvSpPr>
          <p:cNvPr id="1069" name="Google Shape;1069;p13"/>
          <p:cNvSpPr txBox="1">
            <a:spLocks noGrp="1"/>
          </p:cNvSpPr>
          <p:nvPr>
            <p:ph type="subTitle" idx="7"/>
          </p:nvPr>
        </p:nvSpPr>
        <p:spPr>
          <a:xfrm>
            <a:off x="4623125" y="2217056"/>
            <a:ext cx="3796200" cy="310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rgbClr val="434343"/>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070" name="Google Shape;1070;p13"/>
          <p:cNvSpPr txBox="1">
            <a:spLocks noGrp="1"/>
          </p:cNvSpPr>
          <p:nvPr>
            <p:ph type="title" idx="8" hasCustomPrompt="1"/>
          </p:nvPr>
        </p:nvSpPr>
        <p:spPr>
          <a:xfrm>
            <a:off x="3650125" y="1937076"/>
            <a:ext cx="867300" cy="54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600"/>
              <a:buNone/>
              <a:defRPr sz="3600" b="0"/>
            </a:lvl1pPr>
            <a:lvl2pPr lvl="1"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9pPr>
          </a:lstStyle>
          <a:p>
            <a:r>
              <a:t>xx%</a:t>
            </a:r>
          </a:p>
        </p:txBody>
      </p:sp>
      <p:sp>
        <p:nvSpPr>
          <p:cNvPr id="1071" name="Google Shape;1071;p13"/>
          <p:cNvSpPr txBox="1">
            <a:spLocks noGrp="1"/>
          </p:cNvSpPr>
          <p:nvPr>
            <p:ph type="ctrTitle" idx="9"/>
          </p:nvPr>
        </p:nvSpPr>
        <p:spPr>
          <a:xfrm>
            <a:off x="4623125" y="2633085"/>
            <a:ext cx="3048600" cy="3675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b="0"/>
            </a:lvl1pPr>
            <a:lvl2pPr lvl="1" rtl="0">
              <a:spcBef>
                <a:spcPts val="0"/>
              </a:spcBef>
              <a:spcAft>
                <a:spcPts val="0"/>
              </a:spcAft>
              <a:buSzPts val="2000"/>
              <a:buFont typeface="Denk One"/>
              <a:buNone/>
              <a:defRPr sz="2000">
                <a:latin typeface="Denk One"/>
                <a:ea typeface="Denk One"/>
                <a:cs typeface="Denk One"/>
                <a:sym typeface="Denk One"/>
              </a:defRPr>
            </a:lvl2pPr>
            <a:lvl3pPr lvl="2" rtl="0">
              <a:spcBef>
                <a:spcPts val="0"/>
              </a:spcBef>
              <a:spcAft>
                <a:spcPts val="0"/>
              </a:spcAft>
              <a:buSzPts val="2000"/>
              <a:buFont typeface="Denk One"/>
              <a:buNone/>
              <a:defRPr sz="2000">
                <a:latin typeface="Denk One"/>
                <a:ea typeface="Denk One"/>
                <a:cs typeface="Denk One"/>
                <a:sym typeface="Denk One"/>
              </a:defRPr>
            </a:lvl3pPr>
            <a:lvl4pPr lvl="3" rtl="0">
              <a:spcBef>
                <a:spcPts val="0"/>
              </a:spcBef>
              <a:spcAft>
                <a:spcPts val="0"/>
              </a:spcAft>
              <a:buSzPts val="2000"/>
              <a:buFont typeface="Denk One"/>
              <a:buNone/>
              <a:defRPr sz="2000">
                <a:latin typeface="Denk One"/>
                <a:ea typeface="Denk One"/>
                <a:cs typeface="Denk One"/>
                <a:sym typeface="Denk One"/>
              </a:defRPr>
            </a:lvl4pPr>
            <a:lvl5pPr lvl="4" rtl="0">
              <a:spcBef>
                <a:spcPts val="0"/>
              </a:spcBef>
              <a:spcAft>
                <a:spcPts val="0"/>
              </a:spcAft>
              <a:buSzPts val="2000"/>
              <a:buFont typeface="Denk One"/>
              <a:buNone/>
              <a:defRPr sz="2000">
                <a:latin typeface="Denk One"/>
                <a:ea typeface="Denk One"/>
                <a:cs typeface="Denk One"/>
                <a:sym typeface="Denk One"/>
              </a:defRPr>
            </a:lvl5pPr>
            <a:lvl6pPr lvl="5" rtl="0">
              <a:spcBef>
                <a:spcPts val="0"/>
              </a:spcBef>
              <a:spcAft>
                <a:spcPts val="0"/>
              </a:spcAft>
              <a:buSzPts val="2000"/>
              <a:buFont typeface="Denk One"/>
              <a:buNone/>
              <a:defRPr sz="2000">
                <a:latin typeface="Denk One"/>
                <a:ea typeface="Denk One"/>
                <a:cs typeface="Denk One"/>
                <a:sym typeface="Denk One"/>
              </a:defRPr>
            </a:lvl6pPr>
            <a:lvl7pPr lvl="6" rtl="0">
              <a:spcBef>
                <a:spcPts val="0"/>
              </a:spcBef>
              <a:spcAft>
                <a:spcPts val="0"/>
              </a:spcAft>
              <a:buSzPts val="2000"/>
              <a:buFont typeface="Denk One"/>
              <a:buNone/>
              <a:defRPr sz="2000">
                <a:latin typeface="Denk One"/>
                <a:ea typeface="Denk One"/>
                <a:cs typeface="Denk One"/>
                <a:sym typeface="Denk One"/>
              </a:defRPr>
            </a:lvl7pPr>
            <a:lvl8pPr lvl="7" rtl="0">
              <a:spcBef>
                <a:spcPts val="0"/>
              </a:spcBef>
              <a:spcAft>
                <a:spcPts val="0"/>
              </a:spcAft>
              <a:buSzPts val="2000"/>
              <a:buFont typeface="Denk One"/>
              <a:buNone/>
              <a:defRPr sz="2000">
                <a:latin typeface="Denk One"/>
                <a:ea typeface="Denk One"/>
                <a:cs typeface="Denk One"/>
                <a:sym typeface="Denk One"/>
              </a:defRPr>
            </a:lvl8pPr>
            <a:lvl9pPr lvl="8" rtl="0">
              <a:spcBef>
                <a:spcPts val="0"/>
              </a:spcBef>
              <a:spcAft>
                <a:spcPts val="0"/>
              </a:spcAft>
              <a:buSzPts val="2000"/>
              <a:buFont typeface="Denk One"/>
              <a:buNone/>
              <a:defRPr sz="2000">
                <a:latin typeface="Denk One"/>
                <a:ea typeface="Denk One"/>
                <a:cs typeface="Denk One"/>
                <a:sym typeface="Denk One"/>
              </a:defRPr>
            </a:lvl9pPr>
          </a:lstStyle>
          <a:p>
            <a:endParaRPr/>
          </a:p>
        </p:txBody>
      </p:sp>
      <p:sp>
        <p:nvSpPr>
          <p:cNvPr id="1072" name="Google Shape;1072;p13"/>
          <p:cNvSpPr txBox="1">
            <a:spLocks noGrp="1"/>
          </p:cNvSpPr>
          <p:nvPr>
            <p:ph type="subTitle" idx="13"/>
          </p:nvPr>
        </p:nvSpPr>
        <p:spPr>
          <a:xfrm>
            <a:off x="4623125" y="2903795"/>
            <a:ext cx="3796200" cy="310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rgbClr val="434343"/>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073" name="Google Shape;1073;p13"/>
          <p:cNvSpPr txBox="1">
            <a:spLocks noGrp="1"/>
          </p:cNvSpPr>
          <p:nvPr>
            <p:ph type="title" idx="14" hasCustomPrompt="1"/>
          </p:nvPr>
        </p:nvSpPr>
        <p:spPr>
          <a:xfrm>
            <a:off x="3650125" y="2624489"/>
            <a:ext cx="867300" cy="54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600"/>
              <a:buNone/>
              <a:defRPr sz="3600" b="0"/>
            </a:lvl1pPr>
            <a:lvl2pPr lvl="1"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9pPr>
          </a:lstStyle>
          <a:p>
            <a:r>
              <a:t>xx%</a:t>
            </a:r>
          </a:p>
        </p:txBody>
      </p:sp>
      <p:sp>
        <p:nvSpPr>
          <p:cNvPr id="1074" name="Google Shape;1074;p13"/>
          <p:cNvSpPr txBox="1">
            <a:spLocks noGrp="1"/>
          </p:cNvSpPr>
          <p:nvPr>
            <p:ph type="subTitle" idx="15"/>
          </p:nvPr>
        </p:nvSpPr>
        <p:spPr>
          <a:xfrm>
            <a:off x="4623125" y="3590535"/>
            <a:ext cx="3796200" cy="310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rgbClr val="434343"/>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075" name="Google Shape;1075;p13"/>
          <p:cNvSpPr txBox="1">
            <a:spLocks noGrp="1"/>
          </p:cNvSpPr>
          <p:nvPr>
            <p:ph type="title" idx="16" hasCustomPrompt="1"/>
          </p:nvPr>
        </p:nvSpPr>
        <p:spPr>
          <a:xfrm>
            <a:off x="3650125" y="3311902"/>
            <a:ext cx="867300" cy="560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600"/>
              <a:buNone/>
              <a:defRPr sz="3600" b="0"/>
            </a:lvl1pPr>
            <a:lvl2pPr lvl="1"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9pPr>
          </a:lstStyle>
          <a:p>
            <a:r>
              <a:t>xx%</a:t>
            </a:r>
          </a:p>
        </p:txBody>
      </p:sp>
      <p:sp>
        <p:nvSpPr>
          <p:cNvPr id="1076" name="Google Shape;1076;p13"/>
          <p:cNvSpPr txBox="1">
            <a:spLocks noGrp="1"/>
          </p:cNvSpPr>
          <p:nvPr>
            <p:ph type="ctrTitle" idx="17"/>
          </p:nvPr>
        </p:nvSpPr>
        <p:spPr>
          <a:xfrm>
            <a:off x="4623125" y="3317472"/>
            <a:ext cx="3048600" cy="3675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b="0"/>
            </a:lvl1pPr>
            <a:lvl2pPr lvl="1" rtl="0">
              <a:spcBef>
                <a:spcPts val="0"/>
              </a:spcBef>
              <a:spcAft>
                <a:spcPts val="0"/>
              </a:spcAft>
              <a:buSzPts val="2000"/>
              <a:buFont typeface="Denk One"/>
              <a:buNone/>
              <a:defRPr sz="2000">
                <a:latin typeface="Denk One"/>
                <a:ea typeface="Denk One"/>
                <a:cs typeface="Denk One"/>
                <a:sym typeface="Denk One"/>
              </a:defRPr>
            </a:lvl2pPr>
            <a:lvl3pPr lvl="2" rtl="0">
              <a:spcBef>
                <a:spcPts val="0"/>
              </a:spcBef>
              <a:spcAft>
                <a:spcPts val="0"/>
              </a:spcAft>
              <a:buSzPts val="2000"/>
              <a:buFont typeface="Denk One"/>
              <a:buNone/>
              <a:defRPr sz="2000">
                <a:latin typeface="Denk One"/>
                <a:ea typeface="Denk One"/>
                <a:cs typeface="Denk One"/>
                <a:sym typeface="Denk One"/>
              </a:defRPr>
            </a:lvl3pPr>
            <a:lvl4pPr lvl="3" rtl="0">
              <a:spcBef>
                <a:spcPts val="0"/>
              </a:spcBef>
              <a:spcAft>
                <a:spcPts val="0"/>
              </a:spcAft>
              <a:buSzPts val="2000"/>
              <a:buFont typeface="Denk One"/>
              <a:buNone/>
              <a:defRPr sz="2000">
                <a:latin typeface="Denk One"/>
                <a:ea typeface="Denk One"/>
                <a:cs typeface="Denk One"/>
                <a:sym typeface="Denk One"/>
              </a:defRPr>
            </a:lvl4pPr>
            <a:lvl5pPr lvl="4" rtl="0">
              <a:spcBef>
                <a:spcPts val="0"/>
              </a:spcBef>
              <a:spcAft>
                <a:spcPts val="0"/>
              </a:spcAft>
              <a:buSzPts val="2000"/>
              <a:buFont typeface="Denk One"/>
              <a:buNone/>
              <a:defRPr sz="2000">
                <a:latin typeface="Denk One"/>
                <a:ea typeface="Denk One"/>
                <a:cs typeface="Denk One"/>
                <a:sym typeface="Denk One"/>
              </a:defRPr>
            </a:lvl5pPr>
            <a:lvl6pPr lvl="5" rtl="0">
              <a:spcBef>
                <a:spcPts val="0"/>
              </a:spcBef>
              <a:spcAft>
                <a:spcPts val="0"/>
              </a:spcAft>
              <a:buSzPts val="2000"/>
              <a:buFont typeface="Denk One"/>
              <a:buNone/>
              <a:defRPr sz="2000">
                <a:latin typeface="Denk One"/>
                <a:ea typeface="Denk One"/>
                <a:cs typeface="Denk One"/>
                <a:sym typeface="Denk One"/>
              </a:defRPr>
            </a:lvl6pPr>
            <a:lvl7pPr lvl="6" rtl="0">
              <a:spcBef>
                <a:spcPts val="0"/>
              </a:spcBef>
              <a:spcAft>
                <a:spcPts val="0"/>
              </a:spcAft>
              <a:buSzPts val="2000"/>
              <a:buFont typeface="Denk One"/>
              <a:buNone/>
              <a:defRPr sz="2000">
                <a:latin typeface="Denk One"/>
                <a:ea typeface="Denk One"/>
                <a:cs typeface="Denk One"/>
                <a:sym typeface="Denk One"/>
              </a:defRPr>
            </a:lvl7pPr>
            <a:lvl8pPr lvl="7" rtl="0">
              <a:spcBef>
                <a:spcPts val="0"/>
              </a:spcBef>
              <a:spcAft>
                <a:spcPts val="0"/>
              </a:spcAft>
              <a:buSzPts val="2000"/>
              <a:buFont typeface="Denk One"/>
              <a:buNone/>
              <a:defRPr sz="2000">
                <a:latin typeface="Denk One"/>
                <a:ea typeface="Denk One"/>
                <a:cs typeface="Denk One"/>
                <a:sym typeface="Denk One"/>
              </a:defRPr>
            </a:lvl8pPr>
            <a:lvl9pPr lvl="8" rtl="0">
              <a:spcBef>
                <a:spcPts val="0"/>
              </a:spcBef>
              <a:spcAft>
                <a:spcPts val="0"/>
              </a:spcAft>
              <a:buSzPts val="2000"/>
              <a:buFont typeface="Denk One"/>
              <a:buNone/>
              <a:defRPr sz="2000">
                <a:latin typeface="Denk One"/>
                <a:ea typeface="Denk One"/>
                <a:cs typeface="Denk One"/>
                <a:sym typeface="Denk One"/>
              </a:defRPr>
            </a:lvl9pPr>
          </a:lstStyle>
          <a:p>
            <a:endParaRPr/>
          </a:p>
        </p:txBody>
      </p:sp>
      <p:sp>
        <p:nvSpPr>
          <p:cNvPr id="1077" name="Google Shape;1077;p13"/>
          <p:cNvSpPr txBox="1">
            <a:spLocks noGrp="1"/>
          </p:cNvSpPr>
          <p:nvPr>
            <p:ph type="subTitle" idx="18"/>
          </p:nvPr>
        </p:nvSpPr>
        <p:spPr>
          <a:xfrm>
            <a:off x="4623125" y="4277274"/>
            <a:ext cx="3796200" cy="310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434343"/>
              </a:buClr>
              <a:buSzPts val="1400"/>
              <a:buNone/>
              <a:defRPr>
                <a:solidFill>
                  <a:srgbClr val="434343"/>
                </a:solidFill>
              </a:defRPr>
            </a:lvl1pPr>
            <a:lvl2pPr lvl="1" rtl="0">
              <a:lnSpc>
                <a:spcPct val="100000"/>
              </a:lnSpc>
              <a:spcBef>
                <a:spcPts val="0"/>
              </a:spcBef>
              <a:spcAft>
                <a:spcPts val="0"/>
              </a:spcAft>
              <a:buClr>
                <a:srgbClr val="434343"/>
              </a:buClr>
              <a:buSzPts val="1400"/>
              <a:buNone/>
              <a:defRPr>
                <a:solidFill>
                  <a:srgbClr val="434343"/>
                </a:solidFill>
              </a:defRPr>
            </a:lvl2pPr>
            <a:lvl3pPr lvl="2" rtl="0">
              <a:lnSpc>
                <a:spcPct val="100000"/>
              </a:lnSpc>
              <a:spcBef>
                <a:spcPts val="0"/>
              </a:spcBef>
              <a:spcAft>
                <a:spcPts val="0"/>
              </a:spcAft>
              <a:buClr>
                <a:srgbClr val="434343"/>
              </a:buClr>
              <a:buSzPts val="1400"/>
              <a:buNone/>
              <a:defRPr>
                <a:solidFill>
                  <a:srgbClr val="434343"/>
                </a:solidFill>
              </a:defRPr>
            </a:lvl3pPr>
            <a:lvl4pPr lvl="3" rtl="0">
              <a:lnSpc>
                <a:spcPct val="100000"/>
              </a:lnSpc>
              <a:spcBef>
                <a:spcPts val="0"/>
              </a:spcBef>
              <a:spcAft>
                <a:spcPts val="0"/>
              </a:spcAft>
              <a:buClr>
                <a:srgbClr val="434343"/>
              </a:buClr>
              <a:buSzPts val="1400"/>
              <a:buNone/>
              <a:defRPr>
                <a:solidFill>
                  <a:srgbClr val="434343"/>
                </a:solidFill>
              </a:defRPr>
            </a:lvl4pPr>
            <a:lvl5pPr lvl="4" rtl="0">
              <a:lnSpc>
                <a:spcPct val="100000"/>
              </a:lnSpc>
              <a:spcBef>
                <a:spcPts val="0"/>
              </a:spcBef>
              <a:spcAft>
                <a:spcPts val="0"/>
              </a:spcAft>
              <a:buClr>
                <a:srgbClr val="434343"/>
              </a:buClr>
              <a:buSzPts val="1400"/>
              <a:buNone/>
              <a:defRPr>
                <a:solidFill>
                  <a:srgbClr val="434343"/>
                </a:solidFill>
              </a:defRPr>
            </a:lvl5pPr>
            <a:lvl6pPr lvl="5" rtl="0">
              <a:lnSpc>
                <a:spcPct val="100000"/>
              </a:lnSpc>
              <a:spcBef>
                <a:spcPts val="0"/>
              </a:spcBef>
              <a:spcAft>
                <a:spcPts val="0"/>
              </a:spcAft>
              <a:buClr>
                <a:srgbClr val="434343"/>
              </a:buClr>
              <a:buSzPts val="1400"/>
              <a:buNone/>
              <a:defRPr>
                <a:solidFill>
                  <a:srgbClr val="434343"/>
                </a:solidFill>
              </a:defRPr>
            </a:lvl6pPr>
            <a:lvl7pPr lvl="6" rtl="0">
              <a:lnSpc>
                <a:spcPct val="100000"/>
              </a:lnSpc>
              <a:spcBef>
                <a:spcPts val="0"/>
              </a:spcBef>
              <a:spcAft>
                <a:spcPts val="0"/>
              </a:spcAft>
              <a:buClr>
                <a:srgbClr val="434343"/>
              </a:buClr>
              <a:buSzPts val="1400"/>
              <a:buNone/>
              <a:defRPr>
                <a:solidFill>
                  <a:srgbClr val="434343"/>
                </a:solidFill>
              </a:defRPr>
            </a:lvl7pPr>
            <a:lvl8pPr lvl="7" rtl="0">
              <a:lnSpc>
                <a:spcPct val="100000"/>
              </a:lnSpc>
              <a:spcBef>
                <a:spcPts val="0"/>
              </a:spcBef>
              <a:spcAft>
                <a:spcPts val="0"/>
              </a:spcAft>
              <a:buClr>
                <a:srgbClr val="434343"/>
              </a:buClr>
              <a:buSzPts val="1400"/>
              <a:buNone/>
              <a:defRPr>
                <a:solidFill>
                  <a:srgbClr val="434343"/>
                </a:solidFill>
              </a:defRPr>
            </a:lvl8pPr>
            <a:lvl9pPr lvl="8" rtl="0">
              <a:lnSpc>
                <a:spcPct val="100000"/>
              </a:lnSpc>
              <a:spcBef>
                <a:spcPts val="0"/>
              </a:spcBef>
              <a:spcAft>
                <a:spcPts val="0"/>
              </a:spcAft>
              <a:buClr>
                <a:srgbClr val="434343"/>
              </a:buClr>
              <a:buSzPts val="1400"/>
              <a:buNone/>
              <a:defRPr>
                <a:solidFill>
                  <a:srgbClr val="434343"/>
                </a:solidFill>
              </a:defRPr>
            </a:lvl9pPr>
          </a:lstStyle>
          <a:p>
            <a:endParaRPr/>
          </a:p>
        </p:txBody>
      </p:sp>
      <p:sp>
        <p:nvSpPr>
          <p:cNvPr id="1078" name="Google Shape;1078;p13"/>
          <p:cNvSpPr txBox="1">
            <a:spLocks noGrp="1"/>
          </p:cNvSpPr>
          <p:nvPr>
            <p:ph type="title" idx="19" hasCustomPrompt="1"/>
          </p:nvPr>
        </p:nvSpPr>
        <p:spPr>
          <a:xfrm>
            <a:off x="3650125" y="4018815"/>
            <a:ext cx="867300" cy="560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600"/>
              <a:buNone/>
              <a:defRPr sz="3600" b="0"/>
            </a:lvl1pPr>
            <a:lvl2pPr lvl="1"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2pPr>
            <a:lvl3pPr lvl="2"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3pPr>
            <a:lvl4pPr lvl="3"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4pPr>
            <a:lvl5pPr lvl="4"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5pPr>
            <a:lvl6pPr lvl="5"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6pPr>
            <a:lvl7pPr lvl="6"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7pPr>
            <a:lvl8pPr lvl="7"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8pPr>
            <a:lvl9pPr lvl="8" algn="r" rtl="0">
              <a:spcBef>
                <a:spcPts val="0"/>
              </a:spcBef>
              <a:spcAft>
                <a:spcPts val="0"/>
              </a:spcAft>
              <a:buSzPts val="3600"/>
              <a:buFont typeface="Fira Sans Extra Condensed"/>
              <a:buNone/>
              <a:defRPr sz="3600" b="0">
                <a:latin typeface="Fira Sans Extra Condensed"/>
                <a:ea typeface="Fira Sans Extra Condensed"/>
                <a:cs typeface="Fira Sans Extra Condensed"/>
                <a:sym typeface="Fira Sans Extra Condensed"/>
              </a:defRPr>
            </a:lvl9pPr>
          </a:lstStyle>
          <a:p>
            <a:r>
              <a:t>xx%</a:t>
            </a:r>
          </a:p>
        </p:txBody>
      </p:sp>
      <p:sp>
        <p:nvSpPr>
          <p:cNvPr id="1079" name="Google Shape;1079;p13"/>
          <p:cNvSpPr txBox="1">
            <a:spLocks noGrp="1"/>
          </p:cNvSpPr>
          <p:nvPr>
            <p:ph type="ctrTitle" idx="20"/>
          </p:nvPr>
        </p:nvSpPr>
        <p:spPr>
          <a:xfrm>
            <a:off x="4623125" y="4026648"/>
            <a:ext cx="3048600" cy="3675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b="0"/>
            </a:lvl1pPr>
            <a:lvl2pPr lvl="1" rtl="0">
              <a:spcBef>
                <a:spcPts val="0"/>
              </a:spcBef>
              <a:spcAft>
                <a:spcPts val="0"/>
              </a:spcAft>
              <a:buSzPts val="2000"/>
              <a:buFont typeface="Denk One"/>
              <a:buNone/>
              <a:defRPr sz="2000">
                <a:latin typeface="Denk One"/>
                <a:ea typeface="Denk One"/>
                <a:cs typeface="Denk One"/>
                <a:sym typeface="Denk One"/>
              </a:defRPr>
            </a:lvl2pPr>
            <a:lvl3pPr lvl="2" rtl="0">
              <a:spcBef>
                <a:spcPts val="0"/>
              </a:spcBef>
              <a:spcAft>
                <a:spcPts val="0"/>
              </a:spcAft>
              <a:buSzPts val="2000"/>
              <a:buFont typeface="Denk One"/>
              <a:buNone/>
              <a:defRPr sz="2000">
                <a:latin typeface="Denk One"/>
                <a:ea typeface="Denk One"/>
                <a:cs typeface="Denk One"/>
                <a:sym typeface="Denk One"/>
              </a:defRPr>
            </a:lvl3pPr>
            <a:lvl4pPr lvl="3" rtl="0">
              <a:spcBef>
                <a:spcPts val="0"/>
              </a:spcBef>
              <a:spcAft>
                <a:spcPts val="0"/>
              </a:spcAft>
              <a:buSzPts val="2000"/>
              <a:buFont typeface="Denk One"/>
              <a:buNone/>
              <a:defRPr sz="2000">
                <a:latin typeface="Denk One"/>
                <a:ea typeface="Denk One"/>
                <a:cs typeface="Denk One"/>
                <a:sym typeface="Denk One"/>
              </a:defRPr>
            </a:lvl4pPr>
            <a:lvl5pPr lvl="4" rtl="0">
              <a:spcBef>
                <a:spcPts val="0"/>
              </a:spcBef>
              <a:spcAft>
                <a:spcPts val="0"/>
              </a:spcAft>
              <a:buSzPts val="2000"/>
              <a:buFont typeface="Denk One"/>
              <a:buNone/>
              <a:defRPr sz="2000">
                <a:latin typeface="Denk One"/>
                <a:ea typeface="Denk One"/>
                <a:cs typeface="Denk One"/>
                <a:sym typeface="Denk One"/>
              </a:defRPr>
            </a:lvl5pPr>
            <a:lvl6pPr lvl="5" rtl="0">
              <a:spcBef>
                <a:spcPts val="0"/>
              </a:spcBef>
              <a:spcAft>
                <a:spcPts val="0"/>
              </a:spcAft>
              <a:buSzPts val="2000"/>
              <a:buFont typeface="Denk One"/>
              <a:buNone/>
              <a:defRPr sz="2000">
                <a:latin typeface="Denk One"/>
                <a:ea typeface="Denk One"/>
                <a:cs typeface="Denk One"/>
                <a:sym typeface="Denk One"/>
              </a:defRPr>
            </a:lvl6pPr>
            <a:lvl7pPr lvl="6" rtl="0">
              <a:spcBef>
                <a:spcPts val="0"/>
              </a:spcBef>
              <a:spcAft>
                <a:spcPts val="0"/>
              </a:spcAft>
              <a:buSzPts val="2000"/>
              <a:buFont typeface="Denk One"/>
              <a:buNone/>
              <a:defRPr sz="2000">
                <a:latin typeface="Denk One"/>
                <a:ea typeface="Denk One"/>
                <a:cs typeface="Denk One"/>
                <a:sym typeface="Denk One"/>
              </a:defRPr>
            </a:lvl7pPr>
            <a:lvl8pPr lvl="7" rtl="0">
              <a:spcBef>
                <a:spcPts val="0"/>
              </a:spcBef>
              <a:spcAft>
                <a:spcPts val="0"/>
              </a:spcAft>
              <a:buSzPts val="2000"/>
              <a:buFont typeface="Denk One"/>
              <a:buNone/>
              <a:defRPr sz="2000">
                <a:latin typeface="Denk One"/>
                <a:ea typeface="Denk One"/>
                <a:cs typeface="Denk One"/>
                <a:sym typeface="Denk One"/>
              </a:defRPr>
            </a:lvl8pPr>
            <a:lvl9pPr lvl="8" rtl="0">
              <a:spcBef>
                <a:spcPts val="0"/>
              </a:spcBef>
              <a:spcAft>
                <a:spcPts val="0"/>
              </a:spcAft>
              <a:buSzPts val="2000"/>
              <a:buFont typeface="Denk One"/>
              <a:buNone/>
              <a:defRPr sz="2000">
                <a:latin typeface="Denk One"/>
                <a:ea typeface="Denk One"/>
                <a:cs typeface="Denk One"/>
                <a:sym typeface="Denk One"/>
              </a:defRPr>
            </a:lvl9pPr>
          </a:lstStyle>
          <a:p>
            <a:endParaRPr/>
          </a:p>
        </p:txBody>
      </p:sp>
      <p:grpSp>
        <p:nvGrpSpPr>
          <p:cNvPr id="1080" name="Google Shape;1080;p13"/>
          <p:cNvGrpSpPr/>
          <p:nvPr/>
        </p:nvGrpSpPr>
        <p:grpSpPr>
          <a:xfrm rot="10138916" flipH="1">
            <a:off x="-680800" y="-173303"/>
            <a:ext cx="1870257" cy="1846921"/>
            <a:chOff x="4045425" y="3839900"/>
            <a:chExt cx="559025" cy="552050"/>
          </a:xfrm>
        </p:grpSpPr>
        <p:sp>
          <p:nvSpPr>
            <p:cNvPr id="1081" name="Google Shape;1081;p13"/>
            <p:cNvSpPr/>
            <p:nvPr/>
          </p:nvSpPr>
          <p:spPr>
            <a:xfrm>
              <a:off x="4302300" y="3839900"/>
              <a:ext cx="67900" cy="274150"/>
            </a:xfrm>
            <a:custGeom>
              <a:avLst/>
              <a:gdLst/>
              <a:ahLst/>
              <a:cxnLst/>
              <a:rect l="l" t="t" r="r" b="b"/>
              <a:pathLst>
                <a:path w="2716" h="10966" extrusionOk="0">
                  <a:moveTo>
                    <a:pt x="406" y="0"/>
                  </a:moveTo>
                  <a:cubicBezTo>
                    <a:pt x="406" y="0"/>
                    <a:pt x="1" y="3572"/>
                    <a:pt x="156" y="5524"/>
                  </a:cubicBezTo>
                  <a:cubicBezTo>
                    <a:pt x="311" y="7477"/>
                    <a:pt x="1799" y="10966"/>
                    <a:pt x="1799" y="10966"/>
                  </a:cubicBezTo>
                  <a:cubicBezTo>
                    <a:pt x="1799" y="10966"/>
                    <a:pt x="2716" y="7525"/>
                    <a:pt x="2287" y="5524"/>
                  </a:cubicBezTo>
                  <a:cubicBezTo>
                    <a:pt x="1858" y="3524"/>
                    <a:pt x="406" y="0"/>
                    <a:pt x="406"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13"/>
            <p:cNvSpPr/>
            <p:nvPr/>
          </p:nvSpPr>
          <p:spPr>
            <a:xfrm>
              <a:off x="4142475" y="3927100"/>
              <a:ext cx="196475" cy="194400"/>
            </a:xfrm>
            <a:custGeom>
              <a:avLst/>
              <a:gdLst/>
              <a:ahLst/>
              <a:cxnLst/>
              <a:rect l="l" t="t" r="r" b="b"/>
              <a:pathLst>
                <a:path w="7859" h="7776" extrusionOk="0">
                  <a:moveTo>
                    <a:pt x="0" y="1"/>
                  </a:moveTo>
                  <a:cubicBezTo>
                    <a:pt x="0" y="1"/>
                    <a:pt x="1882" y="3060"/>
                    <a:pt x="3215" y="4501"/>
                  </a:cubicBezTo>
                  <a:cubicBezTo>
                    <a:pt x="4537" y="5942"/>
                    <a:pt x="7858" y="7775"/>
                    <a:pt x="7858" y="7775"/>
                  </a:cubicBezTo>
                  <a:cubicBezTo>
                    <a:pt x="7858" y="7775"/>
                    <a:pt x="6453" y="4501"/>
                    <a:pt x="4882" y="3191"/>
                  </a:cubicBezTo>
                  <a:cubicBezTo>
                    <a:pt x="3322" y="1882"/>
                    <a:pt x="1" y="1"/>
                    <a:pt x="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13"/>
            <p:cNvSpPr/>
            <p:nvPr/>
          </p:nvSpPr>
          <p:spPr>
            <a:xfrm>
              <a:off x="4360050" y="3883050"/>
              <a:ext cx="113450" cy="228325"/>
            </a:xfrm>
            <a:custGeom>
              <a:avLst/>
              <a:gdLst/>
              <a:ahLst/>
              <a:cxnLst/>
              <a:rect l="l" t="t" r="r" b="b"/>
              <a:pathLst>
                <a:path w="4538" h="9133" extrusionOk="0">
                  <a:moveTo>
                    <a:pt x="4537" y="0"/>
                  </a:moveTo>
                  <a:cubicBezTo>
                    <a:pt x="4537" y="1"/>
                    <a:pt x="2346" y="2489"/>
                    <a:pt x="1465" y="4072"/>
                  </a:cubicBezTo>
                  <a:cubicBezTo>
                    <a:pt x="572" y="5644"/>
                    <a:pt x="1" y="9132"/>
                    <a:pt x="1" y="9132"/>
                  </a:cubicBezTo>
                  <a:cubicBezTo>
                    <a:pt x="1" y="9132"/>
                    <a:pt x="2537" y="7025"/>
                    <a:pt x="3227" y="5263"/>
                  </a:cubicBezTo>
                  <a:cubicBezTo>
                    <a:pt x="3906" y="3501"/>
                    <a:pt x="4537" y="1"/>
                    <a:pt x="4537"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13"/>
            <p:cNvSpPr/>
            <p:nvPr/>
          </p:nvSpPr>
          <p:spPr>
            <a:xfrm>
              <a:off x="4362450" y="4017875"/>
              <a:ext cx="235150" cy="128325"/>
            </a:xfrm>
            <a:custGeom>
              <a:avLst/>
              <a:gdLst/>
              <a:ahLst/>
              <a:cxnLst/>
              <a:rect l="l" t="t" r="r" b="b"/>
              <a:pathLst>
                <a:path w="9406" h="5133" extrusionOk="0">
                  <a:moveTo>
                    <a:pt x="9406" y="1"/>
                  </a:moveTo>
                  <a:cubicBezTo>
                    <a:pt x="9406" y="1"/>
                    <a:pt x="6036" y="870"/>
                    <a:pt x="4322" y="1692"/>
                  </a:cubicBezTo>
                  <a:cubicBezTo>
                    <a:pt x="2607" y="2513"/>
                    <a:pt x="0" y="5133"/>
                    <a:pt x="0" y="5133"/>
                  </a:cubicBezTo>
                  <a:cubicBezTo>
                    <a:pt x="0" y="5133"/>
                    <a:pt x="3441" y="4775"/>
                    <a:pt x="5096" y="3680"/>
                  </a:cubicBezTo>
                  <a:cubicBezTo>
                    <a:pt x="6739" y="2585"/>
                    <a:pt x="9406" y="1"/>
                    <a:pt x="9406"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13"/>
            <p:cNvSpPr/>
            <p:nvPr/>
          </p:nvSpPr>
          <p:spPr>
            <a:xfrm>
              <a:off x="4366000" y="4165700"/>
              <a:ext cx="238450" cy="53125"/>
            </a:xfrm>
            <a:custGeom>
              <a:avLst/>
              <a:gdLst/>
              <a:ahLst/>
              <a:cxnLst/>
              <a:rect l="l" t="t" r="r" b="b"/>
              <a:pathLst>
                <a:path w="9538" h="2125" extrusionOk="0">
                  <a:moveTo>
                    <a:pt x="4134" y="1"/>
                  </a:moveTo>
                  <a:cubicBezTo>
                    <a:pt x="2384" y="1"/>
                    <a:pt x="1" y="529"/>
                    <a:pt x="1" y="529"/>
                  </a:cubicBezTo>
                  <a:cubicBezTo>
                    <a:pt x="1" y="529"/>
                    <a:pt x="2668" y="2125"/>
                    <a:pt x="4454" y="2125"/>
                  </a:cubicBezTo>
                  <a:cubicBezTo>
                    <a:pt x="6228" y="2125"/>
                    <a:pt x="9538" y="1446"/>
                    <a:pt x="9538" y="1446"/>
                  </a:cubicBezTo>
                  <a:cubicBezTo>
                    <a:pt x="9538" y="1446"/>
                    <a:pt x="6645" y="315"/>
                    <a:pt x="4966" y="53"/>
                  </a:cubicBezTo>
                  <a:cubicBezTo>
                    <a:pt x="4718" y="16"/>
                    <a:pt x="4435" y="1"/>
                    <a:pt x="413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13"/>
            <p:cNvSpPr/>
            <p:nvPr/>
          </p:nvSpPr>
          <p:spPr>
            <a:xfrm>
              <a:off x="4360050" y="4217900"/>
              <a:ext cx="183375" cy="94975"/>
            </a:xfrm>
            <a:custGeom>
              <a:avLst/>
              <a:gdLst/>
              <a:ahLst/>
              <a:cxnLst/>
              <a:rect l="l" t="t" r="r" b="b"/>
              <a:pathLst>
                <a:path w="7335" h="3799" extrusionOk="0">
                  <a:moveTo>
                    <a:pt x="1" y="1"/>
                  </a:moveTo>
                  <a:cubicBezTo>
                    <a:pt x="1" y="1"/>
                    <a:pt x="1489" y="2275"/>
                    <a:pt x="2930" y="2823"/>
                  </a:cubicBezTo>
                  <a:cubicBezTo>
                    <a:pt x="4370" y="3382"/>
                    <a:pt x="7335" y="3799"/>
                    <a:pt x="7335" y="3799"/>
                  </a:cubicBezTo>
                  <a:cubicBezTo>
                    <a:pt x="7335" y="3799"/>
                    <a:pt x="5466" y="1882"/>
                    <a:pt x="4216" y="1120"/>
                  </a:cubicBezTo>
                  <a:cubicBezTo>
                    <a:pt x="2954" y="358"/>
                    <a:pt x="1" y="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13"/>
            <p:cNvSpPr/>
            <p:nvPr/>
          </p:nvSpPr>
          <p:spPr>
            <a:xfrm>
              <a:off x="4045425" y="4084900"/>
              <a:ext cx="293525" cy="61250"/>
            </a:xfrm>
            <a:custGeom>
              <a:avLst/>
              <a:gdLst/>
              <a:ahLst/>
              <a:cxnLst/>
              <a:rect l="l" t="t" r="r" b="b"/>
              <a:pathLst>
                <a:path w="11741" h="2450" extrusionOk="0">
                  <a:moveTo>
                    <a:pt x="3481" y="0"/>
                  </a:moveTo>
                  <a:cubicBezTo>
                    <a:pt x="1690" y="0"/>
                    <a:pt x="1" y="94"/>
                    <a:pt x="1" y="94"/>
                  </a:cubicBezTo>
                  <a:cubicBezTo>
                    <a:pt x="1" y="94"/>
                    <a:pt x="3561" y="1654"/>
                    <a:pt x="5633" y="2154"/>
                  </a:cubicBezTo>
                  <a:cubicBezTo>
                    <a:pt x="6594" y="2387"/>
                    <a:pt x="7988" y="2449"/>
                    <a:pt x="9202" y="2449"/>
                  </a:cubicBezTo>
                  <a:cubicBezTo>
                    <a:pt x="10589" y="2449"/>
                    <a:pt x="11740" y="2368"/>
                    <a:pt x="11740" y="2368"/>
                  </a:cubicBezTo>
                  <a:cubicBezTo>
                    <a:pt x="11740" y="2368"/>
                    <a:pt x="8466" y="368"/>
                    <a:pt x="6275" y="118"/>
                  </a:cubicBezTo>
                  <a:cubicBezTo>
                    <a:pt x="5491" y="29"/>
                    <a:pt x="4471" y="0"/>
                    <a:pt x="348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13"/>
            <p:cNvSpPr/>
            <p:nvPr/>
          </p:nvSpPr>
          <p:spPr>
            <a:xfrm>
              <a:off x="4068950" y="4163625"/>
              <a:ext cx="261075" cy="57450"/>
            </a:xfrm>
            <a:custGeom>
              <a:avLst/>
              <a:gdLst/>
              <a:ahLst/>
              <a:cxnLst/>
              <a:rect l="l" t="t" r="r" b="b"/>
              <a:pathLst>
                <a:path w="10443" h="2298" extrusionOk="0">
                  <a:moveTo>
                    <a:pt x="6522" y="1"/>
                  </a:moveTo>
                  <a:cubicBezTo>
                    <a:pt x="6068" y="1"/>
                    <a:pt x="5632" y="36"/>
                    <a:pt x="5251" y="124"/>
                  </a:cubicBezTo>
                  <a:cubicBezTo>
                    <a:pt x="3346" y="553"/>
                    <a:pt x="0" y="2041"/>
                    <a:pt x="0" y="2041"/>
                  </a:cubicBezTo>
                  <a:cubicBezTo>
                    <a:pt x="0" y="2041"/>
                    <a:pt x="2293" y="2297"/>
                    <a:pt x="4142" y="2297"/>
                  </a:cubicBezTo>
                  <a:cubicBezTo>
                    <a:pt x="4546" y="2297"/>
                    <a:pt x="4930" y="2285"/>
                    <a:pt x="5263" y="2255"/>
                  </a:cubicBezTo>
                  <a:cubicBezTo>
                    <a:pt x="7132" y="2089"/>
                    <a:pt x="10442" y="565"/>
                    <a:pt x="10442" y="565"/>
                  </a:cubicBezTo>
                  <a:cubicBezTo>
                    <a:pt x="10442" y="565"/>
                    <a:pt x="8339" y="1"/>
                    <a:pt x="6522"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13"/>
            <p:cNvSpPr/>
            <p:nvPr/>
          </p:nvSpPr>
          <p:spPr>
            <a:xfrm>
              <a:off x="4152900" y="4210775"/>
              <a:ext cx="175625" cy="118175"/>
            </a:xfrm>
            <a:custGeom>
              <a:avLst/>
              <a:gdLst/>
              <a:ahLst/>
              <a:cxnLst/>
              <a:rect l="l" t="t" r="r" b="b"/>
              <a:pathLst>
                <a:path w="7025" h="4727" extrusionOk="0">
                  <a:moveTo>
                    <a:pt x="7025" y="0"/>
                  </a:moveTo>
                  <a:lnTo>
                    <a:pt x="7025" y="0"/>
                  </a:lnTo>
                  <a:cubicBezTo>
                    <a:pt x="7024" y="0"/>
                    <a:pt x="4262" y="250"/>
                    <a:pt x="3060" y="1274"/>
                  </a:cubicBezTo>
                  <a:cubicBezTo>
                    <a:pt x="1845" y="2286"/>
                    <a:pt x="0" y="4727"/>
                    <a:pt x="0" y="4727"/>
                  </a:cubicBezTo>
                  <a:cubicBezTo>
                    <a:pt x="0" y="4727"/>
                    <a:pt x="2643" y="3965"/>
                    <a:pt x="3941" y="3215"/>
                  </a:cubicBezTo>
                  <a:cubicBezTo>
                    <a:pt x="5227" y="2453"/>
                    <a:pt x="7025" y="0"/>
                    <a:pt x="7025"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13"/>
            <p:cNvSpPr/>
            <p:nvPr/>
          </p:nvSpPr>
          <p:spPr>
            <a:xfrm>
              <a:off x="4177000" y="3962400"/>
              <a:ext cx="329100" cy="429550"/>
            </a:xfrm>
            <a:custGeom>
              <a:avLst/>
              <a:gdLst/>
              <a:ahLst/>
              <a:cxnLst/>
              <a:rect l="l" t="t" r="r" b="b"/>
              <a:pathLst>
                <a:path w="13164" h="17182" extrusionOk="0">
                  <a:moveTo>
                    <a:pt x="6209" y="0"/>
                  </a:moveTo>
                  <a:cubicBezTo>
                    <a:pt x="6202" y="0"/>
                    <a:pt x="6192" y="5"/>
                    <a:pt x="6192" y="5"/>
                  </a:cubicBezTo>
                  <a:cubicBezTo>
                    <a:pt x="6466" y="1160"/>
                    <a:pt x="6656" y="2327"/>
                    <a:pt x="6751" y="3518"/>
                  </a:cubicBezTo>
                  <a:cubicBezTo>
                    <a:pt x="6763" y="3923"/>
                    <a:pt x="6763" y="4339"/>
                    <a:pt x="6763" y="4756"/>
                  </a:cubicBezTo>
                  <a:cubicBezTo>
                    <a:pt x="6763" y="4982"/>
                    <a:pt x="6751" y="5220"/>
                    <a:pt x="6751" y="5447"/>
                  </a:cubicBezTo>
                  <a:lnTo>
                    <a:pt x="6751" y="5530"/>
                  </a:lnTo>
                  <a:cubicBezTo>
                    <a:pt x="6751" y="5887"/>
                    <a:pt x="6727" y="6256"/>
                    <a:pt x="6716" y="6625"/>
                  </a:cubicBezTo>
                  <a:cubicBezTo>
                    <a:pt x="6168" y="5911"/>
                    <a:pt x="5489" y="5316"/>
                    <a:pt x="4834" y="4696"/>
                  </a:cubicBezTo>
                  <a:cubicBezTo>
                    <a:pt x="4049" y="3946"/>
                    <a:pt x="3167" y="3149"/>
                    <a:pt x="2596" y="2220"/>
                  </a:cubicBezTo>
                  <a:cubicBezTo>
                    <a:pt x="2591" y="2211"/>
                    <a:pt x="2585" y="2207"/>
                    <a:pt x="2580" y="2207"/>
                  </a:cubicBezTo>
                  <a:cubicBezTo>
                    <a:pt x="2571" y="2207"/>
                    <a:pt x="2565" y="2217"/>
                    <a:pt x="2572" y="2232"/>
                  </a:cubicBezTo>
                  <a:cubicBezTo>
                    <a:pt x="3084" y="3101"/>
                    <a:pt x="3870" y="3851"/>
                    <a:pt x="4584" y="4565"/>
                  </a:cubicBezTo>
                  <a:cubicBezTo>
                    <a:pt x="5323" y="5304"/>
                    <a:pt x="6073" y="6018"/>
                    <a:pt x="6704" y="6851"/>
                  </a:cubicBezTo>
                  <a:cubicBezTo>
                    <a:pt x="6692" y="7018"/>
                    <a:pt x="6680" y="7185"/>
                    <a:pt x="6668" y="7340"/>
                  </a:cubicBezTo>
                  <a:cubicBezTo>
                    <a:pt x="5846" y="6887"/>
                    <a:pt x="4882" y="6744"/>
                    <a:pt x="3965" y="6554"/>
                  </a:cubicBezTo>
                  <a:cubicBezTo>
                    <a:pt x="2940" y="6344"/>
                    <a:pt x="1903" y="6077"/>
                    <a:pt x="843" y="6077"/>
                  </a:cubicBezTo>
                  <a:cubicBezTo>
                    <a:pt x="820" y="6077"/>
                    <a:pt x="797" y="6077"/>
                    <a:pt x="774" y="6078"/>
                  </a:cubicBezTo>
                  <a:lnTo>
                    <a:pt x="774" y="6089"/>
                  </a:lnTo>
                  <a:cubicBezTo>
                    <a:pt x="1846" y="6113"/>
                    <a:pt x="2906" y="6423"/>
                    <a:pt x="3941" y="6649"/>
                  </a:cubicBezTo>
                  <a:cubicBezTo>
                    <a:pt x="4382" y="6756"/>
                    <a:pt x="4846" y="6851"/>
                    <a:pt x="5299" y="6971"/>
                  </a:cubicBezTo>
                  <a:cubicBezTo>
                    <a:pt x="5763" y="7113"/>
                    <a:pt x="6227" y="7304"/>
                    <a:pt x="6656" y="7542"/>
                  </a:cubicBezTo>
                  <a:cubicBezTo>
                    <a:pt x="6632" y="7875"/>
                    <a:pt x="6596" y="8209"/>
                    <a:pt x="6561" y="8542"/>
                  </a:cubicBezTo>
                  <a:cubicBezTo>
                    <a:pt x="6277" y="8506"/>
                    <a:pt x="5987" y="8491"/>
                    <a:pt x="5694" y="8491"/>
                  </a:cubicBezTo>
                  <a:cubicBezTo>
                    <a:pt x="4930" y="8491"/>
                    <a:pt x="4149" y="8589"/>
                    <a:pt x="3418" y="8649"/>
                  </a:cubicBezTo>
                  <a:cubicBezTo>
                    <a:pt x="2263" y="8733"/>
                    <a:pt x="1132" y="8959"/>
                    <a:pt x="24" y="9304"/>
                  </a:cubicBezTo>
                  <a:cubicBezTo>
                    <a:pt x="0" y="9316"/>
                    <a:pt x="12" y="9352"/>
                    <a:pt x="36" y="9352"/>
                  </a:cubicBezTo>
                  <a:cubicBezTo>
                    <a:pt x="1132" y="9018"/>
                    <a:pt x="2275" y="8816"/>
                    <a:pt x="3418" y="8756"/>
                  </a:cubicBezTo>
                  <a:cubicBezTo>
                    <a:pt x="3941" y="8721"/>
                    <a:pt x="4465" y="8709"/>
                    <a:pt x="4977" y="8685"/>
                  </a:cubicBezTo>
                  <a:cubicBezTo>
                    <a:pt x="5220" y="8668"/>
                    <a:pt x="5463" y="8660"/>
                    <a:pt x="5705" y="8660"/>
                  </a:cubicBezTo>
                  <a:cubicBezTo>
                    <a:pt x="5985" y="8660"/>
                    <a:pt x="6263" y="8671"/>
                    <a:pt x="6537" y="8697"/>
                  </a:cubicBezTo>
                  <a:cubicBezTo>
                    <a:pt x="6501" y="9054"/>
                    <a:pt x="6454" y="9399"/>
                    <a:pt x="6382" y="9757"/>
                  </a:cubicBezTo>
                  <a:cubicBezTo>
                    <a:pt x="5727" y="9757"/>
                    <a:pt x="5132" y="10233"/>
                    <a:pt x="4620" y="10602"/>
                  </a:cubicBezTo>
                  <a:cubicBezTo>
                    <a:pt x="3941" y="11090"/>
                    <a:pt x="3322" y="11650"/>
                    <a:pt x="2679" y="12185"/>
                  </a:cubicBezTo>
                  <a:cubicBezTo>
                    <a:pt x="2661" y="12213"/>
                    <a:pt x="2678" y="12241"/>
                    <a:pt x="2703" y="12241"/>
                  </a:cubicBezTo>
                  <a:cubicBezTo>
                    <a:pt x="2711" y="12241"/>
                    <a:pt x="2719" y="12238"/>
                    <a:pt x="2727" y="12233"/>
                  </a:cubicBezTo>
                  <a:cubicBezTo>
                    <a:pt x="3287" y="11781"/>
                    <a:pt x="3882" y="11340"/>
                    <a:pt x="4477" y="10923"/>
                  </a:cubicBezTo>
                  <a:cubicBezTo>
                    <a:pt x="4977" y="10590"/>
                    <a:pt x="5680" y="10030"/>
                    <a:pt x="6335" y="10019"/>
                  </a:cubicBezTo>
                  <a:lnTo>
                    <a:pt x="6335" y="10019"/>
                  </a:lnTo>
                  <a:cubicBezTo>
                    <a:pt x="6323" y="10066"/>
                    <a:pt x="6311" y="10126"/>
                    <a:pt x="6299" y="10173"/>
                  </a:cubicBezTo>
                  <a:cubicBezTo>
                    <a:pt x="5858" y="12447"/>
                    <a:pt x="5025" y="14650"/>
                    <a:pt x="4251" y="16841"/>
                  </a:cubicBezTo>
                  <a:cubicBezTo>
                    <a:pt x="4180" y="17048"/>
                    <a:pt x="4348" y="17182"/>
                    <a:pt x="4520" y="17182"/>
                  </a:cubicBezTo>
                  <a:cubicBezTo>
                    <a:pt x="4634" y="17182"/>
                    <a:pt x="4751" y="17122"/>
                    <a:pt x="4799" y="16984"/>
                  </a:cubicBezTo>
                  <a:cubicBezTo>
                    <a:pt x="5549" y="14876"/>
                    <a:pt x="6287" y="12697"/>
                    <a:pt x="6680" y="10483"/>
                  </a:cubicBezTo>
                  <a:cubicBezTo>
                    <a:pt x="6807" y="10450"/>
                    <a:pt x="6938" y="10436"/>
                    <a:pt x="7071" y="10436"/>
                  </a:cubicBezTo>
                  <a:cubicBezTo>
                    <a:pt x="7670" y="10436"/>
                    <a:pt x="8304" y="10729"/>
                    <a:pt x="8811" y="10983"/>
                  </a:cubicBezTo>
                  <a:cubicBezTo>
                    <a:pt x="9418" y="11292"/>
                    <a:pt x="10002" y="11638"/>
                    <a:pt x="10549" y="12031"/>
                  </a:cubicBezTo>
                  <a:cubicBezTo>
                    <a:pt x="10555" y="12034"/>
                    <a:pt x="10561" y="12036"/>
                    <a:pt x="10566" y="12036"/>
                  </a:cubicBezTo>
                  <a:cubicBezTo>
                    <a:pt x="10595" y="12036"/>
                    <a:pt x="10615" y="11991"/>
                    <a:pt x="10585" y="11971"/>
                  </a:cubicBezTo>
                  <a:cubicBezTo>
                    <a:pt x="9918" y="11507"/>
                    <a:pt x="9287" y="10995"/>
                    <a:pt x="8549" y="10626"/>
                  </a:cubicBezTo>
                  <a:cubicBezTo>
                    <a:pt x="8082" y="10397"/>
                    <a:pt x="7557" y="10168"/>
                    <a:pt x="7029" y="10168"/>
                  </a:cubicBezTo>
                  <a:cubicBezTo>
                    <a:pt x="6924" y="10168"/>
                    <a:pt x="6820" y="10177"/>
                    <a:pt x="6716" y="10197"/>
                  </a:cubicBezTo>
                  <a:cubicBezTo>
                    <a:pt x="6727" y="10126"/>
                    <a:pt x="6739" y="10054"/>
                    <a:pt x="6751" y="9983"/>
                  </a:cubicBezTo>
                  <a:cubicBezTo>
                    <a:pt x="6811" y="9590"/>
                    <a:pt x="6858" y="9197"/>
                    <a:pt x="6894" y="8816"/>
                  </a:cubicBezTo>
                  <a:cubicBezTo>
                    <a:pt x="7363" y="8777"/>
                    <a:pt x="7837" y="8756"/>
                    <a:pt x="8311" y="8756"/>
                  </a:cubicBezTo>
                  <a:cubicBezTo>
                    <a:pt x="8849" y="8756"/>
                    <a:pt x="9387" y="8783"/>
                    <a:pt x="9918" y="8840"/>
                  </a:cubicBezTo>
                  <a:cubicBezTo>
                    <a:pt x="10966" y="8923"/>
                    <a:pt x="12097" y="8935"/>
                    <a:pt x="13109" y="9197"/>
                  </a:cubicBezTo>
                  <a:cubicBezTo>
                    <a:pt x="13112" y="9205"/>
                    <a:pt x="13117" y="9208"/>
                    <a:pt x="13122" y="9208"/>
                  </a:cubicBezTo>
                  <a:cubicBezTo>
                    <a:pt x="13139" y="9208"/>
                    <a:pt x="13163" y="9173"/>
                    <a:pt x="13145" y="9173"/>
                  </a:cubicBezTo>
                  <a:cubicBezTo>
                    <a:pt x="12145" y="8911"/>
                    <a:pt x="11097" y="8852"/>
                    <a:pt x="10085" y="8745"/>
                  </a:cubicBezTo>
                  <a:cubicBezTo>
                    <a:pt x="9445" y="8664"/>
                    <a:pt x="8800" y="8624"/>
                    <a:pt x="8154" y="8624"/>
                  </a:cubicBezTo>
                  <a:cubicBezTo>
                    <a:pt x="7742" y="8624"/>
                    <a:pt x="7330" y="8641"/>
                    <a:pt x="6918" y="8673"/>
                  </a:cubicBezTo>
                  <a:cubicBezTo>
                    <a:pt x="6942" y="8340"/>
                    <a:pt x="6954" y="8006"/>
                    <a:pt x="6966" y="7673"/>
                  </a:cubicBezTo>
                  <a:cubicBezTo>
                    <a:pt x="8966" y="6804"/>
                    <a:pt x="10764" y="5518"/>
                    <a:pt x="12621" y="4387"/>
                  </a:cubicBezTo>
                  <a:lnTo>
                    <a:pt x="12621" y="4387"/>
                  </a:lnTo>
                  <a:cubicBezTo>
                    <a:pt x="10716" y="5375"/>
                    <a:pt x="8954" y="6637"/>
                    <a:pt x="6977" y="7471"/>
                  </a:cubicBezTo>
                  <a:lnTo>
                    <a:pt x="6977" y="6923"/>
                  </a:lnTo>
                  <a:cubicBezTo>
                    <a:pt x="6977" y="6828"/>
                    <a:pt x="6989" y="6744"/>
                    <a:pt x="6977" y="6649"/>
                  </a:cubicBezTo>
                  <a:cubicBezTo>
                    <a:pt x="7537" y="5768"/>
                    <a:pt x="8073" y="4863"/>
                    <a:pt x="8597" y="3958"/>
                  </a:cubicBezTo>
                  <a:cubicBezTo>
                    <a:pt x="9085" y="3113"/>
                    <a:pt x="9585" y="2244"/>
                    <a:pt x="9859" y="1291"/>
                  </a:cubicBezTo>
                  <a:cubicBezTo>
                    <a:pt x="9859" y="1285"/>
                    <a:pt x="9856" y="1282"/>
                    <a:pt x="9851" y="1282"/>
                  </a:cubicBezTo>
                  <a:cubicBezTo>
                    <a:pt x="9847" y="1282"/>
                    <a:pt x="9841" y="1285"/>
                    <a:pt x="9835" y="1291"/>
                  </a:cubicBezTo>
                  <a:cubicBezTo>
                    <a:pt x="9514" y="2279"/>
                    <a:pt x="8966" y="3149"/>
                    <a:pt x="8430" y="4030"/>
                  </a:cubicBezTo>
                  <a:cubicBezTo>
                    <a:pt x="7954" y="4815"/>
                    <a:pt x="7466" y="5589"/>
                    <a:pt x="6966" y="6363"/>
                  </a:cubicBezTo>
                  <a:cubicBezTo>
                    <a:pt x="6954" y="5768"/>
                    <a:pt x="6918" y="5161"/>
                    <a:pt x="6882" y="4565"/>
                  </a:cubicBezTo>
                  <a:cubicBezTo>
                    <a:pt x="6894" y="4280"/>
                    <a:pt x="6906" y="4006"/>
                    <a:pt x="6894" y="3720"/>
                  </a:cubicBezTo>
                  <a:cubicBezTo>
                    <a:pt x="6823" y="2470"/>
                    <a:pt x="6525" y="1220"/>
                    <a:pt x="6215" y="5"/>
                  </a:cubicBezTo>
                  <a:cubicBezTo>
                    <a:pt x="6215" y="1"/>
                    <a:pt x="6213" y="0"/>
                    <a:pt x="6209"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1" name="Google Shape;1091;p13"/>
          <p:cNvGrpSpPr/>
          <p:nvPr/>
        </p:nvGrpSpPr>
        <p:grpSpPr>
          <a:xfrm rot="7291453">
            <a:off x="363914" y="-648317"/>
            <a:ext cx="803593" cy="1838199"/>
            <a:chOff x="5067575" y="3176425"/>
            <a:chExt cx="473000" cy="1081975"/>
          </a:xfrm>
        </p:grpSpPr>
        <p:sp>
          <p:nvSpPr>
            <p:cNvPr id="1092" name="Google Shape;1092;p13"/>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13"/>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13"/>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13"/>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96" name="Google Shape;1096;p13"/>
          <p:cNvPicPr preferRelativeResize="0"/>
          <p:nvPr/>
        </p:nvPicPr>
        <p:blipFill>
          <a:blip r:embed="rId2">
            <a:alphaModFix amt="50000"/>
          </a:blip>
          <a:stretch>
            <a:fillRect/>
          </a:stretch>
        </p:blipFill>
        <p:spPr>
          <a:xfrm>
            <a:off x="-522925" y="2394480"/>
            <a:ext cx="3742525" cy="3347995"/>
          </a:xfrm>
          <a:prstGeom prst="rect">
            <a:avLst/>
          </a:prstGeom>
          <a:noFill/>
          <a:ln>
            <a:noFill/>
          </a:ln>
        </p:spPr>
      </p:pic>
      <p:pic>
        <p:nvPicPr>
          <p:cNvPr id="1097" name="Google Shape;1097;p13"/>
          <p:cNvPicPr preferRelativeResize="0"/>
          <p:nvPr/>
        </p:nvPicPr>
        <p:blipFill>
          <a:blip r:embed="rId2">
            <a:alphaModFix amt="50000"/>
          </a:blip>
          <a:stretch>
            <a:fillRect/>
          </a:stretch>
        </p:blipFill>
        <p:spPr>
          <a:xfrm>
            <a:off x="-568900" y="-441751"/>
            <a:ext cx="3563750" cy="3188075"/>
          </a:xfrm>
          <a:prstGeom prst="rect">
            <a:avLst/>
          </a:prstGeom>
          <a:noFill/>
          <a:ln>
            <a:noFill/>
          </a:ln>
        </p:spPr>
      </p:pic>
      <p:sp>
        <p:nvSpPr>
          <p:cNvPr id="1098" name="Google Shape;1098;p13"/>
          <p:cNvSpPr txBox="1">
            <a:spLocks noGrp="1"/>
          </p:cNvSpPr>
          <p:nvPr>
            <p:ph type="title" idx="21"/>
          </p:nvPr>
        </p:nvSpPr>
        <p:spPr>
          <a:xfrm>
            <a:off x="720000" y="1640975"/>
            <a:ext cx="2499600" cy="18666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rtl="0">
              <a:spcBef>
                <a:spcPts val="0"/>
              </a:spcBef>
              <a:spcAft>
                <a:spcPts val="0"/>
              </a:spcAft>
              <a:buSzPts val="3600"/>
              <a:buFont typeface="Denk One"/>
              <a:buNone/>
              <a:defRPr sz="3600">
                <a:latin typeface="Denk One"/>
                <a:ea typeface="Denk One"/>
                <a:cs typeface="Denk One"/>
                <a:sym typeface="Denk One"/>
              </a:defRPr>
            </a:lvl2pPr>
            <a:lvl3pPr lvl="2" rtl="0">
              <a:spcBef>
                <a:spcPts val="0"/>
              </a:spcBef>
              <a:spcAft>
                <a:spcPts val="0"/>
              </a:spcAft>
              <a:buSzPts val="3600"/>
              <a:buFont typeface="Denk One"/>
              <a:buNone/>
              <a:defRPr sz="3600">
                <a:latin typeface="Denk One"/>
                <a:ea typeface="Denk One"/>
                <a:cs typeface="Denk One"/>
                <a:sym typeface="Denk One"/>
              </a:defRPr>
            </a:lvl3pPr>
            <a:lvl4pPr lvl="3" rtl="0">
              <a:spcBef>
                <a:spcPts val="0"/>
              </a:spcBef>
              <a:spcAft>
                <a:spcPts val="0"/>
              </a:spcAft>
              <a:buSzPts val="3600"/>
              <a:buFont typeface="Denk One"/>
              <a:buNone/>
              <a:defRPr sz="3600">
                <a:latin typeface="Denk One"/>
                <a:ea typeface="Denk One"/>
                <a:cs typeface="Denk One"/>
                <a:sym typeface="Denk One"/>
              </a:defRPr>
            </a:lvl4pPr>
            <a:lvl5pPr lvl="4" rtl="0">
              <a:spcBef>
                <a:spcPts val="0"/>
              </a:spcBef>
              <a:spcAft>
                <a:spcPts val="0"/>
              </a:spcAft>
              <a:buSzPts val="3600"/>
              <a:buFont typeface="Denk One"/>
              <a:buNone/>
              <a:defRPr sz="3600">
                <a:latin typeface="Denk One"/>
                <a:ea typeface="Denk One"/>
                <a:cs typeface="Denk One"/>
                <a:sym typeface="Denk One"/>
              </a:defRPr>
            </a:lvl5pPr>
            <a:lvl6pPr lvl="5" rtl="0">
              <a:spcBef>
                <a:spcPts val="0"/>
              </a:spcBef>
              <a:spcAft>
                <a:spcPts val="0"/>
              </a:spcAft>
              <a:buSzPts val="3600"/>
              <a:buFont typeface="Denk One"/>
              <a:buNone/>
              <a:defRPr sz="3600">
                <a:latin typeface="Denk One"/>
                <a:ea typeface="Denk One"/>
                <a:cs typeface="Denk One"/>
                <a:sym typeface="Denk One"/>
              </a:defRPr>
            </a:lvl6pPr>
            <a:lvl7pPr lvl="6" rtl="0">
              <a:spcBef>
                <a:spcPts val="0"/>
              </a:spcBef>
              <a:spcAft>
                <a:spcPts val="0"/>
              </a:spcAft>
              <a:buSzPts val="3600"/>
              <a:buFont typeface="Denk One"/>
              <a:buNone/>
              <a:defRPr sz="3600">
                <a:latin typeface="Denk One"/>
                <a:ea typeface="Denk One"/>
                <a:cs typeface="Denk One"/>
                <a:sym typeface="Denk One"/>
              </a:defRPr>
            </a:lvl7pPr>
            <a:lvl8pPr lvl="7" rtl="0">
              <a:spcBef>
                <a:spcPts val="0"/>
              </a:spcBef>
              <a:spcAft>
                <a:spcPts val="0"/>
              </a:spcAft>
              <a:buSzPts val="3600"/>
              <a:buFont typeface="Denk One"/>
              <a:buNone/>
              <a:defRPr sz="3600">
                <a:latin typeface="Denk One"/>
                <a:ea typeface="Denk One"/>
                <a:cs typeface="Denk One"/>
                <a:sym typeface="Denk One"/>
              </a:defRPr>
            </a:lvl8pPr>
            <a:lvl9pPr lvl="8" rtl="0">
              <a:spcBef>
                <a:spcPts val="0"/>
              </a:spcBef>
              <a:spcAft>
                <a:spcPts val="0"/>
              </a:spcAft>
              <a:buSzPts val="3600"/>
              <a:buFont typeface="Denk One"/>
              <a:buNone/>
              <a:defRPr sz="3600">
                <a:latin typeface="Denk One"/>
                <a:ea typeface="Denk One"/>
                <a:cs typeface="Denk One"/>
                <a:sym typeface="Denk 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1">
  <p:cSld name="CUSTOM_9">
    <p:spTree>
      <p:nvGrpSpPr>
        <p:cNvPr id="1" name="Shape 1099"/>
        <p:cNvGrpSpPr/>
        <p:nvPr/>
      </p:nvGrpSpPr>
      <p:grpSpPr>
        <a:xfrm>
          <a:off x="0" y="0"/>
          <a:ext cx="0" cy="0"/>
          <a:chOff x="0" y="0"/>
          <a:chExt cx="0" cy="0"/>
        </a:xfrm>
      </p:grpSpPr>
      <p:sp>
        <p:nvSpPr>
          <p:cNvPr id="1100" name="Google Shape;1100;p14"/>
          <p:cNvSpPr/>
          <p:nvPr/>
        </p:nvSpPr>
        <p:spPr>
          <a:xfrm>
            <a:off x="5678025" y="-1299900"/>
            <a:ext cx="6241240" cy="7003511"/>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01" name="Google Shape;1101;p14"/>
          <p:cNvGrpSpPr/>
          <p:nvPr/>
        </p:nvGrpSpPr>
        <p:grpSpPr>
          <a:xfrm rot="2238749" flipH="1">
            <a:off x="-378408" y="2160389"/>
            <a:ext cx="1403448" cy="3309947"/>
            <a:chOff x="6152550" y="3804050"/>
            <a:chExt cx="386075" cy="910550"/>
          </a:xfrm>
        </p:grpSpPr>
        <p:sp>
          <p:nvSpPr>
            <p:cNvPr id="1102" name="Google Shape;1102;p14"/>
            <p:cNvSpPr/>
            <p:nvPr/>
          </p:nvSpPr>
          <p:spPr>
            <a:xfrm>
              <a:off x="6152550" y="3804050"/>
              <a:ext cx="386075" cy="847575"/>
            </a:xfrm>
            <a:custGeom>
              <a:avLst/>
              <a:gdLst/>
              <a:ahLst/>
              <a:cxnLst/>
              <a:rect l="l" t="t" r="r" b="b"/>
              <a:pathLst>
                <a:path w="15443" h="33903" extrusionOk="0">
                  <a:moveTo>
                    <a:pt x="2736" y="1"/>
                  </a:moveTo>
                  <a:cubicBezTo>
                    <a:pt x="2631" y="1"/>
                    <a:pt x="2572" y="5"/>
                    <a:pt x="2572" y="5"/>
                  </a:cubicBezTo>
                  <a:cubicBezTo>
                    <a:pt x="1608" y="493"/>
                    <a:pt x="84" y="1458"/>
                    <a:pt x="143" y="4696"/>
                  </a:cubicBezTo>
                  <a:cubicBezTo>
                    <a:pt x="1179" y="5327"/>
                    <a:pt x="2572" y="6137"/>
                    <a:pt x="2572" y="6137"/>
                  </a:cubicBezTo>
                  <a:lnTo>
                    <a:pt x="215" y="5780"/>
                  </a:lnTo>
                  <a:lnTo>
                    <a:pt x="215" y="5780"/>
                  </a:lnTo>
                  <a:cubicBezTo>
                    <a:pt x="226" y="5935"/>
                    <a:pt x="250" y="6101"/>
                    <a:pt x="274" y="6268"/>
                  </a:cubicBezTo>
                  <a:cubicBezTo>
                    <a:pt x="917" y="10757"/>
                    <a:pt x="0" y="12507"/>
                    <a:pt x="357" y="18972"/>
                  </a:cubicBezTo>
                  <a:lnTo>
                    <a:pt x="4644" y="18972"/>
                  </a:lnTo>
                  <a:lnTo>
                    <a:pt x="596" y="21008"/>
                  </a:lnTo>
                  <a:cubicBezTo>
                    <a:pt x="1429" y="25473"/>
                    <a:pt x="3977" y="25854"/>
                    <a:pt x="5596" y="29580"/>
                  </a:cubicBezTo>
                  <a:cubicBezTo>
                    <a:pt x="5858" y="30188"/>
                    <a:pt x="6203" y="30759"/>
                    <a:pt x="6632" y="31283"/>
                  </a:cubicBezTo>
                  <a:lnTo>
                    <a:pt x="8132" y="30735"/>
                  </a:lnTo>
                  <a:lnTo>
                    <a:pt x="7037" y="31747"/>
                  </a:lnTo>
                  <a:cubicBezTo>
                    <a:pt x="9085" y="33831"/>
                    <a:pt x="11799" y="33902"/>
                    <a:pt x="11799" y="33902"/>
                  </a:cubicBezTo>
                  <a:cubicBezTo>
                    <a:pt x="11799" y="33902"/>
                    <a:pt x="14407" y="29295"/>
                    <a:pt x="15228" y="25711"/>
                  </a:cubicBezTo>
                  <a:cubicBezTo>
                    <a:pt x="15443" y="24770"/>
                    <a:pt x="15407" y="23699"/>
                    <a:pt x="15216" y="22544"/>
                  </a:cubicBezTo>
                  <a:lnTo>
                    <a:pt x="13026" y="23020"/>
                  </a:lnTo>
                  <a:lnTo>
                    <a:pt x="14990" y="21389"/>
                  </a:lnTo>
                  <a:cubicBezTo>
                    <a:pt x="14300" y="18412"/>
                    <a:pt x="12883" y="15055"/>
                    <a:pt x="12276" y="12126"/>
                  </a:cubicBezTo>
                  <a:cubicBezTo>
                    <a:pt x="11990" y="10661"/>
                    <a:pt x="11430" y="9268"/>
                    <a:pt x="10621" y="8018"/>
                  </a:cubicBezTo>
                  <a:lnTo>
                    <a:pt x="8251" y="8399"/>
                  </a:lnTo>
                  <a:lnTo>
                    <a:pt x="9763" y="6768"/>
                  </a:lnTo>
                  <a:cubicBezTo>
                    <a:pt x="8954" y="5673"/>
                    <a:pt x="8108" y="4625"/>
                    <a:pt x="7418" y="3137"/>
                  </a:cubicBezTo>
                  <a:cubicBezTo>
                    <a:pt x="6067" y="197"/>
                    <a:pt x="3420" y="1"/>
                    <a:pt x="2736"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14"/>
            <p:cNvSpPr/>
            <p:nvPr/>
          </p:nvSpPr>
          <p:spPr>
            <a:xfrm>
              <a:off x="6216475" y="3841875"/>
              <a:ext cx="244475" cy="872725"/>
            </a:xfrm>
            <a:custGeom>
              <a:avLst/>
              <a:gdLst/>
              <a:ahLst/>
              <a:cxnLst/>
              <a:rect l="l" t="t" r="r" b="b"/>
              <a:pathLst>
                <a:path w="9779" h="34909" extrusionOk="0">
                  <a:moveTo>
                    <a:pt x="68" y="0"/>
                  </a:moveTo>
                  <a:cubicBezTo>
                    <a:pt x="34" y="0"/>
                    <a:pt x="1" y="28"/>
                    <a:pt x="15" y="64"/>
                  </a:cubicBezTo>
                  <a:cubicBezTo>
                    <a:pt x="3218" y="11518"/>
                    <a:pt x="6230" y="23019"/>
                    <a:pt x="8909" y="34616"/>
                  </a:cubicBezTo>
                  <a:cubicBezTo>
                    <a:pt x="8956" y="34819"/>
                    <a:pt x="9111" y="34908"/>
                    <a:pt x="9273" y="34908"/>
                  </a:cubicBezTo>
                  <a:cubicBezTo>
                    <a:pt x="9518" y="34908"/>
                    <a:pt x="9778" y="34705"/>
                    <a:pt x="9707" y="34390"/>
                  </a:cubicBezTo>
                  <a:cubicBezTo>
                    <a:pt x="7016" y="22805"/>
                    <a:pt x="3861" y="11315"/>
                    <a:pt x="122" y="40"/>
                  </a:cubicBezTo>
                  <a:cubicBezTo>
                    <a:pt x="113" y="12"/>
                    <a:pt x="90" y="0"/>
                    <a:pt x="6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04" name="Google Shape;1104;p14"/>
          <p:cNvGrpSpPr/>
          <p:nvPr/>
        </p:nvGrpSpPr>
        <p:grpSpPr>
          <a:xfrm rot="9807417">
            <a:off x="-244574" y="-400722"/>
            <a:ext cx="1310949" cy="2857914"/>
            <a:chOff x="3345650" y="2840950"/>
            <a:chExt cx="370900" cy="808575"/>
          </a:xfrm>
        </p:grpSpPr>
        <p:sp>
          <p:nvSpPr>
            <p:cNvPr id="1105" name="Google Shape;1105;p14"/>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14"/>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14"/>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14"/>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14"/>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14"/>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14"/>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14"/>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14"/>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14"/>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14"/>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14"/>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14"/>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14"/>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14"/>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14"/>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14"/>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14"/>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14"/>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14"/>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14"/>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14"/>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14"/>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14"/>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4"/>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4"/>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14"/>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14"/>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4"/>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14"/>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4"/>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14"/>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14"/>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14"/>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4"/>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14"/>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14"/>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14"/>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4"/>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14"/>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14"/>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14"/>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14"/>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14"/>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14"/>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14"/>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14"/>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14"/>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3" name="Google Shape;1153;p14"/>
          <p:cNvGrpSpPr/>
          <p:nvPr/>
        </p:nvGrpSpPr>
        <p:grpSpPr>
          <a:xfrm rot="3365436" flipH="1">
            <a:off x="-195279" y="2339740"/>
            <a:ext cx="2205126" cy="4812969"/>
            <a:chOff x="7386050" y="661025"/>
            <a:chExt cx="1576975" cy="3441950"/>
          </a:xfrm>
        </p:grpSpPr>
        <p:sp>
          <p:nvSpPr>
            <p:cNvPr id="1154" name="Google Shape;1154;p14"/>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14"/>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14"/>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14"/>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14"/>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14"/>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14"/>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14"/>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14"/>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14"/>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14"/>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65" name="Google Shape;1165;p14"/>
          <p:cNvSpPr/>
          <p:nvPr/>
        </p:nvSpPr>
        <p:spPr>
          <a:xfrm rot="60346">
            <a:off x="-12258" y="-121547"/>
            <a:ext cx="4025462" cy="2070772"/>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66" name="Google Shape;1166;p14"/>
          <p:cNvGrpSpPr/>
          <p:nvPr/>
        </p:nvGrpSpPr>
        <p:grpSpPr>
          <a:xfrm rot="60264">
            <a:off x="-1410794" y="-913729"/>
            <a:ext cx="4195408" cy="3621634"/>
            <a:chOff x="2695275" y="1049450"/>
            <a:chExt cx="1439175" cy="1242350"/>
          </a:xfrm>
        </p:grpSpPr>
        <p:sp>
          <p:nvSpPr>
            <p:cNvPr id="1167" name="Google Shape;1167;p14"/>
            <p:cNvSpPr/>
            <p:nvPr/>
          </p:nvSpPr>
          <p:spPr>
            <a:xfrm>
              <a:off x="2895600" y="1049450"/>
              <a:ext cx="1238850" cy="1242350"/>
            </a:xfrm>
            <a:custGeom>
              <a:avLst/>
              <a:gdLst/>
              <a:ahLst/>
              <a:cxnLst/>
              <a:rect l="l" t="t" r="r" b="b"/>
              <a:pathLst>
                <a:path w="49554" h="49694" extrusionOk="0">
                  <a:moveTo>
                    <a:pt x="12551" y="1"/>
                  </a:moveTo>
                  <a:cubicBezTo>
                    <a:pt x="12492" y="1"/>
                    <a:pt x="12432" y="7"/>
                    <a:pt x="12371" y="21"/>
                  </a:cubicBezTo>
                  <a:cubicBezTo>
                    <a:pt x="12073" y="80"/>
                    <a:pt x="11847" y="342"/>
                    <a:pt x="11644" y="569"/>
                  </a:cubicBezTo>
                  <a:lnTo>
                    <a:pt x="8251" y="4605"/>
                  </a:lnTo>
                  <a:cubicBezTo>
                    <a:pt x="7882" y="2962"/>
                    <a:pt x="8596" y="1259"/>
                    <a:pt x="10025" y="354"/>
                  </a:cubicBezTo>
                  <a:lnTo>
                    <a:pt x="10025" y="354"/>
                  </a:lnTo>
                  <a:cubicBezTo>
                    <a:pt x="9873" y="366"/>
                    <a:pt x="9721" y="372"/>
                    <a:pt x="9569" y="372"/>
                  </a:cubicBezTo>
                  <a:cubicBezTo>
                    <a:pt x="8557" y="372"/>
                    <a:pt x="7546" y="139"/>
                    <a:pt x="6541" y="139"/>
                  </a:cubicBezTo>
                  <a:cubicBezTo>
                    <a:pt x="6361" y="139"/>
                    <a:pt x="6181" y="146"/>
                    <a:pt x="6001" y="164"/>
                  </a:cubicBezTo>
                  <a:cubicBezTo>
                    <a:pt x="1845" y="545"/>
                    <a:pt x="1441" y="3486"/>
                    <a:pt x="619" y="6760"/>
                  </a:cubicBezTo>
                  <a:cubicBezTo>
                    <a:pt x="583" y="6879"/>
                    <a:pt x="560" y="7010"/>
                    <a:pt x="524" y="7141"/>
                  </a:cubicBezTo>
                  <a:lnTo>
                    <a:pt x="167" y="7474"/>
                  </a:lnTo>
                  <a:lnTo>
                    <a:pt x="167" y="7474"/>
                  </a:lnTo>
                  <a:lnTo>
                    <a:pt x="464" y="7379"/>
                  </a:lnTo>
                  <a:lnTo>
                    <a:pt x="464" y="7379"/>
                  </a:lnTo>
                  <a:cubicBezTo>
                    <a:pt x="0" y="9558"/>
                    <a:pt x="119" y="11820"/>
                    <a:pt x="810" y="13927"/>
                  </a:cubicBezTo>
                  <a:cubicBezTo>
                    <a:pt x="1691" y="16594"/>
                    <a:pt x="3536" y="18833"/>
                    <a:pt x="5989" y="20214"/>
                  </a:cubicBezTo>
                  <a:cubicBezTo>
                    <a:pt x="6787" y="20666"/>
                    <a:pt x="7668" y="21012"/>
                    <a:pt x="8584" y="21012"/>
                  </a:cubicBezTo>
                  <a:cubicBezTo>
                    <a:pt x="10263" y="21000"/>
                    <a:pt x="11680" y="19821"/>
                    <a:pt x="12859" y="18630"/>
                  </a:cubicBezTo>
                  <a:lnTo>
                    <a:pt x="12859" y="18630"/>
                  </a:lnTo>
                  <a:cubicBezTo>
                    <a:pt x="12073" y="20547"/>
                    <a:pt x="11382" y="22988"/>
                    <a:pt x="12811" y="24488"/>
                  </a:cubicBezTo>
                  <a:cubicBezTo>
                    <a:pt x="13335" y="25024"/>
                    <a:pt x="14061" y="25334"/>
                    <a:pt x="14752" y="25619"/>
                  </a:cubicBezTo>
                  <a:cubicBezTo>
                    <a:pt x="16585" y="26369"/>
                    <a:pt x="18467" y="27179"/>
                    <a:pt x="19883" y="28548"/>
                  </a:cubicBezTo>
                  <a:cubicBezTo>
                    <a:pt x="20324" y="28977"/>
                    <a:pt x="20717" y="29441"/>
                    <a:pt x="21193" y="29810"/>
                  </a:cubicBezTo>
                  <a:cubicBezTo>
                    <a:pt x="22491" y="30799"/>
                    <a:pt x="24396" y="31025"/>
                    <a:pt x="25277" y="32394"/>
                  </a:cubicBezTo>
                  <a:cubicBezTo>
                    <a:pt x="25587" y="32882"/>
                    <a:pt x="25729" y="33454"/>
                    <a:pt x="26063" y="33930"/>
                  </a:cubicBezTo>
                  <a:cubicBezTo>
                    <a:pt x="26493" y="34554"/>
                    <a:pt x="27254" y="34887"/>
                    <a:pt x="28010" y="34887"/>
                  </a:cubicBezTo>
                  <a:cubicBezTo>
                    <a:pt x="28552" y="34887"/>
                    <a:pt x="29091" y="34716"/>
                    <a:pt x="29504" y="34359"/>
                  </a:cubicBezTo>
                  <a:lnTo>
                    <a:pt x="29504" y="34359"/>
                  </a:lnTo>
                  <a:cubicBezTo>
                    <a:pt x="29182" y="35144"/>
                    <a:pt x="28539" y="35763"/>
                    <a:pt x="27742" y="36061"/>
                  </a:cubicBezTo>
                  <a:cubicBezTo>
                    <a:pt x="28754" y="36549"/>
                    <a:pt x="28635" y="38347"/>
                    <a:pt x="29706" y="38669"/>
                  </a:cubicBezTo>
                  <a:cubicBezTo>
                    <a:pt x="29830" y="38694"/>
                    <a:pt x="29958" y="38707"/>
                    <a:pt x="30085" y="38707"/>
                  </a:cubicBezTo>
                  <a:cubicBezTo>
                    <a:pt x="30253" y="38707"/>
                    <a:pt x="30420" y="38685"/>
                    <a:pt x="30575" y="38645"/>
                  </a:cubicBezTo>
                  <a:cubicBezTo>
                    <a:pt x="31444" y="38466"/>
                    <a:pt x="32302" y="38240"/>
                    <a:pt x="33135" y="37954"/>
                  </a:cubicBezTo>
                  <a:cubicBezTo>
                    <a:pt x="33290" y="37895"/>
                    <a:pt x="33433" y="37835"/>
                    <a:pt x="33588" y="37787"/>
                  </a:cubicBezTo>
                  <a:lnTo>
                    <a:pt x="33588" y="37787"/>
                  </a:lnTo>
                  <a:cubicBezTo>
                    <a:pt x="33480" y="37859"/>
                    <a:pt x="33373" y="37930"/>
                    <a:pt x="33266" y="38002"/>
                  </a:cubicBezTo>
                  <a:cubicBezTo>
                    <a:pt x="32361" y="38621"/>
                    <a:pt x="31468" y="39240"/>
                    <a:pt x="30563" y="39859"/>
                  </a:cubicBezTo>
                  <a:cubicBezTo>
                    <a:pt x="30587" y="40014"/>
                    <a:pt x="30647" y="40169"/>
                    <a:pt x="30742" y="40300"/>
                  </a:cubicBezTo>
                  <a:cubicBezTo>
                    <a:pt x="31049" y="40734"/>
                    <a:pt x="31672" y="40919"/>
                    <a:pt x="32299" y="40919"/>
                  </a:cubicBezTo>
                  <a:cubicBezTo>
                    <a:pt x="32548" y="40919"/>
                    <a:pt x="32798" y="40890"/>
                    <a:pt x="33028" y="40835"/>
                  </a:cubicBezTo>
                  <a:cubicBezTo>
                    <a:pt x="34481" y="40490"/>
                    <a:pt x="35778" y="39704"/>
                    <a:pt x="37064" y="38919"/>
                  </a:cubicBezTo>
                  <a:lnTo>
                    <a:pt x="37064" y="38919"/>
                  </a:lnTo>
                  <a:cubicBezTo>
                    <a:pt x="36421" y="40252"/>
                    <a:pt x="35409" y="41371"/>
                    <a:pt x="34147" y="42145"/>
                  </a:cubicBezTo>
                  <a:cubicBezTo>
                    <a:pt x="33861" y="42312"/>
                    <a:pt x="33528" y="42574"/>
                    <a:pt x="33635" y="42883"/>
                  </a:cubicBezTo>
                  <a:cubicBezTo>
                    <a:pt x="33707" y="43038"/>
                    <a:pt x="33838" y="43169"/>
                    <a:pt x="34004" y="43229"/>
                  </a:cubicBezTo>
                  <a:cubicBezTo>
                    <a:pt x="34647" y="43586"/>
                    <a:pt x="35302" y="43931"/>
                    <a:pt x="35945" y="44288"/>
                  </a:cubicBezTo>
                  <a:cubicBezTo>
                    <a:pt x="36302" y="44479"/>
                    <a:pt x="36671" y="44681"/>
                    <a:pt x="37076" y="44681"/>
                  </a:cubicBezTo>
                  <a:cubicBezTo>
                    <a:pt x="37421" y="44645"/>
                    <a:pt x="37755" y="44550"/>
                    <a:pt x="38064" y="44384"/>
                  </a:cubicBezTo>
                  <a:lnTo>
                    <a:pt x="40969" y="43038"/>
                  </a:lnTo>
                  <a:lnTo>
                    <a:pt x="38326" y="46003"/>
                  </a:lnTo>
                  <a:cubicBezTo>
                    <a:pt x="38374" y="47134"/>
                    <a:pt x="39469" y="47944"/>
                    <a:pt x="40565" y="48170"/>
                  </a:cubicBezTo>
                  <a:cubicBezTo>
                    <a:pt x="41023" y="48264"/>
                    <a:pt x="41488" y="48288"/>
                    <a:pt x="41955" y="48288"/>
                  </a:cubicBezTo>
                  <a:cubicBezTo>
                    <a:pt x="42427" y="48288"/>
                    <a:pt x="42901" y="48264"/>
                    <a:pt x="43375" y="48264"/>
                  </a:cubicBezTo>
                  <a:cubicBezTo>
                    <a:pt x="43554" y="48264"/>
                    <a:pt x="43732" y="48267"/>
                    <a:pt x="43910" y="48277"/>
                  </a:cubicBezTo>
                  <a:cubicBezTo>
                    <a:pt x="45029" y="48325"/>
                    <a:pt x="46256" y="48706"/>
                    <a:pt x="46792" y="49694"/>
                  </a:cubicBezTo>
                  <a:lnTo>
                    <a:pt x="46815" y="49348"/>
                  </a:lnTo>
                  <a:cubicBezTo>
                    <a:pt x="46542" y="46717"/>
                    <a:pt x="48851" y="44491"/>
                    <a:pt x="49256" y="41871"/>
                  </a:cubicBezTo>
                  <a:cubicBezTo>
                    <a:pt x="49554" y="39931"/>
                    <a:pt x="48780" y="38002"/>
                    <a:pt x="48018" y="36180"/>
                  </a:cubicBezTo>
                  <a:cubicBezTo>
                    <a:pt x="47732" y="35502"/>
                    <a:pt x="47446" y="34811"/>
                    <a:pt x="46923" y="34275"/>
                  </a:cubicBezTo>
                  <a:cubicBezTo>
                    <a:pt x="46528" y="33872"/>
                    <a:pt x="45971" y="33588"/>
                    <a:pt x="45415" y="33588"/>
                  </a:cubicBezTo>
                  <a:cubicBezTo>
                    <a:pt x="45249" y="33588"/>
                    <a:pt x="45084" y="33613"/>
                    <a:pt x="44922" y="33668"/>
                  </a:cubicBezTo>
                  <a:cubicBezTo>
                    <a:pt x="44803" y="33168"/>
                    <a:pt x="45375" y="32787"/>
                    <a:pt x="45684" y="32370"/>
                  </a:cubicBezTo>
                  <a:cubicBezTo>
                    <a:pt x="46327" y="31513"/>
                    <a:pt x="45863" y="30298"/>
                    <a:pt x="45399" y="29334"/>
                  </a:cubicBezTo>
                  <a:cubicBezTo>
                    <a:pt x="44970" y="28477"/>
                    <a:pt x="44541" y="27608"/>
                    <a:pt x="43863" y="26953"/>
                  </a:cubicBezTo>
                  <a:cubicBezTo>
                    <a:pt x="43310" y="26429"/>
                    <a:pt x="42568" y="26058"/>
                    <a:pt x="41824" y="26058"/>
                  </a:cubicBezTo>
                  <a:cubicBezTo>
                    <a:pt x="41637" y="26058"/>
                    <a:pt x="41451" y="26081"/>
                    <a:pt x="41267" y="26131"/>
                  </a:cubicBezTo>
                  <a:lnTo>
                    <a:pt x="42827" y="25060"/>
                  </a:lnTo>
                  <a:cubicBezTo>
                    <a:pt x="42471" y="24979"/>
                    <a:pt x="42112" y="24939"/>
                    <a:pt x="41756" y="24939"/>
                  </a:cubicBezTo>
                  <a:cubicBezTo>
                    <a:pt x="40382" y="24939"/>
                    <a:pt x="39050" y="25527"/>
                    <a:pt x="38124" y="26596"/>
                  </a:cubicBezTo>
                  <a:cubicBezTo>
                    <a:pt x="37648" y="26596"/>
                    <a:pt x="37302" y="26048"/>
                    <a:pt x="37350" y="25584"/>
                  </a:cubicBezTo>
                  <a:cubicBezTo>
                    <a:pt x="37398" y="25107"/>
                    <a:pt x="37695" y="24691"/>
                    <a:pt x="37993" y="24322"/>
                  </a:cubicBezTo>
                  <a:cubicBezTo>
                    <a:pt x="38814" y="23298"/>
                    <a:pt x="39743" y="22369"/>
                    <a:pt x="40755" y="21536"/>
                  </a:cubicBezTo>
                  <a:cubicBezTo>
                    <a:pt x="38802" y="19023"/>
                    <a:pt x="36516" y="16785"/>
                    <a:pt x="33969" y="14868"/>
                  </a:cubicBezTo>
                  <a:cubicBezTo>
                    <a:pt x="32064" y="16273"/>
                    <a:pt x="30790" y="15880"/>
                    <a:pt x="28706" y="17011"/>
                  </a:cubicBezTo>
                  <a:cubicBezTo>
                    <a:pt x="29444" y="15344"/>
                    <a:pt x="30385" y="14154"/>
                    <a:pt x="31659" y="12832"/>
                  </a:cubicBezTo>
                  <a:cubicBezTo>
                    <a:pt x="31409" y="12642"/>
                    <a:pt x="26265" y="7974"/>
                    <a:pt x="23146" y="5831"/>
                  </a:cubicBezTo>
                  <a:cubicBezTo>
                    <a:pt x="20014" y="3676"/>
                    <a:pt x="16693" y="1795"/>
                    <a:pt x="13240" y="200"/>
                  </a:cubicBezTo>
                  <a:cubicBezTo>
                    <a:pt x="13020" y="104"/>
                    <a:pt x="12792" y="1"/>
                    <a:pt x="12551" y="1"/>
                  </a:cubicBezTo>
                  <a:close/>
                </a:path>
              </a:pathLst>
            </a:custGeom>
            <a:solidFill>
              <a:srgbClr val="3E69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14"/>
            <p:cNvSpPr/>
            <p:nvPr/>
          </p:nvSpPr>
          <p:spPr>
            <a:xfrm>
              <a:off x="2695275" y="1157425"/>
              <a:ext cx="1356425" cy="1094200"/>
            </a:xfrm>
            <a:custGeom>
              <a:avLst/>
              <a:gdLst/>
              <a:ahLst/>
              <a:cxnLst/>
              <a:rect l="l" t="t" r="r" b="b"/>
              <a:pathLst>
                <a:path w="54257" h="43768" extrusionOk="0">
                  <a:moveTo>
                    <a:pt x="48" y="0"/>
                  </a:moveTo>
                  <a:lnTo>
                    <a:pt x="0" y="179"/>
                  </a:lnTo>
                  <a:cubicBezTo>
                    <a:pt x="4810" y="1417"/>
                    <a:pt x="12811" y="3870"/>
                    <a:pt x="26861" y="10811"/>
                  </a:cubicBezTo>
                  <a:cubicBezTo>
                    <a:pt x="39696" y="17157"/>
                    <a:pt x="50887" y="30706"/>
                    <a:pt x="54066" y="43767"/>
                  </a:cubicBezTo>
                  <a:lnTo>
                    <a:pt x="54257" y="43720"/>
                  </a:lnTo>
                  <a:cubicBezTo>
                    <a:pt x="51054" y="30611"/>
                    <a:pt x="39827" y="17014"/>
                    <a:pt x="26944" y="10644"/>
                  </a:cubicBezTo>
                  <a:cubicBezTo>
                    <a:pt x="12895" y="3691"/>
                    <a:pt x="4858" y="1238"/>
                    <a:pt x="48" y="0"/>
                  </a:cubicBezTo>
                  <a:close/>
                </a:path>
              </a:pathLst>
            </a:custGeom>
            <a:solidFill>
              <a:srgbClr val="4F4B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1169" name="Google Shape;1169;p14"/>
            <p:cNvSpPr/>
            <p:nvPr/>
          </p:nvSpPr>
          <p:spPr>
            <a:xfrm>
              <a:off x="3659675" y="1999475"/>
              <a:ext cx="135450" cy="60600"/>
            </a:xfrm>
            <a:custGeom>
              <a:avLst/>
              <a:gdLst/>
              <a:ahLst/>
              <a:cxnLst/>
              <a:rect l="l" t="t" r="r" b="b"/>
              <a:pathLst>
                <a:path w="5418" h="2424" extrusionOk="0">
                  <a:moveTo>
                    <a:pt x="2703" y="1"/>
                  </a:moveTo>
                  <a:cubicBezTo>
                    <a:pt x="1798" y="620"/>
                    <a:pt x="905" y="1239"/>
                    <a:pt x="0" y="1858"/>
                  </a:cubicBezTo>
                  <a:cubicBezTo>
                    <a:pt x="24" y="2013"/>
                    <a:pt x="84" y="2156"/>
                    <a:pt x="179" y="2287"/>
                  </a:cubicBezTo>
                  <a:cubicBezTo>
                    <a:pt x="552" y="2378"/>
                    <a:pt x="937" y="2424"/>
                    <a:pt x="1323" y="2424"/>
                  </a:cubicBezTo>
                  <a:cubicBezTo>
                    <a:pt x="1590" y="2424"/>
                    <a:pt x="1857" y="2402"/>
                    <a:pt x="2120" y="2358"/>
                  </a:cubicBezTo>
                  <a:cubicBezTo>
                    <a:pt x="3286" y="2180"/>
                    <a:pt x="4358" y="1668"/>
                    <a:pt x="5418" y="1144"/>
                  </a:cubicBezTo>
                  <a:cubicBezTo>
                    <a:pt x="4632" y="560"/>
                    <a:pt x="3596" y="394"/>
                    <a:pt x="2703" y="1"/>
                  </a:cubicBezTo>
                  <a:close/>
                </a:path>
              </a:pathLst>
            </a:custGeom>
            <a:solidFill>
              <a:srgbClr val="8EB3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14"/>
            <p:cNvSpPr/>
            <p:nvPr/>
          </p:nvSpPr>
          <p:spPr>
            <a:xfrm>
              <a:off x="2915825" y="1397625"/>
              <a:ext cx="808175" cy="619425"/>
            </a:xfrm>
            <a:custGeom>
              <a:avLst/>
              <a:gdLst/>
              <a:ahLst/>
              <a:cxnLst/>
              <a:rect l="l" t="t" r="r" b="b"/>
              <a:pathLst>
                <a:path w="32327" h="24777" extrusionOk="0">
                  <a:moveTo>
                    <a:pt x="1" y="0"/>
                  </a:moveTo>
                  <a:cubicBezTo>
                    <a:pt x="870" y="2667"/>
                    <a:pt x="2727" y="4906"/>
                    <a:pt x="5168" y="6287"/>
                  </a:cubicBezTo>
                  <a:cubicBezTo>
                    <a:pt x="5966" y="6727"/>
                    <a:pt x="6847" y="7085"/>
                    <a:pt x="7764" y="7085"/>
                  </a:cubicBezTo>
                  <a:cubicBezTo>
                    <a:pt x="9442" y="7073"/>
                    <a:pt x="10871" y="5894"/>
                    <a:pt x="12038" y="4703"/>
                  </a:cubicBezTo>
                  <a:lnTo>
                    <a:pt x="12038" y="4703"/>
                  </a:lnTo>
                  <a:cubicBezTo>
                    <a:pt x="11264" y="6620"/>
                    <a:pt x="10561" y="9061"/>
                    <a:pt x="12002" y="10549"/>
                  </a:cubicBezTo>
                  <a:cubicBezTo>
                    <a:pt x="12526" y="11097"/>
                    <a:pt x="13240" y="11395"/>
                    <a:pt x="13943" y="11692"/>
                  </a:cubicBezTo>
                  <a:cubicBezTo>
                    <a:pt x="15776" y="12442"/>
                    <a:pt x="17646" y="13240"/>
                    <a:pt x="19074" y="14621"/>
                  </a:cubicBezTo>
                  <a:cubicBezTo>
                    <a:pt x="19515" y="15038"/>
                    <a:pt x="19896" y="15514"/>
                    <a:pt x="20372" y="15871"/>
                  </a:cubicBezTo>
                  <a:cubicBezTo>
                    <a:pt x="21670" y="16872"/>
                    <a:pt x="23575" y="17098"/>
                    <a:pt x="24468" y="18467"/>
                  </a:cubicBezTo>
                  <a:cubicBezTo>
                    <a:pt x="24778" y="18943"/>
                    <a:pt x="24920" y="19527"/>
                    <a:pt x="25254" y="20003"/>
                  </a:cubicBezTo>
                  <a:cubicBezTo>
                    <a:pt x="25684" y="20627"/>
                    <a:pt x="26445" y="20960"/>
                    <a:pt x="27199" y="20960"/>
                  </a:cubicBezTo>
                  <a:cubicBezTo>
                    <a:pt x="27739" y="20960"/>
                    <a:pt x="28275" y="20789"/>
                    <a:pt x="28683" y="20432"/>
                  </a:cubicBezTo>
                  <a:lnTo>
                    <a:pt x="28683" y="20432"/>
                  </a:lnTo>
                  <a:cubicBezTo>
                    <a:pt x="28361" y="21217"/>
                    <a:pt x="27730" y="21836"/>
                    <a:pt x="26933" y="22134"/>
                  </a:cubicBezTo>
                  <a:cubicBezTo>
                    <a:pt x="27945" y="22622"/>
                    <a:pt x="27826" y="24420"/>
                    <a:pt x="28897" y="24730"/>
                  </a:cubicBezTo>
                  <a:cubicBezTo>
                    <a:pt x="29024" y="24761"/>
                    <a:pt x="29152" y="24777"/>
                    <a:pt x="29281" y="24777"/>
                  </a:cubicBezTo>
                  <a:cubicBezTo>
                    <a:pt x="29444" y="24777"/>
                    <a:pt x="29607" y="24752"/>
                    <a:pt x="29766" y="24706"/>
                  </a:cubicBezTo>
                  <a:cubicBezTo>
                    <a:pt x="30635" y="24539"/>
                    <a:pt x="31493" y="24301"/>
                    <a:pt x="32326" y="24015"/>
                  </a:cubicBezTo>
                  <a:cubicBezTo>
                    <a:pt x="32040" y="23884"/>
                    <a:pt x="31767" y="23718"/>
                    <a:pt x="31528" y="23503"/>
                  </a:cubicBezTo>
                  <a:cubicBezTo>
                    <a:pt x="30707" y="22753"/>
                    <a:pt x="30433" y="21575"/>
                    <a:pt x="30838" y="20539"/>
                  </a:cubicBezTo>
                  <a:cubicBezTo>
                    <a:pt x="31147" y="19800"/>
                    <a:pt x="31743" y="18788"/>
                    <a:pt x="31076" y="18336"/>
                  </a:cubicBezTo>
                  <a:cubicBezTo>
                    <a:pt x="30754" y="18110"/>
                    <a:pt x="30266" y="18181"/>
                    <a:pt x="30016" y="17884"/>
                  </a:cubicBezTo>
                  <a:cubicBezTo>
                    <a:pt x="29814" y="17634"/>
                    <a:pt x="29897" y="17276"/>
                    <a:pt x="29885" y="16955"/>
                  </a:cubicBezTo>
                  <a:cubicBezTo>
                    <a:pt x="29885" y="16824"/>
                    <a:pt x="29850" y="16693"/>
                    <a:pt x="29790" y="16574"/>
                  </a:cubicBezTo>
                  <a:cubicBezTo>
                    <a:pt x="30028" y="15729"/>
                    <a:pt x="29826" y="14693"/>
                    <a:pt x="29588" y="13788"/>
                  </a:cubicBezTo>
                  <a:cubicBezTo>
                    <a:pt x="29540" y="13609"/>
                    <a:pt x="29469" y="13407"/>
                    <a:pt x="29302" y="13323"/>
                  </a:cubicBezTo>
                  <a:cubicBezTo>
                    <a:pt x="29242" y="13306"/>
                    <a:pt x="29180" y="13297"/>
                    <a:pt x="29117" y="13297"/>
                  </a:cubicBezTo>
                  <a:cubicBezTo>
                    <a:pt x="29055" y="13297"/>
                    <a:pt x="28992" y="13306"/>
                    <a:pt x="28933" y="13323"/>
                  </a:cubicBezTo>
                  <a:cubicBezTo>
                    <a:pt x="28134" y="13572"/>
                    <a:pt x="27521" y="14485"/>
                    <a:pt x="26748" y="14485"/>
                  </a:cubicBezTo>
                  <a:cubicBezTo>
                    <a:pt x="26669" y="14485"/>
                    <a:pt x="26587" y="14476"/>
                    <a:pt x="26504" y="14455"/>
                  </a:cubicBezTo>
                  <a:cubicBezTo>
                    <a:pt x="26182" y="14383"/>
                    <a:pt x="25932" y="14133"/>
                    <a:pt x="25706" y="13895"/>
                  </a:cubicBezTo>
                  <a:cubicBezTo>
                    <a:pt x="24742" y="12847"/>
                    <a:pt x="23968" y="11657"/>
                    <a:pt x="23396" y="10359"/>
                  </a:cubicBezTo>
                  <a:cubicBezTo>
                    <a:pt x="22693" y="10904"/>
                    <a:pt x="21857" y="11482"/>
                    <a:pt x="20999" y="11482"/>
                  </a:cubicBezTo>
                  <a:cubicBezTo>
                    <a:pt x="20827" y="11482"/>
                    <a:pt x="20653" y="11458"/>
                    <a:pt x="20479" y="11407"/>
                  </a:cubicBezTo>
                  <a:cubicBezTo>
                    <a:pt x="19634" y="11145"/>
                    <a:pt x="19134" y="10264"/>
                    <a:pt x="18872" y="9418"/>
                  </a:cubicBezTo>
                  <a:cubicBezTo>
                    <a:pt x="18598" y="8573"/>
                    <a:pt x="18479" y="7656"/>
                    <a:pt x="17991" y="6918"/>
                  </a:cubicBezTo>
                  <a:cubicBezTo>
                    <a:pt x="17419" y="6025"/>
                    <a:pt x="16431" y="5501"/>
                    <a:pt x="15586" y="4846"/>
                  </a:cubicBezTo>
                  <a:cubicBezTo>
                    <a:pt x="14741" y="4191"/>
                    <a:pt x="13979" y="3191"/>
                    <a:pt x="14205" y="2155"/>
                  </a:cubicBezTo>
                  <a:cubicBezTo>
                    <a:pt x="14084" y="2124"/>
                    <a:pt x="13960" y="2111"/>
                    <a:pt x="13836" y="2111"/>
                  </a:cubicBezTo>
                  <a:cubicBezTo>
                    <a:pt x="13141" y="2111"/>
                    <a:pt x="12407" y="2523"/>
                    <a:pt x="11743" y="2523"/>
                  </a:cubicBezTo>
                  <a:cubicBezTo>
                    <a:pt x="11523" y="2523"/>
                    <a:pt x="11310" y="2478"/>
                    <a:pt x="11109" y="2358"/>
                  </a:cubicBezTo>
                  <a:cubicBezTo>
                    <a:pt x="10764" y="2144"/>
                    <a:pt x="10561" y="1763"/>
                    <a:pt x="10240" y="1524"/>
                  </a:cubicBezTo>
                  <a:cubicBezTo>
                    <a:pt x="9971" y="1323"/>
                    <a:pt x="9652" y="1242"/>
                    <a:pt x="9321" y="1242"/>
                  </a:cubicBezTo>
                  <a:cubicBezTo>
                    <a:pt x="8889" y="1242"/>
                    <a:pt x="8435" y="1378"/>
                    <a:pt x="8037" y="1560"/>
                  </a:cubicBezTo>
                  <a:cubicBezTo>
                    <a:pt x="7344" y="1866"/>
                    <a:pt x="6663" y="2299"/>
                    <a:pt x="5901" y="2299"/>
                  </a:cubicBezTo>
                  <a:cubicBezTo>
                    <a:pt x="5891" y="2299"/>
                    <a:pt x="5881" y="2298"/>
                    <a:pt x="5870" y="2298"/>
                  </a:cubicBezTo>
                  <a:cubicBezTo>
                    <a:pt x="5313" y="2298"/>
                    <a:pt x="4778" y="2072"/>
                    <a:pt x="4221" y="2072"/>
                  </a:cubicBezTo>
                  <a:cubicBezTo>
                    <a:pt x="4208" y="2072"/>
                    <a:pt x="4194" y="2072"/>
                    <a:pt x="4180" y="2072"/>
                  </a:cubicBezTo>
                  <a:cubicBezTo>
                    <a:pt x="3807" y="2072"/>
                    <a:pt x="3402" y="2189"/>
                    <a:pt x="3022" y="2189"/>
                  </a:cubicBezTo>
                  <a:cubicBezTo>
                    <a:pt x="2832" y="2189"/>
                    <a:pt x="2648" y="2159"/>
                    <a:pt x="2477" y="2072"/>
                  </a:cubicBezTo>
                  <a:cubicBezTo>
                    <a:pt x="2096" y="1882"/>
                    <a:pt x="1894" y="1453"/>
                    <a:pt x="1644" y="1120"/>
                  </a:cubicBezTo>
                  <a:cubicBezTo>
                    <a:pt x="1239" y="572"/>
                    <a:pt x="655" y="179"/>
                    <a:pt x="1" y="0"/>
                  </a:cubicBezTo>
                  <a:close/>
                </a:path>
              </a:pathLst>
            </a:custGeom>
            <a:solidFill>
              <a:srgbClr val="8EB3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1" name="Google Shape;1171;p14"/>
          <p:cNvGrpSpPr/>
          <p:nvPr/>
        </p:nvGrpSpPr>
        <p:grpSpPr>
          <a:xfrm rot="2876806">
            <a:off x="143000" y="3299247"/>
            <a:ext cx="1324284" cy="2432000"/>
            <a:chOff x="4830275" y="2608450"/>
            <a:chExt cx="1324325" cy="2432075"/>
          </a:xfrm>
        </p:grpSpPr>
        <p:sp>
          <p:nvSpPr>
            <p:cNvPr id="1172" name="Google Shape;1172;p14"/>
            <p:cNvSpPr/>
            <p:nvPr/>
          </p:nvSpPr>
          <p:spPr>
            <a:xfrm>
              <a:off x="5018750" y="3690575"/>
              <a:ext cx="519575" cy="1330675"/>
            </a:xfrm>
            <a:custGeom>
              <a:avLst/>
              <a:gdLst/>
              <a:ahLst/>
              <a:cxnLst/>
              <a:rect l="l" t="t" r="r" b="b"/>
              <a:pathLst>
                <a:path w="20783" h="53227" extrusionOk="0">
                  <a:moveTo>
                    <a:pt x="1" y="1"/>
                  </a:moveTo>
                  <a:lnTo>
                    <a:pt x="1" y="1"/>
                  </a:lnTo>
                  <a:cubicBezTo>
                    <a:pt x="9107" y="15979"/>
                    <a:pt x="15111" y="32291"/>
                    <a:pt x="19781" y="52405"/>
                  </a:cubicBezTo>
                  <a:cubicBezTo>
                    <a:pt x="19901" y="52951"/>
                    <a:pt x="20152" y="53227"/>
                    <a:pt x="20368" y="53227"/>
                  </a:cubicBezTo>
                  <a:cubicBezTo>
                    <a:pt x="20574" y="53227"/>
                    <a:pt x="20749" y="52976"/>
                    <a:pt x="20749" y="52472"/>
                  </a:cubicBezTo>
                  <a:cubicBezTo>
                    <a:pt x="20782" y="25152"/>
                    <a:pt x="13777" y="16513"/>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14"/>
            <p:cNvSpPr/>
            <p:nvPr/>
          </p:nvSpPr>
          <p:spPr>
            <a:xfrm>
              <a:off x="5531825" y="3352850"/>
              <a:ext cx="622775" cy="1631100"/>
            </a:xfrm>
            <a:custGeom>
              <a:avLst/>
              <a:gdLst/>
              <a:ahLst/>
              <a:cxnLst/>
              <a:rect l="l" t="t" r="r" b="b"/>
              <a:pathLst>
                <a:path w="24911" h="65244" extrusionOk="0">
                  <a:moveTo>
                    <a:pt x="24910" y="0"/>
                  </a:moveTo>
                  <a:lnTo>
                    <a:pt x="24910" y="0"/>
                  </a:lnTo>
                  <a:cubicBezTo>
                    <a:pt x="21508" y="3503"/>
                    <a:pt x="18139" y="7539"/>
                    <a:pt x="14803" y="12076"/>
                  </a:cubicBezTo>
                  <a:cubicBezTo>
                    <a:pt x="12835" y="14777"/>
                    <a:pt x="10900" y="17646"/>
                    <a:pt x="9132" y="21315"/>
                  </a:cubicBezTo>
                  <a:cubicBezTo>
                    <a:pt x="5930" y="27954"/>
                    <a:pt x="3662" y="36693"/>
                    <a:pt x="2261" y="45199"/>
                  </a:cubicBezTo>
                  <a:cubicBezTo>
                    <a:pt x="1227" y="51637"/>
                    <a:pt x="559" y="57908"/>
                    <a:pt x="59" y="64213"/>
                  </a:cubicBezTo>
                  <a:cubicBezTo>
                    <a:pt x="0" y="64861"/>
                    <a:pt x="265" y="65244"/>
                    <a:pt x="548" y="65244"/>
                  </a:cubicBezTo>
                  <a:cubicBezTo>
                    <a:pt x="745" y="65244"/>
                    <a:pt x="950" y="65058"/>
                    <a:pt x="1060" y="64646"/>
                  </a:cubicBezTo>
                  <a:cubicBezTo>
                    <a:pt x="3928" y="53672"/>
                    <a:pt x="6931" y="43064"/>
                    <a:pt x="10500" y="32557"/>
                  </a:cubicBezTo>
                  <a:cubicBezTo>
                    <a:pt x="14636" y="20215"/>
                    <a:pt x="19340" y="8339"/>
                    <a:pt x="249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14"/>
            <p:cNvSpPr/>
            <p:nvPr/>
          </p:nvSpPr>
          <p:spPr>
            <a:xfrm>
              <a:off x="5366500" y="3998300"/>
              <a:ext cx="170975" cy="1031600"/>
            </a:xfrm>
            <a:custGeom>
              <a:avLst/>
              <a:gdLst/>
              <a:ahLst/>
              <a:cxnLst/>
              <a:rect l="l" t="t" r="r" b="b"/>
              <a:pathLst>
                <a:path w="6839" h="41264" fill="none" extrusionOk="0">
                  <a:moveTo>
                    <a:pt x="5071" y="1"/>
                  </a:moveTo>
                  <a:cubicBezTo>
                    <a:pt x="1" y="16746"/>
                    <a:pt x="768" y="32090"/>
                    <a:pt x="6839" y="41264"/>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14"/>
            <p:cNvSpPr/>
            <p:nvPr/>
          </p:nvSpPr>
          <p:spPr>
            <a:xfrm>
              <a:off x="5467400" y="3605525"/>
              <a:ext cx="231025" cy="403925"/>
            </a:xfrm>
            <a:custGeom>
              <a:avLst/>
              <a:gdLst/>
              <a:ahLst/>
              <a:cxnLst/>
              <a:rect l="l" t="t" r="r" b="b"/>
              <a:pathLst>
                <a:path w="9241" h="16157" extrusionOk="0">
                  <a:moveTo>
                    <a:pt x="4237" y="0"/>
                  </a:moveTo>
                  <a:cubicBezTo>
                    <a:pt x="4037" y="0"/>
                    <a:pt x="2870" y="67"/>
                    <a:pt x="2669" y="67"/>
                  </a:cubicBezTo>
                  <a:cubicBezTo>
                    <a:pt x="668" y="5238"/>
                    <a:pt x="1" y="10608"/>
                    <a:pt x="801" y="15712"/>
                  </a:cubicBezTo>
                  <a:cubicBezTo>
                    <a:pt x="829" y="15901"/>
                    <a:pt x="944" y="16157"/>
                    <a:pt x="1093" y="16157"/>
                  </a:cubicBezTo>
                  <a:cubicBezTo>
                    <a:pt x="1128" y="16157"/>
                    <a:pt x="1164" y="16143"/>
                    <a:pt x="1202" y="16112"/>
                  </a:cubicBezTo>
                  <a:cubicBezTo>
                    <a:pt x="1235" y="16079"/>
                    <a:pt x="1302" y="16012"/>
                    <a:pt x="1335" y="15912"/>
                  </a:cubicBezTo>
                  <a:cubicBezTo>
                    <a:pt x="1902" y="14411"/>
                    <a:pt x="6739" y="4904"/>
                    <a:pt x="9241" y="2035"/>
                  </a:cubicBezTo>
                  <a:cubicBezTo>
                    <a:pt x="9074" y="1902"/>
                    <a:pt x="8974" y="1768"/>
                    <a:pt x="8807" y="1702"/>
                  </a:cubicBezTo>
                  <a:cubicBezTo>
                    <a:pt x="8540" y="1902"/>
                    <a:pt x="8307" y="2102"/>
                    <a:pt x="8040" y="2369"/>
                  </a:cubicBezTo>
                  <a:cubicBezTo>
                    <a:pt x="8207" y="2069"/>
                    <a:pt x="8340" y="1768"/>
                    <a:pt x="8507" y="1502"/>
                  </a:cubicBezTo>
                  <a:cubicBezTo>
                    <a:pt x="7873" y="1034"/>
                    <a:pt x="7173" y="701"/>
                    <a:pt x="6472" y="434"/>
                  </a:cubicBezTo>
                  <a:cubicBezTo>
                    <a:pt x="6139" y="834"/>
                    <a:pt x="5838" y="1235"/>
                    <a:pt x="5538" y="1668"/>
                  </a:cubicBezTo>
                  <a:lnTo>
                    <a:pt x="5905" y="267"/>
                  </a:lnTo>
                  <a:cubicBezTo>
                    <a:pt x="5605" y="201"/>
                    <a:pt x="5338" y="100"/>
                    <a:pt x="5038" y="67"/>
                  </a:cubicBezTo>
                  <a:cubicBezTo>
                    <a:pt x="4404" y="834"/>
                    <a:pt x="3837" y="1668"/>
                    <a:pt x="3303" y="2502"/>
                  </a:cubicBezTo>
                  <a:cubicBezTo>
                    <a:pt x="3503" y="1602"/>
                    <a:pt x="3837" y="768"/>
                    <a:pt x="423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14"/>
            <p:cNvSpPr/>
            <p:nvPr/>
          </p:nvSpPr>
          <p:spPr>
            <a:xfrm>
              <a:off x="5485950" y="3631375"/>
              <a:ext cx="295875" cy="378250"/>
            </a:xfrm>
            <a:custGeom>
              <a:avLst/>
              <a:gdLst/>
              <a:ahLst/>
              <a:cxnLst/>
              <a:rect l="l" t="t" r="r" b="b"/>
              <a:pathLst>
                <a:path w="11835" h="15130" extrusionOk="0">
                  <a:moveTo>
                    <a:pt x="5997" y="0"/>
                  </a:moveTo>
                  <a:cubicBezTo>
                    <a:pt x="2661" y="4437"/>
                    <a:pt x="626" y="9441"/>
                    <a:pt x="59" y="14578"/>
                  </a:cubicBezTo>
                  <a:cubicBezTo>
                    <a:pt x="1" y="14841"/>
                    <a:pt x="71" y="15129"/>
                    <a:pt x="246" y="15129"/>
                  </a:cubicBezTo>
                  <a:cubicBezTo>
                    <a:pt x="271" y="15129"/>
                    <a:pt x="297" y="15124"/>
                    <a:pt x="326" y="15111"/>
                  </a:cubicBezTo>
                  <a:cubicBezTo>
                    <a:pt x="393" y="15111"/>
                    <a:pt x="460" y="15045"/>
                    <a:pt x="493" y="14978"/>
                  </a:cubicBezTo>
                  <a:cubicBezTo>
                    <a:pt x="1460" y="13677"/>
                    <a:pt x="8666" y="5838"/>
                    <a:pt x="11834" y="3703"/>
                  </a:cubicBezTo>
                  <a:cubicBezTo>
                    <a:pt x="11768" y="3536"/>
                    <a:pt x="11668" y="3403"/>
                    <a:pt x="11568" y="3203"/>
                  </a:cubicBezTo>
                  <a:cubicBezTo>
                    <a:pt x="11234" y="3336"/>
                    <a:pt x="10934" y="3436"/>
                    <a:pt x="10634" y="3603"/>
                  </a:cubicBezTo>
                  <a:cubicBezTo>
                    <a:pt x="10834" y="3403"/>
                    <a:pt x="11101" y="3169"/>
                    <a:pt x="11301" y="2903"/>
                  </a:cubicBezTo>
                  <a:cubicBezTo>
                    <a:pt x="10800" y="2336"/>
                    <a:pt x="10233" y="1768"/>
                    <a:pt x="9600" y="1368"/>
                  </a:cubicBezTo>
                  <a:cubicBezTo>
                    <a:pt x="9166" y="1602"/>
                    <a:pt x="8766" y="1935"/>
                    <a:pt x="8399" y="2269"/>
                  </a:cubicBezTo>
                  <a:cubicBezTo>
                    <a:pt x="8599" y="1869"/>
                    <a:pt x="8832" y="1435"/>
                    <a:pt x="9099" y="1035"/>
                  </a:cubicBezTo>
                  <a:cubicBezTo>
                    <a:pt x="8832" y="868"/>
                    <a:pt x="8599" y="734"/>
                    <a:pt x="8299" y="601"/>
                  </a:cubicBezTo>
                  <a:cubicBezTo>
                    <a:pt x="7465" y="1201"/>
                    <a:pt x="6731" y="1835"/>
                    <a:pt x="5964" y="2502"/>
                  </a:cubicBezTo>
                  <a:cubicBezTo>
                    <a:pt x="6431" y="1702"/>
                    <a:pt x="6931" y="1001"/>
                    <a:pt x="7565" y="334"/>
                  </a:cubicBezTo>
                  <a:cubicBezTo>
                    <a:pt x="7331" y="234"/>
                    <a:pt x="6230" y="34"/>
                    <a:pt x="599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14"/>
            <p:cNvSpPr/>
            <p:nvPr/>
          </p:nvSpPr>
          <p:spPr>
            <a:xfrm>
              <a:off x="5308125" y="3614700"/>
              <a:ext cx="218525" cy="392625"/>
            </a:xfrm>
            <a:custGeom>
              <a:avLst/>
              <a:gdLst/>
              <a:ahLst/>
              <a:cxnLst/>
              <a:rect l="l" t="t" r="r" b="b"/>
              <a:pathLst>
                <a:path w="8741" h="15705" extrusionOk="0">
                  <a:moveTo>
                    <a:pt x="5938" y="0"/>
                  </a:moveTo>
                  <a:cubicBezTo>
                    <a:pt x="5738" y="34"/>
                    <a:pt x="5505" y="67"/>
                    <a:pt x="5238" y="134"/>
                  </a:cubicBezTo>
                  <a:cubicBezTo>
                    <a:pt x="5605" y="834"/>
                    <a:pt x="5871" y="1635"/>
                    <a:pt x="6005" y="2469"/>
                  </a:cubicBezTo>
                  <a:cubicBezTo>
                    <a:pt x="5505" y="1702"/>
                    <a:pt x="5004" y="1001"/>
                    <a:pt x="4404" y="367"/>
                  </a:cubicBezTo>
                  <a:cubicBezTo>
                    <a:pt x="4104" y="467"/>
                    <a:pt x="3770" y="567"/>
                    <a:pt x="3503" y="701"/>
                  </a:cubicBezTo>
                  <a:cubicBezTo>
                    <a:pt x="3570" y="1135"/>
                    <a:pt x="3703" y="1568"/>
                    <a:pt x="3737" y="2002"/>
                  </a:cubicBezTo>
                  <a:cubicBezTo>
                    <a:pt x="3503" y="1635"/>
                    <a:pt x="3203" y="1301"/>
                    <a:pt x="2903" y="968"/>
                  </a:cubicBezTo>
                  <a:cubicBezTo>
                    <a:pt x="2169" y="1335"/>
                    <a:pt x="1402" y="1802"/>
                    <a:pt x="734" y="2335"/>
                  </a:cubicBezTo>
                  <a:cubicBezTo>
                    <a:pt x="868" y="2569"/>
                    <a:pt x="1001" y="2869"/>
                    <a:pt x="1101" y="3136"/>
                  </a:cubicBezTo>
                  <a:cubicBezTo>
                    <a:pt x="868" y="2902"/>
                    <a:pt x="668" y="2736"/>
                    <a:pt x="368" y="2636"/>
                  </a:cubicBezTo>
                  <a:cubicBezTo>
                    <a:pt x="267" y="2802"/>
                    <a:pt x="101" y="2902"/>
                    <a:pt x="1" y="3036"/>
                  </a:cubicBezTo>
                  <a:cubicBezTo>
                    <a:pt x="1735" y="4137"/>
                    <a:pt x="3236" y="5671"/>
                    <a:pt x="4370" y="7539"/>
                  </a:cubicBezTo>
                  <a:cubicBezTo>
                    <a:pt x="5038" y="8640"/>
                    <a:pt x="5571" y="9807"/>
                    <a:pt x="5938" y="11075"/>
                  </a:cubicBezTo>
                  <a:cubicBezTo>
                    <a:pt x="6405" y="12509"/>
                    <a:pt x="6505" y="14044"/>
                    <a:pt x="6939" y="15478"/>
                  </a:cubicBezTo>
                  <a:cubicBezTo>
                    <a:pt x="7006" y="15545"/>
                    <a:pt x="7006" y="15645"/>
                    <a:pt x="7072" y="15678"/>
                  </a:cubicBezTo>
                  <a:cubicBezTo>
                    <a:pt x="7100" y="15697"/>
                    <a:pt x="7128" y="15705"/>
                    <a:pt x="7156" y="15705"/>
                  </a:cubicBezTo>
                  <a:cubicBezTo>
                    <a:pt x="7333" y="15705"/>
                    <a:pt x="7511" y="15379"/>
                    <a:pt x="7539" y="15178"/>
                  </a:cubicBezTo>
                  <a:cubicBezTo>
                    <a:pt x="8740" y="9974"/>
                    <a:pt x="8340" y="4170"/>
                    <a:pt x="5938"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14"/>
            <p:cNvSpPr/>
            <p:nvPr/>
          </p:nvSpPr>
          <p:spPr>
            <a:xfrm>
              <a:off x="5204725" y="3765650"/>
              <a:ext cx="281050" cy="240500"/>
            </a:xfrm>
            <a:custGeom>
              <a:avLst/>
              <a:gdLst/>
              <a:ahLst/>
              <a:cxnLst/>
              <a:rect l="l" t="t" r="r" b="b"/>
              <a:pathLst>
                <a:path w="11242" h="9620" extrusionOk="0">
                  <a:moveTo>
                    <a:pt x="1802" y="0"/>
                  </a:moveTo>
                  <a:cubicBezTo>
                    <a:pt x="1668" y="167"/>
                    <a:pt x="1568" y="334"/>
                    <a:pt x="1468" y="500"/>
                  </a:cubicBezTo>
                  <a:cubicBezTo>
                    <a:pt x="2068" y="767"/>
                    <a:pt x="2669" y="1134"/>
                    <a:pt x="3203" y="1601"/>
                  </a:cubicBezTo>
                  <a:cubicBezTo>
                    <a:pt x="2502" y="1368"/>
                    <a:pt x="1835" y="1268"/>
                    <a:pt x="1101" y="1168"/>
                  </a:cubicBezTo>
                  <a:cubicBezTo>
                    <a:pt x="1001" y="1434"/>
                    <a:pt x="868" y="1668"/>
                    <a:pt x="768" y="1968"/>
                  </a:cubicBezTo>
                  <a:cubicBezTo>
                    <a:pt x="1068" y="2168"/>
                    <a:pt x="1368" y="2435"/>
                    <a:pt x="1668" y="2669"/>
                  </a:cubicBezTo>
                  <a:cubicBezTo>
                    <a:pt x="1301" y="2602"/>
                    <a:pt x="968" y="2502"/>
                    <a:pt x="567" y="2502"/>
                  </a:cubicBezTo>
                  <a:cubicBezTo>
                    <a:pt x="334" y="3202"/>
                    <a:pt x="167" y="3970"/>
                    <a:pt x="67" y="4703"/>
                  </a:cubicBezTo>
                  <a:cubicBezTo>
                    <a:pt x="267" y="4803"/>
                    <a:pt x="534" y="4870"/>
                    <a:pt x="734" y="5004"/>
                  </a:cubicBezTo>
                  <a:cubicBezTo>
                    <a:pt x="501" y="5004"/>
                    <a:pt x="234" y="5037"/>
                    <a:pt x="34" y="5104"/>
                  </a:cubicBezTo>
                  <a:cubicBezTo>
                    <a:pt x="0" y="5304"/>
                    <a:pt x="0" y="5504"/>
                    <a:pt x="0" y="5671"/>
                  </a:cubicBezTo>
                  <a:cubicBezTo>
                    <a:pt x="608" y="5547"/>
                    <a:pt x="1230" y="5487"/>
                    <a:pt x="1857" y="5487"/>
                  </a:cubicBezTo>
                  <a:cubicBezTo>
                    <a:pt x="2916" y="5487"/>
                    <a:pt x="3990" y="5657"/>
                    <a:pt x="5037" y="5971"/>
                  </a:cubicBezTo>
                  <a:cubicBezTo>
                    <a:pt x="6038" y="6271"/>
                    <a:pt x="7005" y="6705"/>
                    <a:pt x="7906" y="7305"/>
                  </a:cubicBezTo>
                  <a:cubicBezTo>
                    <a:pt x="8973" y="7972"/>
                    <a:pt x="9874" y="8906"/>
                    <a:pt x="10908" y="9540"/>
                  </a:cubicBezTo>
                  <a:cubicBezTo>
                    <a:pt x="10957" y="9589"/>
                    <a:pt x="11006" y="9620"/>
                    <a:pt x="11042" y="9620"/>
                  </a:cubicBezTo>
                  <a:cubicBezTo>
                    <a:pt x="11055" y="9620"/>
                    <a:pt x="11066" y="9616"/>
                    <a:pt x="11075" y="9607"/>
                  </a:cubicBezTo>
                  <a:cubicBezTo>
                    <a:pt x="11242" y="9540"/>
                    <a:pt x="11208" y="9207"/>
                    <a:pt x="11075" y="8973"/>
                  </a:cubicBezTo>
                  <a:cubicBezTo>
                    <a:pt x="8907" y="4837"/>
                    <a:pt x="5504" y="1301"/>
                    <a:pt x="1802"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14"/>
            <p:cNvSpPr/>
            <p:nvPr/>
          </p:nvSpPr>
          <p:spPr>
            <a:xfrm>
              <a:off x="5479925" y="3749800"/>
              <a:ext cx="372775" cy="253875"/>
            </a:xfrm>
            <a:custGeom>
              <a:avLst/>
              <a:gdLst/>
              <a:ahLst/>
              <a:cxnLst/>
              <a:rect l="l" t="t" r="r" b="b"/>
              <a:pathLst>
                <a:path w="14911" h="10155" extrusionOk="0">
                  <a:moveTo>
                    <a:pt x="12909" y="0"/>
                  </a:moveTo>
                  <a:cubicBezTo>
                    <a:pt x="8039" y="1301"/>
                    <a:pt x="3369" y="5071"/>
                    <a:pt x="300" y="9474"/>
                  </a:cubicBezTo>
                  <a:cubicBezTo>
                    <a:pt x="134" y="9741"/>
                    <a:pt x="0" y="10107"/>
                    <a:pt x="234" y="10141"/>
                  </a:cubicBezTo>
                  <a:cubicBezTo>
                    <a:pt x="263" y="10151"/>
                    <a:pt x="289" y="10155"/>
                    <a:pt x="315" y="10155"/>
                  </a:cubicBezTo>
                  <a:cubicBezTo>
                    <a:pt x="376" y="10155"/>
                    <a:pt x="430" y="10131"/>
                    <a:pt x="501" y="10107"/>
                  </a:cubicBezTo>
                  <a:cubicBezTo>
                    <a:pt x="1902" y="9474"/>
                    <a:pt x="3169" y="8440"/>
                    <a:pt x="4537" y="7772"/>
                  </a:cubicBezTo>
                  <a:cubicBezTo>
                    <a:pt x="5804" y="7172"/>
                    <a:pt x="7072" y="6672"/>
                    <a:pt x="8373" y="6405"/>
                  </a:cubicBezTo>
                  <a:cubicBezTo>
                    <a:pt x="9645" y="6077"/>
                    <a:pt x="10939" y="5917"/>
                    <a:pt x="12204" y="5917"/>
                  </a:cubicBezTo>
                  <a:cubicBezTo>
                    <a:pt x="13129" y="5917"/>
                    <a:pt x="14038" y="6002"/>
                    <a:pt x="14911" y="6171"/>
                  </a:cubicBezTo>
                  <a:lnTo>
                    <a:pt x="14911" y="5604"/>
                  </a:lnTo>
                  <a:cubicBezTo>
                    <a:pt x="14644" y="5504"/>
                    <a:pt x="14344" y="5504"/>
                    <a:pt x="14010" y="5471"/>
                  </a:cubicBezTo>
                  <a:cubicBezTo>
                    <a:pt x="14310" y="5404"/>
                    <a:pt x="14577" y="5271"/>
                    <a:pt x="14877" y="5171"/>
                  </a:cubicBezTo>
                  <a:cubicBezTo>
                    <a:pt x="14811" y="4337"/>
                    <a:pt x="14644" y="3503"/>
                    <a:pt x="14377" y="2769"/>
                  </a:cubicBezTo>
                  <a:cubicBezTo>
                    <a:pt x="13910" y="2769"/>
                    <a:pt x="13476" y="2836"/>
                    <a:pt x="13009" y="2936"/>
                  </a:cubicBezTo>
                  <a:cubicBezTo>
                    <a:pt x="13376" y="2635"/>
                    <a:pt x="13743" y="2435"/>
                    <a:pt x="14177" y="2168"/>
                  </a:cubicBezTo>
                  <a:cubicBezTo>
                    <a:pt x="14044" y="1902"/>
                    <a:pt x="13910" y="1601"/>
                    <a:pt x="13743" y="1301"/>
                  </a:cubicBezTo>
                  <a:cubicBezTo>
                    <a:pt x="12843" y="1335"/>
                    <a:pt x="11909" y="1468"/>
                    <a:pt x="11008" y="1668"/>
                  </a:cubicBezTo>
                  <a:cubicBezTo>
                    <a:pt x="11709" y="1168"/>
                    <a:pt x="12509" y="801"/>
                    <a:pt x="13310" y="567"/>
                  </a:cubicBezTo>
                  <a:cubicBezTo>
                    <a:pt x="13176" y="401"/>
                    <a:pt x="13043" y="167"/>
                    <a:pt x="12909"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14"/>
            <p:cNvSpPr/>
            <p:nvPr/>
          </p:nvSpPr>
          <p:spPr>
            <a:xfrm>
              <a:off x="5488250" y="3916825"/>
              <a:ext cx="341950" cy="144050"/>
            </a:xfrm>
            <a:custGeom>
              <a:avLst/>
              <a:gdLst/>
              <a:ahLst/>
              <a:cxnLst/>
              <a:rect l="l" t="t" r="r" b="b"/>
              <a:pathLst>
                <a:path w="13678" h="5762" extrusionOk="0">
                  <a:moveTo>
                    <a:pt x="11218" y="1"/>
                  </a:moveTo>
                  <a:cubicBezTo>
                    <a:pt x="7761" y="1"/>
                    <a:pt x="3868" y="1192"/>
                    <a:pt x="468" y="3093"/>
                  </a:cubicBezTo>
                  <a:cubicBezTo>
                    <a:pt x="234" y="3226"/>
                    <a:pt x="1" y="3460"/>
                    <a:pt x="134" y="3593"/>
                  </a:cubicBezTo>
                  <a:cubicBezTo>
                    <a:pt x="201" y="3627"/>
                    <a:pt x="234" y="3627"/>
                    <a:pt x="334" y="3627"/>
                  </a:cubicBezTo>
                  <a:cubicBezTo>
                    <a:pt x="1635" y="3627"/>
                    <a:pt x="2970" y="3293"/>
                    <a:pt x="4237" y="3260"/>
                  </a:cubicBezTo>
                  <a:cubicBezTo>
                    <a:pt x="4383" y="3256"/>
                    <a:pt x="4528" y="3253"/>
                    <a:pt x="4672" y="3253"/>
                  </a:cubicBezTo>
                  <a:cubicBezTo>
                    <a:pt x="5679" y="3253"/>
                    <a:pt x="6635" y="3356"/>
                    <a:pt x="7539" y="3560"/>
                  </a:cubicBezTo>
                  <a:cubicBezTo>
                    <a:pt x="9341" y="3927"/>
                    <a:pt x="10909" y="4727"/>
                    <a:pt x="12143" y="5761"/>
                  </a:cubicBezTo>
                  <a:cubicBezTo>
                    <a:pt x="12209" y="5595"/>
                    <a:pt x="12310" y="5461"/>
                    <a:pt x="12343" y="5294"/>
                  </a:cubicBezTo>
                  <a:cubicBezTo>
                    <a:pt x="12109" y="5161"/>
                    <a:pt x="11943" y="4994"/>
                    <a:pt x="11742" y="4894"/>
                  </a:cubicBezTo>
                  <a:cubicBezTo>
                    <a:pt x="12009" y="4894"/>
                    <a:pt x="12243" y="4928"/>
                    <a:pt x="12510" y="4961"/>
                  </a:cubicBezTo>
                  <a:cubicBezTo>
                    <a:pt x="12877" y="4294"/>
                    <a:pt x="13110" y="3593"/>
                    <a:pt x="13344" y="2859"/>
                  </a:cubicBezTo>
                  <a:cubicBezTo>
                    <a:pt x="13010" y="2726"/>
                    <a:pt x="12676" y="2593"/>
                    <a:pt x="12276" y="2492"/>
                  </a:cubicBezTo>
                  <a:cubicBezTo>
                    <a:pt x="12676" y="2426"/>
                    <a:pt x="13077" y="2392"/>
                    <a:pt x="13477" y="2326"/>
                  </a:cubicBezTo>
                  <a:cubicBezTo>
                    <a:pt x="13510" y="2059"/>
                    <a:pt x="13544" y="1759"/>
                    <a:pt x="13577" y="1492"/>
                  </a:cubicBezTo>
                  <a:cubicBezTo>
                    <a:pt x="12977" y="1258"/>
                    <a:pt x="12243" y="991"/>
                    <a:pt x="11542" y="825"/>
                  </a:cubicBezTo>
                  <a:cubicBezTo>
                    <a:pt x="11965" y="770"/>
                    <a:pt x="12367" y="745"/>
                    <a:pt x="12754" y="745"/>
                  </a:cubicBezTo>
                  <a:cubicBezTo>
                    <a:pt x="13071" y="745"/>
                    <a:pt x="13377" y="761"/>
                    <a:pt x="13677" y="791"/>
                  </a:cubicBezTo>
                  <a:lnTo>
                    <a:pt x="13677" y="224"/>
                  </a:lnTo>
                  <a:cubicBezTo>
                    <a:pt x="12893" y="73"/>
                    <a:pt x="12069" y="1"/>
                    <a:pt x="11218"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14"/>
            <p:cNvSpPr/>
            <p:nvPr/>
          </p:nvSpPr>
          <p:spPr>
            <a:xfrm>
              <a:off x="5488250" y="3452925"/>
              <a:ext cx="116775" cy="459500"/>
            </a:xfrm>
            <a:custGeom>
              <a:avLst/>
              <a:gdLst/>
              <a:ahLst/>
              <a:cxnLst/>
              <a:rect l="l" t="t" r="r" b="b"/>
              <a:pathLst>
                <a:path w="4671" h="18380" extrusionOk="0">
                  <a:moveTo>
                    <a:pt x="2970" y="0"/>
                  </a:moveTo>
                  <a:lnTo>
                    <a:pt x="2736" y="67"/>
                  </a:lnTo>
                  <a:cubicBezTo>
                    <a:pt x="4404" y="5137"/>
                    <a:pt x="3203" y="13143"/>
                    <a:pt x="1" y="18313"/>
                  </a:cubicBezTo>
                  <a:lnTo>
                    <a:pt x="201" y="18380"/>
                  </a:lnTo>
                  <a:cubicBezTo>
                    <a:pt x="3470" y="13176"/>
                    <a:pt x="4671" y="5104"/>
                    <a:pt x="29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14"/>
            <p:cNvSpPr/>
            <p:nvPr/>
          </p:nvSpPr>
          <p:spPr>
            <a:xfrm>
              <a:off x="5534950" y="3436125"/>
              <a:ext cx="44225" cy="25425"/>
            </a:xfrm>
            <a:custGeom>
              <a:avLst/>
              <a:gdLst/>
              <a:ahLst/>
              <a:cxnLst/>
              <a:rect l="l" t="t" r="r" b="b"/>
              <a:pathLst>
                <a:path w="1769" h="1017" extrusionOk="0">
                  <a:moveTo>
                    <a:pt x="1314" y="1"/>
                  </a:moveTo>
                  <a:cubicBezTo>
                    <a:pt x="1163" y="1"/>
                    <a:pt x="982" y="35"/>
                    <a:pt x="801" y="105"/>
                  </a:cubicBezTo>
                  <a:cubicBezTo>
                    <a:pt x="334" y="205"/>
                    <a:pt x="1" y="539"/>
                    <a:pt x="101" y="805"/>
                  </a:cubicBezTo>
                  <a:cubicBezTo>
                    <a:pt x="121" y="949"/>
                    <a:pt x="281" y="1017"/>
                    <a:pt x="509" y="1017"/>
                  </a:cubicBezTo>
                  <a:cubicBezTo>
                    <a:pt x="652" y="1017"/>
                    <a:pt x="822" y="990"/>
                    <a:pt x="1001" y="939"/>
                  </a:cubicBezTo>
                  <a:cubicBezTo>
                    <a:pt x="1468" y="772"/>
                    <a:pt x="1769" y="439"/>
                    <a:pt x="1702" y="205"/>
                  </a:cubicBezTo>
                  <a:cubicBezTo>
                    <a:pt x="1683" y="69"/>
                    <a:pt x="1527" y="1"/>
                    <a:pt x="1314" y="1"/>
                  </a:cubicBezTo>
                  <a:close/>
                </a:path>
              </a:pathLst>
            </a:custGeom>
            <a:solidFill>
              <a:srgbClr val="FFFB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14"/>
            <p:cNvSpPr/>
            <p:nvPr/>
          </p:nvSpPr>
          <p:spPr>
            <a:xfrm>
              <a:off x="5495750" y="3503775"/>
              <a:ext cx="139300" cy="417000"/>
            </a:xfrm>
            <a:custGeom>
              <a:avLst/>
              <a:gdLst/>
              <a:ahLst/>
              <a:cxnLst/>
              <a:rect l="l" t="t" r="r" b="b"/>
              <a:pathLst>
                <a:path w="5572" h="16680" extrusionOk="0">
                  <a:moveTo>
                    <a:pt x="5338" y="1"/>
                  </a:moveTo>
                  <a:cubicBezTo>
                    <a:pt x="5071" y="4838"/>
                    <a:pt x="3337" y="10275"/>
                    <a:pt x="1" y="16613"/>
                  </a:cubicBezTo>
                  <a:lnTo>
                    <a:pt x="234" y="16679"/>
                  </a:lnTo>
                  <a:cubicBezTo>
                    <a:pt x="3570" y="10342"/>
                    <a:pt x="5338" y="4904"/>
                    <a:pt x="557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14"/>
            <p:cNvSpPr/>
            <p:nvPr/>
          </p:nvSpPr>
          <p:spPr>
            <a:xfrm>
              <a:off x="5610850" y="3485425"/>
              <a:ext cx="41725" cy="24225"/>
            </a:xfrm>
            <a:custGeom>
              <a:avLst/>
              <a:gdLst/>
              <a:ahLst/>
              <a:cxnLst/>
              <a:rect l="l" t="t" r="r" b="b"/>
              <a:pathLst>
                <a:path w="1669" h="969" extrusionOk="0">
                  <a:moveTo>
                    <a:pt x="901" y="1"/>
                  </a:moveTo>
                  <a:cubicBezTo>
                    <a:pt x="401" y="34"/>
                    <a:pt x="0" y="234"/>
                    <a:pt x="0" y="501"/>
                  </a:cubicBezTo>
                  <a:cubicBezTo>
                    <a:pt x="0" y="735"/>
                    <a:pt x="334" y="968"/>
                    <a:pt x="801" y="968"/>
                  </a:cubicBezTo>
                  <a:cubicBezTo>
                    <a:pt x="1268" y="968"/>
                    <a:pt x="1635" y="735"/>
                    <a:pt x="1668" y="468"/>
                  </a:cubicBezTo>
                  <a:cubicBezTo>
                    <a:pt x="1668" y="201"/>
                    <a:pt x="1335" y="1"/>
                    <a:pt x="9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14"/>
            <p:cNvSpPr/>
            <p:nvPr/>
          </p:nvSpPr>
          <p:spPr>
            <a:xfrm>
              <a:off x="5460725" y="3506275"/>
              <a:ext cx="86775" cy="406150"/>
            </a:xfrm>
            <a:custGeom>
              <a:avLst/>
              <a:gdLst/>
              <a:ahLst/>
              <a:cxnLst/>
              <a:rect l="l" t="t" r="r" b="b"/>
              <a:pathLst>
                <a:path w="3471" h="16246" extrusionOk="0">
                  <a:moveTo>
                    <a:pt x="234" y="1"/>
                  </a:moveTo>
                  <a:lnTo>
                    <a:pt x="1" y="134"/>
                  </a:lnTo>
                  <a:cubicBezTo>
                    <a:pt x="2836" y="4904"/>
                    <a:pt x="3237" y="10742"/>
                    <a:pt x="1068" y="16179"/>
                  </a:cubicBezTo>
                  <a:lnTo>
                    <a:pt x="1302" y="16246"/>
                  </a:lnTo>
                  <a:cubicBezTo>
                    <a:pt x="3470" y="10809"/>
                    <a:pt x="3103" y="487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4"/>
            <p:cNvSpPr/>
            <p:nvPr/>
          </p:nvSpPr>
          <p:spPr>
            <a:xfrm>
              <a:off x="5439050" y="3488675"/>
              <a:ext cx="42550" cy="29625"/>
            </a:xfrm>
            <a:custGeom>
              <a:avLst/>
              <a:gdLst/>
              <a:ahLst/>
              <a:cxnLst/>
              <a:rect l="l" t="t" r="r" b="b"/>
              <a:pathLst>
                <a:path w="1702" h="1185" extrusionOk="0">
                  <a:moveTo>
                    <a:pt x="1236" y="0"/>
                  </a:moveTo>
                  <a:cubicBezTo>
                    <a:pt x="1057" y="0"/>
                    <a:pt x="841" y="67"/>
                    <a:pt x="634" y="205"/>
                  </a:cubicBezTo>
                  <a:cubicBezTo>
                    <a:pt x="201" y="438"/>
                    <a:pt x="1" y="838"/>
                    <a:pt x="101" y="1038"/>
                  </a:cubicBezTo>
                  <a:cubicBezTo>
                    <a:pt x="149" y="1135"/>
                    <a:pt x="274" y="1185"/>
                    <a:pt x="436" y="1185"/>
                  </a:cubicBezTo>
                  <a:cubicBezTo>
                    <a:pt x="610" y="1185"/>
                    <a:pt x="827" y="1126"/>
                    <a:pt x="1035" y="1005"/>
                  </a:cubicBezTo>
                  <a:cubicBezTo>
                    <a:pt x="1468" y="738"/>
                    <a:pt x="1702" y="371"/>
                    <a:pt x="1602" y="171"/>
                  </a:cubicBezTo>
                  <a:cubicBezTo>
                    <a:pt x="1537" y="58"/>
                    <a:pt x="1403" y="0"/>
                    <a:pt x="12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14"/>
            <p:cNvSpPr/>
            <p:nvPr/>
          </p:nvSpPr>
          <p:spPr>
            <a:xfrm>
              <a:off x="5545800" y="3626375"/>
              <a:ext cx="261050" cy="301900"/>
            </a:xfrm>
            <a:custGeom>
              <a:avLst/>
              <a:gdLst/>
              <a:ahLst/>
              <a:cxnLst/>
              <a:rect l="l" t="t" r="r" b="b"/>
              <a:pathLst>
                <a:path w="10442" h="12076" extrusionOk="0">
                  <a:moveTo>
                    <a:pt x="10374" y="0"/>
                  </a:moveTo>
                  <a:cubicBezTo>
                    <a:pt x="5071" y="2435"/>
                    <a:pt x="1668" y="6405"/>
                    <a:pt x="0" y="12009"/>
                  </a:cubicBezTo>
                  <a:lnTo>
                    <a:pt x="201" y="12076"/>
                  </a:lnTo>
                  <a:cubicBezTo>
                    <a:pt x="1868" y="6538"/>
                    <a:pt x="5237" y="2669"/>
                    <a:pt x="10441" y="200"/>
                  </a:cubicBezTo>
                  <a:lnTo>
                    <a:pt x="103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14"/>
            <p:cNvSpPr/>
            <p:nvPr/>
          </p:nvSpPr>
          <p:spPr>
            <a:xfrm>
              <a:off x="5798475" y="3607450"/>
              <a:ext cx="28375" cy="40375"/>
            </a:xfrm>
            <a:custGeom>
              <a:avLst/>
              <a:gdLst/>
              <a:ahLst/>
              <a:cxnLst/>
              <a:rect l="l" t="t" r="r" b="b"/>
              <a:pathLst>
                <a:path w="1135" h="1615" extrusionOk="0">
                  <a:moveTo>
                    <a:pt x="369" y="1"/>
                  </a:moveTo>
                  <a:cubicBezTo>
                    <a:pt x="333" y="1"/>
                    <a:pt x="298" y="8"/>
                    <a:pt x="267" y="23"/>
                  </a:cubicBezTo>
                  <a:cubicBezTo>
                    <a:pt x="67" y="157"/>
                    <a:pt x="1" y="624"/>
                    <a:pt x="167" y="1024"/>
                  </a:cubicBezTo>
                  <a:cubicBezTo>
                    <a:pt x="308" y="1391"/>
                    <a:pt x="569" y="1614"/>
                    <a:pt x="787" y="1614"/>
                  </a:cubicBezTo>
                  <a:cubicBezTo>
                    <a:pt x="827" y="1614"/>
                    <a:pt x="865" y="1607"/>
                    <a:pt x="901" y="1591"/>
                  </a:cubicBezTo>
                  <a:cubicBezTo>
                    <a:pt x="1101" y="1458"/>
                    <a:pt x="1135" y="991"/>
                    <a:pt x="968" y="591"/>
                  </a:cubicBezTo>
                  <a:cubicBezTo>
                    <a:pt x="827" y="224"/>
                    <a:pt x="567" y="1"/>
                    <a:pt x="3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14"/>
            <p:cNvSpPr/>
            <p:nvPr/>
          </p:nvSpPr>
          <p:spPr>
            <a:xfrm>
              <a:off x="5487425" y="3560500"/>
              <a:ext cx="70900" cy="351925"/>
            </a:xfrm>
            <a:custGeom>
              <a:avLst/>
              <a:gdLst/>
              <a:ahLst/>
              <a:cxnLst/>
              <a:rect l="l" t="t" r="r" b="b"/>
              <a:pathLst>
                <a:path w="2836" h="14077" extrusionOk="0">
                  <a:moveTo>
                    <a:pt x="2069" y="0"/>
                  </a:moveTo>
                  <a:lnTo>
                    <a:pt x="1835" y="33"/>
                  </a:lnTo>
                  <a:cubicBezTo>
                    <a:pt x="2536" y="4403"/>
                    <a:pt x="2502" y="8306"/>
                    <a:pt x="0" y="14010"/>
                  </a:cubicBezTo>
                  <a:lnTo>
                    <a:pt x="234" y="14077"/>
                  </a:lnTo>
                  <a:cubicBezTo>
                    <a:pt x="2736" y="8339"/>
                    <a:pt x="2836" y="4403"/>
                    <a:pt x="20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14"/>
            <p:cNvSpPr/>
            <p:nvPr/>
          </p:nvSpPr>
          <p:spPr>
            <a:xfrm>
              <a:off x="5512450" y="3541550"/>
              <a:ext cx="44225" cy="26250"/>
            </a:xfrm>
            <a:custGeom>
              <a:avLst/>
              <a:gdLst/>
              <a:ahLst/>
              <a:cxnLst/>
              <a:rect l="l" t="t" r="r" b="b"/>
              <a:pathLst>
                <a:path w="1769" h="1050" extrusionOk="0">
                  <a:moveTo>
                    <a:pt x="1250" y="0"/>
                  </a:moveTo>
                  <a:cubicBezTo>
                    <a:pt x="1105" y="0"/>
                    <a:pt x="939" y="30"/>
                    <a:pt x="767" y="91"/>
                  </a:cubicBezTo>
                  <a:cubicBezTo>
                    <a:pt x="334" y="258"/>
                    <a:pt x="0" y="558"/>
                    <a:pt x="67" y="791"/>
                  </a:cubicBezTo>
                  <a:cubicBezTo>
                    <a:pt x="88" y="960"/>
                    <a:pt x="270" y="1049"/>
                    <a:pt x="519" y="1049"/>
                  </a:cubicBezTo>
                  <a:cubicBezTo>
                    <a:pt x="663" y="1049"/>
                    <a:pt x="830" y="1019"/>
                    <a:pt x="1001" y="958"/>
                  </a:cubicBezTo>
                  <a:cubicBezTo>
                    <a:pt x="1434" y="825"/>
                    <a:pt x="1768" y="491"/>
                    <a:pt x="1701" y="258"/>
                  </a:cubicBezTo>
                  <a:cubicBezTo>
                    <a:pt x="1680" y="89"/>
                    <a:pt x="1499" y="0"/>
                    <a:pt x="12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14"/>
            <p:cNvSpPr/>
            <p:nvPr/>
          </p:nvSpPr>
          <p:spPr>
            <a:xfrm>
              <a:off x="5545800" y="3610525"/>
              <a:ext cx="189325" cy="317750"/>
            </a:xfrm>
            <a:custGeom>
              <a:avLst/>
              <a:gdLst/>
              <a:ahLst/>
              <a:cxnLst/>
              <a:rect l="l" t="t" r="r" b="b"/>
              <a:pathLst>
                <a:path w="7573" h="12710" extrusionOk="0">
                  <a:moveTo>
                    <a:pt x="7406" y="1"/>
                  </a:moveTo>
                  <a:cubicBezTo>
                    <a:pt x="2702" y="3870"/>
                    <a:pt x="267" y="6906"/>
                    <a:pt x="0" y="12710"/>
                  </a:cubicBezTo>
                  <a:lnTo>
                    <a:pt x="234" y="12710"/>
                  </a:lnTo>
                  <a:cubicBezTo>
                    <a:pt x="534" y="7039"/>
                    <a:pt x="2936" y="4037"/>
                    <a:pt x="7572" y="167"/>
                  </a:cubicBezTo>
                  <a:lnTo>
                    <a:pt x="740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14"/>
            <p:cNvSpPr/>
            <p:nvPr/>
          </p:nvSpPr>
          <p:spPr>
            <a:xfrm>
              <a:off x="5721750" y="3591875"/>
              <a:ext cx="34225" cy="34825"/>
            </a:xfrm>
            <a:custGeom>
              <a:avLst/>
              <a:gdLst/>
              <a:ahLst/>
              <a:cxnLst/>
              <a:rect l="l" t="t" r="r" b="b"/>
              <a:pathLst>
                <a:path w="1369" h="1393" extrusionOk="0">
                  <a:moveTo>
                    <a:pt x="401" y="0"/>
                  </a:moveTo>
                  <a:cubicBezTo>
                    <a:pt x="312" y="0"/>
                    <a:pt x="231" y="26"/>
                    <a:pt x="168" y="79"/>
                  </a:cubicBezTo>
                  <a:cubicBezTo>
                    <a:pt x="1" y="280"/>
                    <a:pt x="34" y="680"/>
                    <a:pt x="334" y="1047"/>
                  </a:cubicBezTo>
                  <a:cubicBezTo>
                    <a:pt x="493" y="1274"/>
                    <a:pt x="730" y="1393"/>
                    <a:pt x="928" y="1393"/>
                  </a:cubicBezTo>
                  <a:cubicBezTo>
                    <a:pt x="1020" y="1393"/>
                    <a:pt x="1104" y="1367"/>
                    <a:pt x="1168" y="1314"/>
                  </a:cubicBezTo>
                  <a:cubicBezTo>
                    <a:pt x="1368" y="1147"/>
                    <a:pt x="1302" y="680"/>
                    <a:pt x="1001" y="346"/>
                  </a:cubicBezTo>
                  <a:cubicBezTo>
                    <a:pt x="820" y="119"/>
                    <a:pt x="592" y="0"/>
                    <a:pt x="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14"/>
            <p:cNvSpPr/>
            <p:nvPr/>
          </p:nvSpPr>
          <p:spPr>
            <a:xfrm>
              <a:off x="5466575" y="3704850"/>
              <a:ext cx="186000" cy="308550"/>
            </a:xfrm>
            <a:custGeom>
              <a:avLst/>
              <a:gdLst/>
              <a:ahLst/>
              <a:cxnLst/>
              <a:rect l="l" t="t" r="r" b="b"/>
              <a:pathLst>
                <a:path w="7440" h="12342" extrusionOk="0">
                  <a:moveTo>
                    <a:pt x="3014" y="1"/>
                  </a:moveTo>
                  <a:cubicBezTo>
                    <a:pt x="2665" y="1"/>
                    <a:pt x="2213" y="30"/>
                    <a:pt x="2102" y="30"/>
                  </a:cubicBezTo>
                  <a:cubicBezTo>
                    <a:pt x="501" y="3933"/>
                    <a:pt x="0" y="8003"/>
                    <a:pt x="601" y="11972"/>
                  </a:cubicBezTo>
                  <a:cubicBezTo>
                    <a:pt x="655" y="12135"/>
                    <a:pt x="731" y="12342"/>
                    <a:pt x="848" y="12342"/>
                  </a:cubicBezTo>
                  <a:cubicBezTo>
                    <a:pt x="874" y="12342"/>
                    <a:pt x="903" y="12331"/>
                    <a:pt x="934" y="12306"/>
                  </a:cubicBezTo>
                  <a:cubicBezTo>
                    <a:pt x="1035" y="12272"/>
                    <a:pt x="1035" y="12239"/>
                    <a:pt x="1068" y="12139"/>
                  </a:cubicBezTo>
                  <a:cubicBezTo>
                    <a:pt x="1535" y="11038"/>
                    <a:pt x="5438" y="3866"/>
                    <a:pt x="7439" y="1732"/>
                  </a:cubicBezTo>
                  <a:cubicBezTo>
                    <a:pt x="7339" y="1631"/>
                    <a:pt x="7206" y="1565"/>
                    <a:pt x="7172" y="1465"/>
                  </a:cubicBezTo>
                  <a:lnTo>
                    <a:pt x="6538" y="1965"/>
                  </a:lnTo>
                  <a:cubicBezTo>
                    <a:pt x="6672" y="1765"/>
                    <a:pt x="6772" y="1531"/>
                    <a:pt x="6905" y="1298"/>
                  </a:cubicBezTo>
                  <a:cubicBezTo>
                    <a:pt x="6372" y="931"/>
                    <a:pt x="5838" y="631"/>
                    <a:pt x="5238" y="431"/>
                  </a:cubicBezTo>
                  <a:cubicBezTo>
                    <a:pt x="4937" y="731"/>
                    <a:pt x="4704" y="998"/>
                    <a:pt x="4504" y="1331"/>
                  </a:cubicBezTo>
                  <a:cubicBezTo>
                    <a:pt x="4570" y="998"/>
                    <a:pt x="4670" y="631"/>
                    <a:pt x="4771" y="297"/>
                  </a:cubicBezTo>
                  <a:cubicBezTo>
                    <a:pt x="4537" y="264"/>
                    <a:pt x="4337" y="197"/>
                    <a:pt x="4070" y="130"/>
                  </a:cubicBezTo>
                  <a:cubicBezTo>
                    <a:pt x="3570" y="697"/>
                    <a:pt x="3069" y="1298"/>
                    <a:pt x="2669" y="1932"/>
                  </a:cubicBezTo>
                  <a:cubicBezTo>
                    <a:pt x="2836" y="1265"/>
                    <a:pt x="3069" y="597"/>
                    <a:pt x="3403" y="30"/>
                  </a:cubicBezTo>
                  <a:cubicBezTo>
                    <a:pt x="3336" y="8"/>
                    <a:pt x="3188" y="1"/>
                    <a:pt x="3014"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14"/>
            <p:cNvSpPr/>
            <p:nvPr/>
          </p:nvSpPr>
          <p:spPr>
            <a:xfrm>
              <a:off x="5338975" y="3710600"/>
              <a:ext cx="175150" cy="302450"/>
            </a:xfrm>
            <a:custGeom>
              <a:avLst/>
              <a:gdLst/>
              <a:ahLst/>
              <a:cxnLst/>
              <a:rect l="l" t="t" r="r" b="b"/>
              <a:pathLst>
                <a:path w="7006" h="12098" extrusionOk="0">
                  <a:moveTo>
                    <a:pt x="4838" y="0"/>
                  </a:moveTo>
                  <a:cubicBezTo>
                    <a:pt x="4671" y="34"/>
                    <a:pt x="4471" y="34"/>
                    <a:pt x="4304" y="67"/>
                  </a:cubicBezTo>
                  <a:cubicBezTo>
                    <a:pt x="4571" y="634"/>
                    <a:pt x="4804" y="1235"/>
                    <a:pt x="4871" y="1902"/>
                  </a:cubicBezTo>
                  <a:cubicBezTo>
                    <a:pt x="4504" y="1335"/>
                    <a:pt x="4070" y="734"/>
                    <a:pt x="3570" y="234"/>
                  </a:cubicBezTo>
                  <a:lnTo>
                    <a:pt x="2836" y="501"/>
                  </a:lnTo>
                  <a:cubicBezTo>
                    <a:pt x="2903" y="834"/>
                    <a:pt x="3003" y="1168"/>
                    <a:pt x="3036" y="1502"/>
                  </a:cubicBezTo>
                  <a:cubicBezTo>
                    <a:pt x="2836" y="1201"/>
                    <a:pt x="2636" y="901"/>
                    <a:pt x="2369" y="668"/>
                  </a:cubicBezTo>
                  <a:cubicBezTo>
                    <a:pt x="1735" y="901"/>
                    <a:pt x="1168" y="1235"/>
                    <a:pt x="568" y="1668"/>
                  </a:cubicBezTo>
                  <a:cubicBezTo>
                    <a:pt x="701" y="1868"/>
                    <a:pt x="801" y="2069"/>
                    <a:pt x="868" y="2269"/>
                  </a:cubicBezTo>
                  <a:cubicBezTo>
                    <a:pt x="701" y="2102"/>
                    <a:pt x="501" y="2002"/>
                    <a:pt x="301" y="1868"/>
                  </a:cubicBezTo>
                  <a:cubicBezTo>
                    <a:pt x="268" y="1868"/>
                    <a:pt x="134" y="1969"/>
                    <a:pt x="1" y="2069"/>
                  </a:cubicBezTo>
                  <a:cubicBezTo>
                    <a:pt x="1368" y="3003"/>
                    <a:pt x="2636" y="4237"/>
                    <a:pt x="3503" y="5705"/>
                  </a:cubicBezTo>
                  <a:cubicBezTo>
                    <a:pt x="4037" y="6572"/>
                    <a:pt x="4471" y="7506"/>
                    <a:pt x="4771" y="8507"/>
                  </a:cubicBezTo>
                  <a:cubicBezTo>
                    <a:pt x="5104" y="9574"/>
                    <a:pt x="5171" y="10808"/>
                    <a:pt x="5538" y="11909"/>
                  </a:cubicBezTo>
                  <a:cubicBezTo>
                    <a:pt x="5538" y="11976"/>
                    <a:pt x="5605" y="12042"/>
                    <a:pt x="5638" y="12076"/>
                  </a:cubicBezTo>
                  <a:cubicBezTo>
                    <a:pt x="5663" y="12091"/>
                    <a:pt x="5688" y="12097"/>
                    <a:pt x="5713" y="12097"/>
                  </a:cubicBezTo>
                  <a:cubicBezTo>
                    <a:pt x="5852" y="12097"/>
                    <a:pt x="5977" y="11879"/>
                    <a:pt x="6005" y="11709"/>
                  </a:cubicBezTo>
                  <a:cubicBezTo>
                    <a:pt x="7006" y="7739"/>
                    <a:pt x="6706" y="3303"/>
                    <a:pt x="4838"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14"/>
            <p:cNvSpPr/>
            <p:nvPr/>
          </p:nvSpPr>
          <p:spPr>
            <a:xfrm>
              <a:off x="5280600" y="3783150"/>
              <a:ext cx="203500" cy="226850"/>
            </a:xfrm>
            <a:custGeom>
              <a:avLst/>
              <a:gdLst/>
              <a:ahLst/>
              <a:cxnLst/>
              <a:rect l="l" t="t" r="r" b="b"/>
              <a:pathLst>
                <a:path w="8140" h="9074" extrusionOk="0">
                  <a:moveTo>
                    <a:pt x="2536" y="1"/>
                  </a:moveTo>
                  <a:cubicBezTo>
                    <a:pt x="2436" y="101"/>
                    <a:pt x="2302" y="234"/>
                    <a:pt x="2202" y="301"/>
                  </a:cubicBezTo>
                  <a:cubicBezTo>
                    <a:pt x="2636" y="634"/>
                    <a:pt x="3036" y="1001"/>
                    <a:pt x="3370" y="1468"/>
                  </a:cubicBezTo>
                  <a:cubicBezTo>
                    <a:pt x="2870" y="1168"/>
                    <a:pt x="2336" y="935"/>
                    <a:pt x="1835" y="701"/>
                  </a:cubicBezTo>
                  <a:cubicBezTo>
                    <a:pt x="1669" y="868"/>
                    <a:pt x="1535" y="1068"/>
                    <a:pt x="1435" y="1201"/>
                  </a:cubicBezTo>
                  <a:cubicBezTo>
                    <a:pt x="1635" y="1435"/>
                    <a:pt x="1802" y="1668"/>
                    <a:pt x="1969" y="1935"/>
                  </a:cubicBezTo>
                  <a:cubicBezTo>
                    <a:pt x="1702" y="1768"/>
                    <a:pt x="1435" y="1668"/>
                    <a:pt x="1168" y="1535"/>
                  </a:cubicBezTo>
                  <a:cubicBezTo>
                    <a:pt x="835" y="2002"/>
                    <a:pt x="601" y="2536"/>
                    <a:pt x="334" y="3103"/>
                  </a:cubicBezTo>
                  <a:cubicBezTo>
                    <a:pt x="501" y="3203"/>
                    <a:pt x="668" y="3336"/>
                    <a:pt x="801" y="3470"/>
                  </a:cubicBezTo>
                  <a:cubicBezTo>
                    <a:pt x="601" y="3436"/>
                    <a:pt x="434" y="3370"/>
                    <a:pt x="201" y="3370"/>
                  </a:cubicBezTo>
                  <a:cubicBezTo>
                    <a:pt x="101" y="3503"/>
                    <a:pt x="34" y="3636"/>
                    <a:pt x="1" y="3770"/>
                  </a:cubicBezTo>
                  <a:cubicBezTo>
                    <a:pt x="1335" y="3837"/>
                    <a:pt x="2669" y="4304"/>
                    <a:pt x="3904" y="5071"/>
                  </a:cubicBezTo>
                  <a:cubicBezTo>
                    <a:pt x="4637" y="5504"/>
                    <a:pt x="5305" y="6072"/>
                    <a:pt x="5938" y="6672"/>
                  </a:cubicBezTo>
                  <a:cubicBezTo>
                    <a:pt x="6606" y="7406"/>
                    <a:pt x="7139" y="8306"/>
                    <a:pt x="7840" y="8974"/>
                  </a:cubicBezTo>
                  <a:cubicBezTo>
                    <a:pt x="7873" y="9007"/>
                    <a:pt x="7940" y="9074"/>
                    <a:pt x="7973" y="9074"/>
                  </a:cubicBezTo>
                  <a:cubicBezTo>
                    <a:pt x="8140" y="9074"/>
                    <a:pt x="8140" y="8807"/>
                    <a:pt x="8107" y="8607"/>
                  </a:cubicBezTo>
                  <a:cubicBezTo>
                    <a:pt x="7206" y="5104"/>
                    <a:pt x="5171" y="1735"/>
                    <a:pt x="2536"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14"/>
            <p:cNvSpPr/>
            <p:nvPr/>
          </p:nvSpPr>
          <p:spPr>
            <a:xfrm>
              <a:off x="5479925" y="3768975"/>
              <a:ext cx="268550" cy="243525"/>
            </a:xfrm>
            <a:custGeom>
              <a:avLst/>
              <a:gdLst/>
              <a:ahLst/>
              <a:cxnLst/>
              <a:rect l="l" t="t" r="r" b="b"/>
              <a:pathLst>
                <a:path w="10742" h="9741" extrusionOk="0">
                  <a:moveTo>
                    <a:pt x="7906" y="0"/>
                  </a:moveTo>
                  <a:cubicBezTo>
                    <a:pt x="4403" y="1802"/>
                    <a:pt x="1535" y="5404"/>
                    <a:pt x="67" y="9240"/>
                  </a:cubicBezTo>
                  <a:cubicBezTo>
                    <a:pt x="34" y="9474"/>
                    <a:pt x="0" y="9741"/>
                    <a:pt x="200" y="9741"/>
                  </a:cubicBezTo>
                  <a:cubicBezTo>
                    <a:pt x="234" y="9741"/>
                    <a:pt x="334" y="9707"/>
                    <a:pt x="367" y="9674"/>
                  </a:cubicBezTo>
                  <a:cubicBezTo>
                    <a:pt x="1334" y="8907"/>
                    <a:pt x="2135" y="7973"/>
                    <a:pt x="3036" y="7206"/>
                  </a:cubicBezTo>
                  <a:cubicBezTo>
                    <a:pt x="3870" y="6505"/>
                    <a:pt x="4737" y="5971"/>
                    <a:pt x="5704" y="5504"/>
                  </a:cubicBezTo>
                  <a:cubicBezTo>
                    <a:pt x="7305" y="4737"/>
                    <a:pt x="9040" y="4304"/>
                    <a:pt x="10741" y="4237"/>
                  </a:cubicBezTo>
                  <a:cubicBezTo>
                    <a:pt x="10708" y="4070"/>
                    <a:pt x="10674" y="3970"/>
                    <a:pt x="10641" y="3837"/>
                  </a:cubicBezTo>
                  <a:cubicBezTo>
                    <a:pt x="10374" y="3837"/>
                    <a:pt x="10141" y="3837"/>
                    <a:pt x="9874" y="3870"/>
                  </a:cubicBezTo>
                  <a:lnTo>
                    <a:pt x="10508" y="3503"/>
                  </a:lnTo>
                  <a:cubicBezTo>
                    <a:pt x="10241" y="2903"/>
                    <a:pt x="9974" y="2335"/>
                    <a:pt x="9574" y="1802"/>
                  </a:cubicBezTo>
                  <a:cubicBezTo>
                    <a:pt x="9240" y="1868"/>
                    <a:pt x="8873" y="2002"/>
                    <a:pt x="8540" y="2169"/>
                  </a:cubicBezTo>
                  <a:lnTo>
                    <a:pt x="9307" y="1401"/>
                  </a:lnTo>
                  <a:cubicBezTo>
                    <a:pt x="9140" y="1201"/>
                    <a:pt x="8973" y="1001"/>
                    <a:pt x="8806" y="834"/>
                  </a:cubicBezTo>
                  <a:cubicBezTo>
                    <a:pt x="8073" y="1035"/>
                    <a:pt x="7405" y="1301"/>
                    <a:pt x="6738" y="1568"/>
                  </a:cubicBezTo>
                  <a:cubicBezTo>
                    <a:pt x="7239" y="1068"/>
                    <a:pt x="7739" y="668"/>
                    <a:pt x="8339" y="334"/>
                  </a:cubicBezTo>
                  <a:cubicBezTo>
                    <a:pt x="8206" y="201"/>
                    <a:pt x="8039" y="134"/>
                    <a:pt x="7906"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14"/>
            <p:cNvSpPr/>
            <p:nvPr/>
          </p:nvSpPr>
          <p:spPr>
            <a:xfrm>
              <a:off x="5483250" y="3890725"/>
              <a:ext cx="256875" cy="121325"/>
            </a:xfrm>
            <a:custGeom>
              <a:avLst/>
              <a:gdLst/>
              <a:ahLst/>
              <a:cxnLst/>
              <a:rect l="l" t="t" r="r" b="b"/>
              <a:pathLst>
                <a:path w="10275" h="4853" extrusionOk="0">
                  <a:moveTo>
                    <a:pt x="10008" y="1"/>
                  </a:moveTo>
                  <a:cubicBezTo>
                    <a:pt x="6739" y="134"/>
                    <a:pt x="3069" y="1935"/>
                    <a:pt x="267" y="4437"/>
                  </a:cubicBezTo>
                  <a:cubicBezTo>
                    <a:pt x="167" y="4537"/>
                    <a:pt x="1" y="4771"/>
                    <a:pt x="101" y="4837"/>
                  </a:cubicBezTo>
                  <a:cubicBezTo>
                    <a:pt x="123" y="4849"/>
                    <a:pt x="145" y="4852"/>
                    <a:pt x="166" y="4852"/>
                  </a:cubicBezTo>
                  <a:cubicBezTo>
                    <a:pt x="208" y="4852"/>
                    <a:pt x="245" y="4837"/>
                    <a:pt x="267" y="4837"/>
                  </a:cubicBezTo>
                  <a:cubicBezTo>
                    <a:pt x="1268" y="4637"/>
                    <a:pt x="2236" y="4137"/>
                    <a:pt x="3236" y="3870"/>
                  </a:cubicBezTo>
                  <a:cubicBezTo>
                    <a:pt x="4104" y="3670"/>
                    <a:pt x="5038" y="3536"/>
                    <a:pt x="5871" y="3536"/>
                  </a:cubicBezTo>
                  <a:cubicBezTo>
                    <a:pt x="7339" y="3536"/>
                    <a:pt x="8740" y="3837"/>
                    <a:pt x="9908" y="4437"/>
                  </a:cubicBezTo>
                  <a:cubicBezTo>
                    <a:pt x="9941" y="4304"/>
                    <a:pt x="10008" y="4170"/>
                    <a:pt x="10041" y="4003"/>
                  </a:cubicBezTo>
                  <a:cubicBezTo>
                    <a:pt x="9874" y="3937"/>
                    <a:pt x="9674" y="3870"/>
                    <a:pt x="9507" y="3803"/>
                  </a:cubicBezTo>
                  <a:cubicBezTo>
                    <a:pt x="9674" y="3803"/>
                    <a:pt x="9874" y="3770"/>
                    <a:pt x="10074" y="3770"/>
                  </a:cubicBezTo>
                  <a:cubicBezTo>
                    <a:pt x="10208" y="3170"/>
                    <a:pt x="10275" y="2602"/>
                    <a:pt x="10275" y="2035"/>
                  </a:cubicBezTo>
                  <a:cubicBezTo>
                    <a:pt x="10008" y="1969"/>
                    <a:pt x="9708" y="1902"/>
                    <a:pt x="9407" y="1902"/>
                  </a:cubicBezTo>
                  <a:cubicBezTo>
                    <a:pt x="9708" y="1802"/>
                    <a:pt x="10008" y="1668"/>
                    <a:pt x="10275" y="1568"/>
                  </a:cubicBezTo>
                  <a:cubicBezTo>
                    <a:pt x="10275" y="1368"/>
                    <a:pt x="10275" y="1168"/>
                    <a:pt x="10241" y="968"/>
                  </a:cubicBezTo>
                  <a:cubicBezTo>
                    <a:pt x="9674" y="835"/>
                    <a:pt x="9074" y="801"/>
                    <a:pt x="8507" y="801"/>
                  </a:cubicBezTo>
                  <a:cubicBezTo>
                    <a:pt x="9040" y="568"/>
                    <a:pt x="9574" y="468"/>
                    <a:pt x="10108" y="434"/>
                  </a:cubicBezTo>
                  <a:cubicBezTo>
                    <a:pt x="10074" y="301"/>
                    <a:pt x="10041" y="134"/>
                    <a:pt x="10008"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14"/>
            <p:cNvSpPr/>
            <p:nvPr/>
          </p:nvSpPr>
          <p:spPr>
            <a:xfrm>
              <a:off x="5560800" y="3953275"/>
              <a:ext cx="145125" cy="24200"/>
            </a:xfrm>
            <a:custGeom>
              <a:avLst/>
              <a:gdLst/>
              <a:ahLst/>
              <a:cxnLst/>
              <a:rect l="l" t="t" r="r" b="b"/>
              <a:pathLst>
                <a:path w="5805" h="968" fill="none" extrusionOk="0">
                  <a:moveTo>
                    <a:pt x="1" y="968"/>
                  </a:moveTo>
                  <a:cubicBezTo>
                    <a:pt x="1835" y="201"/>
                    <a:pt x="3904" y="0"/>
                    <a:pt x="5805" y="3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4"/>
            <p:cNvSpPr/>
            <p:nvPr/>
          </p:nvSpPr>
          <p:spPr>
            <a:xfrm>
              <a:off x="5633350" y="3932425"/>
              <a:ext cx="48400" cy="8375"/>
            </a:xfrm>
            <a:custGeom>
              <a:avLst/>
              <a:gdLst/>
              <a:ahLst/>
              <a:cxnLst/>
              <a:rect l="l" t="t" r="r" b="b"/>
              <a:pathLst>
                <a:path w="1936" h="335" fill="none" extrusionOk="0">
                  <a:moveTo>
                    <a:pt x="1" y="334"/>
                  </a:moveTo>
                  <a:cubicBezTo>
                    <a:pt x="601" y="101"/>
                    <a:pt x="1268" y="0"/>
                    <a:pt x="1936" y="3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4"/>
            <p:cNvSpPr/>
            <p:nvPr/>
          </p:nvSpPr>
          <p:spPr>
            <a:xfrm>
              <a:off x="5500775" y="3844025"/>
              <a:ext cx="149300" cy="145125"/>
            </a:xfrm>
            <a:custGeom>
              <a:avLst/>
              <a:gdLst/>
              <a:ahLst/>
              <a:cxnLst/>
              <a:rect l="l" t="t" r="r" b="b"/>
              <a:pathLst>
                <a:path w="5972" h="5805" fill="none" extrusionOk="0">
                  <a:moveTo>
                    <a:pt x="0" y="5805"/>
                  </a:moveTo>
                  <a:cubicBezTo>
                    <a:pt x="1201" y="3236"/>
                    <a:pt x="3369" y="1135"/>
                    <a:pt x="5971" y="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14"/>
            <p:cNvSpPr/>
            <p:nvPr/>
          </p:nvSpPr>
          <p:spPr>
            <a:xfrm>
              <a:off x="5492425" y="3755625"/>
              <a:ext cx="25050" cy="191000"/>
            </a:xfrm>
            <a:custGeom>
              <a:avLst/>
              <a:gdLst/>
              <a:ahLst/>
              <a:cxnLst/>
              <a:rect l="l" t="t" r="r" b="b"/>
              <a:pathLst>
                <a:path w="1002" h="7640" fill="none" extrusionOk="0">
                  <a:moveTo>
                    <a:pt x="1001" y="1"/>
                  </a:moveTo>
                  <a:cubicBezTo>
                    <a:pt x="334" y="2503"/>
                    <a:pt x="1" y="5071"/>
                    <a:pt x="1" y="764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14"/>
            <p:cNvSpPr/>
            <p:nvPr/>
          </p:nvSpPr>
          <p:spPr>
            <a:xfrm>
              <a:off x="5522450" y="3798150"/>
              <a:ext cx="8350" cy="42575"/>
            </a:xfrm>
            <a:custGeom>
              <a:avLst/>
              <a:gdLst/>
              <a:ahLst/>
              <a:cxnLst/>
              <a:rect l="l" t="t" r="r" b="b"/>
              <a:pathLst>
                <a:path w="334" h="1703" fill="none" extrusionOk="0">
                  <a:moveTo>
                    <a:pt x="334" y="1"/>
                  </a:moveTo>
                  <a:cubicBezTo>
                    <a:pt x="134" y="535"/>
                    <a:pt x="0" y="1135"/>
                    <a:pt x="34" y="1702"/>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14"/>
            <p:cNvSpPr/>
            <p:nvPr/>
          </p:nvSpPr>
          <p:spPr>
            <a:xfrm>
              <a:off x="5585825" y="3766475"/>
              <a:ext cx="23375" cy="49225"/>
            </a:xfrm>
            <a:custGeom>
              <a:avLst/>
              <a:gdLst/>
              <a:ahLst/>
              <a:cxnLst/>
              <a:rect l="l" t="t" r="r" b="b"/>
              <a:pathLst>
                <a:path w="935" h="1969" fill="none" extrusionOk="0">
                  <a:moveTo>
                    <a:pt x="935" y="0"/>
                  </a:moveTo>
                  <a:cubicBezTo>
                    <a:pt x="501" y="601"/>
                    <a:pt x="234" y="1268"/>
                    <a:pt x="1" y="19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14"/>
            <p:cNvSpPr/>
            <p:nvPr/>
          </p:nvSpPr>
          <p:spPr>
            <a:xfrm>
              <a:off x="5409875" y="3776475"/>
              <a:ext cx="60900" cy="106775"/>
            </a:xfrm>
            <a:custGeom>
              <a:avLst/>
              <a:gdLst/>
              <a:ahLst/>
              <a:cxnLst/>
              <a:rect l="l" t="t" r="r" b="b"/>
              <a:pathLst>
                <a:path w="2436" h="4271" fill="none" extrusionOk="0">
                  <a:moveTo>
                    <a:pt x="0" y="1"/>
                  </a:moveTo>
                  <a:cubicBezTo>
                    <a:pt x="1134" y="1202"/>
                    <a:pt x="1968" y="2703"/>
                    <a:pt x="2435" y="427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14"/>
            <p:cNvSpPr/>
            <p:nvPr/>
          </p:nvSpPr>
          <p:spPr>
            <a:xfrm>
              <a:off x="5327300" y="3861550"/>
              <a:ext cx="77600" cy="46725"/>
            </a:xfrm>
            <a:custGeom>
              <a:avLst/>
              <a:gdLst/>
              <a:ahLst/>
              <a:cxnLst/>
              <a:rect l="l" t="t" r="r" b="b"/>
              <a:pathLst>
                <a:path w="3104" h="1869" fill="none" extrusionOk="0">
                  <a:moveTo>
                    <a:pt x="1" y="0"/>
                  </a:moveTo>
                  <a:cubicBezTo>
                    <a:pt x="1135" y="434"/>
                    <a:pt x="2236" y="1034"/>
                    <a:pt x="3103" y="18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14"/>
            <p:cNvSpPr/>
            <p:nvPr/>
          </p:nvSpPr>
          <p:spPr>
            <a:xfrm>
              <a:off x="5402350" y="3877375"/>
              <a:ext cx="66750" cy="108450"/>
            </a:xfrm>
            <a:custGeom>
              <a:avLst/>
              <a:gdLst/>
              <a:ahLst/>
              <a:cxnLst/>
              <a:rect l="l" t="t" r="r" b="b"/>
              <a:pathLst>
                <a:path w="2670" h="4338" fill="none" extrusionOk="0">
                  <a:moveTo>
                    <a:pt x="1" y="1"/>
                  </a:moveTo>
                  <a:cubicBezTo>
                    <a:pt x="1168" y="1235"/>
                    <a:pt x="2102" y="2703"/>
                    <a:pt x="267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14"/>
            <p:cNvSpPr/>
            <p:nvPr/>
          </p:nvSpPr>
          <p:spPr>
            <a:xfrm>
              <a:off x="5535800" y="3462075"/>
              <a:ext cx="251850" cy="1567000"/>
            </a:xfrm>
            <a:custGeom>
              <a:avLst/>
              <a:gdLst/>
              <a:ahLst/>
              <a:cxnLst/>
              <a:rect l="l" t="t" r="r" b="b"/>
              <a:pathLst>
                <a:path w="10074" h="62680" fill="none" extrusionOk="0">
                  <a:moveTo>
                    <a:pt x="234" y="1"/>
                  </a:moveTo>
                  <a:cubicBezTo>
                    <a:pt x="10074" y="18114"/>
                    <a:pt x="10074" y="41030"/>
                    <a:pt x="0"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14"/>
            <p:cNvSpPr/>
            <p:nvPr/>
          </p:nvSpPr>
          <p:spPr>
            <a:xfrm>
              <a:off x="5068800" y="2869175"/>
              <a:ext cx="479425" cy="622000"/>
            </a:xfrm>
            <a:custGeom>
              <a:avLst/>
              <a:gdLst/>
              <a:ahLst/>
              <a:cxnLst/>
              <a:rect l="l" t="t" r="r" b="b"/>
              <a:pathLst>
                <a:path w="19177" h="24880" extrusionOk="0">
                  <a:moveTo>
                    <a:pt x="9640" y="0"/>
                  </a:moveTo>
                  <a:cubicBezTo>
                    <a:pt x="9307" y="67"/>
                    <a:pt x="7439" y="400"/>
                    <a:pt x="7105" y="534"/>
                  </a:cubicBezTo>
                  <a:cubicBezTo>
                    <a:pt x="8106" y="1635"/>
                    <a:pt x="8940" y="2835"/>
                    <a:pt x="9640" y="4136"/>
                  </a:cubicBezTo>
                  <a:cubicBezTo>
                    <a:pt x="8439" y="3002"/>
                    <a:pt x="7172" y="1968"/>
                    <a:pt x="5904" y="1001"/>
                  </a:cubicBezTo>
                  <a:cubicBezTo>
                    <a:pt x="5437" y="1201"/>
                    <a:pt x="5004" y="1401"/>
                    <a:pt x="4570" y="1668"/>
                  </a:cubicBezTo>
                  <a:cubicBezTo>
                    <a:pt x="4970" y="2335"/>
                    <a:pt x="5337" y="3002"/>
                    <a:pt x="5738" y="3703"/>
                  </a:cubicBezTo>
                  <a:cubicBezTo>
                    <a:pt x="5104" y="3136"/>
                    <a:pt x="4437" y="2635"/>
                    <a:pt x="3769" y="2168"/>
                  </a:cubicBezTo>
                  <a:cubicBezTo>
                    <a:pt x="2735" y="2869"/>
                    <a:pt x="1768" y="3703"/>
                    <a:pt x="934" y="4670"/>
                  </a:cubicBezTo>
                  <a:cubicBezTo>
                    <a:pt x="1301" y="5037"/>
                    <a:pt x="1635" y="5471"/>
                    <a:pt x="2002" y="5871"/>
                  </a:cubicBezTo>
                  <a:cubicBezTo>
                    <a:pt x="1501" y="5571"/>
                    <a:pt x="1001" y="5371"/>
                    <a:pt x="500" y="5170"/>
                  </a:cubicBezTo>
                  <a:cubicBezTo>
                    <a:pt x="334" y="5337"/>
                    <a:pt x="167" y="5604"/>
                    <a:pt x="0" y="5838"/>
                  </a:cubicBezTo>
                  <a:cubicBezTo>
                    <a:pt x="5170" y="9373"/>
                    <a:pt x="16812" y="22383"/>
                    <a:pt x="18347" y="24551"/>
                  </a:cubicBezTo>
                  <a:cubicBezTo>
                    <a:pt x="18447" y="24684"/>
                    <a:pt x="18513" y="24818"/>
                    <a:pt x="18647" y="24851"/>
                  </a:cubicBezTo>
                  <a:cubicBezTo>
                    <a:pt x="18690" y="24871"/>
                    <a:pt x="18730" y="24880"/>
                    <a:pt x="18768" y="24880"/>
                  </a:cubicBezTo>
                  <a:cubicBezTo>
                    <a:pt x="19050" y="24880"/>
                    <a:pt x="19177" y="24371"/>
                    <a:pt x="19147" y="24017"/>
                  </a:cubicBezTo>
                  <a:cubicBezTo>
                    <a:pt x="18280" y="15645"/>
                    <a:pt x="15011" y="7372"/>
                    <a:pt x="9640"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14"/>
            <p:cNvSpPr/>
            <p:nvPr/>
          </p:nvSpPr>
          <p:spPr>
            <a:xfrm>
              <a:off x="4962875" y="2951725"/>
              <a:ext cx="585450" cy="539700"/>
            </a:xfrm>
            <a:custGeom>
              <a:avLst/>
              <a:gdLst/>
              <a:ahLst/>
              <a:cxnLst/>
              <a:rect l="l" t="t" r="r" b="b"/>
              <a:pathLst>
                <a:path w="23418" h="21588" extrusionOk="0">
                  <a:moveTo>
                    <a:pt x="7740" y="0"/>
                  </a:moveTo>
                  <a:cubicBezTo>
                    <a:pt x="7406" y="167"/>
                    <a:pt x="5738" y="1001"/>
                    <a:pt x="5471" y="1168"/>
                  </a:cubicBezTo>
                  <a:cubicBezTo>
                    <a:pt x="6706" y="1968"/>
                    <a:pt x="7840" y="2869"/>
                    <a:pt x="8840" y="3970"/>
                  </a:cubicBezTo>
                  <a:cubicBezTo>
                    <a:pt x="7373" y="3203"/>
                    <a:pt x="5872" y="2536"/>
                    <a:pt x="4371" y="1968"/>
                  </a:cubicBezTo>
                  <a:cubicBezTo>
                    <a:pt x="4004" y="2302"/>
                    <a:pt x="3637" y="2636"/>
                    <a:pt x="3303" y="2936"/>
                  </a:cubicBezTo>
                  <a:cubicBezTo>
                    <a:pt x="3870" y="3503"/>
                    <a:pt x="4404" y="4037"/>
                    <a:pt x="4971" y="4604"/>
                  </a:cubicBezTo>
                  <a:cubicBezTo>
                    <a:pt x="4204" y="4237"/>
                    <a:pt x="3470" y="3903"/>
                    <a:pt x="2669" y="3670"/>
                  </a:cubicBezTo>
                  <a:cubicBezTo>
                    <a:pt x="1835" y="4604"/>
                    <a:pt x="1168" y="5671"/>
                    <a:pt x="635" y="6839"/>
                  </a:cubicBezTo>
                  <a:lnTo>
                    <a:pt x="2002" y="7706"/>
                  </a:lnTo>
                  <a:cubicBezTo>
                    <a:pt x="1468" y="7572"/>
                    <a:pt x="901" y="7472"/>
                    <a:pt x="368" y="7406"/>
                  </a:cubicBezTo>
                  <a:cubicBezTo>
                    <a:pt x="201" y="7673"/>
                    <a:pt x="134" y="7906"/>
                    <a:pt x="1" y="8206"/>
                  </a:cubicBezTo>
                  <a:cubicBezTo>
                    <a:pt x="5905" y="10241"/>
                    <a:pt x="20582" y="19714"/>
                    <a:pt x="22650" y="21382"/>
                  </a:cubicBezTo>
                  <a:cubicBezTo>
                    <a:pt x="22750" y="21482"/>
                    <a:pt x="22884" y="21549"/>
                    <a:pt x="23017" y="21582"/>
                  </a:cubicBezTo>
                  <a:cubicBezTo>
                    <a:pt x="23038" y="21586"/>
                    <a:pt x="23058" y="21588"/>
                    <a:pt x="23076" y="21588"/>
                  </a:cubicBezTo>
                  <a:cubicBezTo>
                    <a:pt x="23417" y="21588"/>
                    <a:pt x="23409" y="21028"/>
                    <a:pt x="23251" y="20648"/>
                  </a:cubicBezTo>
                  <a:cubicBezTo>
                    <a:pt x="20182" y="12743"/>
                    <a:pt x="14878" y="5671"/>
                    <a:pt x="77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14"/>
            <p:cNvSpPr/>
            <p:nvPr/>
          </p:nvSpPr>
          <p:spPr>
            <a:xfrm>
              <a:off x="5380675" y="2846650"/>
              <a:ext cx="321925" cy="636925"/>
            </a:xfrm>
            <a:custGeom>
              <a:avLst/>
              <a:gdLst/>
              <a:ahLst/>
              <a:cxnLst/>
              <a:rect l="l" t="t" r="r" b="b"/>
              <a:pathLst>
                <a:path w="12877" h="25477" extrusionOk="0">
                  <a:moveTo>
                    <a:pt x="4637" y="0"/>
                  </a:moveTo>
                  <a:cubicBezTo>
                    <a:pt x="3970" y="1268"/>
                    <a:pt x="3403" y="2602"/>
                    <a:pt x="2969" y="4003"/>
                  </a:cubicBezTo>
                  <a:cubicBezTo>
                    <a:pt x="2836" y="2602"/>
                    <a:pt x="2903" y="1268"/>
                    <a:pt x="3203" y="0"/>
                  </a:cubicBezTo>
                  <a:lnTo>
                    <a:pt x="3203" y="0"/>
                  </a:lnTo>
                  <a:cubicBezTo>
                    <a:pt x="2803" y="34"/>
                    <a:pt x="2402" y="34"/>
                    <a:pt x="2035" y="67"/>
                  </a:cubicBezTo>
                  <a:cubicBezTo>
                    <a:pt x="1" y="7673"/>
                    <a:pt x="1735" y="17046"/>
                    <a:pt x="5838" y="24785"/>
                  </a:cubicBezTo>
                  <a:cubicBezTo>
                    <a:pt x="5996" y="25100"/>
                    <a:pt x="6339" y="25477"/>
                    <a:pt x="6608" y="25477"/>
                  </a:cubicBezTo>
                  <a:cubicBezTo>
                    <a:pt x="6681" y="25477"/>
                    <a:pt x="6749" y="25449"/>
                    <a:pt x="6806" y="25385"/>
                  </a:cubicBezTo>
                  <a:cubicBezTo>
                    <a:pt x="6872" y="25285"/>
                    <a:pt x="6939" y="25118"/>
                    <a:pt x="6939" y="25018"/>
                  </a:cubicBezTo>
                  <a:cubicBezTo>
                    <a:pt x="7072" y="22583"/>
                    <a:pt x="6572" y="20081"/>
                    <a:pt x="6705" y="17680"/>
                  </a:cubicBezTo>
                  <a:cubicBezTo>
                    <a:pt x="6839" y="15511"/>
                    <a:pt x="7206" y="13410"/>
                    <a:pt x="7806" y="11409"/>
                  </a:cubicBezTo>
                  <a:cubicBezTo>
                    <a:pt x="8840" y="8006"/>
                    <a:pt x="10608" y="4904"/>
                    <a:pt x="12877" y="2435"/>
                  </a:cubicBezTo>
                  <a:cubicBezTo>
                    <a:pt x="12610" y="2269"/>
                    <a:pt x="12309" y="2102"/>
                    <a:pt x="12009" y="1902"/>
                  </a:cubicBezTo>
                  <a:cubicBezTo>
                    <a:pt x="11642" y="2235"/>
                    <a:pt x="11342" y="2602"/>
                    <a:pt x="11042" y="3036"/>
                  </a:cubicBezTo>
                  <a:cubicBezTo>
                    <a:pt x="11142" y="2569"/>
                    <a:pt x="11209" y="2069"/>
                    <a:pt x="11342" y="1602"/>
                  </a:cubicBezTo>
                  <a:cubicBezTo>
                    <a:pt x="10008" y="1034"/>
                    <a:pt x="8674" y="601"/>
                    <a:pt x="7306" y="334"/>
                  </a:cubicBezTo>
                  <a:cubicBezTo>
                    <a:pt x="6906" y="934"/>
                    <a:pt x="6639" y="1602"/>
                    <a:pt x="6372" y="2335"/>
                  </a:cubicBezTo>
                  <a:cubicBezTo>
                    <a:pt x="6305" y="1602"/>
                    <a:pt x="6238" y="868"/>
                    <a:pt x="6238" y="167"/>
                  </a:cubicBezTo>
                  <a:cubicBezTo>
                    <a:pt x="5705" y="67"/>
                    <a:pt x="5171" y="34"/>
                    <a:pt x="46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14"/>
            <p:cNvSpPr/>
            <p:nvPr/>
          </p:nvSpPr>
          <p:spPr>
            <a:xfrm>
              <a:off x="5548300" y="3004250"/>
              <a:ext cx="407825" cy="475375"/>
            </a:xfrm>
            <a:custGeom>
              <a:avLst/>
              <a:gdLst/>
              <a:ahLst/>
              <a:cxnLst/>
              <a:rect l="l" t="t" r="r" b="b"/>
              <a:pathLst>
                <a:path w="16313" h="19015" extrusionOk="0">
                  <a:moveTo>
                    <a:pt x="11142" y="1"/>
                  </a:moveTo>
                  <a:cubicBezTo>
                    <a:pt x="5805" y="3603"/>
                    <a:pt x="1802" y="10608"/>
                    <a:pt x="101" y="18080"/>
                  </a:cubicBezTo>
                  <a:cubicBezTo>
                    <a:pt x="0" y="18447"/>
                    <a:pt x="67" y="19014"/>
                    <a:pt x="334" y="19014"/>
                  </a:cubicBezTo>
                  <a:cubicBezTo>
                    <a:pt x="434" y="19014"/>
                    <a:pt x="501" y="18948"/>
                    <a:pt x="601" y="18848"/>
                  </a:cubicBezTo>
                  <a:cubicBezTo>
                    <a:pt x="2002" y="17447"/>
                    <a:pt x="3069" y="15512"/>
                    <a:pt x="4437" y="14078"/>
                  </a:cubicBezTo>
                  <a:cubicBezTo>
                    <a:pt x="5638" y="12743"/>
                    <a:pt x="7005" y="11643"/>
                    <a:pt x="8440" y="10742"/>
                  </a:cubicBezTo>
                  <a:cubicBezTo>
                    <a:pt x="10908" y="9174"/>
                    <a:pt x="13610" y="8307"/>
                    <a:pt x="16312" y="8140"/>
                  </a:cubicBezTo>
                  <a:cubicBezTo>
                    <a:pt x="16245" y="7873"/>
                    <a:pt x="16112" y="7606"/>
                    <a:pt x="16045" y="7339"/>
                  </a:cubicBezTo>
                  <a:cubicBezTo>
                    <a:pt x="15678" y="7339"/>
                    <a:pt x="15278" y="7406"/>
                    <a:pt x="14878" y="7473"/>
                  </a:cubicBezTo>
                  <a:cubicBezTo>
                    <a:pt x="15211" y="7173"/>
                    <a:pt x="15512" y="6973"/>
                    <a:pt x="15845" y="6739"/>
                  </a:cubicBezTo>
                  <a:cubicBezTo>
                    <a:pt x="15345" y="5572"/>
                    <a:pt x="14778" y="4437"/>
                    <a:pt x="14111" y="3437"/>
                  </a:cubicBezTo>
                  <a:cubicBezTo>
                    <a:pt x="13577" y="3603"/>
                    <a:pt x="13010" y="3837"/>
                    <a:pt x="12476" y="4137"/>
                  </a:cubicBezTo>
                  <a:cubicBezTo>
                    <a:pt x="12810" y="3637"/>
                    <a:pt x="13177" y="3136"/>
                    <a:pt x="13577" y="2669"/>
                  </a:cubicBezTo>
                  <a:cubicBezTo>
                    <a:pt x="13277" y="2303"/>
                    <a:pt x="12976" y="1936"/>
                    <a:pt x="12676" y="1602"/>
                  </a:cubicBezTo>
                  <a:cubicBezTo>
                    <a:pt x="11642" y="1969"/>
                    <a:pt x="10541" y="2503"/>
                    <a:pt x="9541" y="3103"/>
                  </a:cubicBezTo>
                  <a:cubicBezTo>
                    <a:pt x="10241" y="2136"/>
                    <a:pt x="10975" y="1302"/>
                    <a:pt x="11842" y="668"/>
                  </a:cubicBezTo>
                  <a:cubicBezTo>
                    <a:pt x="11642" y="435"/>
                    <a:pt x="11409" y="234"/>
                    <a:pt x="11142"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14"/>
            <p:cNvSpPr/>
            <p:nvPr/>
          </p:nvSpPr>
          <p:spPr>
            <a:xfrm>
              <a:off x="4910350" y="3209400"/>
              <a:ext cx="647150" cy="270650"/>
            </a:xfrm>
            <a:custGeom>
              <a:avLst/>
              <a:gdLst/>
              <a:ahLst/>
              <a:cxnLst/>
              <a:rect l="l" t="t" r="r" b="b"/>
              <a:pathLst>
                <a:path w="25886" h="10826" extrusionOk="0">
                  <a:moveTo>
                    <a:pt x="1268" y="1"/>
                  </a:moveTo>
                  <a:cubicBezTo>
                    <a:pt x="1134" y="334"/>
                    <a:pt x="1001" y="668"/>
                    <a:pt x="868" y="1035"/>
                  </a:cubicBezTo>
                  <a:cubicBezTo>
                    <a:pt x="2269" y="1102"/>
                    <a:pt x="3636" y="1368"/>
                    <a:pt x="5004" y="1802"/>
                  </a:cubicBezTo>
                  <a:cubicBezTo>
                    <a:pt x="3469" y="1902"/>
                    <a:pt x="1968" y="2069"/>
                    <a:pt x="501" y="2302"/>
                  </a:cubicBezTo>
                  <a:cubicBezTo>
                    <a:pt x="367" y="2803"/>
                    <a:pt x="300" y="3303"/>
                    <a:pt x="200" y="3870"/>
                  </a:cubicBezTo>
                  <a:cubicBezTo>
                    <a:pt x="968" y="4070"/>
                    <a:pt x="1668" y="4270"/>
                    <a:pt x="2369" y="4537"/>
                  </a:cubicBezTo>
                  <a:cubicBezTo>
                    <a:pt x="1601" y="4571"/>
                    <a:pt x="834" y="4704"/>
                    <a:pt x="100" y="4871"/>
                  </a:cubicBezTo>
                  <a:cubicBezTo>
                    <a:pt x="0" y="6205"/>
                    <a:pt x="34" y="7539"/>
                    <a:pt x="267" y="8907"/>
                  </a:cubicBezTo>
                  <a:cubicBezTo>
                    <a:pt x="767" y="8907"/>
                    <a:pt x="1268" y="8940"/>
                    <a:pt x="1802" y="8974"/>
                  </a:cubicBezTo>
                  <a:cubicBezTo>
                    <a:pt x="1301" y="9141"/>
                    <a:pt x="834" y="9374"/>
                    <a:pt x="367" y="9574"/>
                  </a:cubicBezTo>
                  <a:cubicBezTo>
                    <a:pt x="467" y="9941"/>
                    <a:pt x="567" y="10241"/>
                    <a:pt x="634" y="10542"/>
                  </a:cubicBezTo>
                  <a:cubicBezTo>
                    <a:pt x="3770" y="9041"/>
                    <a:pt x="7406" y="8207"/>
                    <a:pt x="11142" y="8107"/>
                  </a:cubicBezTo>
                  <a:cubicBezTo>
                    <a:pt x="11296" y="8104"/>
                    <a:pt x="11450" y="8103"/>
                    <a:pt x="11605" y="8103"/>
                  </a:cubicBezTo>
                  <a:cubicBezTo>
                    <a:pt x="13632" y="8103"/>
                    <a:pt x="15735" y="8307"/>
                    <a:pt x="17780" y="8740"/>
                  </a:cubicBezTo>
                  <a:cubicBezTo>
                    <a:pt x="20281" y="9241"/>
                    <a:pt x="22650" y="10341"/>
                    <a:pt x="25152" y="10775"/>
                  </a:cubicBezTo>
                  <a:cubicBezTo>
                    <a:pt x="25218" y="10808"/>
                    <a:pt x="25293" y="10825"/>
                    <a:pt x="25364" y="10825"/>
                  </a:cubicBezTo>
                  <a:cubicBezTo>
                    <a:pt x="25435" y="10825"/>
                    <a:pt x="25502" y="10808"/>
                    <a:pt x="25552" y="10775"/>
                  </a:cubicBezTo>
                  <a:cubicBezTo>
                    <a:pt x="25885" y="10608"/>
                    <a:pt x="25552" y="10041"/>
                    <a:pt x="25218" y="9741"/>
                  </a:cubicBezTo>
                  <a:cubicBezTo>
                    <a:pt x="18513" y="4037"/>
                    <a:pt x="9540" y="34"/>
                    <a:pt x="12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14"/>
            <p:cNvSpPr/>
            <p:nvPr/>
          </p:nvSpPr>
          <p:spPr>
            <a:xfrm>
              <a:off x="4967875" y="3434775"/>
              <a:ext cx="577125" cy="260000"/>
            </a:xfrm>
            <a:custGeom>
              <a:avLst/>
              <a:gdLst/>
              <a:ahLst/>
              <a:cxnLst/>
              <a:rect l="l" t="t" r="r" b="b"/>
              <a:pathLst>
                <a:path w="23085" h="10400" extrusionOk="0">
                  <a:moveTo>
                    <a:pt x="11714" y="0"/>
                  </a:moveTo>
                  <a:cubicBezTo>
                    <a:pt x="7419" y="0"/>
                    <a:pt x="3330" y="725"/>
                    <a:pt x="1" y="2260"/>
                  </a:cubicBezTo>
                  <a:cubicBezTo>
                    <a:pt x="101" y="2561"/>
                    <a:pt x="168" y="2894"/>
                    <a:pt x="268" y="3194"/>
                  </a:cubicBezTo>
                  <a:cubicBezTo>
                    <a:pt x="1302" y="2761"/>
                    <a:pt x="2436" y="2494"/>
                    <a:pt x="3637" y="2361"/>
                  </a:cubicBezTo>
                  <a:lnTo>
                    <a:pt x="3637" y="2361"/>
                  </a:lnTo>
                  <a:cubicBezTo>
                    <a:pt x="2536" y="2928"/>
                    <a:pt x="1535" y="3561"/>
                    <a:pt x="635" y="4262"/>
                  </a:cubicBezTo>
                  <a:cubicBezTo>
                    <a:pt x="801" y="4696"/>
                    <a:pt x="1002" y="5096"/>
                    <a:pt x="1202" y="5529"/>
                  </a:cubicBezTo>
                  <a:cubicBezTo>
                    <a:pt x="1836" y="5429"/>
                    <a:pt x="2469" y="5363"/>
                    <a:pt x="3136" y="5263"/>
                  </a:cubicBezTo>
                  <a:lnTo>
                    <a:pt x="3136" y="5263"/>
                  </a:lnTo>
                  <a:cubicBezTo>
                    <a:pt x="2603" y="5563"/>
                    <a:pt x="2102" y="5896"/>
                    <a:pt x="1635" y="6330"/>
                  </a:cubicBezTo>
                  <a:cubicBezTo>
                    <a:pt x="2202" y="7364"/>
                    <a:pt x="2970" y="8365"/>
                    <a:pt x="3804" y="9266"/>
                  </a:cubicBezTo>
                  <a:cubicBezTo>
                    <a:pt x="4171" y="9099"/>
                    <a:pt x="4537" y="8999"/>
                    <a:pt x="4971" y="8832"/>
                  </a:cubicBezTo>
                  <a:lnTo>
                    <a:pt x="4971" y="8832"/>
                  </a:lnTo>
                  <a:cubicBezTo>
                    <a:pt x="4704" y="9099"/>
                    <a:pt x="4471" y="9399"/>
                    <a:pt x="4271" y="9733"/>
                  </a:cubicBezTo>
                  <a:cubicBezTo>
                    <a:pt x="4437" y="9999"/>
                    <a:pt x="4638" y="10200"/>
                    <a:pt x="4838" y="10400"/>
                  </a:cubicBezTo>
                  <a:cubicBezTo>
                    <a:pt x="6339" y="8198"/>
                    <a:pt x="8540" y="6363"/>
                    <a:pt x="11209" y="4996"/>
                  </a:cubicBezTo>
                  <a:cubicBezTo>
                    <a:pt x="12777" y="4195"/>
                    <a:pt x="14478" y="3561"/>
                    <a:pt x="16313" y="3161"/>
                  </a:cubicBezTo>
                  <a:cubicBezTo>
                    <a:pt x="18347" y="2694"/>
                    <a:pt x="20649" y="2661"/>
                    <a:pt x="22650" y="2160"/>
                  </a:cubicBezTo>
                  <a:cubicBezTo>
                    <a:pt x="22784" y="2094"/>
                    <a:pt x="22884" y="2094"/>
                    <a:pt x="22951" y="2027"/>
                  </a:cubicBezTo>
                  <a:cubicBezTo>
                    <a:pt x="23084" y="1760"/>
                    <a:pt x="22550" y="1493"/>
                    <a:pt x="22183" y="1360"/>
                  </a:cubicBezTo>
                  <a:cubicBezTo>
                    <a:pt x="18751" y="468"/>
                    <a:pt x="15166" y="0"/>
                    <a:pt x="117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14"/>
            <p:cNvSpPr/>
            <p:nvPr/>
          </p:nvSpPr>
          <p:spPr>
            <a:xfrm>
              <a:off x="5184700" y="2636500"/>
              <a:ext cx="321100" cy="700525"/>
            </a:xfrm>
            <a:custGeom>
              <a:avLst/>
              <a:gdLst/>
              <a:ahLst/>
              <a:cxnLst/>
              <a:rect l="l" t="t" r="r" b="b"/>
              <a:pathLst>
                <a:path w="12844" h="28021" extrusionOk="0">
                  <a:moveTo>
                    <a:pt x="534" y="0"/>
                  </a:moveTo>
                  <a:lnTo>
                    <a:pt x="534" y="0"/>
                  </a:lnTo>
                  <a:cubicBezTo>
                    <a:pt x="1" y="8807"/>
                    <a:pt x="5305" y="21115"/>
                    <a:pt x="12610" y="28020"/>
                  </a:cubicBezTo>
                  <a:lnTo>
                    <a:pt x="12843" y="27787"/>
                  </a:lnTo>
                  <a:cubicBezTo>
                    <a:pt x="5605" y="20949"/>
                    <a:pt x="368" y="8773"/>
                    <a:pt x="935" y="67"/>
                  </a:cubicBezTo>
                  <a:lnTo>
                    <a:pt x="5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14"/>
            <p:cNvSpPr/>
            <p:nvPr/>
          </p:nvSpPr>
          <p:spPr>
            <a:xfrm>
              <a:off x="5171375" y="2608450"/>
              <a:ext cx="70075" cy="36950"/>
            </a:xfrm>
            <a:custGeom>
              <a:avLst/>
              <a:gdLst/>
              <a:ahLst/>
              <a:cxnLst/>
              <a:rect l="l" t="t" r="r" b="b"/>
              <a:pathLst>
                <a:path w="2803" h="1478" extrusionOk="0">
                  <a:moveTo>
                    <a:pt x="1061" y="0"/>
                  </a:moveTo>
                  <a:cubicBezTo>
                    <a:pt x="466" y="0"/>
                    <a:pt x="0" y="246"/>
                    <a:pt x="0" y="589"/>
                  </a:cubicBezTo>
                  <a:cubicBezTo>
                    <a:pt x="0" y="1022"/>
                    <a:pt x="634" y="1389"/>
                    <a:pt x="1401" y="1456"/>
                  </a:cubicBezTo>
                  <a:cubicBezTo>
                    <a:pt x="1511" y="1470"/>
                    <a:pt x="1618" y="1477"/>
                    <a:pt x="1720" y="1477"/>
                  </a:cubicBezTo>
                  <a:cubicBezTo>
                    <a:pt x="2336" y="1477"/>
                    <a:pt x="2802" y="1232"/>
                    <a:pt x="2802" y="889"/>
                  </a:cubicBezTo>
                  <a:cubicBezTo>
                    <a:pt x="2802" y="522"/>
                    <a:pt x="2168" y="88"/>
                    <a:pt x="1368" y="22"/>
                  </a:cubicBezTo>
                  <a:cubicBezTo>
                    <a:pt x="1263" y="7"/>
                    <a:pt x="1160" y="0"/>
                    <a:pt x="10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14"/>
            <p:cNvSpPr/>
            <p:nvPr/>
          </p:nvSpPr>
          <p:spPr>
            <a:xfrm>
              <a:off x="5105475" y="2744075"/>
              <a:ext cx="391975" cy="608800"/>
            </a:xfrm>
            <a:custGeom>
              <a:avLst/>
              <a:gdLst/>
              <a:ahLst/>
              <a:cxnLst/>
              <a:rect l="l" t="t" r="r" b="b"/>
              <a:pathLst>
                <a:path w="15679" h="24352" extrusionOk="0">
                  <a:moveTo>
                    <a:pt x="368" y="0"/>
                  </a:moveTo>
                  <a:lnTo>
                    <a:pt x="1" y="134"/>
                  </a:lnTo>
                  <a:cubicBezTo>
                    <a:pt x="2469" y="7773"/>
                    <a:pt x="7473" y="15678"/>
                    <a:pt x="15378" y="24351"/>
                  </a:cubicBezTo>
                  <a:lnTo>
                    <a:pt x="15679" y="24051"/>
                  </a:lnTo>
                  <a:cubicBezTo>
                    <a:pt x="7840" y="15411"/>
                    <a:pt x="2803" y="7539"/>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14"/>
            <p:cNvSpPr/>
            <p:nvPr/>
          </p:nvSpPr>
          <p:spPr>
            <a:xfrm>
              <a:off x="5072125" y="2716625"/>
              <a:ext cx="73400" cy="39900"/>
            </a:xfrm>
            <a:custGeom>
              <a:avLst/>
              <a:gdLst/>
              <a:ahLst/>
              <a:cxnLst/>
              <a:rect l="l" t="t" r="r" b="b"/>
              <a:pathLst>
                <a:path w="2936" h="1596" extrusionOk="0">
                  <a:moveTo>
                    <a:pt x="1773" y="0"/>
                  </a:moveTo>
                  <a:cubicBezTo>
                    <a:pt x="1594" y="0"/>
                    <a:pt x="1401" y="21"/>
                    <a:pt x="1201" y="64"/>
                  </a:cubicBezTo>
                  <a:cubicBezTo>
                    <a:pt x="468" y="231"/>
                    <a:pt x="1" y="698"/>
                    <a:pt x="134" y="1098"/>
                  </a:cubicBezTo>
                  <a:cubicBezTo>
                    <a:pt x="258" y="1421"/>
                    <a:pt x="677" y="1596"/>
                    <a:pt x="1172" y="1596"/>
                  </a:cubicBezTo>
                  <a:cubicBezTo>
                    <a:pt x="1342" y="1596"/>
                    <a:pt x="1522" y="1575"/>
                    <a:pt x="1702" y="1532"/>
                  </a:cubicBezTo>
                  <a:cubicBezTo>
                    <a:pt x="2469" y="1365"/>
                    <a:pt x="2936" y="898"/>
                    <a:pt x="2803" y="465"/>
                  </a:cubicBezTo>
                  <a:cubicBezTo>
                    <a:pt x="2679" y="168"/>
                    <a:pt x="2282" y="0"/>
                    <a:pt x="17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14"/>
            <p:cNvSpPr/>
            <p:nvPr/>
          </p:nvSpPr>
          <p:spPr>
            <a:xfrm>
              <a:off x="5310625" y="2681525"/>
              <a:ext cx="196000" cy="654675"/>
            </a:xfrm>
            <a:custGeom>
              <a:avLst/>
              <a:gdLst/>
              <a:ahLst/>
              <a:cxnLst/>
              <a:rect l="l" t="t" r="r" b="b"/>
              <a:pathLst>
                <a:path w="7840" h="26187" extrusionOk="0">
                  <a:moveTo>
                    <a:pt x="2502" y="1"/>
                  </a:moveTo>
                  <a:lnTo>
                    <a:pt x="2502" y="1"/>
                  </a:lnTo>
                  <a:cubicBezTo>
                    <a:pt x="1" y="8874"/>
                    <a:pt x="1835" y="18414"/>
                    <a:pt x="7573" y="26186"/>
                  </a:cubicBezTo>
                  <a:lnTo>
                    <a:pt x="7840" y="25986"/>
                  </a:lnTo>
                  <a:cubicBezTo>
                    <a:pt x="2202" y="18314"/>
                    <a:pt x="434" y="8874"/>
                    <a:pt x="2869" y="134"/>
                  </a:cubicBezTo>
                  <a:lnTo>
                    <a:pt x="250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14"/>
            <p:cNvSpPr/>
            <p:nvPr/>
          </p:nvSpPr>
          <p:spPr>
            <a:xfrm>
              <a:off x="5347325" y="2654650"/>
              <a:ext cx="71750" cy="40175"/>
            </a:xfrm>
            <a:custGeom>
              <a:avLst/>
              <a:gdLst/>
              <a:ahLst/>
              <a:cxnLst/>
              <a:rect l="l" t="t" r="r" b="b"/>
              <a:pathLst>
                <a:path w="2870" h="1607" extrusionOk="0">
                  <a:moveTo>
                    <a:pt x="873" y="1"/>
                  </a:moveTo>
                  <a:cubicBezTo>
                    <a:pt x="435" y="1"/>
                    <a:pt x="102" y="158"/>
                    <a:pt x="34" y="408"/>
                  </a:cubicBezTo>
                  <a:cubicBezTo>
                    <a:pt x="0" y="775"/>
                    <a:pt x="534" y="1276"/>
                    <a:pt x="1301" y="1476"/>
                  </a:cubicBezTo>
                  <a:cubicBezTo>
                    <a:pt x="1550" y="1566"/>
                    <a:pt x="1791" y="1607"/>
                    <a:pt x="2004" y="1607"/>
                  </a:cubicBezTo>
                  <a:cubicBezTo>
                    <a:pt x="2422" y="1607"/>
                    <a:pt x="2736" y="1452"/>
                    <a:pt x="2802" y="1209"/>
                  </a:cubicBezTo>
                  <a:cubicBezTo>
                    <a:pt x="2869" y="775"/>
                    <a:pt x="2302" y="275"/>
                    <a:pt x="1535" y="108"/>
                  </a:cubicBezTo>
                  <a:cubicBezTo>
                    <a:pt x="1302" y="34"/>
                    <a:pt x="1077" y="1"/>
                    <a:pt x="8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14"/>
            <p:cNvSpPr/>
            <p:nvPr/>
          </p:nvSpPr>
          <p:spPr>
            <a:xfrm>
              <a:off x="4884500" y="3013425"/>
              <a:ext cx="538725" cy="372800"/>
            </a:xfrm>
            <a:custGeom>
              <a:avLst/>
              <a:gdLst/>
              <a:ahLst/>
              <a:cxnLst/>
              <a:rect l="l" t="t" r="r" b="b"/>
              <a:pathLst>
                <a:path w="21549" h="14912" extrusionOk="0">
                  <a:moveTo>
                    <a:pt x="100" y="1"/>
                  </a:moveTo>
                  <a:lnTo>
                    <a:pt x="0" y="368"/>
                  </a:lnTo>
                  <a:cubicBezTo>
                    <a:pt x="9307" y="2036"/>
                    <a:pt x="16278" y="6839"/>
                    <a:pt x="21215" y="14911"/>
                  </a:cubicBezTo>
                  <a:lnTo>
                    <a:pt x="21549" y="14745"/>
                  </a:lnTo>
                  <a:cubicBezTo>
                    <a:pt x="16512" y="6539"/>
                    <a:pt x="9507" y="1702"/>
                    <a:pt x="1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14"/>
            <p:cNvSpPr/>
            <p:nvPr/>
          </p:nvSpPr>
          <p:spPr>
            <a:xfrm>
              <a:off x="4854475" y="2982425"/>
              <a:ext cx="41725" cy="68700"/>
            </a:xfrm>
            <a:custGeom>
              <a:avLst/>
              <a:gdLst/>
              <a:ahLst/>
              <a:cxnLst/>
              <a:rect l="l" t="t" r="r" b="b"/>
              <a:pathLst>
                <a:path w="1669" h="2748" extrusionOk="0">
                  <a:moveTo>
                    <a:pt x="962" y="1"/>
                  </a:moveTo>
                  <a:cubicBezTo>
                    <a:pt x="584" y="1"/>
                    <a:pt x="196" y="484"/>
                    <a:pt x="134" y="1174"/>
                  </a:cubicBezTo>
                  <a:cubicBezTo>
                    <a:pt x="0" y="1941"/>
                    <a:pt x="234" y="2608"/>
                    <a:pt x="667" y="2742"/>
                  </a:cubicBezTo>
                  <a:cubicBezTo>
                    <a:pt x="691" y="2746"/>
                    <a:pt x="716" y="2748"/>
                    <a:pt x="740" y="2748"/>
                  </a:cubicBezTo>
                  <a:cubicBezTo>
                    <a:pt x="1118" y="2748"/>
                    <a:pt x="1505" y="2264"/>
                    <a:pt x="1568" y="1574"/>
                  </a:cubicBezTo>
                  <a:cubicBezTo>
                    <a:pt x="1668" y="807"/>
                    <a:pt x="1468" y="140"/>
                    <a:pt x="1034" y="7"/>
                  </a:cubicBezTo>
                  <a:cubicBezTo>
                    <a:pt x="1010" y="3"/>
                    <a:pt x="986" y="1"/>
                    <a:pt x="96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14"/>
            <p:cNvSpPr/>
            <p:nvPr/>
          </p:nvSpPr>
          <p:spPr>
            <a:xfrm>
              <a:off x="5280600" y="2794950"/>
              <a:ext cx="226025" cy="541250"/>
            </a:xfrm>
            <a:custGeom>
              <a:avLst/>
              <a:gdLst/>
              <a:ahLst/>
              <a:cxnLst/>
              <a:rect l="l" t="t" r="r" b="b"/>
              <a:pathLst>
                <a:path w="9041" h="21650" extrusionOk="0">
                  <a:moveTo>
                    <a:pt x="368" y="0"/>
                  </a:moveTo>
                  <a:lnTo>
                    <a:pt x="1" y="34"/>
                  </a:lnTo>
                  <a:cubicBezTo>
                    <a:pt x="668" y="7406"/>
                    <a:pt x="2369" y="13577"/>
                    <a:pt x="8774" y="21649"/>
                  </a:cubicBezTo>
                  <a:lnTo>
                    <a:pt x="9041" y="21382"/>
                  </a:lnTo>
                  <a:cubicBezTo>
                    <a:pt x="2736" y="13376"/>
                    <a:pt x="1068" y="7272"/>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14"/>
            <p:cNvSpPr/>
            <p:nvPr/>
          </p:nvSpPr>
          <p:spPr>
            <a:xfrm>
              <a:off x="5251475" y="2769025"/>
              <a:ext cx="71650" cy="36850"/>
            </a:xfrm>
            <a:custGeom>
              <a:avLst/>
              <a:gdLst/>
              <a:ahLst/>
              <a:cxnLst/>
              <a:rect l="l" t="t" r="r" b="b"/>
              <a:pathLst>
                <a:path w="2866" h="1474" extrusionOk="0">
                  <a:moveTo>
                    <a:pt x="1243" y="0"/>
                  </a:moveTo>
                  <a:cubicBezTo>
                    <a:pt x="563" y="0"/>
                    <a:pt x="0" y="261"/>
                    <a:pt x="32" y="670"/>
                  </a:cubicBezTo>
                  <a:cubicBezTo>
                    <a:pt x="98" y="1071"/>
                    <a:pt x="699" y="1437"/>
                    <a:pt x="1499" y="1471"/>
                  </a:cubicBezTo>
                  <a:cubicBezTo>
                    <a:pt x="1538" y="1473"/>
                    <a:pt x="1577" y="1473"/>
                    <a:pt x="1615" y="1473"/>
                  </a:cubicBezTo>
                  <a:cubicBezTo>
                    <a:pt x="2326" y="1473"/>
                    <a:pt x="2865" y="1184"/>
                    <a:pt x="2834" y="804"/>
                  </a:cubicBezTo>
                  <a:cubicBezTo>
                    <a:pt x="2800" y="370"/>
                    <a:pt x="2167" y="3"/>
                    <a:pt x="1366" y="3"/>
                  </a:cubicBezTo>
                  <a:cubicBezTo>
                    <a:pt x="1325" y="1"/>
                    <a:pt x="1284" y="0"/>
                    <a:pt x="12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14"/>
            <p:cNvSpPr/>
            <p:nvPr/>
          </p:nvSpPr>
          <p:spPr>
            <a:xfrm>
              <a:off x="4992900" y="2956725"/>
              <a:ext cx="430325" cy="428675"/>
            </a:xfrm>
            <a:custGeom>
              <a:avLst/>
              <a:gdLst/>
              <a:ahLst/>
              <a:cxnLst/>
              <a:rect l="l" t="t" r="r" b="b"/>
              <a:pathLst>
                <a:path w="17213" h="17147" extrusionOk="0">
                  <a:moveTo>
                    <a:pt x="167" y="1"/>
                  </a:moveTo>
                  <a:lnTo>
                    <a:pt x="1" y="334"/>
                  </a:lnTo>
                  <a:cubicBezTo>
                    <a:pt x="8974" y="4504"/>
                    <a:pt x="14044" y="8240"/>
                    <a:pt x="16846" y="17146"/>
                  </a:cubicBezTo>
                  <a:lnTo>
                    <a:pt x="17213" y="17046"/>
                  </a:lnTo>
                  <a:cubicBezTo>
                    <a:pt x="14344" y="8006"/>
                    <a:pt x="9207" y="4204"/>
                    <a:pt x="1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14"/>
            <p:cNvSpPr/>
            <p:nvPr/>
          </p:nvSpPr>
          <p:spPr>
            <a:xfrm>
              <a:off x="4962050" y="2925025"/>
              <a:ext cx="47550" cy="63425"/>
            </a:xfrm>
            <a:custGeom>
              <a:avLst/>
              <a:gdLst/>
              <a:ahLst/>
              <a:cxnLst/>
              <a:rect l="l" t="t" r="r" b="b"/>
              <a:pathLst>
                <a:path w="1902" h="2537" extrusionOk="0">
                  <a:moveTo>
                    <a:pt x="1254" y="1"/>
                  </a:moveTo>
                  <a:cubicBezTo>
                    <a:pt x="902" y="1"/>
                    <a:pt x="509" y="365"/>
                    <a:pt x="267" y="902"/>
                  </a:cubicBezTo>
                  <a:cubicBezTo>
                    <a:pt x="0" y="1569"/>
                    <a:pt x="34" y="2269"/>
                    <a:pt x="401" y="2469"/>
                  </a:cubicBezTo>
                  <a:cubicBezTo>
                    <a:pt x="472" y="2515"/>
                    <a:pt x="552" y="2536"/>
                    <a:pt x="635" y="2536"/>
                  </a:cubicBezTo>
                  <a:cubicBezTo>
                    <a:pt x="978" y="2536"/>
                    <a:pt x="1387" y="2172"/>
                    <a:pt x="1602" y="1635"/>
                  </a:cubicBezTo>
                  <a:cubicBezTo>
                    <a:pt x="1902" y="968"/>
                    <a:pt x="1868" y="268"/>
                    <a:pt x="1501" y="68"/>
                  </a:cubicBezTo>
                  <a:cubicBezTo>
                    <a:pt x="1423" y="22"/>
                    <a:pt x="1340" y="1"/>
                    <a:pt x="12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14"/>
            <p:cNvSpPr/>
            <p:nvPr/>
          </p:nvSpPr>
          <p:spPr>
            <a:xfrm>
              <a:off x="5179700" y="3019275"/>
              <a:ext cx="376975" cy="475950"/>
            </a:xfrm>
            <a:custGeom>
              <a:avLst/>
              <a:gdLst/>
              <a:ahLst/>
              <a:cxnLst/>
              <a:rect l="l" t="t" r="r" b="b"/>
              <a:pathLst>
                <a:path w="15079" h="19038" extrusionOk="0">
                  <a:moveTo>
                    <a:pt x="7706" y="0"/>
                  </a:moveTo>
                  <a:cubicBezTo>
                    <a:pt x="7406" y="100"/>
                    <a:pt x="5972" y="434"/>
                    <a:pt x="5671" y="501"/>
                  </a:cubicBezTo>
                  <a:cubicBezTo>
                    <a:pt x="6472" y="1301"/>
                    <a:pt x="7139" y="2202"/>
                    <a:pt x="7673" y="3203"/>
                  </a:cubicBezTo>
                  <a:cubicBezTo>
                    <a:pt x="6705" y="2369"/>
                    <a:pt x="5705" y="1635"/>
                    <a:pt x="4704" y="934"/>
                  </a:cubicBezTo>
                  <a:cubicBezTo>
                    <a:pt x="4337" y="1068"/>
                    <a:pt x="4003" y="1301"/>
                    <a:pt x="3670" y="1501"/>
                  </a:cubicBezTo>
                  <a:cubicBezTo>
                    <a:pt x="4003" y="2002"/>
                    <a:pt x="4304" y="2502"/>
                    <a:pt x="4571" y="3036"/>
                  </a:cubicBezTo>
                  <a:cubicBezTo>
                    <a:pt x="4070" y="2636"/>
                    <a:pt x="3570" y="2269"/>
                    <a:pt x="3036" y="1902"/>
                  </a:cubicBezTo>
                  <a:cubicBezTo>
                    <a:pt x="2202" y="2502"/>
                    <a:pt x="1468" y="3169"/>
                    <a:pt x="801" y="3970"/>
                  </a:cubicBezTo>
                  <a:cubicBezTo>
                    <a:pt x="1068" y="4237"/>
                    <a:pt x="1368" y="4537"/>
                    <a:pt x="1635" y="4870"/>
                  </a:cubicBezTo>
                  <a:cubicBezTo>
                    <a:pt x="1235" y="4670"/>
                    <a:pt x="835" y="4504"/>
                    <a:pt x="468" y="4370"/>
                  </a:cubicBezTo>
                  <a:cubicBezTo>
                    <a:pt x="301" y="4537"/>
                    <a:pt x="134" y="4704"/>
                    <a:pt x="1" y="4937"/>
                  </a:cubicBezTo>
                  <a:cubicBezTo>
                    <a:pt x="4070" y="7506"/>
                    <a:pt x="13210" y="17179"/>
                    <a:pt x="14411" y="18814"/>
                  </a:cubicBezTo>
                  <a:cubicBezTo>
                    <a:pt x="14511" y="18880"/>
                    <a:pt x="14544" y="18981"/>
                    <a:pt x="14678" y="19014"/>
                  </a:cubicBezTo>
                  <a:cubicBezTo>
                    <a:pt x="14714" y="19030"/>
                    <a:pt x="14747" y="19037"/>
                    <a:pt x="14777" y="19037"/>
                  </a:cubicBezTo>
                  <a:cubicBezTo>
                    <a:pt x="15001" y="19037"/>
                    <a:pt x="15078" y="18640"/>
                    <a:pt x="15078" y="18347"/>
                  </a:cubicBezTo>
                  <a:cubicBezTo>
                    <a:pt x="14478" y="11842"/>
                    <a:pt x="11976" y="5538"/>
                    <a:pt x="77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14"/>
            <p:cNvSpPr/>
            <p:nvPr/>
          </p:nvSpPr>
          <p:spPr>
            <a:xfrm>
              <a:off x="5425700" y="2995925"/>
              <a:ext cx="255225" cy="493075"/>
            </a:xfrm>
            <a:custGeom>
              <a:avLst/>
              <a:gdLst/>
              <a:ahLst/>
              <a:cxnLst/>
              <a:rect l="l" t="t" r="r" b="b"/>
              <a:pathLst>
                <a:path w="10209" h="19723" extrusionOk="0">
                  <a:moveTo>
                    <a:pt x="3704" y="0"/>
                  </a:moveTo>
                  <a:cubicBezTo>
                    <a:pt x="3170" y="1034"/>
                    <a:pt x="2736" y="2102"/>
                    <a:pt x="2369" y="3203"/>
                  </a:cubicBezTo>
                  <a:cubicBezTo>
                    <a:pt x="2236" y="2135"/>
                    <a:pt x="2336" y="1068"/>
                    <a:pt x="2536" y="67"/>
                  </a:cubicBezTo>
                  <a:cubicBezTo>
                    <a:pt x="2236" y="67"/>
                    <a:pt x="1902" y="100"/>
                    <a:pt x="1635" y="134"/>
                  </a:cubicBezTo>
                  <a:cubicBezTo>
                    <a:pt x="1" y="6138"/>
                    <a:pt x="1369" y="13343"/>
                    <a:pt x="4638" y="19247"/>
                  </a:cubicBezTo>
                  <a:cubicBezTo>
                    <a:pt x="4767" y="19455"/>
                    <a:pt x="5017" y="19722"/>
                    <a:pt x="5216" y="19722"/>
                  </a:cubicBezTo>
                  <a:cubicBezTo>
                    <a:pt x="5274" y="19722"/>
                    <a:pt x="5327" y="19700"/>
                    <a:pt x="5371" y="19648"/>
                  </a:cubicBezTo>
                  <a:cubicBezTo>
                    <a:pt x="5472" y="19581"/>
                    <a:pt x="5472" y="19481"/>
                    <a:pt x="5472" y="19381"/>
                  </a:cubicBezTo>
                  <a:cubicBezTo>
                    <a:pt x="5572" y="17479"/>
                    <a:pt x="5205" y="15545"/>
                    <a:pt x="5305" y="13643"/>
                  </a:cubicBezTo>
                  <a:cubicBezTo>
                    <a:pt x="5371" y="11976"/>
                    <a:pt x="5672" y="10308"/>
                    <a:pt x="6172" y="8740"/>
                  </a:cubicBezTo>
                  <a:cubicBezTo>
                    <a:pt x="6973" y="6038"/>
                    <a:pt x="8374" y="3536"/>
                    <a:pt x="10208" y="1535"/>
                  </a:cubicBezTo>
                  <a:cubicBezTo>
                    <a:pt x="10008" y="1401"/>
                    <a:pt x="9741" y="1301"/>
                    <a:pt x="9508" y="1268"/>
                  </a:cubicBezTo>
                  <a:cubicBezTo>
                    <a:pt x="9241" y="1568"/>
                    <a:pt x="9007" y="1835"/>
                    <a:pt x="8741" y="2169"/>
                  </a:cubicBezTo>
                  <a:lnTo>
                    <a:pt x="9007" y="1068"/>
                  </a:lnTo>
                  <a:cubicBezTo>
                    <a:pt x="7973" y="701"/>
                    <a:pt x="6873" y="401"/>
                    <a:pt x="5805" y="234"/>
                  </a:cubicBezTo>
                  <a:cubicBezTo>
                    <a:pt x="5505" y="734"/>
                    <a:pt x="5305" y="1268"/>
                    <a:pt x="5071" y="1802"/>
                  </a:cubicBezTo>
                  <a:cubicBezTo>
                    <a:pt x="5038" y="1235"/>
                    <a:pt x="5005" y="667"/>
                    <a:pt x="5005" y="100"/>
                  </a:cubicBezTo>
                  <a:cubicBezTo>
                    <a:pt x="4538" y="67"/>
                    <a:pt x="4137" y="0"/>
                    <a:pt x="370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14"/>
            <p:cNvSpPr/>
            <p:nvPr/>
          </p:nvSpPr>
          <p:spPr>
            <a:xfrm>
              <a:off x="5552475" y="3069300"/>
              <a:ext cx="270200" cy="416325"/>
            </a:xfrm>
            <a:custGeom>
              <a:avLst/>
              <a:gdLst/>
              <a:ahLst/>
              <a:cxnLst/>
              <a:rect l="l" t="t" r="r" b="b"/>
              <a:pathLst>
                <a:path w="10808" h="16653" extrusionOk="0">
                  <a:moveTo>
                    <a:pt x="5304" y="1"/>
                  </a:moveTo>
                  <a:cubicBezTo>
                    <a:pt x="1802" y="3870"/>
                    <a:pt x="0" y="10008"/>
                    <a:pt x="67" y="15979"/>
                  </a:cubicBezTo>
                  <a:cubicBezTo>
                    <a:pt x="67" y="16228"/>
                    <a:pt x="154" y="16652"/>
                    <a:pt x="384" y="16652"/>
                  </a:cubicBezTo>
                  <a:cubicBezTo>
                    <a:pt x="400" y="16652"/>
                    <a:pt x="416" y="16650"/>
                    <a:pt x="434" y="16646"/>
                  </a:cubicBezTo>
                  <a:cubicBezTo>
                    <a:pt x="501" y="16646"/>
                    <a:pt x="534" y="16546"/>
                    <a:pt x="601" y="16479"/>
                  </a:cubicBezTo>
                  <a:cubicBezTo>
                    <a:pt x="1435" y="15045"/>
                    <a:pt x="1902" y="13410"/>
                    <a:pt x="2669" y="12009"/>
                  </a:cubicBezTo>
                  <a:cubicBezTo>
                    <a:pt x="3403" y="10742"/>
                    <a:pt x="4237" y="9641"/>
                    <a:pt x="5171" y="8640"/>
                  </a:cubicBezTo>
                  <a:cubicBezTo>
                    <a:pt x="6805" y="6939"/>
                    <a:pt x="8740" y="5638"/>
                    <a:pt x="10808" y="4904"/>
                  </a:cubicBezTo>
                  <a:cubicBezTo>
                    <a:pt x="10675" y="4771"/>
                    <a:pt x="10574" y="4604"/>
                    <a:pt x="10474" y="4337"/>
                  </a:cubicBezTo>
                  <a:lnTo>
                    <a:pt x="9607" y="4704"/>
                  </a:lnTo>
                  <a:cubicBezTo>
                    <a:pt x="9774" y="4471"/>
                    <a:pt x="9974" y="4204"/>
                    <a:pt x="10174" y="3970"/>
                  </a:cubicBezTo>
                  <a:cubicBezTo>
                    <a:pt x="9607" y="3170"/>
                    <a:pt x="8940" y="2503"/>
                    <a:pt x="8239" y="1869"/>
                  </a:cubicBezTo>
                  <a:cubicBezTo>
                    <a:pt x="7806" y="2169"/>
                    <a:pt x="7439" y="2469"/>
                    <a:pt x="7105" y="2803"/>
                  </a:cubicBezTo>
                  <a:cubicBezTo>
                    <a:pt x="7272" y="2336"/>
                    <a:pt x="7472" y="1935"/>
                    <a:pt x="7672" y="1468"/>
                  </a:cubicBezTo>
                  <a:lnTo>
                    <a:pt x="6805" y="835"/>
                  </a:lnTo>
                  <a:cubicBezTo>
                    <a:pt x="6071" y="1368"/>
                    <a:pt x="5304" y="2002"/>
                    <a:pt x="4637" y="2669"/>
                  </a:cubicBezTo>
                  <a:cubicBezTo>
                    <a:pt x="4970" y="1802"/>
                    <a:pt x="5437" y="1001"/>
                    <a:pt x="5971" y="334"/>
                  </a:cubicBezTo>
                  <a:cubicBezTo>
                    <a:pt x="5771" y="201"/>
                    <a:pt x="5504" y="67"/>
                    <a:pt x="53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14"/>
            <p:cNvSpPr/>
            <p:nvPr/>
          </p:nvSpPr>
          <p:spPr>
            <a:xfrm>
              <a:off x="5078800" y="3185225"/>
              <a:ext cx="482025" cy="305575"/>
            </a:xfrm>
            <a:custGeom>
              <a:avLst/>
              <a:gdLst/>
              <a:ahLst/>
              <a:cxnLst/>
              <a:rect l="l" t="t" r="r" b="b"/>
              <a:pathLst>
                <a:path w="19281" h="12223" extrusionOk="0">
                  <a:moveTo>
                    <a:pt x="2636" y="0"/>
                  </a:moveTo>
                  <a:cubicBezTo>
                    <a:pt x="2469" y="234"/>
                    <a:pt x="2302" y="467"/>
                    <a:pt x="2135" y="701"/>
                  </a:cubicBezTo>
                  <a:cubicBezTo>
                    <a:pt x="3203" y="1001"/>
                    <a:pt x="4203" y="1401"/>
                    <a:pt x="5137" y="2002"/>
                  </a:cubicBezTo>
                  <a:cubicBezTo>
                    <a:pt x="3970" y="1802"/>
                    <a:pt x="2769" y="1668"/>
                    <a:pt x="1602" y="1668"/>
                  </a:cubicBezTo>
                  <a:cubicBezTo>
                    <a:pt x="1401" y="2035"/>
                    <a:pt x="1235" y="2402"/>
                    <a:pt x="1068" y="2802"/>
                  </a:cubicBezTo>
                  <a:cubicBezTo>
                    <a:pt x="1568" y="3069"/>
                    <a:pt x="2102" y="3369"/>
                    <a:pt x="2602" y="3670"/>
                  </a:cubicBezTo>
                  <a:cubicBezTo>
                    <a:pt x="1968" y="3570"/>
                    <a:pt x="1401" y="3536"/>
                    <a:pt x="801" y="3536"/>
                  </a:cubicBezTo>
                  <a:cubicBezTo>
                    <a:pt x="434" y="4537"/>
                    <a:pt x="234" y="5571"/>
                    <a:pt x="100" y="6672"/>
                  </a:cubicBezTo>
                  <a:cubicBezTo>
                    <a:pt x="467" y="6739"/>
                    <a:pt x="868" y="6872"/>
                    <a:pt x="1268" y="7005"/>
                  </a:cubicBezTo>
                  <a:cubicBezTo>
                    <a:pt x="868" y="7039"/>
                    <a:pt x="467" y="7139"/>
                    <a:pt x="67" y="7206"/>
                  </a:cubicBezTo>
                  <a:cubicBezTo>
                    <a:pt x="34" y="7406"/>
                    <a:pt x="0" y="7673"/>
                    <a:pt x="0" y="7873"/>
                  </a:cubicBezTo>
                  <a:cubicBezTo>
                    <a:pt x="1406" y="7543"/>
                    <a:pt x="2884" y="7376"/>
                    <a:pt x="4383" y="7376"/>
                  </a:cubicBezTo>
                  <a:cubicBezTo>
                    <a:pt x="5764" y="7376"/>
                    <a:pt x="7164" y="7518"/>
                    <a:pt x="8540" y="7806"/>
                  </a:cubicBezTo>
                  <a:cubicBezTo>
                    <a:pt x="10208" y="8140"/>
                    <a:pt x="11876" y="8640"/>
                    <a:pt x="13510" y="9374"/>
                  </a:cubicBezTo>
                  <a:cubicBezTo>
                    <a:pt x="15278" y="10174"/>
                    <a:pt x="16912" y="11409"/>
                    <a:pt x="18714" y="12176"/>
                  </a:cubicBezTo>
                  <a:cubicBezTo>
                    <a:pt x="18761" y="12199"/>
                    <a:pt x="18841" y="12223"/>
                    <a:pt x="18920" y="12223"/>
                  </a:cubicBezTo>
                  <a:cubicBezTo>
                    <a:pt x="18953" y="12223"/>
                    <a:pt x="18985" y="12219"/>
                    <a:pt x="19014" y="12209"/>
                  </a:cubicBezTo>
                  <a:cubicBezTo>
                    <a:pt x="19281" y="12142"/>
                    <a:pt x="19147" y="11675"/>
                    <a:pt x="18947" y="11375"/>
                  </a:cubicBezTo>
                  <a:cubicBezTo>
                    <a:pt x="15044" y="5905"/>
                    <a:pt x="9007" y="1368"/>
                    <a:pt x="26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14"/>
            <p:cNvSpPr/>
            <p:nvPr/>
          </p:nvSpPr>
          <p:spPr>
            <a:xfrm>
              <a:off x="5110475" y="3392300"/>
              <a:ext cx="446200" cy="184050"/>
            </a:xfrm>
            <a:custGeom>
              <a:avLst/>
              <a:gdLst/>
              <a:ahLst/>
              <a:cxnLst/>
              <a:rect l="l" t="t" r="r" b="b"/>
              <a:pathLst>
                <a:path w="17848" h="7362" extrusionOk="0">
                  <a:moveTo>
                    <a:pt x="4059" y="1"/>
                  </a:moveTo>
                  <a:cubicBezTo>
                    <a:pt x="2652" y="1"/>
                    <a:pt x="1288" y="137"/>
                    <a:pt x="1" y="424"/>
                  </a:cubicBezTo>
                  <a:lnTo>
                    <a:pt x="1" y="1157"/>
                  </a:lnTo>
                  <a:cubicBezTo>
                    <a:pt x="476" y="1069"/>
                    <a:pt x="952" y="1028"/>
                    <a:pt x="1437" y="1028"/>
                  </a:cubicBezTo>
                  <a:cubicBezTo>
                    <a:pt x="1871" y="1028"/>
                    <a:pt x="2313" y="1061"/>
                    <a:pt x="2770" y="1124"/>
                  </a:cubicBezTo>
                  <a:cubicBezTo>
                    <a:pt x="1802" y="1391"/>
                    <a:pt x="935" y="1725"/>
                    <a:pt x="68" y="2091"/>
                  </a:cubicBezTo>
                  <a:cubicBezTo>
                    <a:pt x="101" y="2425"/>
                    <a:pt x="134" y="2792"/>
                    <a:pt x="234" y="3126"/>
                  </a:cubicBezTo>
                  <a:lnTo>
                    <a:pt x="1736" y="3259"/>
                  </a:lnTo>
                  <a:cubicBezTo>
                    <a:pt x="1235" y="3392"/>
                    <a:pt x="802" y="3593"/>
                    <a:pt x="335" y="3793"/>
                  </a:cubicBezTo>
                  <a:cubicBezTo>
                    <a:pt x="601" y="4660"/>
                    <a:pt x="935" y="5561"/>
                    <a:pt x="1402" y="6428"/>
                  </a:cubicBezTo>
                  <a:cubicBezTo>
                    <a:pt x="1736" y="6395"/>
                    <a:pt x="2069" y="6294"/>
                    <a:pt x="2336" y="6261"/>
                  </a:cubicBezTo>
                  <a:lnTo>
                    <a:pt x="2336" y="6261"/>
                  </a:lnTo>
                  <a:cubicBezTo>
                    <a:pt x="2102" y="6428"/>
                    <a:pt x="1836" y="6628"/>
                    <a:pt x="1602" y="6828"/>
                  </a:cubicBezTo>
                  <a:cubicBezTo>
                    <a:pt x="1769" y="6962"/>
                    <a:pt x="1902" y="7128"/>
                    <a:pt x="2002" y="7362"/>
                  </a:cubicBezTo>
                  <a:cubicBezTo>
                    <a:pt x="3637" y="5928"/>
                    <a:pt x="5705" y="4893"/>
                    <a:pt x="8073" y="4293"/>
                  </a:cubicBezTo>
                  <a:cubicBezTo>
                    <a:pt x="9441" y="3959"/>
                    <a:pt x="10842" y="3759"/>
                    <a:pt x="12343" y="3759"/>
                  </a:cubicBezTo>
                  <a:cubicBezTo>
                    <a:pt x="13932" y="3759"/>
                    <a:pt x="15611" y="4062"/>
                    <a:pt x="17208" y="4062"/>
                  </a:cubicBezTo>
                  <a:cubicBezTo>
                    <a:pt x="17288" y="4062"/>
                    <a:pt x="17367" y="4061"/>
                    <a:pt x="17447" y="4060"/>
                  </a:cubicBezTo>
                  <a:cubicBezTo>
                    <a:pt x="17513" y="4060"/>
                    <a:pt x="17647" y="4060"/>
                    <a:pt x="17680" y="3993"/>
                  </a:cubicBezTo>
                  <a:cubicBezTo>
                    <a:pt x="17847" y="3826"/>
                    <a:pt x="17513" y="3559"/>
                    <a:pt x="17247" y="3392"/>
                  </a:cubicBezTo>
                  <a:cubicBezTo>
                    <a:pt x="13096" y="1279"/>
                    <a:pt x="8376" y="1"/>
                    <a:pt x="40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14"/>
            <p:cNvSpPr/>
            <p:nvPr/>
          </p:nvSpPr>
          <p:spPr>
            <a:xfrm>
              <a:off x="5258100" y="3266125"/>
              <a:ext cx="227675" cy="149275"/>
            </a:xfrm>
            <a:custGeom>
              <a:avLst/>
              <a:gdLst/>
              <a:ahLst/>
              <a:cxnLst/>
              <a:rect l="l" t="t" r="r" b="b"/>
              <a:pathLst>
                <a:path w="9107" h="5971" fill="none" extrusionOk="0">
                  <a:moveTo>
                    <a:pt x="0" y="0"/>
                  </a:moveTo>
                  <a:cubicBezTo>
                    <a:pt x="3603" y="901"/>
                    <a:pt x="6872" y="3002"/>
                    <a:pt x="9107" y="597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14"/>
            <p:cNvSpPr/>
            <p:nvPr/>
          </p:nvSpPr>
          <p:spPr>
            <a:xfrm>
              <a:off x="5284775" y="3316150"/>
              <a:ext cx="65900" cy="27550"/>
            </a:xfrm>
            <a:custGeom>
              <a:avLst/>
              <a:gdLst/>
              <a:ahLst/>
              <a:cxnLst/>
              <a:rect l="l" t="t" r="r" b="b"/>
              <a:pathLst>
                <a:path w="2636" h="1102" fill="none" extrusionOk="0">
                  <a:moveTo>
                    <a:pt x="1" y="0"/>
                  </a:moveTo>
                  <a:cubicBezTo>
                    <a:pt x="968" y="134"/>
                    <a:pt x="1869" y="568"/>
                    <a:pt x="2636" y="11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14"/>
            <p:cNvSpPr/>
            <p:nvPr/>
          </p:nvSpPr>
          <p:spPr>
            <a:xfrm>
              <a:off x="5543300" y="3092650"/>
              <a:ext cx="27550" cy="108450"/>
            </a:xfrm>
            <a:custGeom>
              <a:avLst/>
              <a:gdLst/>
              <a:ahLst/>
              <a:cxnLst/>
              <a:rect l="l" t="t" r="r" b="b"/>
              <a:pathLst>
                <a:path w="1102" h="4338" fill="none" extrusionOk="0">
                  <a:moveTo>
                    <a:pt x="1101" y="1"/>
                  </a:moveTo>
                  <a:cubicBezTo>
                    <a:pt x="434" y="1335"/>
                    <a:pt x="34" y="2836"/>
                    <a:pt x="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14"/>
            <p:cNvSpPr/>
            <p:nvPr/>
          </p:nvSpPr>
          <p:spPr>
            <a:xfrm>
              <a:off x="5535800" y="3071800"/>
              <a:ext cx="10025" cy="43400"/>
            </a:xfrm>
            <a:custGeom>
              <a:avLst/>
              <a:gdLst/>
              <a:ahLst/>
              <a:cxnLst/>
              <a:rect l="l" t="t" r="r" b="b"/>
              <a:pathLst>
                <a:path w="401" h="1736" fill="none" extrusionOk="0">
                  <a:moveTo>
                    <a:pt x="400" y="1"/>
                  </a:moveTo>
                  <a:cubicBezTo>
                    <a:pt x="134" y="535"/>
                    <a:pt x="0" y="1102"/>
                    <a:pt x="0" y="1735"/>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14"/>
            <p:cNvSpPr/>
            <p:nvPr/>
          </p:nvSpPr>
          <p:spPr>
            <a:xfrm>
              <a:off x="5481575" y="3188550"/>
              <a:ext cx="20875" cy="102600"/>
            </a:xfrm>
            <a:custGeom>
              <a:avLst/>
              <a:gdLst/>
              <a:ahLst/>
              <a:cxnLst/>
              <a:rect l="l" t="t" r="r" b="b"/>
              <a:pathLst>
                <a:path w="835" h="4104" fill="none" extrusionOk="0">
                  <a:moveTo>
                    <a:pt x="1" y="1"/>
                  </a:moveTo>
                  <a:cubicBezTo>
                    <a:pt x="68" y="1402"/>
                    <a:pt x="334" y="2836"/>
                    <a:pt x="835" y="410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14"/>
            <p:cNvSpPr/>
            <p:nvPr/>
          </p:nvSpPr>
          <p:spPr>
            <a:xfrm>
              <a:off x="5275600" y="3132675"/>
              <a:ext cx="209350" cy="216850"/>
            </a:xfrm>
            <a:custGeom>
              <a:avLst/>
              <a:gdLst/>
              <a:ahLst/>
              <a:cxnLst/>
              <a:rect l="l" t="t" r="r" b="b"/>
              <a:pathLst>
                <a:path w="8374" h="8674" fill="none" extrusionOk="0">
                  <a:moveTo>
                    <a:pt x="1" y="1"/>
                  </a:moveTo>
                  <a:cubicBezTo>
                    <a:pt x="3270" y="2336"/>
                    <a:pt x="6138" y="5305"/>
                    <a:pt x="8373" y="867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14"/>
            <p:cNvSpPr/>
            <p:nvPr/>
          </p:nvSpPr>
          <p:spPr>
            <a:xfrm>
              <a:off x="5566650" y="3186900"/>
              <a:ext cx="180150" cy="258525"/>
            </a:xfrm>
            <a:custGeom>
              <a:avLst/>
              <a:gdLst/>
              <a:ahLst/>
              <a:cxnLst/>
              <a:rect l="l" t="t" r="r" b="b"/>
              <a:pathLst>
                <a:path w="7206" h="10341" fill="none" extrusionOk="0">
                  <a:moveTo>
                    <a:pt x="0" y="10341"/>
                  </a:moveTo>
                  <a:cubicBezTo>
                    <a:pt x="1001" y="6171"/>
                    <a:pt x="3603" y="2368"/>
                    <a:pt x="7205" y="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14"/>
            <p:cNvSpPr/>
            <p:nvPr/>
          </p:nvSpPr>
          <p:spPr>
            <a:xfrm>
              <a:off x="5655050" y="3178550"/>
              <a:ext cx="43375" cy="39225"/>
            </a:xfrm>
            <a:custGeom>
              <a:avLst/>
              <a:gdLst/>
              <a:ahLst/>
              <a:cxnLst/>
              <a:rect l="l" t="t" r="r" b="b"/>
              <a:pathLst>
                <a:path w="1735" h="1569" fill="none" extrusionOk="0">
                  <a:moveTo>
                    <a:pt x="0" y="1568"/>
                  </a:moveTo>
                  <a:cubicBezTo>
                    <a:pt x="501" y="968"/>
                    <a:pt x="1068" y="434"/>
                    <a:pt x="1735"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14"/>
            <p:cNvSpPr/>
            <p:nvPr/>
          </p:nvSpPr>
          <p:spPr>
            <a:xfrm>
              <a:off x="5216400" y="3456250"/>
              <a:ext cx="229350" cy="22550"/>
            </a:xfrm>
            <a:custGeom>
              <a:avLst/>
              <a:gdLst/>
              <a:ahLst/>
              <a:cxnLst/>
              <a:rect l="l" t="t" r="r" b="b"/>
              <a:pathLst>
                <a:path w="9174" h="902" fill="none" extrusionOk="0">
                  <a:moveTo>
                    <a:pt x="0" y="901"/>
                  </a:moveTo>
                  <a:cubicBezTo>
                    <a:pt x="3002" y="167"/>
                    <a:pt x="6105" y="0"/>
                    <a:pt x="9174" y="36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14"/>
            <p:cNvSpPr/>
            <p:nvPr/>
          </p:nvSpPr>
          <p:spPr>
            <a:xfrm>
              <a:off x="4830275" y="3891550"/>
              <a:ext cx="714425" cy="1148975"/>
            </a:xfrm>
            <a:custGeom>
              <a:avLst/>
              <a:gdLst/>
              <a:ahLst/>
              <a:cxnLst/>
              <a:rect l="l" t="t" r="r" b="b"/>
              <a:pathLst>
                <a:path w="28577" h="45959" extrusionOk="0">
                  <a:moveTo>
                    <a:pt x="1" y="1"/>
                  </a:moveTo>
                  <a:lnTo>
                    <a:pt x="1" y="1"/>
                  </a:lnTo>
                  <a:cubicBezTo>
                    <a:pt x="5939" y="5305"/>
                    <a:pt x="11342" y="13577"/>
                    <a:pt x="16179" y="22317"/>
                  </a:cubicBezTo>
                  <a:cubicBezTo>
                    <a:pt x="20282" y="29789"/>
                    <a:pt x="23885" y="37428"/>
                    <a:pt x="27487" y="45433"/>
                  </a:cubicBezTo>
                  <a:cubicBezTo>
                    <a:pt x="27643" y="45798"/>
                    <a:pt x="27855" y="45959"/>
                    <a:pt x="28044" y="45959"/>
                  </a:cubicBezTo>
                  <a:cubicBezTo>
                    <a:pt x="28339" y="45959"/>
                    <a:pt x="28577" y="45564"/>
                    <a:pt x="28455" y="44933"/>
                  </a:cubicBezTo>
                  <a:cubicBezTo>
                    <a:pt x="27521" y="40096"/>
                    <a:pt x="26487" y="35193"/>
                    <a:pt x="25019" y="30356"/>
                  </a:cubicBezTo>
                  <a:cubicBezTo>
                    <a:pt x="23117" y="24018"/>
                    <a:pt x="20315" y="17647"/>
                    <a:pt x="16780" y="13177"/>
                  </a:cubicBezTo>
                  <a:cubicBezTo>
                    <a:pt x="14812" y="10742"/>
                    <a:pt x="12710" y="8907"/>
                    <a:pt x="10642" y="7239"/>
                  </a:cubicBezTo>
                  <a:cubicBezTo>
                    <a:pt x="7106" y="4404"/>
                    <a:pt x="3537" y="1969"/>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14"/>
            <p:cNvSpPr/>
            <p:nvPr/>
          </p:nvSpPr>
          <p:spPr>
            <a:xfrm>
              <a:off x="5517775" y="4299350"/>
              <a:ext cx="558425" cy="740675"/>
            </a:xfrm>
            <a:custGeom>
              <a:avLst/>
              <a:gdLst/>
              <a:ahLst/>
              <a:cxnLst/>
              <a:rect l="l" t="t" r="r" b="b"/>
              <a:pathLst>
                <a:path w="22337" h="29627" extrusionOk="0">
                  <a:moveTo>
                    <a:pt x="22337" y="1"/>
                  </a:moveTo>
                  <a:lnTo>
                    <a:pt x="22337" y="1"/>
                  </a:lnTo>
                  <a:cubicBezTo>
                    <a:pt x="8327" y="5471"/>
                    <a:pt x="1155" y="8440"/>
                    <a:pt x="21" y="28788"/>
                  </a:cubicBezTo>
                  <a:cubicBezTo>
                    <a:pt x="0" y="29303"/>
                    <a:pt x="259" y="29627"/>
                    <a:pt x="539" y="29627"/>
                  </a:cubicBezTo>
                  <a:cubicBezTo>
                    <a:pt x="712" y="29627"/>
                    <a:pt x="894" y="29502"/>
                    <a:pt x="1021" y="29222"/>
                  </a:cubicBezTo>
                  <a:cubicBezTo>
                    <a:pt x="6392" y="16546"/>
                    <a:pt x="12863" y="7373"/>
                    <a:pt x="223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42" name="Google Shape;1242;p14"/>
          <p:cNvGrpSpPr/>
          <p:nvPr/>
        </p:nvGrpSpPr>
        <p:grpSpPr>
          <a:xfrm>
            <a:off x="6971142" y="1647"/>
            <a:ext cx="2132169" cy="1182528"/>
            <a:chOff x="4586225" y="470675"/>
            <a:chExt cx="2775900" cy="1539550"/>
          </a:xfrm>
        </p:grpSpPr>
        <p:sp>
          <p:nvSpPr>
            <p:cNvPr id="1243" name="Google Shape;1243;p14"/>
            <p:cNvSpPr/>
            <p:nvPr/>
          </p:nvSpPr>
          <p:spPr>
            <a:xfrm>
              <a:off x="5521650" y="763975"/>
              <a:ext cx="1840475" cy="652775"/>
            </a:xfrm>
            <a:custGeom>
              <a:avLst/>
              <a:gdLst/>
              <a:ahLst/>
              <a:cxnLst/>
              <a:rect l="l" t="t" r="r" b="b"/>
              <a:pathLst>
                <a:path w="73619" h="26111" extrusionOk="0">
                  <a:moveTo>
                    <a:pt x="73619" y="1"/>
                  </a:moveTo>
                  <a:cubicBezTo>
                    <a:pt x="62099" y="487"/>
                    <a:pt x="47266" y="2524"/>
                    <a:pt x="32858" y="8481"/>
                  </a:cubicBezTo>
                  <a:cubicBezTo>
                    <a:pt x="2827" y="20913"/>
                    <a:pt x="912" y="24591"/>
                    <a:pt x="912" y="24591"/>
                  </a:cubicBezTo>
                  <a:cubicBezTo>
                    <a:pt x="912" y="24591"/>
                    <a:pt x="0" y="26110"/>
                    <a:pt x="3526" y="23648"/>
                  </a:cubicBezTo>
                  <a:cubicBezTo>
                    <a:pt x="7083" y="21217"/>
                    <a:pt x="19545" y="15442"/>
                    <a:pt x="35411" y="9119"/>
                  </a:cubicBezTo>
                  <a:cubicBezTo>
                    <a:pt x="49606" y="3466"/>
                    <a:pt x="64378" y="1460"/>
                    <a:pt x="73619" y="100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14"/>
            <p:cNvSpPr/>
            <p:nvPr/>
          </p:nvSpPr>
          <p:spPr>
            <a:xfrm>
              <a:off x="5234400" y="782225"/>
              <a:ext cx="784250" cy="379200"/>
            </a:xfrm>
            <a:custGeom>
              <a:avLst/>
              <a:gdLst/>
              <a:ahLst/>
              <a:cxnLst/>
              <a:rect l="l" t="t" r="r" b="b"/>
              <a:pathLst>
                <a:path w="31370" h="15168" extrusionOk="0">
                  <a:moveTo>
                    <a:pt x="31369" y="14256"/>
                  </a:moveTo>
                  <a:cubicBezTo>
                    <a:pt x="31369" y="14256"/>
                    <a:pt x="23253" y="8511"/>
                    <a:pt x="14986" y="4803"/>
                  </a:cubicBezTo>
                  <a:cubicBezTo>
                    <a:pt x="10183" y="2614"/>
                    <a:pt x="5168" y="1003"/>
                    <a:pt x="1" y="0"/>
                  </a:cubicBezTo>
                  <a:cubicBezTo>
                    <a:pt x="1" y="0"/>
                    <a:pt x="10822" y="5593"/>
                    <a:pt x="16232" y="9362"/>
                  </a:cubicBezTo>
                  <a:cubicBezTo>
                    <a:pt x="21673" y="13131"/>
                    <a:pt x="26810" y="15168"/>
                    <a:pt x="31369" y="1425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14"/>
            <p:cNvSpPr/>
            <p:nvPr/>
          </p:nvSpPr>
          <p:spPr>
            <a:xfrm>
              <a:off x="5429700" y="616550"/>
              <a:ext cx="794100" cy="466600"/>
            </a:xfrm>
            <a:custGeom>
              <a:avLst/>
              <a:gdLst/>
              <a:ahLst/>
              <a:cxnLst/>
              <a:rect l="l" t="t" r="r" b="b"/>
              <a:pathLst>
                <a:path w="31764" h="18664" extrusionOk="0">
                  <a:moveTo>
                    <a:pt x="31764" y="17144"/>
                  </a:moveTo>
                  <a:cubicBezTo>
                    <a:pt x="31764" y="17144"/>
                    <a:pt x="23588" y="8299"/>
                    <a:pt x="16080" y="4196"/>
                  </a:cubicBezTo>
                  <a:cubicBezTo>
                    <a:pt x="8542" y="62"/>
                    <a:pt x="0" y="1"/>
                    <a:pt x="0" y="1"/>
                  </a:cubicBezTo>
                  <a:cubicBezTo>
                    <a:pt x="0" y="1"/>
                    <a:pt x="11672" y="2980"/>
                    <a:pt x="16597" y="7600"/>
                  </a:cubicBezTo>
                  <a:cubicBezTo>
                    <a:pt x="21490" y="12220"/>
                    <a:pt x="27600" y="18664"/>
                    <a:pt x="31764" y="1714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14"/>
            <p:cNvSpPr/>
            <p:nvPr/>
          </p:nvSpPr>
          <p:spPr>
            <a:xfrm>
              <a:off x="4878775" y="1104400"/>
              <a:ext cx="787275" cy="218125"/>
            </a:xfrm>
            <a:custGeom>
              <a:avLst/>
              <a:gdLst/>
              <a:ahLst/>
              <a:cxnLst/>
              <a:rect l="l" t="t" r="r" b="b"/>
              <a:pathLst>
                <a:path w="31491" h="8725" extrusionOk="0">
                  <a:moveTo>
                    <a:pt x="31491" y="7813"/>
                  </a:moveTo>
                  <a:cubicBezTo>
                    <a:pt x="31491" y="7813"/>
                    <a:pt x="24864" y="2645"/>
                    <a:pt x="14712" y="1338"/>
                  </a:cubicBezTo>
                  <a:cubicBezTo>
                    <a:pt x="4560" y="1"/>
                    <a:pt x="1" y="1278"/>
                    <a:pt x="1" y="1278"/>
                  </a:cubicBezTo>
                  <a:cubicBezTo>
                    <a:pt x="1" y="1278"/>
                    <a:pt x="8967" y="1825"/>
                    <a:pt x="16901" y="4499"/>
                  </a:cubicBezTo>
                  <a:cubicBezTo>
                    <a:pt x="24803" y="7205"/>
                    <a:pt x="29484" y="8724"/>
                    <a:pt x="31491" y="781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14"/>
            <p:cNvSpPr/>
            <p:nvPr/>
          </p:nvSpPr>
          <p:spPr>
            <a:xfrm>
              <a:off x="5423625" y="1302750"/>
              <a:ext cx="354900" cy="619325"/>
            </a:xfrm>
            <a:custGeom>
              <a:avLst/>
              <a:gdLst/>
              <a:ahLst/>
              <a:cxnLst/>
              <a:rect l="l" t="t" r="r" b="b"/>
              <a:pathLst>
                <a:path w="14196" h="24773" extrusionOk="0">
                  <a:moveTo>
                    <a:pt x="9757" y="0"/>
                  </a:moveTo>
                  <a:cubicBezTo>
                    <a:pt x="9757" y="0"/>
                    <a:pt x="7356" y="3252"/>
                    <a:pt x="5076" y="9423"/>
                  </a:cubicBezTo>
                  <a:cubicBezTo>
                    <a:pt x="2797" y="15563"/>
                    <a:pt x="0" y="24773"/>
                    <a:pt x="0" y="24773"/>
                  </a:cubicBezTo>
                  <a:cubicBezTo>
                    <a:pt x="0" y="24773"/>
                    <a:pt x="14195" y="8724"/>
                    <a:pt x="97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14"/>
            <p:cNvSpPr/>
            <p:nvPr/>
          </p:nvSpPr>
          <p:spPr>
            <a:xfrm>
              <a:off x="4586225" y="1349850"/>
              <a:ext cx="993950" cy="606425"/>
            </a:xfrm>
            <a:custGeom>
              <a:avLst/>
              <a:gdLst/>
              <a:ahLst/>
              <a:cxnLst/>
              <a:rect l="l" t="t" r="r" b="b"/>
              <a:pathLst>
                <a:path w="39758" h="24257" extrusionOk="0">
                  <a:moveTo>
                    <a:pt x="39758" y="244"/>
                  </a:moveTo>
                  <a:cubicBezTo>
                    <a:pt x="39758" y="244"/>
                    <a:pt x="33284" y="1"/>
                    <a:pt x="23466" y="6566"/>
                  </a:cubicBezTo>
                  <a:cubicBezTo>
                    <a:pt x="13648" y="13132"/>
                    <a:pt x="0" y="24256"/>
                    <a:pt x="0" y="24256"/>
                  </a:cubicBezTo>
                  <a:cubicBezTo>
                    <a:pt x="0" y="24256"/>
                    <a:pt x="32250" y="10062"/>
                    <a:pt x="39758" y="24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14"/>
            <p:cNvSpPr/>
            <p:nvPr/>
          </p:nvSpPr>
          <p:spPr>
            <a:xfrm>
              <a:off x="6765600" y="470675"/>
              <a:ext cx="135275" cy="376150"/>
            </a:xfrm>
            <a:custGeom>
              <a:avLst/>
              <a:gdLst/>
              <a:ahLst/>
              <a:cxnLst/>
              <a:rect l="l" t="t" r="r" b="b"/>
              <a:pathLst>
                <a:path w="5411" h="15046" extrusionOk="0">
                  <a:moveTo>
                    <a:pt x="1945" y="14924"/>
                  </a:moveTo>
                  <a:cubicBezTo>
                    <a:pt x="1945" y="14924"/>
                    <a:pt x="5411" y="9210"/>
                    <a:pt x="5411" y="3465"/>
                  </a:cubicBezTo>
                  <a:cubicBezTo>
                    <a:pt x="5411" y="2280"/>
                    <a:pt x="5350" y="1125"/>
                    <a:pt x="5259" y="0"/>
                  </a:cubicBezTo>
                  <a:lnTo>
                    <a:pt x="2979" y="0"/>
                  </a:lnTo>
                  <a:cubicBezTo>
                    <a:pt x="2584" y="2432"/>
                    <a:pt x="2067" y="4833"/>
                    <a:pt x="1459" y="6231"/>
                  </a:cubicBezTo>
                  <a:cubicBezTo>
                    <a:pt x="0" y="9970"/>
                    <a:pt x="1824" y="15046"/>
                    <a:pt x="1945" y="1492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14"/>
            <p:cNvSpPr/>
            <p:nvPr/>
          </p:nvSpPr>
          <p:spPr>
            <a:xfrm>
              <a:off x="6896300" y="474450"/>
              <a:ext cx="215825" cy="366300"/>
            </a:xfrm>
            <a:custGeom>
              <a:avLst/>
              <a:gdLst/>
              <a:ahLst/>
              <a:cxnLst/>
              <a:rect l="l" t="t" r="r" b="b"/>
              <a:pathLst>
                <a:path w="8633" h="14652" extrusionOk="0">
                  <a:moveTo>
                    <a:pt x="1550" y="14135"/>
                  </a:moveTo>
                  <a:cubicBezTo>
                    <a:pt x="1642" y="14652"/>
                    <a:pt x="4620" y="10822"/>
                    <a:pt x="6626" y="6658"/>
                  </a:cubicBezTo>
                  <a:cubicBezTo>
                    <a:pt x="8633" y="2493"/>
                    <a:pt x="7660" y="1"/>
                    <a:pt x="7660" y="1"/>
                  </a:cubicBezTo>
                  <a:cubicBezTo>
                    <a:pt x="7660" y="1"/>
                    <a:pt x="1368" y="7357"/>
                    <a:pt x="699" y="9880"/>
                  </a:cubicBezTo>
                  <a:cubicBezTo>
                    <a:pt x="0" y="12402"/>
                    <a:pt x="1490" y="14196"/>
                    <a:pt x="1550" y="1413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14"/>
            <p:cNvSpPr/>
            <p:nvPr/>
          </p:nvSpPr>
          <p:spPr>
            <a:xfrm>
              <a:off x="6599925" y="470675"/>
              <a:ext cx="183925" cy="391350"/>
            </a:xfrm>
            <a:custGeom>
              <a:avLst/>
              <a:gdLst/>
              <a:ahLst/>
              <a:cxnLst/>
              <a:rect l="l" t="t" r="r" b="b"/>
              <a:pathLst>
                <a:path w="7357" h="15654" extrusionOk="0">
                  <a:moveTo>
                    <a:pt x="4682" y="2310"/>
                  </a:moveTo>
                  <a:cubicBezTo>
                    <a:pt x="4408" y="1550"/>
                    <a:pt x="4135" y="790"/>
                    <a:pt x="3800" y="0"/>
                  </a:cubicBezTo>
                  <a:lnTo>
                    <a:pt x="1" y="0"/>
                  </a:lnTo>
                  <a:cubicBezTo>
                    <a:pt x="1794" y="6535"/>
                    <a:pt x="4013" y="13344"/>
                    <a:pt x="6019" y="15654"/>
                  </a:cubicBezTo>
                  <a:cubicBezTo>
                    <a:pt x="5989" y="15654"/>
                    <a:pt x="7357" y="9970"/>
                    <a:pt x="4682" y="231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14"/>
            <p:cNvSpPr/>
            <p:nvPr/>
          </p:nvSpPr>
          <p:spPr>
            <a:xfrm>
              <a:off x="5657675" y="495750"/>
              <a:ext cx="711275" cy="483300"/>
            </a:xfrm>
            <a:custGeom>
              <a:avLst/>
              <a:gdLst/>
              <a:ahLst/>
              <a:cxnLst/>
              <a:rect l="l" t="t" r="r" b="b"/>
              <a:pathLst>
                <a:path w="28451" h="19332" extrusionOk="0">
                  <a:moveTo>
                    <a:pt x="9879" y="8450"/>
                  </a:moveTo>
                  <a:cubicBezTo>
                    <a:pt x="16414" y="11763"/>
                    <a:pt x="18815" y="14712"/>
                    <a:pt x="22067" y="17174"/>
                  </a:cubicBezTo>
                  <a:cubicBezTo>
                    <a:pt x="23891" y="18602"/>
                    <a:pt x="26140" y="19332"/>
                    <a:pt x="28451" y="19301"/>
                  </a:cubicBezTo>
                  <a:cubicBezTo>
                    <a:pt x="25837" y="14833"/>
                    <a:pt x="22007" y="11186"/>
                    <a:pt x="17447" y="8724"/>
                  </a:cubicBezTo>
                  <a:cubicBezTo>
                    <a:pt x="9909" y="4803"/>
                    <a:pt x="6991" y="4286"/>
                    <a:pt x="4438" y="2857"/>
                  </a:cubicBezTo>
                  <a:cubicBezTo>
                    <a:pt x="2888" y="2006"/>
                    <a:pt x="1398" y="1034"/>
                    <a:pt x="0" y="0"/>
                  </a:cubicBezTo>
                  <a:cubicBezTo>
                    <a:pt x="2553" y="3587"/>
                    <a:pt x="5927" y="6474"/>
                    <a:pt x="9879" y="845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14"/>
            <p:cNvSpPr/>
            <p:nvPr/>
          </p:nvSpPr>
          <p:spPr>
            <a:xfrm>
              <a:off x="6102200" y="470675"/>
              <a:ext cx="405050" cy="461275"/>
            </a:xfrm>
            <a:custGeom>
              <a:avLst/>
              <a:gdLst/>
              <a:ahLst/>
              <a:cxnLst/>
              <a:rect l="l" t="t" r="r" b="b"/>
              <a:pathLst>
                <a:path w="16202" h="18451" extrusionOk="0">
                  <a:moveTo>
                    <a:pt x="16202" y="18055"/>
                  </a:moveTo>
                  <a:cubicBezTo>
                    <a:pt x="16202" y="18055"/>
                    <a:pt x="9241" y="8176"/>
                    <a:pt x="4864" y="3040"/>
                  </a:cubicBezTo>
                  <a:cubicBezTo>
                    <a:pt x="3861" y="1885"/>
                    <a:pt x="2919" y="881"/>
                    <a:pt x="2068" y="0"/>
                  </a:cubicBezTo>
                  <a:lnTo>
                    <a:pt x="1" y="0"/>
                  </a:lnTo>
                  <a:cubicBezTo>
                    <a:pt x="2220" y="3374"/>
                    <a:pt x="5289" y="7903"/>
                    <a:pt x="7417" y="10942"/>
                  </a:cubicBezTo>
                  <a:cubicBezTo>
                    <a:pt x="11186" y="16231"/>
                    <a:pt x="13861" y="18450"/>
                    <a:pt x="16202" y="1805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14"/>
            <p:cNvSpPr/>
            <p:nvPr/>
          </p:nvSpPr>
          <p:spPr>
            <a:xfrm>
              <a:off x="4997325" y="933425"/>
              <a:ext cx="831350" cy="309300"/>
            </a:xfrm>
            <a:custGeom>
              <a:avLst/>
              <a:gdLst/>
              <a:ahLst/>
              <a:cxnLst/>
              <a:rect l="l" t="t" r="r" b="b"/>
              <a:pathLst>
                <a:path w="33254" h="12372" extrusionOk="0">
                  <a:moveTo>
                    <a:pt x="33253" y="11521"/>
                  </a:moveTo>
                  <a:cubicBezTo>
                    <a:pt x="33253" y="11521"/>
                    <a:pt x="24134" y="4682"/>
                    <a:pt x="15897" y="2585"/>
                  </a:cubicBezTo>
                  <a:cubicBezTo>
                    <a:pt x="10669" y="1278"/>
                    <a:pt x="5350" y="396"/>
                    <a:pt x="0" y="1"/>
                  </a:cubicBezTo>
                  <a:cubicBezTo>
                    <a:pt x="0" y="1"/>
                    <a:pt x="11915" y="3496"/>
                    <a:pt x="18299" y="6961"/>
                  </a:cubicBezTo>
                  <a:cubicBezTo>
                    <a:pt x="24682" y="10427"/>
                    <a:pt x="31095" y="12372"/>
                    <a:pt x="33253" y="1152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14"/>
            <p:cNvSpPr/>
            <p:nvPr/>
          </p:nvSpPr>
          <p:spPr>
            <a:xfrm>
              <a:off x="6334725" y="470675"/>
              <a:ext cx="303975" cy="414150"/>
            </a:xfrm>
            <a:custGeom>
              <a:avLst/>
              <a:gdLst/>
              <a:ahLst/>
              <a:cxnLst/>
              <a:rect l="l" t="t" r="r" b="b"/>
              <a:pathLst>
                <a:path w="12159" h="16566" extrusionOk="0">
                  <a:moveTo>
                    <a:pt x="1" y="0"/>
                  </a:moveTo>
                  <a:cubicBezTo>
                    <a:pt x="3375" y="7356"/>
                    <a:pt x="7964" y="15441"/>
                    <a:pt x="12159" y="16566"/>
                  </a:cubicBezTo>
                  <a:cubicBezTo>
                    <a:pt x="12159" y="16566"/>
                    <a:pt x="7691" y="7204"/>
                    <a:pt x="34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14"/>
            <p:cNvSpPr/>
            <p:nvPr/>
          </p:nvSpPr>
          <p:spPr>
            <a:xfrm>
              <a:off x="6732925" y="860475"/>
              <a:ext cx="159600" cy="661900"/>
            </a:xfrm>
            <a:custGeom>
              <a:avLst/>
              <a:gdLst/>
              <a:ahLst/>
              <a:cxnLst/>
              <a:rect l="l" t="t" r="r" b="b"/>
              <a:pathLst>
                <a:path w="6384" h="26476" extrusionOk="0">
                  <a:moveTo>
                    <a:pt x="2280" y="11095"/>
                  </a:moveTo>
                  <a:cubicBezTo>
                    <a:pt x="4559" y="18603"/>
                    <a:pt x="6262" y="26475"/>
                    <a:pt x="6262" y="26475"/>
                  </a:cubicBezTo>
                  <a:cubicBezTo>
                    <a:pt x="6262" y="26475"/>
                    <a:pt x="6383" y="5837"/>
                    <a:pt x="1368" y="1"/>
                  </a:cubicBezTo>
                  <a:cubicBezTo>
                    <a:pt x="1368" y="1"/>
                    <a:pt x="0" y="3557"/>
                    <a:pt x="2280" y="1109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14"/>
            <p:cNvSpPr/>
            <p:nvPr/>
          </p:nvSpPr>
          <p:spPr>
            <a:xfrm>
              <a:off x="6618925" y="881000"/>
              <a:ext cx="161875" cy="810075"/>
            </a:xfrm>
            <a:custGeom>
              <a:avLst/>
              <a:gdLst/>
              <a:ahLst/>
              <a:cxnLst/>
              <a:rect l="l" t="t" r="r" b="b"/>
              <a:pathLst>
                <a:path w="6475" h="32403" extrusionOk="0">
                  <a:moveTo>
                    <a:pt x="2037" y="16293"/>
                  </a:moveTo>
                  <a:cubicBezTo>
                    <a:pt x="4104" y="26445"/>
                    <a:pt x="5928" y="32402"/>
                    <a:pt x="5928" y="32402"/>
                  </a:cubicBezTo>
                  <a:cubicBezTo>
                    <a:pt x="5928" y="32402"/>
                    <a:pt x="6475" y="4560"/>
                    <a:pt x="1824" y="1"/>
                  </a:cubicBezTo>
                  <a:cubicBezTo>
                    <a:pt x="1824" y="1"/>
                    <a:pt x="1" y="6141"/>
                    <a:pt x="2037" y="1629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14"/>
            <p:cNvSpPr/>
            <p:nvPr/>
          </p:nvSpPr>
          <p:spPr>
            <a:xfrm>
              <a:off x="6806625" y="852125"/>
              <a:ext cx="284225" cy="553225"/>
            </a:xfrm>
            <a:custGeom>
              <a:avLst/>
              <a:gdLst/>
              <a:ahLst/>
              <a:cxnLst/>
              <a:rect l="l" t="t" r="r" b="b"/>
              <a:pathLst>
                <a:path w="11369" h="22129" extrusionOk="0">
                  <a:moveTo>
                    <a:pt x="0" y="1"/>
                  </a:moveTo>
                  <a:cubicBezTo>
                    <a:pt x="0" y="1"/>
                    <a:pt x="1247" y="6049"/>
                    <a:pt x="5350" y="9818"/>
                  </a:cubicBezTo>
                  <a:cubicBezTo>
                    <a:pt x="9484" y="13587"/>
                    <a:pt x="10943" y="22129"/>
                    <a:pt x="10943" y="22129"/>
                  </a:cubicBezTo>
                  <a:cubicBezTo>
                    <a:pt x="10943" y="22129"/>
                    <a:pt x="11368" y="5928"/>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14"/>
            <p:cNvSpPr/>
            <p:nvPr/>
          </p:nvSpPr>
          <p:spPr>
            <a:xfrm>
              <a:off x="6909200" y="830850"/>
              <a:ext cx="337425" cy="393650"/>
            </a:xfrm>
            <a:custGeom>
              <a:avLst/>
              <a:gdLst/>
              <a:ahLst/>
              <a:cxnLst/>
              <a:rect l="l" t="t" r="r" b="b"/>
              <a:pathLst>
                <a:path w="13497" h="15746" extrusionOk="0">
                  <a:moveTo>
                    <a:pt x="1" y="1"/>
                  </a:moveTo>
                  <a:cubicBezTo>
                    <a:pt x="1" y="1"/>
                    <a:pt x="1034" y="3526"/>
                    <a:pt x="4743" y="6748"/>
                  </a:cubicBezTo>
                  <a:cubicBezTo>
                    <a:pt x="8451" y="9940"/>
                    <a:pt x="13497" y="15745"/>
                    <a:pt x="13497" y="15745"/>
                  </a:cubicBezTo>
                  <a:cubicBezTo>
                    <a:pt x="13497" y="15745"/>
                    <a:pt x="6506"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14"/>
            <p:cNvSpPr/>
            <p:nvPr/>
          </p:nvSpPr>
          <p:spPr>
            <a:xfrm>
              <a:off x="5938075" y="1127200"/>
              <a:ext cx="180100" cy="831350"/>
            </a:xfrm>
            <a:custGeom>
              <a:avLst/>
              <a:gdLst/>
              <a:ahLst/>
              <a:cxnLst/>
              <a:rect l="l" t="t" r="r" b="b"/>
              <a:pathLst>
                <a:path w="7204" h="33254" extrusionOk="0">
                  <a:moveTo>
                    <a:pt x="578" y="12554"/>
                  </a:moveTo>
                  <a:cubicBezTo>
                    <a:pt x="0" y="20883"/>
                    <a:pt x="1490" y="33254"/>
                    <a:pt x="1490" y="33254"/>
                  </a:cubicBezTo>
                  <a:cubicBezTo>
                    <a:pt x="1490" y="33254"/>
                    <a:pt x="7204" y="7326"/>
                    <a:pt x="3891" y="1"/>
                  </a:cubicBezTo>
                  <a:cubicBezTo>
                    <a:pt x="3891" y="1"/>
                    <a:pt x="1155" y="4226"/>
                    <a:pt x="578" y="1255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14"/>
            <p:cNvSpPr/>
            <p:nvPr/>
          </p:nvSpPr>
          <p:spPr>
            <a:xfrm>
              <a:off x="6456325" y="920525"/>
              <a:ext cx="174025" cy="892875"/>
            </a:xfrm>
            <a:custGeom>
              <a:avLst/>
              <a:gdLst/>
              <a:ahLst/>
              <a:cxnLst/>
              <a:rect l="l" t="t" r="r" b="b"/>
              <a:pathLst>
                <a:path w="6961" h="35715" extrusionOk="0">
                  <a:moveTo>
                    <a:pt x="2948" y="0"/>
                  </a:moveTo>
                  <a:cubicBezTo>
                    <a:pt x="2948" y="0"/>
                    <a:pt x="3648" y="7660"/>
                    <a:pt x="1824" y="14712"/>
                  </a:cubicBezTo>
                  <a:cubicBezTo>
                    <a:pt x="0" y="21794"/>
                    <a:pt x="1702" y="35715"/>
                    <a:pt x="1702" y="35715"/>
                  </a:cubicBezTo>
                  <a:cubicBezTo>
                    <a:pt x="1702" y="35715"/>
                    <a:pt x="2158" y="23405"/>
                    <a:pt x="4559" y="16201"/>
                  </a:cubicBezTo>
                  <a:cubicBezTo>
                    <a:pt x="6961" y="9028"/>
                    <a:pt x="5350" y="1398"/>
                    <a:pt x="29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14"/>
            <p:cNvSpPr/>
            <p:nvPr/>
          </p:nvSpPr>
          <p:spPr>
            <a:xfrm>
              <a:off x="6132600" y="1040575"/>
              <a:ext cx="155050" cy="838175"/>
            </a:xfrm>
            <a:custGeom>
              <a:avLst/>
              <a:gdLst/>
              <a:ahLst/>
              <a:cxnLst/>
              <a:rect l="l" t="t" r="r" b="b"/>
              <a:pathLst>
                <a:path w="6202" h="33527" extrusionOk="0">
                  <a:moveTo>
                    <a:pt x="4104" y="1"/>
                  </a:moveTo>
                  <a:cubicBezTo>
                    <a:pt x="4104" y="1"/>
                    <a:pt x="2615" y="3314"/>
                    <a:pt x="1307" y="11642"/>
                  </a:cubicBezTo>
                  <a:cubicBezTo>
                    <a:pt x="0" y="19971"/>
                    <a:pt x="1429" y="33527"/>
                    <a:pt x="1429" y="33527"/>
                  </a:cubicBezTo>
                  <a:cubicBezTo>
                    <a:pt x="1429" y="33527"/>
                    <a:pt x="2341" y="21460"/>
                    <a:pt x="4256" y="13344"/>
                  </a:cubicBezTo>
                  <a:cubicBezTo>
                    <a:pt x="6201" y="5259"/>
                    <a:pt x="5988" y="1368"/>
                    <a:pt x="41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14"/>
            <p:cNvSpPr/>
            <p:nvPr/>
          </p:nvSpPr>
          <p:spPr>
            <a:xfrm>
              <a:off x="5677425" y="1211550"/>
              <a:ext cx="275100" cy="798675"/>
            </a:xfrm>
            <a:custGeom>
              <a:avLst/>
              <a:gdLst/>
              <a:ahLst/>
              <a:cxnLst/>
              <a:rect l="l" t="t" r="r" b="b"/>
              <a:pathLst>
                <a:path w="11004" h="31947" extrusionOk="0">
                  <a:moveTo>
                    <a:pt x="3587" y="9119"/>
                  </a:moveTo>
                  <a:cubicBezTo>
                    <a:pt x="1642" y="16141"/>
                    <a:pt x="0" y="31946"/>
                    <a:pt x="0" y="31946"/>
                  </a:cubicBezTo>
                  <a:cubicBezTo>
                    <a:pt x="0" y="31946"/>
                    <a:pt x="11004" y="5290"/>
                    <a:pt x="7356" y="1"/>
                  </a:cubicBezTo>
                  <a:cubicBezTo>
                    <a:pt x="7356" y="1"/>
                    <a:pt x="5532" y="2128"/>
                    <a:pt x="3587" y="911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14"/>
            <p:cNvSpPr/>
            <p:nvPr/>
          </p:nvSpPr>
          <p:spPr>
            <a:xfrm>
              <a:off x="6301300" y="969150"/>
              <a:ext cx="135275" cy="938500"/>
            </a:xfrm>
            <a:custGeom>
              <a:avLst/>
              <a:gdLst/>
              <a:ahLst/>
              <a:cxnLst/>
              <a:rect l="l" t="t" r="r" b="b"/>
              <a:pathLst>
                <a:path w="5411" h="37540" extrusionOk="0">
                  <a:moveTo>
                    <a:pt x="3435" y="0"/>
                  </a:moveTo>
                  <a:cubicBezTo>
                    <a:pt x="3435" y="0"/>
                    <a:pt x="152" y="13466"/>
                    <a:pt x="31" y="21916"/>
                  </a:cubicBezTo>
                  <a:cubicBezTo>
                    <a:pt x="0" y="27174"/>
                    <a:pt x="547" y="32402"/>
                    <a:pt x="1733" y="37539"/>
                  </a:cubicBezTo>
                  <a:cubicBezTo>
                    <a:pt x="1733" y="37539"/>
                    <a:pt x="1155" y="24986"/>
                    <a:pt x="3222" y="17113"/>
                  </a:cubicBezTo>
                  <a:cubicBezTo>
                    <a:pt x="5289" y="9241"/>
                    <a:pt x="5411" y="1034"/>
                    <a:pt x="34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5" name="Google Shape;1265;p14"/>
          <p:cNvGrpSpPr/>
          <p:nvPr/>
        </p:nvGrpSpPr>
        <p:grpSpPr>
          <a:xfrm rot="10245061" flipH="1">
            <a:off x="8019987" y="354031"/>
            <a:ext cx="1454866" cy="1711197"/>
            <a:chOff x="2634050" y="3784550"/>
            <a:chExt cx="1220425" cy="1435450"/>
          </a:xfrm>
        </p:grpSpPr>
        <p:sp>
          <p:nvSpPr>
            <p:cNvPr id="1266" name="Google Shape;1266;p14"/>
            <p:cNvSpPr/>
            <p:nvPr/>
          </p:nvSpPr>
          <p:spPr>
            <a:xfrm>
              <a:off x="3062625" y="4406125"/>
              <a:ext cx="486375" cy="813875"/>
            </a:xfrm>
            <a:custGeom>
              <a:avLst/>
              <a:gdLst/>
              <a:ahLst/>
              <a:cxnLst/>
              <a:rect l="l" t="t" r="r" b="b"/>
              <a:pathLst>
                <a:path w="19455" h="32555" extrusionOk="0">
                  <a:moveTo>
                    <a:pt x="18390" y="32554"/>
                  </a:moveTo>
                  <a:cubicBezTo>
                    <a:pt x="15229" y="29059"/>
                    <a:pt x="12463" y="25259"/>
                    <a:pt x="10092" y="21186"/>
                  </a:cubicBezTo>
                  <a:cubicBezTo>
                    <a:pt x="1" y="3648"/>
                    <a:pt x="457" y="1095"/>
                    <a:pt x="457" y="1095"/>
                  </a:cubicBezTo>
                  <a:cubicBezTo>
                    <a:pt x="457" y="1095"/>
                    <a:pt x="578" y="1"/>
                    <a:pt x="1399" y="2554"/>
                  </a:cubicBezTo>
                  <a:cubicBezTo>
                    <a:pt x="2189" y="5107"/>
                    <a:pt x="6141" y="12706"/>
                    <a:pt x="11582" y="21855"/>
                  </a:cubicBezTo>
                  <a:cubicBezTo>
                    <a:pt x="13861" y="25655"/>
                    <a:pt x="16506" y="29241"/>
                    <a:pt x="19454" y="3255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14"/>
            <p:cNvSpPr/>
            <p:nvPr/>
          </p:nvSpPr>
          <p:spPr>
            <a:xfrm>
              <a:off x="2820975" y="3784550"/>
              <a:ext cx="262200" cy="674025"/>
            </a:xfrm>
            <a:custGeom>
              <a:avLst/>
              <a:gdLst/>
              <a:ahLst/>
              <a:cxnLst/>
              <a:rect l="l" t="t" r="r" b="b"/>
              <a:pathLst>
                <a:path w="10488" h="26961" extrusionOk="0">
                  <a:moveTo>
                    <a:pt x="10488" y="26961"/>
                  </a:moveTo>
                  <a:cubicBezTo>
                    <a:pt x="10488" y="19271"/>
                    <a:pt x="1" y="0"/>
                    <a:pt x="1" y="0"/>
                  </a:cubicBezTo>
                  <a:cubicBezTo>
                    <a:pt x="1" y="0"/>
                    <a:pt x="2524" y="10699"/>
                    <a:pt x="4834" y="17630"/>
                  </a:cubicBezTo>
                  <a:cubicBezTo>
                    <a:pt x="7174" y="24590"/>
                    <a:pt x="10488" y="26961"/>
                    <a:pt x="10488" y="2696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14"/>
            <p:cNvSpPr/>
            <p:nvPr/>
          </p:nvSpPr>
          <p:spPr>
            <a:xfrm>
              <a:off x="3105950" y="4119650"/>
              <a:ext cx="137550" cy="398200"/>
            </a:xfrm>
            <a:custGeom>
              <a:avLst/>
              <a:gdLst/>
              <a:ahLst/>
              <a:cxnLst/>
              <a:rect l="l" t="t" r="r" b="b"/>
              <a:pathLst>
                <a:path w="5502" h="15928" extrusionOk="0">
                  <a:moveTo>
                    <a:pt x="4590" y="1"/>
                  </a:moveTo>
                  <a:cubicBezTo>
                    <a:pt x="4590" y="1"/>
                    <a:pt x="2493" y="5593"/>
                    <a:pt x="1277" y="9514"/>
                  </a:cubicBezTo>
                  <a:cubicBezTo>
                    <a:pt x="61" y="13405"/>
                    <a:pt x="0" y="15928"/>
                    <a:pt x="0" y="15928"/>
                  </a:cubicBezTo>
                  <a:cubicBezTo>
                    <a:pt x="5502" y="13314"/>
                    <a:pt x="4590" y="1"/>
                    <a:pt x="45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14"/>
            <p:cNvSpPr/>
            <p:nvPr/>
          </p:nvSpPr>
          <p:spPr>
            <a:xfrm>
              <a:off x="3220700" y="4311150"/>
              <a:ext cx="286500" cy="433150"/>
            </a:xfrm>
            <a:custGeom>
              <a:avLst/>
              <a:gdLst/>
              <a:ahLst/>
              <a:cxnLst/>
              <a:rect l="l" t="t" r="r" b="b"/>
              <a:pathLst>
                <a:path w="11460" h="17326" extrusionOk="0">
                  <a:moveTo>
                    <a:pt x="0" y="17326"/>
                  </a:moveTo>
                  <a:cubicBezTo>
                    <a:pt x="4408" y="14985"/>
                    <a:pt x="11459" y="0"/>
                    <a:pt x="11459" y="0"/>
                  </a:cubicBezTo>
                  <a:cubicBezTo>
                    <a:pt x="11459" y="0"/>
                    <a:pt x="6018" y="5563"/>
                    <a:pt x="3131" y="9879"/>
                  </a:cubicBezTo>
                  <a:cubicBezTo>
                    <a:pt x="243" y="14225"/>
                    <a:pt x="0" y="17326"/>
                    <a:pt x="0" y="1732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14"/>
            <p:cNvSpPr/>
            <p:nvPr/>
          </p:nvSpPr>
          <p:spPr>
            <a:xfrm>
              <a:off x="3163700" y="4172850"/>
              <a:ext cx="215825" cy="463550"/>
            </a:xfrm>
            <a:custGeom>
              <a:avLst/>
              <a:gdLst/>
              <a:ahLst/>
              <a:cxnLst/>
              <a:rect l="l" t="t" r="r" b="b"/>
              <a:pathLst>
                <a:path w="8633" h="18542" extrusionOk="0">
                  <a:moveTo>
                    <a:pt x="122" y="18542"/>
                  </a:moveTo>
                  <a:cubicBezTo>
                    <a:pt x="3952" y="17326"/>
                    <a:pt x="8633" y="0"/>
                    <a:pt x="8633" y="0"/>
                  </a:cubicBezTo>
                  <a:cubicBezTo>
                    <a:pt x="8633" y="0"/>
                    <a:pt x="3435" y="8420"/>
                    <a:pt x="1733" y="12645"/>
                  </a:cubicBezTo>
                  <a:cubicBezTo>
                    <a:pt x="0" y="16839"/>
                    <a:pt x="122" y="18542"/>
                    <a:pt x="122" y="1854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14"/>
            <p:cNvSpPr/>
            <p:nvPr/>
          </p:nvSpPr>
          <p:spPr>
            <a:xfrm>
              <a:off x="3286050" y="4423600"/>
              <a:ext cx="285725" cy="440775"/>
            </a:xfrm>
            <a:custGeom>
              <a:avLst/>
              <a:gdLst/>
              <a:ahLst/>
              <a:cxnLst/>
              <a:rect l="l" t="t" r="r" b="b"/>
              <a:pathLst>
                <a:path w="11429" h="17631" extrusionOk="0">
                  <a:moveTo>
                    <a:pt x="0" y="17569"/>
                  </a:moveTo>
                  <a:cubicBezTo>
                    <a:pt x="1459" y="17630"/>
                    <a:pt x="3040" y="15776"/>
                    <a:pt x="5167" y="11065"/>
                  </a:cubicBezTo>
                  <a:cubicBezTo>
                    <a:pt x="7265" y="6323"/>
                    <a:pt x="11429" y="1"/>
                    <a:pt x="11429" y="1"/>
                  </a:cubicBezTo>
                  <a:cubicBezTo>
                    <a:pt x="11429" y="1"/>
                    <a:pt x="5563" y="6171"/>
                    <a:pt x="3040" y="10761"/>
                  </a:cubicBezTo>
                  <a:cubicBezTo>
                    <a:pt x="517" y="15381"/>
                    <a:pt x="0" y="17569"/>
                    <a:pt x="0" y="1756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14"/>
            <p:cNvSpPr/>
            <p:nvPr/>
          </p:nvSpPr>
          <p:spPr>
            <a:xfrm>
              <a:off x="3479825" y="4874225"/>
              <a:ext cx="312325" cy="279650"/>
            </a:xfrm>
            <a:custGeom>
              <a:avLst/>
              <a:gdLst/>
              <a:ahLst/>
              <a:cxnLst/>
              <a:rect l="l" t="t" r="r" b="b"/>
              <a:pathLst>
                <a:path w="12493" h="11186" extrusionOk="0">
                  <a:moveTo>
                    <a:pt x="4651" y="6079"/>
                  </a:moveTo>
                  <a:cubicBezTo>
                    <a:pt x="669" y="8906"/>
                    <a:pt x="0" y="11186"/>
                    <a:pt x="0" y="11186"/>
                  </a:cubicBezTo>
                  <a:cubicBezTo>
                    <a:pt x="4681" y="10213"/>
                    <a:pt x="12493" y="0"/>
                    <a:pt x="12493" y="0"/>
                  </a:cubicBezTo>
                  <a:cubicBezTo>
                    <a:pt x="12493" y="0"/>
                    <a:pt x="8663" y="3222"/>
                    <a:pt x="4651" y="607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14"/>
            <p:cNvSpPr/>
            <p:nvPr/>
          </p:nvSpPr>
          <p:spPr>
            <a:xfrm>
              <a:off x="3496525" y="5004175"/>
              <a:ext cx="345025" cy="203675"/>
            </a:xfrm>
            <a:custGeom>
              <a:avLst/>
              <a:gdLst/>
              <a:ahLst/>
              <a:cxnLst/>
              <a:rect l="l" t="t" r="r" b="b"/>
              <a:pathLst>
                <a:path w="13801" h="8147" extrusionOk="0">
                  <a:moveTo>
                    <a:pt x="13800" y="0"/>
                  </a:moveTo>
                  <a:cubicBezTo>
                    <a:pt x="13800" y="0"/>
                    <a:pt x="9819" y="3678"/>
                    <a:pt x="6384" y="3951"/>
                  </a:cubicBezTo>
                  <a:cubicBezTo>
                    <a:pt x="2919" y="4255"/>
                    <a:pt x="1" y="6748"/>
                    <a:pt x="1" y="6748"/>
                  </a:cubicBezTo>
                  <a:cubicBezTo>
                    <a:pt x="7843" y="8146"/>
                    <a:pt x="13800" y="0"/>
                    <a:pt x="1380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14"/>
            <p:cNvSpPr/>
            <p:nvPr/>
          </p:nvSpPr>
          <p:spPr>
            <a:xfrm>
              <a:off x="3386350" y="4582425"/>
              <a:ext cx="323725" cy="457475"/>
            </a:xfrm>
            <a:custGeom>
              <a:avLst/>
              <a:gdLst/>
              <a:ahLst/>
              <a:cxnLst/>
              <a:rect l="l" t="t" r="r" b="b"/>
              <a:pathLst>
                <a:path w="12949" h="18299" extrusionOk="0">
                  <a:moveTo>
                    <a:pt x="0" y="18086"/>
                  </a:moveTo>
                  <a:cubicBezTo>
                    <a:pt x="1703" y="18299"/>
                    <a:pt x="5380" y="15137"/>
                    <a:pt x="6931" y="10700"/>
                  </a:cubicBezTo>
                  <a:cubicBezTo>
                    <a:pt x="8481" y="6232"/>
                    <a:pt x="12949" y="0"/>
                    <a:pt x="12949" y="0"/>
                  </a:cubicBezTo>
                  <a:cubicBezTo>
                    <a:pt x="12949" y="0"/>
                    <a:pt x="6809" y="6201"/>
                    <a:pt x="5016" y="10396"/>
                  </a:cubicBezTo>
                  <a:cubicBezTo>
                    <a:pt x="3253" y="14560"/>
                    <a:pt x="0" y="18086"/>
                    <a:pt x="0" y="1808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14"/>
            <p:cNvSpPr/>
            <p:nvPr/>
          </p:nvSpPr>
          <p:spPr>
            <a:xfrm>
              <a:off x="3333925" y="4476800"/>
              <a:ext cx="335875" cy="484825"/>
            </a:xfrm>
            <a:custGeom>
              <a:avLst/>
              <a:gdLst/>
              <a:ahLst/>
              <a:cxnLst/>
              <a:rect l="l" t="t" r="r" b="b"/>
              <a:pathLst>
                <a:path w="13435" h="19393" extrusionOk="0">
                  <a:moveTo>
                    <a:pt x="0" y="19180"/>
                  </a:moveTo>
                  <a:cubicBezTo>
                    <a:pt x="1368" y="19393"/>
                    <a:pt x="4407" y="15320"/>
                    <a:pt x="6414" y="10639"/>
                  </a:cubicBezTo>
                  <a:cubicBezTo>
                    <a:pt x="8389" y="5988"/>
                    <a:pt x="13435" y="0"/>
                    <a:pt x="13435" y="0"/>
                  </a:cubicBezTo>
                  <a:cubicBezTo>
                    <a:pt x="10912" y="2098"/>
                    <a:pt x="8632" y="4469"/>
                    <a:pt x="6657" y="7052"/>
                  </a:cubicBezTo>
                  <a:cubicBezTo>
                    <a:pt x="3496" y="11277"/>
                    <a:pt x="0" y="19180"/>
                    <a:pt x="0" y="1918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14"/>
            <p:cNvSpPr/>
            <p:nvPr/>
          </p:nvSpPr>
          <p:spPr>
            <a:xfrm>
              <a:off x="3437250" y="4744275"/>
              <a:ext cx="358700" cy="360975"/>
            </a:xfrm>
            <a:custGeom>
              <a:avLst/>
              <a:gdLst/>
              <a:ahLst/>
              <a:cxnLst/>
              <a:rect l="l" t="t" r="r" b="b"/>
              <a:pathLst>
                <a:path w="14348" h="14439" extrusionOk="0">
                  <a:moveTo>
                    <a:pt x="1" y="14439"/>
                  </a:moveTo>
                  <a:cubicBezTo>
                    <a:pt x="4044" y="13952"/>
                    <a:pt x="14348" y="1"/>
                    <a:pt x="14348" y="1"/>
                  </a:cubicBezTo>
                  <a:cubicBezTo>
                    <a:pt x="14348" y="1"/>
                    <a:pt x="11187" y="2250"/>
                    <a:pt x="6293" y="6475"/>
                  </a:cubicBezTo>
                  <a:cubicBezTo>
                    <a:pt x="1430" y="10700"/>
                    <a:pt x="1" y="14439"/>
                    <a:pt x="1" y="1443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4"/>
            <p:cNvSpPr/>
            <p:nvPr/>
          </p:nvSpPr>
          <p:spPr>
            <a:xfrm>
              <a:off x="3336200" y="5146250"/>
              <a:ext cx="136050" cy="73750"/>
            </a:xfrm>
            <a:custGeom>
              <a:avLst/>
              <a:gdLst/>
              <a:ahLst/>
              <a:cxnLst/>
              <a:rect l="l" t="t" r="r" b="b"/>
              <a:pathLst>
                <a:path w="5442" h="2950" extrusionOk="0">
                  <a:moveTo>
                    <a:pt x="0" y="2949"/>
                  </a:moveTo>
                  <a:lnTo>
                    <a:pt x="3405" y="2949"/>
                  </a:lnTo>
                  <a:cubicBezTo>
                    <a:pt x="4195" y="2068"/>
                    <a:pt x="4894" y="1095"/>
                    <a:pt x="5441" y="1"/>
                  </a:cubicBezTo>
                  <a:cubicBezTo>
                    <a:pt x="4195" y="305"/>
                    <a:pt x="2189" y="1460"/>
                    <a:pt x="0" y="294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14"/>
            <p:cNvSpPr/>
            <p:nvPr/>
          </p:nvSpPr>
          <p:spPr>
            <a:xfrm>
              <a:off x="2926600" y="4998075"/>
              <a:ext cx="449125" cy="125425"/>
            </a:xfrm>
            <a:custGeom>
              <a:avLst/>
              <a:gdLst/>
              <a:ahLst/>
              <a:cxnLst/>
              <a:rect l="l" t="t" r="r" b="b"/>
              <a:pathLst>
                <a:path w="17965" h="5017" extrusionOk="0">
                  <a:moveTo>
                    <a:pt x="17965" y="1065"/>
                  </a:moveTo>
                  <a:cubicBezTo>
                    <a:pt x="16962" y="1"/>
                    <a:pt x="14773" y="62"/>
                    <a:pt x="10913" y="1247"/>
                  </a:cubicBezTo>
                  <a:cubicBezTo>
                    <a:pt x="7053" y="2432"/>
                    <a:pt x="1" y="4864"/>
                    <a:pt x="1" y="4864"/>
                  </a:cubicBezTo>
                  <a:cubicBezTo>
                    <a:pt x="1" y="4864"/>
                    <a:pt x="2524" y="5016"/>
                    <a:pt x="6658" y="4165"/>
                  </a:cubicBezTo>
                  <a:cubicBezTo>
                    <a:pt x="10761" y="3284"/>
                    <a:pt x="17965" y="1065"/>
                    <a:pt x="17965" y="106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14"/>
            <p:cNvSpPr/>
            <p:nvPr/>
          </p:nvSpPr>
          <p:spPr>
            <a:xfrm>
              <a:off x="3048950" y="5061925"/>
              <a:ext cx="376925" cy="158075"/>
            </a:xfrm>
            <a:custGeom>
              <a:avLst/>
              <a:gdLst/>
              <a:ahLst/>
              <a:cxnLst/>
              <a:rect l="l" t="t" r="r" b="b"/>
              <a:pathLst>
                <a:path w="15077" h="6323" extrusionOk="0">
                  <a:moveTo>
                    <a:pt x="1" y="6322"/>
                  </a:moveTo>
                  <a:lnTo>
                    <a:pt x="3922" y="6322"/>
                  </a:lnTo>
                  <a:cubicBezTo>
                    <a:pt x="8876" y="4407"/>
                    <a:pt x="15077" y="1246"/>
                    <a:pt x="15077" y="1246"/>
                  </a:cubicBezTo>
                  <a:cubicBezTo>
                    <a:pt x="12007" y="0"/>
                    <a:pt x="4773" y="3617"/>
                    <a:pt x="1" y="632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14"/>
            <p:cNvSpPr/>
            <p:nvPr/>
          </p:nvSpPr>
          <p:spPr>
            <a:xfrm>
              <a:off x="3447150" y="5180450"/>
              <a:ext cx="49400" cy="39550"/>
            </a:xfrm>
            <a:custGeom>
              <a:avLst/>
              <a:gdLst/>
              <a:ahLst/>
              <a:cxnLst/>
              <a:rect l="l" t="t" r="r" b="b"/>
              <a:pathLst>
                <a:path w="1976" h="1582" extrusionOk="0">
                  <a:moveTo>
                    <a:pt x="0" y="1581"/>
                  </a:moveTo>
                  <a:lnTo>
                    <a:pt x="1702" y="1581"/>
                  </a:lnTo>
                  <a:cubicBezTo>
                    <a:pt x="1824" y="1065"/>
                    <a:pt x="1915" y="518"/>
                    <a:pt x="1976" y="1"/>
                  </a:cubicBezTo>
                  <a:cubicBezTo>
                    <a:pt x="1216" y="396"/>
                    <a:pt x="547" y="943"/>
                    <a:pt x="0" y="158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14"/>
            <p:cNvSpPr/>
            <p:nvPr/>
          </p:nvSpPr>
          <p:spPr>
            <a:xfrm>
              <a:off x="3542875" y="5156900"/>
              <a:ext cx="311600" cy="63100"/>
            </a:xfrm>
            <a:custGeom>
              <a:avLst/>
              <a:gdLst/>
              <a:ahLst/>
              <a:cxnLst/>
              <a:rect l="l" t="t" r="r" b="b"/>
              <a:pathLst>
                <a:path w="12464" h="2524" extrusionOk="0">
                  <a:moveTo>
                    <a:pt x="4743" y="1125"/>
                  </a:moveTo>
                  <a:cubicBezTo>
                    <a:pt x="3071" y="1186"/>
                    <a:pt x="1460" y="1672"/>
                    <a:pt x="1" y="2523"/>
                  </a:cubicBezTo>
                  <a:lnTo>
                    <a:pt x="6506" y="2523"/>
                  </a:lnTo>
                  <a:cubicBezTo>
                    <a:pt x="8573" y="1855"/>
                    <a:pt x="10548" y="1004"/>
                    <a:pt x="12463" y="1"/>
                  </a:cubicBezTo>
                  <a:cubicBezTo>
                    <a:pt x="12463" y="1"/>
                    <a:pt x="7782" y="943"/>
                    <a:pt x="4743" y="112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14"/>
            <p:cNvSpPr/>
            <p:nvPr/>
          </p:nvSpPr>
          <p:spPr>
            <a:xfrm>
              <a:off x="2653050" y="4300500"/>
              <a:ext cx="450650" cy="218125"/>
            </a:xfrm>
            <a:custGeom>
              <a:avLst/>
              <a:gdLst/>
              <a:ahLst/>
              <a:cxnLst/>
              <a:rect l="l" t="t" r="r" b="b"/>
              <a:pathLst>
                <a:path w="18026" h="8725" extrusionOk="0">
                  <a:moveTo>
                    <a:pt x="7296" y="5563"/>
                  </a:moveTo>
                  <a:cubicBezTo>
                    <a:pt x="10578" y="7478"/>
                    <a:pt x="14256" y="8572"/>
                    <a:pt x="18025" y="8724"/>
                  </a:cubicBezTo>
                  <a:cubicBezTo>
                    <a:pt x="17387" y="7508"/>
                    <a:pt x="14499" y="6505"/>
                    <a:pt x="9575" y="4803"/>
                  </a:cubicBezTo>
                  <a:cubicBezTo>
                    <a:pt x="4651" y="3131"/>
                    <a:pt x="1" y="1"/>
                    <a:pt x="1" y="1"/>
                  </a:cubicBezTo>
                  <a:cubicBezTo>
                    <a:pt x="1" y="1"/>
                    <a:pt x="1794" y="2341"/>
                    <a:pt x="7296" y="556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14"/>
            <p:cNvSpPr/>
            <p:nvPr/>
          </p:nvSpPr>
          <p:spPr>
            <a:xfrm>
              <a:off x="2634050" y="4445650"/>
              <a:ext cx="520550" cy="173275"/>
            </a:xfrm>
            <a:custGeom>
              <a:avLst/>
              <a:gdLst/>
              <a:ahLst/>
              <a:cxnLst/>
              <a:rect l="l" t="t" r="r" b="b"/>
              <a:pathLst>
                <a:path w="20822" h="6931" extrusionOk="0">
                  <a:moveTo>
                    <a:pt x="20822" y="6930"/>
                  </a:moveTo>
                  <a:cubicBezTo>
                    <a:pt x="20062" y="5684"/>
                    <a:pt x="16171" y="4225"/>
                    <a:pt x="11703" y="3526"/>
                  </a:cubicBezTo>
                  <a:cubicBezTo>
                    <a:pt x="7204" y="2827"/>
                    <a:pt x="1" y="0"/>
                    <a:pt x="1" y="0"/>
                  </a:cubicBezTo>
                  <a:cubicBezTo>
                    <a:pt x="2827" y="1824"/>
                    <a:pt x="5776" y="3435"/>
                    <a:pt x="8846" y="4772"/>
                  </a:cubicBezTo>
                  <a:cubicBezTo>
                    <a:pt x="13709" y="6839"/>
                    <a:pt x="20822" y="6930"/>
                    <a:pt x="20822" y="693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14"/>
            <p:cNvSpPr/>
            <p:nvPr/>
          </p:nvSpPr>
          <p:spPr>
            <a:xfrm>
              <a:off x="2694075" y="4609775"/>
              <a:ext cx="522075" cy="122375"/>
            </a:xfrm>
            <a:custGeom>
              <a:avLst/>
              <a:gdLst/>
              <a:ahLst/>
              <a:cxnLst/>
              <a:rect l="l" t="t" r="r" b="b"/>
              <a:pathLst>
                <a:path w="20883" h="4895" extrusionOk="0">
                  <a:moveTo>
                    <a:pt x="20883" y="4894"/>
                  </a:moveTo>
                  <a:cubicBezTo>
                    <a:pt x="18998" y="2706"/>
                    <a:pt x="15655" y="1764"/>
                    <a:pt x="11582" y="1551"/>
                  </a:cubicBezTo>
                  <a:cubicBezTo>
                    <a:pt x="7478" y="1369"/>
                    <a:pt x="1" y="1"/>
                    <a:pt x="1" y="1"/>
                  </a:cubicBezTo>
                  <a:cubicBezTo>
                    <a:pt x="2919" y="1460"/>
                    <a:pt x="6019" y="2584"/>
                    <a:pt x="9211" y="3344"/>
                  </a:cubicBezTo>
                  <a:cubicBezTo>
                    <a:pt x="13041" y="4195"/>
                    <a:pt x="16962" y="4712"/>
                    <a:pt x="20883" y="489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14"/>
            <p:cNvSpPr/>
            <p:nvPr/>
          </p:nvSpPr>
          <p:spPr>
            <a:xfrm>
              <a:off x="2727525" y="4765550"/>
              <a:ext cx="554750" cy="122375"/>
            </a:xfrm>
            <a:custGeom>
              <a:avLst/>
              <a:gdLst/>
              <a:ahLst/>
              <a:cxnLst/>
              <a:rect l="l" t="t" r="r" b="b"/>
              <a:pathLst>
                <a:path w="22190" h="4895" extrusionOk="0">
                  <a:moveTo>
                    <a:pt x="22189" y="3648"/>
                  </a:moveTo>
                  <a:cubicBezTo>
                    <a:pt x="20700" y="1308"/>
                    <a:pt x="15259" y="2159"/>
                    <a:pt x="11064" y="2584"/>
                  </a:cubicBezTo>
                  <a:cubicBezTo>
                    <a:pt x="6900" y="2980"/>
                    <a:pt x="0" y="1"/>
                    <a:pt x="0" y="1"/>
                  </a:cubicBezTo>
                  <a:cubicBezTo>
                    <a:pt x="0" y="1"/>
                    <a:pt x="4256" y="3223"/>
                    <a:pt x="9514" y="4074"/>
                  </a:cubicBezTo>
                  <a:cubicBezTo>
                    <a:pt x="14803" y="4894"/>
                    <a:pt x="22189" y="3648"/>
                    <a:pt x="22189" y="36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14"/>
            <p:cNvSpPr/>
            <p:nvPr/>
          </p:nvSpPr>
          <p:spPr>
            <a:xfrm>
              <a:off x="2794400" y="4888650"/>
              <a:ext cx="533450" cy="95025"/>
            </a:xfrm>
            <a:custGeom>
              <a:avLst/>
              <a:gdLst/>
              <a:ahLst/>
              <a:cxnLst/>
              <a:rect l="l" t="t" r="r" b="b"/>
              <a:pathLst>
                <a:path w="21338" h="3801" extrusionOk="0">
                  <a:moveTo>
                    <a:pt x="21338" y="2250"/>
                  </a:moveTo>
                  <a:cubicBezTo>
                    <a:pt x="20244" y="1338"/>
                    <a:pt x="18845" y="852"/>
                    <a:pt x="17386" y="852"/>
                  </a:cubicBezTo>
                  <a:cubicBezTo>
                    <a:pt x="14864" y="822"/>
                    <a:pt x="12554" y="1369"/>
                    <a:pt x="8055" y="518"/>
                  </a:cubicBezTo>
                  <a:cubicBezTo>
                    <a:pt x="5380" y="1"/>
                    <a:pt x="2614" y="122"/>
                    <a:pt x="0" y="913"/>
                  </a:cubicBezTo>
                  <a:cubicBezTo>
                    <a:pt x="1094" y="943"/>
                    <a:pt x="2189" y="1034"/>
                    <a:pt x="3252" y="1217"/>
                  </a:cubicBezTo>
                  <a:cubicBezTo>
                    <a:pt x="5076" y="1490"/>
                    <a:pt x="6687" y="2341"/>
                    <a:pt x="11915" y="3253"/>
                  </a:cubicBezTo>
                  <a:cubicBezTo>
                    <a:pt x="15107" y="3800"/>
                    <a:pt x="18359" y="3436"/>
                    <a:pt x="21338" y="225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7" name="Google Shape;1287;p14"/>
          <p:cNvGrpSpPr/>
          <p:nvPr/>
        </p:nvGrpSpPr>
        <p:grpSpPr>
          <a:xfrm rot="10800000" flipH="1">
            <a:off x="8291787" y="-6"/>
            <a:ext cx="915293" cy="936051"/>
            <a:chOff x="6691875" y="4534550"/>
            <a:chExt cx="670250" cy="685450"/>
          </a:xfrm>
        </p:grpSpPr>
        <p:sp>
          <p:nvSpPr>
            <p:cNvPr id="1288" name="Google Shape;1288;p14"/>
            <p:cNvSpPr/>
            <p:nvPr/>
          </p:nvSpPr>
          <p:spPr>
            <a:xfrm>
              <a:off x="6691875" y="4534550"/>
              <a:ext cx="670250" cy="685450"/>
            </a:xfrm>
            <a:custGeom>
              <a:avLst/>
              <a:gdLst/>
              <a:ahLst/>
              <a:cxnLst/>
              <a:rect l="l" t="t" r="r" b="b"/>
              <a:pathLst>
                <a:path w="26810" h="27418" extrusionOk="0">
                  <a:moveTo>
                    <a:pt x="25108" y="365"/>
                  </a:moveTo>
                  <a:cubicBezTo>
                    <a:pt x="23770" y="61"/>
                    <a:pt x="22372" y="1"/>
                    <a:pt x="21004" y="122"/>
                  </a:cubicBezTo>
                  <a:cubicBezTo>
                    <a:pt x="19636" y="335"/>
                    <a:pt x="18329" y="608"/>
                    <a:pt x="17022" y="1004"/>
                  </a:cubicBezTo>
                  <a:cubicBezTo>
                    <a:pt x="17022" y="1004"/>
                    <a:pt x="20943" y="4955"/>
                    <a:pt x="21126" y="8724"/>
                  </a:cubicBezTo>
                  <a:cubicBezTo>
                    <a:pt x="21308" y="12493"/>
                    <a:pt x="18208" y="14621"/>
                    <a:pt x="17752" y="11095"/>
                  </a:cubicBezTo>
                  <a:cubicBezTo>
                    <a:pt x="17265" y="7539"/>
                    <a:pt x="17934" y="5229"/>
                    <a:pt x="15776" y="2736"/>
                  </a:cubicBezTo>
                  <a:cubicBezTo>
                    <a:pt x="13618" y="244"/>
                    <a:pt x="10609" y="1156"/>
                    <a:pt x="7934" y="1642"/>
                  </a:cubicBezTo>
                  <a:cubicBezTo>
                    <a:pt x="5290" y="2128"/>
                    <a:pt x="3770" y="1004"/>
                    <a:pt x="3770" y="1004"/>
                  </a:cubicBezTo>
                  <a:cubicBezTo>
                    <a:pt x="3770" y="1004"/>
                    <a:pt x="5320" y="4013"/>
                    <a:pt x="4104" y="7265"/>
                  </a:cubicBezTo>
                  <a:cubicBezTo>
                    <a:pt x="2858" y="10487"/>
                    <a:pt x="1" y="17417"/>
                    <a:pt x="4347" y="19758"/>
                  </a:cubicBezTo>
                  <a:cubicBezTo>
                    <a:pt x="8694" y="22129"/>
                    <a:pt x="12737" y="18967"/>
                    <a:pt x="16749" y="19423"/>
                  </a:cubicBezTo>
                  <a:cubicBezTo>
                    <a:pt x="20731" y="19849"/>
                    <a:pt x="21187" y="22767"/>
                    <a:pt x="15290" y="23405"/>
                  </a:cubicBezTo>
                  <a:cubicBezTo>
                    <a:pt x="9393" y="24074"/>
                    <a:pt x="1277" y="21125"/>
                    <a:pt x="1277" y="21125"/>
                  </a:cubicBezTo>
                  <a:cubicBezTo>
                    <a:pt x="1764" y="23284"/>
                    <a:pt x="2402" y="25381"/>
                    <a:pt x="3192" y="27417"/>
                  </a:cubicBezTo>
                  <a:lnTo>
                    <a:pt x="26810" y="27417"/>
                  </a:lnTo>
                  <a:lnTo>
                    <a:pt x="26810" y="1763"/>
                  </a:lnTo>
                  <a:cubicBezTo>
                    <a:pt x="26293" y="1216"/>
                    <a:pt x="25715" y="760"/>
                    <a:pt x="25108" y="365"/>
                  </a:cubicBezTo>
                  <a:close/>
                  <a:moveTo>
                    <a:pt x="13344" y="14651"/>
                  </a:moveTo>
                  <a:cubicBezTo>
                    <a:pt x="11430" y="14651"/>
                    <a:pt x="9484" y="13983"/>
                    <a:pt x="11065" y="12888"/>
                  </a:cubicBezTo>
                  <a:cubicBezTo>
                    <a:pt x="12615" y="11764"/>
                    <a:pt x="15655" y="13253"/>
                    <a:pt x="15655" y="13253"/>
                  </a:cubicBezTo>
                  <a:cubicBezTo>
                    <a:pt x="17144" y="13557"/>
                    <a:pt x="15229" y="14682"/>
                    <a:pt x="13344" y="14651"/>
                  </a:cubicBezTo>
                  <a:close/>
                </a:path>
              </a:pathLst>
            </a:custGeom>
            <a:solidFill>
              <a:srgbClr val="5F85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14"/>
            <p:cNvSpPr/>
            <p:nvPr/>
          </p:nvSpPr>
          <p:spPr>
            <a:xfrm>
              <a:off x="6860575" y="4708575"/>
              <a:ext cx="501550" cy="503825"/>
            </a:xfrm>
            <a:custGeom>
              <a:avLst/>
              <a:gdLst/>
              <a:ahLst/>
              <a:cxnLst/>
              <a:rect l="l" t="t" r="r" b="b"/>
              <a:pathLst>
                <a:path w="20062" h="20153" extrusionOk="0">
                  <a:moveTo>
                    <a:pt x="20062" y="17721"/>
                  </a:moveTo>
                  <a:lnTo>
                    <a:pt x="19727" y="17326"/>
                  </a:lnTo>
                  <a:cubicBezTo>
                    <a:pt x="17478" y="18541"/>
                    <a:pt x="15077" y="19332"/>
                    <a:pt x="12584" y="19696"/>
                  </a:cubicBezTo>
                  <a:cubicBezTo>
                    <a:pt x="8755" y="20152"/>
                    <a:pt x="6262" y="18997"/>
                    <a:pt x="6262" y="18997"/>
                  </a:cubicBezTo>
                  <a:cubicBezTo>
                    <a:pt x="6262" y="18997"/>
                    <a:pt x="10183" y="19727"/>
                    <a:pt x="12888" y="19028"/>
                  </a:cubicBezTo>
                  <a:cubicBezTo>
                    <a:pt x="15624" y="18359"/>
                    <a:pt x="18816" y="16566"/>
                    <a:pt x="18816" y="16566"/>
                  </a:cubicBezTo>
                  <a:cubicBezTo>
                    <a:pt x="18816" y="16566"/>
                    <a:pt x="14864" y="11459"/>
                    <a:pt x="13648" y="10395"/>
                  </a:cubicBezTo>
                  <a:cubicBezTo>
                    <a:pt x="12949" y="9788"/>
                    <a:pt x="12189" y="9210"/>
                    <a:pt x="11399" y="8724"/>
                  </a:cubicBezTo>
                  <a:cubicBezTo>
                    <a:pt x="9606" y="9909"/>
                    <a:pt x="7539" y="10547"/>
                    <a:pt x="5381" y="10608"/>
                  </a:cubicBezTo>
                  <a:cubicBezTo>
                    <a:pt x="3435" y="10639"/>
                    <a:pt x="1551" y="10031"/>
                    <a:pt x="1" y="8876"/>
                  </a:cubicBezTo>
                  <a:cubicBezTo>
                    <a:pt x="1" y="8876"/>
                    <a:pt x="3071" y="10000"/>
                    <a:pt x="5411" y="9970"/>
                  </a:cubicBezTo>
                  <a:cubicBezTo>
                    <a:pt x="7782" y="9909"/>
                    <a:pt x="11004" y="7873"/>
                    <a:pt x="11004" y="7873"/>
                  </a:cubicBezTo>
                  <a:cubicBezTo>
                    <a:pt x="11004" y="7873"/>
                    <a:pt x="8663" y="5714"/>
                    <a:pt x="6809" y="3952"/>
                  </a:cubicBezTo>
                  <a:cubicBezTo>
                    <a:pt x="4985" y="2219"/>
                    <a:pt x="2979" y="0"/>
                    <a:pt x="2979" y="0"/>
                  </a:cubicBezTo>
                  <a:lnTo>
                    <a:pt x="9089" y="5289"/>
                  </a:lnTo>
                  <a:cubicBezTo>
                    <a:pt x="9089" y="5289"/>
                    <a:pt x="9636" y="4438"/>
                    <a:pt x="9484" y="2857"/>
                  </a:cubicBezTo>
                  <a:cubicBezTo>
                    <a:pt x="9332" y="1307"/>
                    <a:pt x="8025" y="0"/>
                    <a:pt x="8025" y="0"/>
                  </a:cubicBezTo>
                  <a:cubicBezTo>
                    <a:pt x="8937" y="578"/>
                    <a:pt x="9606" y="1490"/>
                    <a:pt x="9910" y="2523"/>
                  </a:cubicBezTo>
                  <a:cubicBezTo>
                    <a:pt x="10305" y="3617"/>
                    <a:pt x="10274" y="4833"/>
                    <a:pt x="9818" y="5897"/>
                  </a:cubicBezTo>
                  <a:cubicBezTo>
                    <a:pt x="9818" y="5897"/>
                    <a:pt x="12280" y="8207"/>
                    <a:pt x="14104" y="9727"/>
                  </a:cubicBezTo>
                  <a:cubicBezTo>
                    <a:pt x="15928" y="11246"/>
                    <a:pt x="16536" y="12310"/>
                    <a:pt x="16536" y="12310"/>
                  </a:cubicBezTo>
                  <a:cubicBezTo>
                    <a:pt x="16536" y="12310"/>
                    <a:pt x="18299" y="9180"/>
                    <a:pt x="18268" y="6444"/>
                  </a:cubicBezTo>
                  <a:cubicBezTo>
                    <a:pt x="18208" y="4681"/>
                    <a:pt x="17934" y="2918"/>
                    <a:pt x="17448" y="1216"/>
                  </a:cubicBezTo>
                  <a:cubicBezTo>
                    <a:pt x="18420" y="3404"/>
                    <a:pt x="18876" y="5775"/>
                    <a:pt x="18755" y="8146"/>
                  </a:cubicBezTo>
                  <a:cubicBezTo>
                    <a:pt x="18572" y="12098"/>
                    <a:pt x="17357" y="13526"/>
                    <a:pt x="17357" y="13526"/>
                  </a:cubicBezTo>
                  <a:cubicBezTo>
                    <a:pt x="18147" y="14681"/>
                    <a:pt x="19059" y="15715"/>
                    <a:pt x="20062" y="16687"/>
                  </a:cubicBezTo>
                  <a:close/>
                </a:path>
              </a:pathLst>
            </a:custGeom>
            <a:solidFill>
              <a:srgbClr val="2D4F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290" name="Google Shape;1290;p14"/>
          <p:cNvPicPr preferRelativeResize="0"/>
          <p:nvPr/>
        </p:nvPicPr>
        <p:blipFill>
          <a:blip r:embed="rId2">
            <a:alphaModFix amt="50000"/>
          </a:blip>
          <a:stretch>
            <a:fillRect/>
          </a:stretch>
        </p:blipFill>
        <p:spPr>
          <a:xfrm>
            <a:off x="-137250" y="-156720"/>
            <a:ext cx="3742525" cy="3347995"/>
          </a:xfrm>
          <a:prstGeom prst="rect">
            <a:avLst/>
          </a:prstGeom>
          <a:noFill/>
          <a:ln>
            <a:noFill/>
          </a:ln>
        </p:spPr>
      </p:pic>
      <p:pic>
        <p:nvPicPr>
          <p:cNvPr id="1291" name="Google Shape;1291;p14"/>
          <p:cNvPicPr preferRelativeResize="0"/>
          <p:nvPr/>
        </p:nvPicPr>
        <p:blipFill>
          <a:blip r:embed="rId2">
            <a:alphaModFix amt="50000"/>
          </a:blip>
          <a:stretch>
            <a:fillRect/>
          </a:stretch>
        </p:blipFill>
        <p:spPr>
          <a:xfrm>
            <a:off x="-137250" y="3202830"/>
            <a:ext cx="3742525" cy="3347995"/>
          </a:xfrm>
          <a:prstGeom prst="rect">
            <a:avLst/>
          </a:prstGeom>
          <a:noFill/>
          <a:ln>
            <a:noFill/>
          </a:ln>
        </p:spPr>
      </p:pic>
      <p:pic>
        <p:nvPicPr>
          <p:cNvPr id="1292" name="Google Shape;1292;p14"/>
          <p:cNvPicPr preferRelativeResize="0"/>
          <p:nvPr/>
        </p:nvPicPr>
        <p:blipFill>
          <a:blip r:embed="rId2">
            <a:alphaModFix amt="50000"/>
          </a:blip>
          <a:stretch>
            <a:fillRect/>
          </a:stretch>
        </p:blipFill>
        <p:spPr>
          <a:xfrm>
            <a:off x="5592225" y="3202830"/>
            <a:ext cx="3742525" cy="3347995"/>
          </a:xfrm>
          <a:prstGeom prst="rect">
            <a:avLst/>
          </a:prstGeom>
          <a:noFill/>
          <a:ln>
            <a:noFill/>
          </a:ln>
        </p:spPr>
      </p:pic>
      <p:pic>
        <p:nvPicPr>
          <p:cNvPr id="1293" name="Google Shape;1293;p14"/>
          <p:cNvPicPr preferRelativeResize="0"/>
          <p:nvPr/>
        </p:nvPicPr>
        <p:blipFill>
          <a:blip r:embed="rId2">
            <a:alphaModFix amt="50000"/>
          </a:blip>
          <a:stretch>
            <a:fillRect/>
          </a:stretch>
        </p:blipFill>
        <p:spPr>
          <a:xfrm>
            <a:off x="5592225" y="-117645"/>
            <a:ext cx="3742525" cy="3347995"/>
          </a:xfrm>
          <a:prstGeom prst="rect">
            <a:avLst/>
          </a:prstGeom>
          <a:noFill/>
          <a:ln>
            <a:noFill/>
          </a:ln>
        </p:spPr>
      </p:pic>
      <p:sp>
        <p:nvSpPr>
          <p:cNvPr id="1294" name="Google Shape;1294;p14"/>
          <p:cNvSpPr txBox="1">
            <a:spLocks noGrp="1"/>
          </p:cNvSpPr>
          <p:nvPr>
            <p:ph type="title"/>
          </p:nvPr>
        </p:nvSpPr>
        <p:spPr>
          <a:xfrm>
            <a:off x="4373350" y="2332025"/>
            <a:ext cx="40647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9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295" name="Google Shape;1295;p14"/>
          <p:cNvSpPr txBox="1">
            <a:spLocks noGrp="1"/>
          </p:cNvSpPr>
          <p:nvPr>
            <p:ph type="title" idx="2" hasCustomPrompt="1"/>
          </p:nvPr>
        </p:nvSpPr>
        <p:spPr>
          <a:xfrm>
            <a:off x="4373350" y="1337825"/>
            <a:ext cx="12417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296" name="Google Shape;1296;p14"/>
          <p:cNvSpPr txBox="1">
            <a:spLocks noGrp="1"/>
          </p:cNvSpPr>
          <p:nvPr>
            <p:ph type="subTitle" idx="1"/>
          </p:nvPr>
        </p:nvSpPr>
        <p:spPr>
          <a:xfrm>
            <a:off x="4373350" y="3132175"/>
            <a:ext cx="4064700" cy="713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2">
  <p:cSld name="CUSTOM_9_1">
    <p:spTree>
      <p:nvGrpSpPr>
        <p:cNvPr id="1" name="Shape 1297"/>
        <p:cNvGrpSpPr/>
        <p:nvPr/>
      </p:nvGrpSpPr>
      <p:grpSpPr>
        <a:xfrm>
          <a:off x="0" y="0"/>
          <a:ext cx="0" cy="0"/>
          <a:chOff x="0" y="0"/>
          <a:chExt cx="0" cy="0"/>
        </a:xfrm>
      </p:grpSpPr>
      <p:sp>
        <p:nvSpPr>
          <p:cNvPr id="1298" name="Google Shape;1298;p15"/>
          <p:cNvSpPr/>
          <p:nvPr/>
        </p:nvSpPr>
        <p:spPr>
          <a:xfrm rot="4500027">
            <a:off x="-1304139" y="-2493814"/>
            <a:ext cx="4670533" cy="5289605"/>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99" name="Google Shape;1299;p15"/>
          <p:cNvGrpSpPr/>
          <p:nvPr/>
        </p:nvGrpSpPr>
        <p:grpSpPr>
          <a:xfrm rot="-10799905" flipH="1">
            <a:off x="8311719" y="-711994"/>
            <a:ext cx="1403460" cy="3309940"/>
            <a:chOff x="6152550" y="3804050"/>
            <a:chExt cx="386075" cy="910550"/>
          </a:xfrm>
        </p:grpSpPr>
        <p:sp>
          <p:nvSpPr>
            <p:cNvPr id="1300" name="Google Shape;1300;p15"/>
            <p:cNvSpPr/>
            <p:nvPr/>
          </p:nvSpPr>
          <p:spPr>
            <a:xfrm>
              <a:off x="6152550" y="3804050"/>
              <a:ext cx="386075" cy="847575"/>
            </a:xfrm>
            <a:custGeom>
              <a:avLst/>
              <a:gdLst/>
              <a:ahLst/>
              <a:cxnLst/>
              <a:rect l="l" t="t" r="r" b="b"/>
              <a:pathLst>
                <a:path w="15443" h="33903" extrusionOk="0">
                  <a:moveTo>
                    <a:pt x="2736" y="1"/>
                  </a:moveTo>
                  <a:cubicBezTo>
                    <a:pt x="2631" y="1"/>
                    <a:pt x="2572" y="5"/>
                    <a:pt x="2572" y="5"/>
                  </a:cubicBezTo>
                  <a:cubicBezTo>
                    <a:pt x="1608" y="493"/>
                    <a:pt x="84" y="1458"/>
                    <a:pt x="143" y="4696"/>
                  </a:cubicBezTo>
                  <a:cubicBezTo>
                    <a:pt x="1179" y="5327"/>
                    <a:pt x="2572" y="6137"/>
                    <a:pt x="2572" y="6137"/>
                  </a:cubicBezTo>
                  <a:lnTo>
                    <a:pt x="215" y="5780"/>
                  </a:lnTo>
                  <a:lnTo>
                    <a:pt x="215" y="5780"/>
                  </a:lnTo>
                  <a:cubicBezTo>
                    <a:pt x="226" y="5935"/>
                    <a:pt x="250" y="6101"/>
                    <a:pt x="274" y="6268"/>
                  </a:cubicBezTo>
                  <a:cubicBezTo>
                    <a:pt x="917" y="10757"/>
                    <a:pt x="0" y="12507"/>
                    <a:pt x="357" y="18972"/>
                  </a:cubicBezTo>
                  <a:lnTo>
                    <a:pt x="4644" y="18972"/>
                  </a:lnTo>
                  <a:lnTo>
                    <a:pt x="596" y="21008"/>
                  </a:lnTo>
                  <a:cubicBezTo>
                    <a:pt x="1429" y="25473"/>
                    <a:pt x="3977" y="25854"/>
                    <a:pt x="5596" y="29580"/>
                  </a:cubicBezTo>
                  <a:cubicBezTo>
                    <a:pt x="5858" y="30188"/>
                    <a:pt x="6203" y="30759"/>
                    <a:pt x="6632" y="31283"/>
                  </a:cubicBezTo>
                  <a:lnTo>
                    <a:pt x="8132" y="30735"/>
                  </a:lnTo>
                  <a:lnTo>
                    <a:pt x="7037" y="31747"/>
                  </a:lnTo>
                  <a:cubicBezTo>
                    <a:pt x="9085" y="33831"/>
                    <a:pt x="11799" y="33902"/>
                    <a:pt x="11799" y="33902"/>
                  </a:cubicBezTo>
                  <a:cubicBezTo>
                    <a:pt x="11799" y="33902"/>
                    <a:pt x="14407" y="29295"/>
                    <a:pt x="15228" y="25711"/>
                  </a:cubicBezTo>
                  <a:cubicBezTo>
                    <a:pt x="15443" y="24770"/>
                    <a:pt x="15407" y="23699"/>
                    <a:pt x="15216" y="22544"/>
                  </a:cubicBezTo>
                  <a:lnTo>
                    <a:pt x="13026" y="23020"/>
                  </a:lnTo>
                  <a:lnTo>
                    <a:pt x="14990" y="21389"/>
                  </a:lnTo>
                  <a:cubicBezTo>
                    <a:pt x="14300" y="18412"/>
                    <a:pt x="12883" y="15055"/>
                    <a:pt x="12276" y="12126"/>
                  </a:cubicBezTo>
                  <a:cubicBezTo>
                    <a:pt x="11990" y="10661"/>
                    <a:pt x="11430" y="9268"/>
                    <a:pt x="10621" y="8018"/>
                  </a:cubicBezTo>
                  <a:lnTo>
                    <a:pt x="8251" y="8399"/>
                  </a:lnTo>
                  <a:lnTo>
                    <a:pt x="9763" y="6768"/>
                  </a:lnTo>
                  <a:cubicBezTo>
                    <a:pt x="8954" y="5673"/>
                    <a:pt x="8108" y="4625"/>
                    <a:pt x="7418" y="3137"/>
                  </a:cubicBezTo>
                  <a:cubicBezTo>
                    <a:pt x="6067" y="197"/>
                    <a:pt x="3420" y="1"/>
                    <a:pt x="2736"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15"/>
            <p:cNvSpPr/>
            <p:nvPr/>
          </p:nvSpPr>
          <p:spPr>
            <a:xfrm>
              <a:off x="6216475" y="3841875"/>
              <a:ext cx="244475" cy="872725"/>
            </a:xfrm>
            <a:custGeom>
              <a:avLst/>
              <a:gdLst/>
              <a:ahLst/>
              <a:cxnLst/>
              <a:rect l="l" t="t" r="r" b="b"/>
              <a:pathLst>
                <a:path w="9779" h="34909" extrusionOk="0">
                  <a:moveTo>
                    <a:pt x="68" y="0"/>
                  </a:moveTo>
                  <a:cubicBezTo>
                    <a:pt x="34" y="0"/>
                    <a:pt x="1" y="28"/>
                    <a:pt x="15" y="64"/>
                  </a:cubicBezTo>
                  <a:cubicBezTo>
                    <a:pt x="3218" y="11518"/>
                    <a:pt x="6230" y="23019"/>
                    <a:pt x="8909" y="34616"/>
                  </a:cubicBezTo>
                  <a:cubicBezTo>
                    <a:pt x="8956" y="34819"/>
                    <a:pt x="9111" y="34908"/>
                    <a:pt x="9273" y="34908"/>
                  </a:cubicBezTo>
                  <a:cubicBezTo>
                    <a:pt x="9518" y="34908"/>
                    <a:pt x="9778" y="34705"/>
                    <a:pt x="9707" y="34390"/>
                  </a:cubicBezTo>
                  <a:cubicBezTo>
                    <a:pt x="7016" y="22805"/>
                    <a:pt x="3861" y="11315"/>
                    <a:pt x="122" y="40"/>
                  </a:cubicBezTo>
                  <a:cubicBezTo>
                    <a:pt x="113" y="12"/>
                    <a:pt x="90" y="0"/>
                    <a:pt x="6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2" name="Google Shape;1302;p15"/>
          <p:cNvGrpSpPr/>
          <p:nvPr/>
        </p:nvGrpSpPr>
        <p:grpSpPr>
          <a:xfrm rot="-2700000">
            <a:off x="7840234" y="1927502"/>
            <a:ext cx="1534780" cy="3345874"/>
            <a:chOff x="3345650" y="2840950"/>
            <a:chExt cx="370900" cy="808575"/>
          </a:xfrm>
        </p:grpSpPr>
        <p:sp>
          <p:nvSpPr>
            <p:cNvPr id="1303" name="Google Shape;1303;p15"/>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15"/>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15"/>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15"/>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15"/>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15"/>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15"/>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15"/>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15"/>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15"/>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15"/>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15"/>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15"/>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15"/>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15"/>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15"/>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15"/>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15"/>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15"/>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15"/>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15"/>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15"/>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15"/>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15"/>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5"/>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15"/>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15"/>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5"/>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5"/>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5"/>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5"/>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15"/>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15"/>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15"/>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15"/>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15"/>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15"/>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15"/>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15"/>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15"/>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5"/>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15"/>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15"/>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15"/>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15"/>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15"/>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15"/>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15"/>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51" name="Google Shape;1351;p15"/>
          <p:cNvGrpSpPr/>
          <p:nvPr/>
        </p:nvGrpSpPr>
        <p:grpSpPr>
          <a:xfrm rot="-7434564" flipH="1">
            <a:off x="7402918" y="-1937334"/>
            <a:ext cx="2205126" cy="4812969"/>
            <a:chOff x="7386050" y="661025"/>
            <a:chExt cx="1576975" cy="3441950"/>
          </a:xfrm>
        </p:grpSpPr>
        <p:sp>
          <p:nvSpPr>
            <p:cNvPr id="1352" name="Google Shape;1352;p15"/>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15"/>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15"/>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15"/>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15"/>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15"/>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15"/>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15"/>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15"/>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15"/>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15"/>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63" name="Google Shape;1363;p15"/>
          <p:cNvSpPr/>
          <p:nvPr/>
        </p:nvSpPr>
        <p:spPr>
          <a:xfrm rot="2886980" flipH="1">
            <a:off x="6233970" y="2931503"/>
            <a:ext cx="4025388" cy="2070734"/>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64" name="Google Shape;1364;p15"/>
          <p:cNvGrpSpPr/>
          <p:nvPr/>
        </p:nvGrpSpPr>
        <p:grpSpPr>
          <a:xfrm rot="2887043" flipH="1">
            <a:off x="6418020" y="3195393"/>
            <a:ext cx="4195468" cy="3621686"/>
            <a:chOff x="2695275" y="1049450"/>
            <a:chExt cx="1439175" cy="1242350"/>
          </a:xfrm>
        </p:grpSpPr>
        <p:sp>
          <p:nvSpPr>
            <p:cNvPr id="1365" name="Google Shape;1365;p15"/>
            <p:cNvSpPr/>
            <p:nvPr/>
          </p:nvSpPr>
          <p:spPr>
            <a:xfrm>
              <a:off x="2895600" y="1049450"/>
              <a:ext cx="1238850" cy="1242350"/>
            </a:xfrm>
            <a:custGeom>
              <a:avLst/>
              <a:gdLst/>
              <a:ahLst/>
              <a:cxnLst/>
              <a:rect l="l" t="t" r="r" b="b"/>
              <a:pathLst>
                <a:path w="49554" h="49694" extrusionOk="0">
                  <a:moveTo>
                    <a:pt x="12551" y="1"/>
                  </a:moveTo>
                  <a:cubicBezTo>
                    <a:pt x="12492" y="1"/>
                    <a:pt x="12432" y="7"/>
                    <a:pt x="12371" y="21"/>
                  </a:cubicBezTo>
                  <a:cubicBezTo>
                    <a:pt x="12073" y="80"/>
                    <a:pt x="11847" y="342"/>
                    <a:pt x="11644" y="569"/>
                  </a:cubicBezTo>
                  <a:lnTo>
                    <a:pt x="8251" y="4605"/>
                  </a:lnTo>
                  <a:cubicBezTo>
                    <a:pt x="7882" y="2962"/>
                    <a:pt x="8596" y="1259"/>
                    <a:pt x="10025" y="354"/>
                  </a:cubicBezTo>
                  <a:lnTo>
                    <a:pt x="10025" y="354"/>
                  </a:lnTo>
                  <a:cubicBezTo>
                    <a:pt x="9873" y="366"/>
                    <a:pt x="9721" y="372"/>
                    <a:pt x="9569" y="372"/>
                  </a:cubicBezTo>
                  <a:cubicBezTo>
                    <a:pt x="8557" y="372"/>
                    <a:pt x="7546" y="139"/>
                    <a:pt x="6541" y="139"/>
                  </a:cubicBezTo>
                  <a:cubicBezTo>
                    <a:pt x="6361" y="139"/>
                    <a:pt x="6181" y="146"/>
                    <a:pt x="6001" y="164"/>
                  </a:cubicBezTo>
                  <a:cubicBezTo>
                    <a:pt x="1845" y="545"/>
                    <a:pt x="1441" y="3486"/>
                    <a:pt x="619" y="6760"/>
                  </a:cubicBezTo>
                  <a:cubicBezTo>
                    <a:pt x="583" y="6879"/>
                    <a:pt x="560" y="7010"/>
                    <a:pt x="524" y="7141"/>
                  </a:cubicBezTo>
                  <a:lnTo>
                    <a:pt x="167" y="7474"/>
                  </a:lnTo>
                  <a:lnTo>
                    <a:pt x="167" y="7474"/>
                  </a:lnTo>
                  <a:lnTo>
                    <a:pt x="464" y="7379"/>
                  </a:lnTo>
                  <a:lnTo>
                    <a:pt x="464" y="7379"/>
                  </a:lnTo>
                  <a:cubicBezTo>
                    <a:pt x="0" y="9558"/>
                    <a:pt x="119" y="11820"/>
                    <a:pt x="810" y="13927"/>
                  </a:cubicBezTo>
                  <a:cubicBezTo>
                    <a:pt x="1691" y="16594"/>
                    <a:pt x="3536" y="18833"/>
                    <a:pt x="5989" y="20214"/>
                  </a:cubicBezTo>
                  <a:cubicBezTo>
                    <a:pt x="6787" y="20666"/>
                    <a:pt x="7668" y="21012"/>
                    <a:pt x="8584" y="21012"/>
                  </a:cubicBezTo>
                  <a:cubicBezTo>
                    <a:pt x="10263" y="21000"/>
                    <a:pt x="11680" y="19821"/>
                    <a:pt x="12859" y="18630"/>
                  </a:cubicBezTo>
                  <a:lnTo>
                    <a:pt x="12859" y="18630"/>
                  </a:lnTo>
                  <a:cubicBezTo>
                    <a:pt x="12073" y="20547"/>
                    <a:pt x="11382" y="22988"/>
                    <a:pt x="12811" y="24488"/>
                  </a:cubicBezTo>
                  <a:cubicBezTo>
                    <a:pt x="13335" y="25024"/>
                    <a:pt x="14061" y="25334"/>
                    <a:pt x="14752" y="25619"/>
                  </a:cubicBezTo>
                  <a:cubicBezTo>
                    <a:pt x="16585" y="26369"/>
                    <a:pt x="18467" y="27179"/>
                    <a:pt x="19883" y="28548"/>
                  </a:cubicBezTo>
                  <a:cubicBezTo>
                    <a:pt x="20324" y="28977"/>
                    <a:pt x="20717" y="29441"/>
                    <a:pt x="21193" y="29810"/>
                  </a:cubicBezTo>
                  <a:cubicBezTo>
                    <a:pt x="22491" y="30799"/>
                    <a:pt x="24396" y="31025"/>
                    <a:pt x="25277" y="32394"/>
                  </a:cubicBezTo>
                  <a:cubicBezTo>
                    <a:pt x="25587" y="32882"/>
                    <a:pt x="25729" y="33454"/>
                    <a:pt x="26063" y="33930"/>
                  </a:cubicBezTo>
                  <a:cubicBezTo>
                    <a:pt x="26493" y="34554"/>
                    <a:pt x="27254" y="34887"/>
                    <a:pt x="28010" y="34887"/>
                  </a:cubicBezTo>
                  <a:cubicBezTo>
                    <a:pt x="28552" y="34887"/>
                    <a:pt x="29091" y="34716"/>
                    <a:pt x="29504" y="34359"/>
                  </a:cubicBezTo>
                  <a:lnTo>
                    <a:pt x="29504" y="34359"/>
                  </a:lnTo>
                  <a:cubicBezTo>
                    <a:pt x="29182" y="35144"/>
                    <a:pt x="28539" y="35763"/>
                    <a:pt x="27742" y="36061"/>
                  </a:cubicBezTo>
                  <a:cubicBezTo>
                    <a:pt x="28754" y="36549"/>
                    <a:pt x="28635" y="38347"/>
                    <a:pt x="29706" y="38669"/>
                  </a:cubicBezTo>
                  <a:cubicBezTo>
                    <a:pt x="29830" y="38694"/>
                    <a:pt x="29958" y="38707"/>
                    <a:pt x="30085" y="38707"/>
                  </a:cubicBezTo>
                  <a:cubicBezTo>
                    <a:pt x="30253" y="38707"/>
                    <a:pt x="30420" y="38685"/>
                    <a:pt x="30575" y="38645"/>
                  </a:cubicBezTo>
                  <a:cubicBezTo>
                    <a:pt x="31444" y="38466"/>
                    <a:pt x="32302" y="38240"/>
                    <a:pt x="33135" y="37954"/>
                  </a:cubicBezTo>
                  <a:cubicBezTo>
                    <a:pt x="33290" y="37895"/>
                    <a:pt x="33433" y="37835"/>
                    <a:pt x="33588" y="37787"/>
                  </a:cubicBezTo>
                  <a:lnTo>
                    <a:pt x="33588" y="37787"/>
                  </a:lnTo>
                  <a:cubicBezTo>
                    <a:pt x="33480" y="37859"/>
                    <a:pt x="33373" y="37930"/>
                    <a:pt x="33266" y="38002"/>
                  </a:cubicBezTo>
                  <a:cubicBezTo>
                    <a:pt x="32361" y="38621"/>
                    <a:pt x="31468" y="39240"/>
                    <a:pt x="30563" y="39859"/>
                  </a:cubicBezTo>
                  <a:cubicBezTo>
                    <a:pt x="30587" y="40014"/>
                    <a:pt x="30647" y="40169"/>
                    <a:pt x="30742" y="40300"/>
                  </a:cubicBezTo>
                  <a:cubicBezTo>
                    <a:pt x="31049" y="40734"/>
                    <a:pt x="31672" y="40919"/>
                    <a:pt x="32299" y="40919"/>
                  </a:cubicBezTo>
                  <a:cubicBezTo>
                    <a:pt x="32548" y="40919"/>
                    <a:pt x="32798" y="40890"/>
                    <a:pt x="33028" y="40835"/>
                  </a:cubicBezTo>
                  <a:cubicBezTo>
                    <a:pt x="34481" y="40490"/>
                    <a:pt x="35778" y="39704"/>
                    <a:pt x="37064" y="38919"/>
                  </a:cubicBezTo>
                  <a:lnTo>
                    <a:pt x="37064" y="38919"/>
                  </a:lnTo>
                  <a:cubicBezTo>
                    <a:pt x="36421" y="40252"/>
                    <a:pt x="35409" y="41371"/>
                    <a:pt x="34147" y="42145"/>
                  </a:cubicBezTo>
                  <a:cubicBezTo>
                    <a:pt x="33861" y="42312"/>
                    <a:pt x="33528" y="42574"/>
                    <a:pt x="33635" y="42883"/>
                  </a:cubicBezTo>
                  <a:cubicBezTo>
                    <a:pt x="33707" y="43038"/>
                    <a:pt x="33838" y="43169"/>
                    <a:pt x="34004" y="43229"/>
                  </a:cubicBezTo>
                  <a:cubicBezTo>
                    <a:pt x="34647" y="43586"/>
                    <a:pt x="35302" y="43931"/>
                    <a:pt x="35945" y="44288"/>
                  </a:cubicBezTo>
                  <a:cubicBezTo>
                    <a:pt x="36302" y="44479"/>
                    <a:pt x="36671" y="44681"/>
                    <a:pt x="37076" y="44681"/>
                  </a:cubicBezTo>
                  <a:cubicBezTo>
                    <a:pt x="37421" y="44645"/>
                    <a:pt x="37755" y="44550"/>
                    <a:pt x="38064" y="44384"/>
                  </a:cubicBezTo>
                  <a:lnTo>
                    <a:pt x="40969" y="43038"/>
                  </a:lnTo>
                  <a:lnTo>
                    <a:pt x="38326" y="46003"/>
                  </a:lnTo>
                  <a:cubicBezTo>
                    <a:pt x="38374" y="47134"/>
                    <a:pt x="39469" y="47944"/>
                    <a:pt x="40565" y="48170"/>
                  </a:cubicBezTo>
                  <a:cubicBezTo>
                    <a:pt x="41023" y="48264"/>
                    <a:pt x="41488" y="48288"/>
                    <a:pt x="41955" y="48288"/>
                  </a:cubicBezTo>
                  <a:cubicBezTo>
                    <a:pt x="42427" y="48288"/>
                    <a:pt x="42901" y="48264"/>
                    <a:pt x="43375" y="48264"/>
                  </a:cubicBezTo>
                  <a:cubicBezTo>
                    <a:pt x="43554" y="48264"/>
                    <a:pt x="43732" y="48267"/>
                    <a:pt x="43910" y="48277"/>
                  </a:cubicBezTo>
                  <a:cubicBezTo>
                    <a:pt x="45029" y="48325"/>
                    <a:pt x="46256" y="48706"/>
                    <a:pt x="46792" y="49694"/>
                  </a:cubicBezTo>
                  <a:lnTo>
                    <a:pt x="46815" y="49348"/>
                  </a:lnTo>
                  <a:cubicBezTo>
                    <a:pt x="46542" y="46717"/>
                    <a:pt x="48851" y="44491"/>
                    <a:pt x="49256" y="41871"/>
                  </a:cubicBezTo>
                  <a:cubicBezTo>
                    <a:pt x="49554" y="39931"/>
                    <a:pt x="48780" y="38002"/>
                    <a:pt x="48018" y="36180"/>
                  </a:cubicBezTo>
                  <a:cubicBezTo>
                    <a:pt x="47732" y="35502"/>
                    <a:pt x="47446" y="34811"/>
                    <a:pt x="46923" y="34275"/>
                  </a:cubicBezTo>
                  <a:cubicBezTo>
                    <a:pt x="46528" y="33872"/>
                    <a:pt x="45971" y="33588"/>
                    <a:pt x="45415" y="33588"/>
                  </a:cubicBezTo>
                  <a:cubicBezTo>
                    <a:pt x="45249" y="33588"/>
                    <a:pt x="45084" y="33613"/>
                    <a:pt x="44922" y="33668"/>
                  </a:cubicBezTo>
                  <a:cubicBezTo>
                    <a:pt x="44803" y="33168"/>
                    <a:pt x="45375" y="32787"/>
                    <a:pt x="45684" y="32370"/>
                  </a:cubicBezTo>
                  <a:cubicBezTo>
                    <a:pt x="46327" y="31513"/>
                    <a:pt x="45863" y="30298"/>
                    <a:pt x="45399" y="29334"/>
                  </a:cubicBezTo>
                  <a:cubicBezTo>
                    <a:pt x="44970" y="28477"/>
                    <a:pt x="44541" y="27608"/>
                    <a:pt x="43863" y="26953"/>
                  </a:cubicBezTo>
                  <a:cubicBezTo>
                    <a:pt x="43310" y="26429"/>
                    <a:pt x="42568" y="26058"/>
                    <a:pt x="41824" y="26058"/>
                  </a:cubicBezTo>
                  <a:cubicBezTo>
                    <a:pt x="41637" y="26058"/>
                    <a:pt x="41451" y="26081"/>
                    <a:pt x="41267" y="26131"/>
                  </a:cubicBezTo>
                  <a:lnTo>
                    <a:pt x="42827" y="25060"/>
                  </a:lnTo>
                  <a:cubicBezTo>
                    <a:pt x="42471" y="24979"/>
                    <a:pt x="42112" y="24939"/>
                    <a:pt x="41756" y="24939"/>
                  </a:cubicBezTo>
                  <a:cubicBezTo>
                    <a:pt x="40382" y="24939"/>
                    <a:pt x="39050" y="25527"/>
                    <a:pt x="38124" y="26596"/>
                  </a:cubicBezTo>
                  <a:cubicBezTo>
                    <a:pt x="37648" y="26596"/>
                    <a:pt x="37302" y="26048"/>
                    <a:pt x="37350" y="25584"/>
                  </a:cubicBezTo>
                  <a:cubicBezTo>
                    <a:pt x="37398" y="25107"/>
                    <a:pt x="37695" y="24691"/>
                    <a:pt x="37993" y="24322"/>
                  </a:cubicBezTo>
                  <a:cubicBezTo>
                    <a:pt x="38814" y="23298"/>
                    <a:pt x="39743" y="22369"/>
                    <a:pt x="40755" y="21536"/>
                  </a:cubicBezTo>
                  <a:cubicBezTo>
                    <a:pt x="38802" y="19023"/>
                    <a:pt x="36516" y="16785"/>
                    <a:pt x="33969" y="14868"/>
                  </a:cubicBezTo>
                  <a:cubicBezTo>
                    <a:pt x="32064" y="16273"/>
                    <a:pt x="30790" y="15880"/>
                    <a:pt x="28706" y="17011"/>
                  </a:cubicBezTo>
                  <a:cubicBezTo>
                    <a:pt x="29444" y="15344"/>
                    <a:pt x="30385" y="14154"/>
                    <a:pt x="31659" y="12832"/>
                  </a:cubicBezTo>
                  <a:cubicBezTo>
                    <a:pt x="31409" y="12642"/>
                    <a:pt x="26265" y="7974"/>
                    <a:pt x="23146" y="5831"/>
                  </a:cubicBezTo>
                  <a:cubicBezTo>
                    <a:pt x="20014" y="3676"/>
                    <a:pt x="16693" y="1795"/>
                    <a:pt x="13240" y="200"/>
                  </a:cubicBezTo>
                  <a:cubicBezTo>
                    <a:pt x="13020" y="104"/>
                    <a:pt x="12792" y="1"/>
                    <a:pt x="12551" y="1"/>
                  </a:cubicBezTo>
                  <a:close/>
                </a:path>
              </a:pathLst>
            </a:custGeom>
            <a:solidFill>
              <a:srgbClr val="3E69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15"/>
            <p:cNvSpPr/>
            <p:nvPr/>
          </p:nvSpPr>
          <p:spPr>
            <a:xfrm>
              <a:off x="2695275" y="1157425"/>
              <a:ext cx="1356425" cy="1094200"/>
            </a:xfrm>
            <a:custGeom>
              <a:avLst/>
              <a:gdLst/>
              <a:ahLst/>
              <a:cxnLst/>
              <a:rect l="l" t="t" r="r" b="b"/>
              <a:pathLst>
                <a:path w="54257" h="43768" extrusionOk="0">
                  <a:moveTo>
                    <a:pt x="48" y="0"/>
                  </a:moveTo>
                  <a:lnTo>
                    <a:pt x="0" y="179"/>
                  </a:lnTo>
                  <a:cubicBezTo>
                    <a:pt x="4810" y="1417"/>
                    <a:pt x="12811" y="3870"/>
                    <a:pt x="26861" y="10811"/>
                  </a:cubicBezTo>
                  <a:cubicBezTo>
                    <a:pt x="39696" y="17157"/>
                    <a:pt x="50887" y="30706"/>
                    <a:pt x="54066" y="43767"/>
                  </a:cubicBezTo>
                  <a:lnTo>
                    <a:pt x="54257" y="43720"/>
                  </a:lnTo>
                  <a:cubicBezTo>
                    <a:pt x="51054" y="30611"/>
                    <a:pt x="39827" y="17014"/>
                    <a:pt x="26944" y="10644"/>
                  </a:cubicBezTo>
                  <a:cubicBezTo>
                    <a:pt x="12895" y="3691"/>
                    <a:pt x="4858" y="1238"/>
                    <a:pt x="48" y="0"/>
                  </a:cubicBezTo>
                  <a:close/>
                </a:path>
              </a:pathLst>
            </a:custGeom>
            <a:solidFill>
              <a:srgbClr val="4F4B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1367" name="Google Shape;1367;p15"/>
            <p:cNvSpPr/>
            <p:nvPr/>
          </p:nvSpPr>
          <p:spPr>
            <a:xfrm>
              <a:off x="3659675" y="1999475"/>
              <a:ext cx="135450" cy="60600"/>
            </a:xfrm>
            <a:custGeom>
              <a:avLst/>
              <a:gdLst/>
              <a:ahLst/>
              <a:cxnLst/>
              <a:rect l="l" t="t" r="r" b="b"/>
              <a:pathLst>
                <a:path w="5418" h="2424" extrusionOk="0">
                  <a:moveTo>
                    <a:pt x="2703" y="1"/>
                  </a:moveTo>
                  <a:cubicBezTo>
                    <a:pt x="1798" y="620"/>
                    <a:pt x="905" y="1239"/>
                    <a:pt x="0" y="1858"/>
                  </a:cubicBezTo>
                  <a:cubicBezTo>
                    <a:pt x="24" y="2013"/>
                    <a:pt x="84" y="2156"/>
                    <a:pt x="179" y="2287"/>
                  </a:cubicBezTo>
                  <a:cubicBezTo>
                    <a:pt x="552" y="2378"/>
                    <a:pt x="937" y="2424"/>
                    <a:pt x="1323" y="2424"/>
                  </a:cubicBezTo>
                  <a:cubicBezTo>
                    <a:pt x="1590" y="2424"/>
                    <a:pt x="1857" y="2402"/>
                    <a:pt x="2120" y="2358"/>
                  </a:cubicBezTo>
                  <a:cubicBezTo>
                    <a:pt x="3286" y="2180"/>
                    <a:pt x="4358" y="1668"/>
                    <a:pt x="5418" y="1144"/>
                  </a:cubicBezTo>
                  <a:cubicBezTo>
                    <a:pt x="4632" y="560"/>
                    <a:pt x="3596" y="394"/>
                    <a:pt x="2703" y="1"/>
                  </a:cubicBezTo>
                  <a:close/>
                </a:path>
              </a:pathLst>
            </a:custGeom>
            <a:solidFill>
              <a:srgbClr val="8EB3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15"/>
            <p:cNvSpPr/>
            <p:nvPr/>
          </p:nvSpPr>
          <p:spPr>
            <a:xfrm>
              <a:off x="2915825" y="1397625"/>
              <a:ext cx="808175" cy="619425"/>
            </a:xfrm>
            <a:custGeom>
              <a:avLst/>
              <a:gdLst/>
              <a:ahLst/>
              <a:cxnLst/>
              <a:rect l="l" t="t" r="r" b="b"/>
              <a:pathLst>
                <a:path w="32327" h="24777" extrusionOk="0">
                  <a:moveTo>
                    <a:pt x="1" y="0"/>
                  </a:moveTo>
                  <a:cubicBezTo>
                    <a:pt x="870" y="2667"/>
                    <a:pt x="2727" y="4906"/>
                    <a:pt x="5168" y="6287"/>
                  </a:cubicBezTo>
                  <a:cubicBezTo>
                    <a:pt x="5966" y="6727"/>
                    <a:pt x="6847" y="7085"/>
                    <a:pt x="7764" y="7085"/>
                  </a:cubicBezTo>
                  <a:cubicBezTo>
                    <a:pt x="9442" y="7073"/>
                    <a:pt x="10871" y="5894"/>
                    <a:pt x="12038" y="4703"/>
                  </a:cubicBezTo>
                  <a:lnTo>
                    <a:pt x="12038" y="4703"/>
                  </a:lnTo>
                  <a:cubicBezTo>
                    <a:pt x="11264" y="6620"/>
                    <a:pt x="10561" y="9061"/>
                    <a:pt x="12002" y="10549"/>
                  </a:cubicBezTo>
                  <a:cubicBezTo>
                    <a:pt x="12526" y="11097"/>
                    <a:pt x="13240" y="11395"/>
                    <a:pt x="13943" y="11692"/>
                  </a:cubicBezTo>
                  <a:cubicBezTo>
                    <a:pt x="15776" y="12442"/>
                    <a:pt x="17646" y="13240"/>
                    <a:pt x="19074" y="14621"/>
                  </a:cubicBezTo>
                  <a:cubicBezTo>
                    <a:pt x="19515" y="15038"/>
                    <a:pt x="19896" y="15514"/>
                    <a:pt x="20372" y="15871"/>
                  </a:cubicBezTo>
                  <a:cubicBezTo>
                    <a:pt x="21670" y="16872"/>
                    <a:pt x="23575" y="17098"/>
                    <a:pt x="24468" y="18467"/>
                  </a:cubicBezTo>
                  <a:cubicBezTo>
                    <a:pt x="24778" y="18943"/>
                    <a:pt x="24920" y="19527"/>
                    <a:pt x="25254" y="20003"/>
                  </a:cubicBezTo>
                  <a:cubicBezTo>
                    <a:pt x="25684" y="20627"/>
                    <a:pt x="26445" y="20960"/>
                    <a:pt x="27199" y="20960"/>
                  </a:cubicBezTo>
                  <a:cubicBezTo>
                    <a:pt x="27739" y="20960"/>
                    <a:pt x="28275" y="20789"/>
                    <a:pt x="28683" y="20432"/>
                  </a:cubicBezTo>
                  <a:lnTo>
                    <a:pt x="28683" y="20432"/>
                  </a:lnTo>
                  <a:cubicBezTo>
                    <a:pt x="28361" y="21217"/>
                    <a:pt x="27730" y="21836"/>
                    <a:pt x="26933" y="22134"/>
                  </a:cubicBezTo>
                  <a:cubicBezTo>
                    <a:pt x="27945" y="22622"/>
                    <a:pt x="27826" y="24420"/>
                    <a:pt x="28897" y="24730"/>
                  </a:cubicBezTo>
                  <a:cubicBezTo>
                    <a:pt x="29024" y="24761"/>
                    <a:pt x="29152" y="24777"/>
                    <a:pt x="29281" y="24777"/>
                  </a:cubicBezTo>
                  <a:cubicBezTo>
                    <a:pt x="29444" y="24777"/>
                    <a:pt x="29607" y="24752"/>
                    <a:pt x="29766" y="24706"/>
                  </a:cubicBezTo>
                  <a:cubicBezTo>
                    <a:pt x="30635" y="24539"/>
                    <a:pt x="31493" y="24301"/>
                    <a:pt x="32326" y="24015"/>
                  </a:cubicBezTo>
                  <a:cubicBezTo>
                    <a:pt x="32040" y="23884"/>
                    <a:pt x="31767" y="23718"/>
                    <a:pt x="31528" y="23503"/>
                  </a:cubicBezTo>
                  <a:cubicBezTo>
                    <a:pt x="30707" y="22753"/>
                    <a:pt x="30433" y="21575"/>
                    <a:pt x="30838" y="20539"/>
                  </a:cubicBezTo>
                  <a:cubicBezTo>
                    <a:pt x="31147" y="19800"/>
                    <a:pt x="31743" y="18788"/>
                    <a:pt x="31076" y="18336"/>
                  </a:cubicBezTo>
                  <a:cubicBezTo>
                    <a:pt x="30754" y="18110"/>
                    <a:pt x="30266" y="18181"/>
                    <a:pt x="30016" y="17884"/>
                  </a:cubicBezTo>
                  <a:cubicBezTo>
                    <a:pt x="29814" y="17634"/>
                    <a:pt x="29897" y="17276"/>
                    <a:pt x="29885" y="16955"/>
                  </a:cubicBezTo>
                  <a:cubicBezTo>
                    <a:pt x="29885" y="16824"/>
                    <a:pt x="29850" y="16693"/>
                    <a:pt x="29790" y="16574"/>
                  </a:cubicBezTo>
                  <a:cubicBezTo>
                    <a:pt x="30028" y="15729"/>
                    <a:pt x="29826" y="14693"/>
                    <a:pt x="29588" y="13788"/>
                  </a:cubicBezTo>
                  <a:cubicBezTo>
                    <a:pt x="29540" y="13609"/>
                    <a:pt x="29469" y="13407"/>
                    <a:pt x="29302" y="13323"/>
                  </a:cubicBezTo>
                  <a:cubicBezTo>
                    <a:pt x="29242" y="13306"/>
                    <a:pt x="29180" y="13297"/>
                    <a:pt x="29117" y="13297"/>
                  </a:cubicBezTo>
                  <a:cubicBezTo>
                    <a:pt x="29055" y="13297"/>
                    <a:pt x="28992" y="13306"/>
                    <a:pt x="28933" y="13323"/>
                  </a:cubicBezTo>
                  <a:cubicBezTo>
                    <a:pt x="28134" y="13572"/>
                    <a:pt x="27521" y="14485"/>
                    <a:pt x="26748" y="14485"/>
                  </a:cubicBezTo>
                  <a:cubicBezTo>
                    <a:pt x="26669" y="14485"/>
                    <a:pt x="26587" y="14476"/>
                    <a:pt x="26504" y="14455"/>
                  </a:cubicBezTo>
                  <a:cubicBezTo>
                    <a:pt x="26182" y="14383"/>
                    <a:pt x="25932" y="14133"/>
                    <a:pt x="25706" y="13895"/>
                  </a:cubicBezTo>
                  <a:cubicBezTo>
                    <a:pt x="24742" y="12847"/>
                    <a:pt x="23968" y="11657"/>
                    <a:pt x="23396" y="10359"/>
                  </a:cubicBezTo>
                  <a:cubicBezTo>
                    <a:pt x="22693" y="10904"/>
                    <a:pt x="21857" y="11482"/>
                    <a:pt x="20999" y="11482"/>
                  </a:cubicBezTo>
                  <a:cubicBezTo>
                    <a:pt x="20827" y="11482"/>
                    <a:pt x="20653" y="11458"/>
                    <a:pt x="20479" y="11407"/>
                  </a:cubicBezTo>
                  <a:cubicBezTo>
                    <a:pt x="19634" y="11145"/>
                    <a:pt x="19134" y="10264"/>
                    <a:pt x="18872" y="9418"/>
                  </a:cubicBezTo>
                  <a:cubicBezTo>
                    <a:pt x="18598" y="8573"/>
                    <a:pt x="18479" y="7656"/>
                    <a:pt x="17991" y="6918"/>
                  </a:cubicBezTo>
                  <a:cubicBezTo>
                    <a:pt x="17419" y="6025"/>
                    <a:pt x="16431" y="5501"/>
                    <a:pt x="15586" y="4846"/>
                  </a:cubicBezTo>
                  <a:cubicBezTo>
                    <a:pt x="14741" y="4191"/>
                    <a:pt x="13979" y="3191"/>
                    <a:pt x="14205" y="2155"/>
                  </a:cubicBezTo>
                  <a:cubicBezTo>
                    <a:pt x="14084" y="2124"/>
                    <a:pt x="13960" y="2111"/>
                    <a:pt x="13836" y="2111"/>
                  </a:cubicBezTo>
                  <a:cubicBezTo>
                    <a:pt x="13141" y="2111"/>
                    <a:pt x="12407" y="2523"/>
                    <a:pt x="11743" y="2523"/>
                  </a:cubicBezTo>
                  <a:cubicBezTo>
                    <a:pt x="11523" y="2523"/>
                    <a:pt x="11310" y="2478"/>
                    <a:pt x="11109" y="2358"/>
                  </a:cubicBezTo>
                  <a:cubicBezTo>
                    <a:pt x="10764" y="2144"/>
                    <a:pt x="10561" y="1763"/>
                    <a:pt x="10240" y="1524"/>
                  </a:cubicBezTo>
                  <a:cubicBezTo>
                    <a:pt x="9971" y="1323"/>
                    <a:pt x="9652" y="1242"/>
                    <a:pt x="9321" y="1242"/>
                  </a:cubicBezTo>
                  <a:cubicBezTo>
                    <a:pt x="8889" y="1242"/>
                    <a:pt x="8435" y="1378"/>
                    <a:pt x="8037" y="1560"/>
                  </a:cubicBezTo>
                  <a:cubicBezTo>
                    <a:pt x="7344" y="1866"/>
                    <a:pt x="6663" y="2299"/>
                    <a:pt x="5901" y="2299"/>
                  </a:cubicBezTo>
                  <a:cubicBezTo>
                    <a:pt x="5891" y="2299"/>
                    <a:pt x="5881" y="2298"/>
                    <a:pt x="5870" y="2298"/>
                  </a:cubicBezTo>
                  <a:cubicBezTo>
                    <a:pt x="5313" y="2298"/>
                    <a:pt x="4778" y="2072"/>
                    <a:pt x="4221" y="2072"/>
                  </a:cubicBezTo>
                  <a:cubicBezTo>
                    <a:pt x="4208" y="2072"/>
                    <a:pt x="4194" y="2072"/>
                    <a:pt x="4180" y="2072"/>
                  </a:cubicBezTo>
                  <a:cubicBezTo>
                    <a:pt x="3807" y="2072"/>
                    <a:pt x="3402" y="2189"/>
                    <a:pt x="3022" y="2189"/>
                  </a:cubicBezTo>
                  <a:cubicBezTo>
                    <a:pt x="2832" y="2189"/>
                    <a:pt x="2648" y="2159"/>
                    <a:pt x="2477" y="2072"/>
                  </a:cubicBezTo>
                  <a:cubicBezTo>
                    <a:pt x="2096" y="1882"/>
                    <a:pt x="1894" y="1453"/>
                    <a:pt x="1644" y="1120"/>
                  </a:cubicBezTo>
                  <a:cubicBezTo>
                    <a:pt x="1239" y="572"/>
                    <a:pt x="655" y="179"/>
                    <a:pt x="1" y="0"/>
                  </a:cubicBezTo>
                  <a:close/>
                </a:path>
              </a:pathLst>
            </a:custGeom>
            <a:solidFill>
              <a:srgbClr val="8EB3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9" name="Google Shape;1369;p15"/>
          <p:cNvGrpSpPr/>
          <p:nvPr/>
        </p:nvGrpSpPr>
        <p:grpSpPr>
          <a:xfrm rot="2159595">
            <a:off x="-72665" y="3376879"/>
            <a:ext cx="1374373" cy="2103486"/>
            <a:chOff x="1537100" y="2937075"/>
            <a:chExt cx="1374350" cy="2103450"/>
          </a:xfrm>
        </p:grpSpPr>
        <p:sp>
          <p:nvSpPr>
            <p:cNvPr id="1370" name="Google Shape;1370;p15"/>
            <p:cNvSpPr/>
            <p:nvPr/>
          </p:nvSpPr>
          <p:spPr>
            <a:xfrm>
              <a:off x="2203400" y="3506275"/>
              <a:ext cx="633000" cy="1514775"/>
            </a:xfrm>
            <a:custGeom>
              <a:avLst/>
              <a:gdLst/>
              <a:ahLst/>
              <a:cxnLst/>
              <a:rect l="l" t="t" r="r" b="b"/>
              <a:pathLst>
                <a:path w="25320" h="60591" extrusionOk="0">
                  <a:moveTo>
                    <a:pt x="25319" y="1"/>
                  </a:moveTo>
                  <a:lnTo>
                    <a:pt x="25319" y="1"/>
                  </a:lnTo>
                  <a:cubicBezTo>
                    <a:pt x="8707" y="18881"/>
                    <a:pt x="268" y="28755"/>
                    <a:pt x="1" y="59744"/>
                  </a:cubicBezTo>
                  <a:cubicBezTo>
                    <a:pt x="1" y="60315"/>
                    <a:pt x="200" y="60591"/>
                    <a:pt x="443" y="60591"/>
                  </a:cubicBezTo>
                  <a:cubicBezTo>
                    <a:pt x="697" y="60591"/>
                    <a:pt x="998" y="60290"/>
                    <a:pt x="1168" y="59710"/>
                  </a:cubicBezTo>
                  <a:cubicBezTo>
                    <a:pt x="6973" y="36761"/>
                    <a:pt x="14311" y="18214"/>
                    <a:pt x="25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15"/>
            <p:cNvSpPr/>
            <p:nvPr/>
          </p:nvSpPr>
          <p:spPr>
            <a:xfrm>
              <a:off x="2048300" y="3608850"/>
              <a:ext cx="360275" cy="1412325"/>
            </a:xfrm>
            <a:custGeom>
              <a:avLst/>
              <a:gdLst/>
              <a:ahLst/>
              <a:cxnLst/>
              <a:rect l="l" t="t" r="r" b="b"/>
              <a:pathLst>
                <a:path w="14411" h="56493" extrusionOk="0">
                  <a:moveTo>
                    <a:pt x="14411" y="1"/>
                  </a:moveTo>
                  <a:cubicBezTo>
                    <a:pt x="4837" y="19281"/>
                    <a:pt x="1" y="29288"/>
                    <a:pt x="6305" y="55841"/>
                  </a:cubicBezTo>
                  <a:cubicBezTo>
                    <a:pt x="6409" y="56285"/>
                    <a:pt x="6598" y="56493"/>
                    <a:pt x="6776" y="56493"/>
                  </a:cubicBezTo>
                  <a:cubicBezTo>
                    <a:pt x="6999" y="56493"/>
                    <a:pt x="7206" y="56167"/>
                    <a:pt x="7206" y="55574"/>
                  </a:cubicBezTo>
                  <a:cubicBezTo>
                    <a:pt x="7139" y="34892"/>
                    <a:pt x="9207" y="17647"/>
                    <a:pt x="144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15"/>
            <p:cNvSpPr/>
            <p:nvPr/>
          </p:nvSpPr>
          <p:spPr>
            <a:xfrm>
              <a:off x="1592975" y="3582175"/>
              <a:ext cx="616950" cy="1400775"/>
            </a:xfrm>
            <a:custGeom>
              <a:avLst/>
              <a:gdLst/>
              <a:ahLst/>
              <a:cxnLst/>
              <a:rect l="l" t="t" r="r" b="b"/>
              <a:pathLst>
                <a:path w="24678" h="56031" extrusionOk="0">
                  <a:moveTo>
                    <a:pt x="1" y="0"/>
                  </a:moveTo>
                  <a:lnTo>
                    <a:pt x="1" y="0"/>
                  </a:lnTo>
                  <a:cubicBezTo>
                    <a:pt x="5504" y="7139"/>
                    <a:pt x="10208" y="17380"/>
                    <a:pt x="14277" y="27987"/>
                  </a:cubicBezTo>
                  <a:cubicBezTo>
                    <a:pt x="17780" y="37027"/>
                    <a:pt x="20749" y="46133"/>
                    <a:pt x="23617" y="55540"/>
                  </a:cubicBezTo>
                  <a:cubicBezTo>
                    <a:pt x="23726" y="55879"/>
                    <a:pt x="23928" y="56031"/>
                    <a:pt x="24123" y="56031"/>
                  </a:cubicBezTo>
                  <a:cubicBezTo>
                    <a:pt x="24408" y="56031"/>
                    <a:pt x="24677" y="55708"/>
                    <a:pt x="24618" y="55173"/>
                  </a:cubicBezTo>
                  <a:cubicBezTo>
                    <a:pt x="24118" y="49803"/>
                    <a:pt x="23517" y="44332"/>
                    <a:pt x="22450" y="38828"/>
                  </a:cubicBezTo>
                  <a:cubicBezTo>
                    <a:pt x="21082" y="31523"/>
                    <a:pt x="18847" y="23984"/>
                    <a:pt x="15678" y="18314"/>
                  </a:cubicBezTo>
                  <a:cubicBezTo>
                    <a:pt x="13910" y="15178"/>
                    <a:pt x="12009" y="12676"/>
                    <a:pt x="10041" y="10375"/>
                  </a:cubicBezTo>
                  <a:cubicBezTo>
                    <a:pt x="6739" y="6505"/>
                    <a:pt x="3370" y="3003"/>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15"/>
            <p:cNvSpPr/>
            <p:nvPr/>
          </p:nvSpPr>
          <p:spPr>
            <a:xfrm>
              <a:off x="2015775" y="4054175"/>
              <a:ext cx="271050" cy="975725"/>
            </a:xfrm>
            <a:custGeom>
              <a:avLst/>
              <a:gdLst/>
              <a:ahLst/>
              <a:cxnLst/>
              <a:rect l="l" t="t" r="r" b="b"/>
              <a:pathLst>
                <a:path w="10842" h="39029" fill="none" extrusionOk="0">
                  <a:moveTo>
                    <a:pt x="1" y="1"/>
                  </a:moveTo>
                  <a:cubicBezTo>
                    <a:pt x="6939" y="10341"/>
                    <a:pt x="10842" y="21016"/>
                    <a:pt x="7539" y="3902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15"/>
            <p:cNvSpPr/>
            <p:nvPr/>
          </p:nvSpPr>
          <p:spPr>
            <a:xfrm>
              <a:off x="1954075" y="3462075"/>
              <a:ext cx="251875" cy="1567000"/>
            </a:xfrm>
            <a:custGeom>
              <a:avLst/>
              <a:gdLst/>
              <a:ahLst/>
              <a:cxnLst/>
              <a:rect l="l" t="t" r="r" b="b"/>
              <a:pathLst>
                <a:path w="10075" h="62680" fill="none" extrusionOk="0">
                  <a:moveTo>
                    <a:pt x="9841" y="1"/>
                  </a:moveTo>
                  <a:cubicBezTo>
                    <a:pt x="0" y="18114"/>
                    <a:pt x="0" y="41030"/>
                    <a:pt x="10074"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15"/>
            <p:cNvSpPr/>
            <p:nvPr/>
          </p:nvSpPr>
          <p:spPr>
            <a:xfrm>
              <a:off x="2197025" y="3891550"/>
              <a:ext cx="714425" cy="1148975"/>
            </a:xfrm>
            <a:custGeom>
              <a:avLst/>
              <a:gdLst/>
              <a:ahLst/>
              <a:cxnLst/>
              <a:rect l="l" t="t" r="r" b="b"/>
              <a:pathLst>
                <a:path w="28577" h="45959" extrusionOk="0">
                  <a:moveTo>
                    <a:pt x="28576" y="1"/>
                  </a:moveTo>
                  <a:cubicBezTo>
                    <a:pt x="25040" y="1969"/>
                    <a:pt x="21471" y="4404"/>
                    <a:pt x="17935" y="7239"/>
                  </a:cubicBezTo>
                  <a:cubicBezTo>
                    <a:pt x="15867" y="8907"/>
                    <a:pt x="13766" y="10742"/>
                    <a:pt x="11798" y="13177"/>
                  </a:cubicBezTo>
                  <a:cubicBezTo>
                    <a:pt x="8262" y="17647"/>
                    <a:pt x="5460" y="24018"/>
                    <a:pt x="3558" y="30356"/>
                  </a:cubicBezTo>
                  <a:cubicBezTo>
                    <a:pt x="2091" y="35193"/>
                    <a:pt x="1057" y="40096"/>
                    <a:pt x="123" y="44933"/>
                  </a:cubicBezTo>
                  <a:cubicBezTo>
                    <a:pt x="0" y="45564"/>
                    <a:pt x="238" y="45959"/>
                    <a:pt x="533" y="45959"/>
                  </a:cubicBezTo>
                  <a:cubicBezTo>
                    <a:pt x="722" y="45959"/>
                    <a:pt x="934" y="45798"/>
                    <a:pt x="1090" y="45433"/>
                  </a:cubicBezTo>
                  <a:cubicBezTo>
                    <a:pt x="4626" y="37428"/>
                    <a:pt x="8262" y="29789"/>
                    <a:pt x="12398" y="22317"/>
                  </a:cubicBezTo>
                  <a:cubicBezTo>
                    <a:pt x="17235" y="13577"/>
                    <a:pt x="22639" y="5305"/>
                    <a:pt x="2857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15"/>
            <p:cNvSpPr/>
            <p:nvPr/>
          </p:nvSpPr>
          <p:spPr>
            <a:xfrm>
              <a:off x="1665525" y="4299350"/>
              <a:ext cx="558450" cy="740675"/>
            </a:xfrm>
            <a:custGeom>
              <a:avLst/>
              <a:gdLst/>
              <a:ahLst/>
              <a:cxnLst/>
              <a:rect l="l" t="t" r="r" b="b"/>
              <a:pathLst>
                <a:path w="22338" h="29627" extrusionOk="0">
                  <a:moveTo>
                    <a:pt x="1" y="1"/>
                  </a:moveTo>
                  <a:lnTo>
                    <a:pt x="1" y="1"/>
                  </a:lnTo>
                  <a:cubicBezTo>
                    <a:pt x="9474" y="7373"/>
                    <a:pt x="15945" y="16546"/>
                    <a:pt x="21316" y="29222"/>
                  </a:cubicBezTo>
                  <a:cubicBezTo>
                    <a:pt x="21431" y="29502"/>
                    <a:pt x="21609" y="29627"/>
                    <a:pt x="21784" y="29627"/>
                  </a:cubicBezTo>
                  <a:cubicBezTo>
                    <a:pt x="22065" y="29627"/>
                    <a:pt x="22337" y="29303"/>
                    <a:pt x="22317" y="28788"/>
                  </a:cubicBezTo>
                  <a:cubicBezTo>
                    <a:pt x="21182" y="8440"/>
                    <a:pt x="14011" y="5471"/>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15"/>
            <p:cNvSpPr/>
            <p:nvPr/>
          </p:nvSpPr>
          <p:spPr>
            <a:xfrm>
              <a:off x="2207275" y="4386075"/>
              <a:ext cx="667475" cy="644175"/>
            </a:xfrm>
            <a:custGeom>
              <a:avLst/>
              <a:gdLst/>
              <a:ahLst/>
              <a:cxnLst/>
              <a:rect l="l" t="t" r="r" b="b"/>
              <a:pathLst>
                <a:path w="26699" h="25767" extrusionOk="0">
                  <a:moveTo>
                    <a:pt x="26698" y="1"/>
                  </a:moveTo>
                  <a:lnTo>
                    <a:pt x="26698" y="1"/>
                  </a:lnTo>
                  <a:cubicBezTo>
                    <a:pt x="11988" y="3170"/>
                    <a:pt x="4449" y="4971"/>
                    <a:pt x="113" y="24852"/>
                  </a:cubicBezTo>
                  <a:cubicBezTo>
                    <a:pt x="0" y="25393"/>
                    <a:pt x="268" y="25766"/>
                    <a:pt x="577" y="25766"/>
                  </a:cubicBezTo>
                  <a:cubicBezTo>
                    <a:pt x="726" y="25766"/>
                    <a:pt x="884" y="25680"/>
                    <a:pt x="1013" y="25486"/>
                  </a:cubicBezTo>
                  <a:cubicBezTo>
                    <a:pt x="8352" y="13811"/>
                    <a:pt x="16191" y="5805"/>
                    <a:pt x="266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15"/>
            <p:cNvSpPr/>
            <p:nvPr/>
          </p:nvSpPr>
          <p:spPr>
            <a:xfrm>
              <a:off x="2095000" y="3039900"/>
              <a:ext cx="514550" cy="520725"/>
            </a:xfrm>
            <a:custGeom>
              <a:avLst/>
              <a:gdLst/>
              <a:ahLst/>
              <a:cxnLst/>
              <a:rect l="l" t="t" r="r" b="b"/>
              <a:pathLst>
                <a:path w="20582" h="20829" extrusionOk="0">
                  <a:moveTo>
                    <a:pt x="5326" y="1"/>
                  </a:moveTo>
                  <a:cubicBezTo>
                    <a:pt x="5148" y="1"/>
                    <a:pt x="4980" y="40"/>
                    <a:pt x="4837" y="143"/>
                  </a:cubicBezTo>
                  <a:cubicBezTo>
                    <a:pt x="4237" y="510"/>
                    <a:pt x="4170" y="1344"/>
                    <a:pt x="4170" y="2077"/>
                  </a:cubicBezTo>
                  <a:cubicBezTo>
                    <a:pt x="4137" y="2344"/>
                    <a:pt x="4137" y="2544"/>
                    <a:pt x="4137" y="2711"/>
                  </a:cubicBezTo>
                  <a:lnTo>
                    <a:pt x="4137" y="2878"/>
                  </a:lnTo>
                  <a:cubicBezTo>
                    <a:pt x="4070" y="3078"/>
                    <a:pt x="4070" y="3245"/>
                    <a:pt x="4037" y="3478"/>
                  </a:cubicBezTo>
                  <a:cubicBezTo>
                    <a:pt x="4037" y="3645"/>
                    <a:pt x="4037" y="3745"/>
                    <a:pt x="4003" y="3879"/>
                  </a:cubicBezTo>
                  <a:cubicBezTo>
                    <a:pt x="3870" y="4713"/>
                    <a:pt x="3703" y="5513"/>
                    <a:pt x="3470" y="6314"/>
                  </a:cubicBezTo>
                  <a:cubicBezTo>
                    <a:pt x="3270" y="6881"/>
                    <a:pt x="3036" y="7415"/>
                    <a:pt x="2836" y="8015"/>
                  </a:cubicBezTo>
                  <a:cubicBezTo>
                    <a:pt x="2702" y="8382"/>
                    <a:pt x="2536" y="8749"/>
                    <a:pt x="2369" y="9149"/>
                  </a:cubicBezTo>
                  <a:cubicBezTo>
                    <a:pt x="2135" y="9683"/>
                    <a:pt x="1869" y="10250"/>
                    <a:pt x="1635" y="10817"/>
                  </a:cubicBezTo>
                  <a:cubicBezTo>
                    <a:pt x="834" y="12585"/>
                    <a:pt x="1" y="14520"/>
                    <a:pt x="601" y="16521"/>
                  </a:cubicBezTo>
                  <a:lnTo>
                    <a:pt x="701" y="16888"/>
                  </a:lnTo>
                  <a:cubicBezTo>
                    <a:pt x="801" y="17021"/>
                    <a:pt x="834" y="17088"/>
                    <a:pt x="868" y="17222"/>
                  </a:cubicBezTo>
                  <a:cubicBezTo>
                    <a:pt x="968" y="17322"/>
                    <a:pt x="1001" y="17422"/>
                    <a:pt x="1035" y="17522"/>
                  </a:cubicBezTo>
                  <a:cubicBezTo>
                    <a:pt x="1035" y="17555"/>
                    <a:pt x="1101" y="17555"/>
                    <a:pt x="1101" y="17588"/>
                  </a:cubicBezTo>
                  <a:cubicBezTo>
                    <a:pt x="1135" y="17689"/>
                    <a:pt x="1168" y="17822"/>
                    <a:pt x="1268" y="17889"/>
                  </a:cubicBezTo>
                  <a:cubicBezTo>
                    <a:pt x="1301" y="17989"/>
                    <a:pt x="1368" y="18055"/>
                    <a:pt x="1435" y="18156"/>
                  </a:cubicBezTo>
                  <a:cubicBezTo>
                    <a:pt x="1502" y="18222"/>
                    <a:pt x="1535" y="18322"/>
                    <a:pt x="1635" y="18389"/>
                  </a:cubicBezTo>
                  <a:lnTo>
                    <a:pt x="1668" y="18422"/>
                  </a:lnTo>
                  <a:cubicBezTo>
                    <a:pt x="1802" y="18556"/>
                    <a:pt x="1935" y="18723"/>
                    <a:pt x="2102" y="18856"/>
                  </a:cubicBezTo>
                  <a:cubicBezTo>
                    <a:pt x="2269" y="19023"/>
                    <a:pt x="2369" y="19156"/>
                    <a:pt x="2536" y="19256"/>
                  </a:cubicBezTo>
                  <a:lnTo>
                    <a:pt x="2936" y="19523"/>
                  </a:lnTo>
                  <a:cubicBezTo>
                    <a:pt x="3169" y="19690"/>
                    <a:pt x="3470" y="19857"/>
                    <a:pt x="3770" y="20024"/>
                  </a:cubicBezTo>
                  <a:cubicBezTo>
                    <a:pt x="3837" y="20057"/>
                    <a:pt x="3970" y="20090"/>
                    <a:pt x="4037" y="20157"/>
                  </a:cubicBezTo>
                  <a:lnTo>
                    <a:pt x="4103" y="20157"/>
                  </a:lnTo>
                  <a:cubicBezTo>
                    <a:pt x="4170" y="20190"/>
                    <a:pt x="4304" y="20224"/>
                    <a:pt x="4370" y="20257"/>
                  </a:cubicBezTo>
                  <a:cubicBezTo>
                    <a:pt x="4470" y="20324"/>
                    <a:pt x="4604" y="20357"/>
                    <a:pt x="4671" y="20390"/>
                  </a:cubicBezTo>
                  <a:cubicBezTo>
                    <a:pt x="4771" y="20457"/>
                    <a:pt x="4871" y="20491"/>
                    <a:pt x="4971" y="20524"/>
                  </a:cubicBezTo>
                  <a:cubicBezTo>
                    <a:pt x="5171" y="20557"/>
                    <a:pt x="5438" y="20657"/>
                    <a:pt x="5638" y="20691"/>
                  </a:cubicBezTo>
                  <a:cubicBezTo>
                    <a:pt x="5705" y="20691"/>
                    <a:pt x="5805" y="20724"/>
                    <a:pt x="5871" y="20724"/>
                  </a:cubicBezTo>
                  <a:cubicBezTo>
                    <a:pt x="6227" y="20791"/>
                    <a:pt x="6591" y="20828"/>
                    <a:pt x="6951" y="20828"/>
                  </a:cubicBezTo>
                  <a:cubicBezTo>
                    <a:pt x="7841" y="20828"/>
                    <a:pt x="8709" y="20603"/>
                    <a:pt x="9374" y="20057"/>
                  </a:cubicBezTo>
                  <a:cubicBezTo>
                    <a:pt x="9808" y="19723"/>
                    <a:pt x="10174" y="19356"/>
                    <a:pt x="10508" y="18956"/>
                  </a:cubicBezTo>
                  <a:cubicBezTo>
                    <a:pt x="10541" y="18856"/>
                    <a:pt x="10608" y="18823"/>
                    <a:pt x="10641" y="18789"/>
                  </a:cubicBezTo>
                  <a:cubicBezTo>
                    <a:pt x="11642" y="17488"/>
                    <a:pt x="12376" y="15987"/>
                    <a:pt x="13544" y="14820"/>
                  </a:cubicBezTo>
                  <a:cubicBezTo>
                    <a:pt x="15311" y="13119"/>
                    <a:pt x="17480" y="11884"/>
                    <a:pt x="19615" y="10784"/>
                  </a:cubicBezTo>
                  <a:cubicBezTo>
                    <a:pt x="19615" y="10717"/>
                    <a:pt x="19648" y="10717"/>
                    <a:pt x="19648" y="10717"/>
                  </a:cubicBezTo>
                  <a:cubicBezTo>
                    <a:pt x="20015" y="10550"/>
                    <a:pt x="20448" y="10317"/>
                    <a:pt x="20515" y="9883"/>
                  </a:cubicBezTo>
                  <a:cubicBezTo>
                    <a:pt x="20582" y="9649"/>
                    <a:pt x="20482" y="9349"/>
                    <a:pt x="20382" y="9149"/>
                  </a:cubicBezTo>
                  <a:cubicBezTo>
                    <a:pt x="20215" y="8982"/>
                    <a:pt x="19981" y="8816"/>
                    <a:pt x="19715" y="8715"/>
                  </a:cubicBezTo>
                  <a:cubicBezTo>
                    <a:pt x="19000" y="8442"/>
                    <a:pt x="18232" y="8301"/>
                    <a:pt x="17445" y="8301"/>
                  </a:cubicBezTo>
                  <a:cubicBezTo>
                    <a:pt x="16983" y="8301"/>
                    <a:pt x="16514" y="8350"/>
                    <a:pt x="16045" y="8449"/>
                  </a:cubicBezTo>
                  <a:cubicBezTo>
                    <a:pt x="16179" y="8182"/>
                    <a:pt x="16346" y="7882"/>
                    <a:pt x="16412" y="7648"/>
                  </a:cubicBezTo>
                  <a:cubicBezTo>
                    <a:pt x="16512" y="7448"/>
                    <a:pt x="16579" y="7214"/>
                    <a:pt x="16646" y="7014"/>
                  </a:cubicBezTo>
                  <a:cubicBezTo>
                    <a:pt x="16746" y="6614"/>
                    <a:pt x="16712" y="6147"/>
                    <a:pt x="16579" y="5780"/>
                  </a:cubicBezTo>
                  <a:cubicBezTo>
                    <a:pt x="16512" y="5513"/>
                    <a:pt x="16346" y="5313"/>
                    <a:pt x="16145" y="5146"/>
                  </a:cubicBezTo>
                  <a:cubicBezTo>
                    <a:pt x="15879" y="4933"/>
                    <a:pt x="15505" y="4869"/>
                    <a:pt x="15110" y="4869"/>
                  </a:cubicBezTo>
                  <a:cubicBezTo>
                    <a:pt x="15011" y="4869"/>
                    <a:pt x="14911" y="4873"/>
                    <a:pt x="14811" y="4879"/>
                  </a:cubicBezTo>
                  <a:cubicBezTo>
                    <a:pt x="14511" y="4946"/>
                    <a:pt x="14211" y="4979"/>
                    <a:pt x="13910" y="5113"/>
                  </a:cubicBezTo>
                  <a:cubicBezTo>
                    <a:pt x="13143" y="5380"/>
                    <a:pt x="12409" y="5880"/>
                    <a:pt x="11742" y="6447"/>
                  </a:cubicBezTo>
                  <a:cubicBezTo>
                    <a:pt x="11942" y="6047"/>
                    <a:pt x="12042" y="5647"/>
                    <a:pt x="12143" y="5213"/>
                  </a:cubicBezTo>
                  <a:cubicBezTo>
                    <a:pt x="12209" y="4813"/>
                    <a:pt x="12243" y="4412"/>
                    <a:pt x="12243" y="4045"/>
                  </a:cubicBezTo>
                  <a:cubicBezTo>
                    <a:pt x="12243" y="3278"/>
                    <a:pt x="11942" y="2511"/>
                    <a:pt x="11342" y="2177"/>
                  </a:cubicBezTo>
                  <a:cubicBezTo>
                    <a:pt x="11158" y="2067"/>
                    <a:pt x="10934" y="2018"/>
                    <a:pt x="10703" y="2018"/>
                  </a:cubicBezTo>
                  <a:cubicBezTo>
                    <a:pt x="10514" y="2018"/>
                    <a:pt x="10321" y="2051"/>
                    <a:pt x="10141" y="2111"/>
                  </a:cubicBezTo>
                  <a:cubicBezTo>
                    <a:pt x="9841" y="2177"/>
                    <a:pt x="9541" y="2311"/>
                    <a:pt x="9307" y="2478"/>
                  </a:cubicBezTo>
                  <a:cubicBezTo>
                    <a:pt x="8874" y="2745"/>
                    <a:pt x="8507" y="3111"/>
                    <a:pt x="8140" y="3512"/>
                  </a:cubicBezTo>
                  <a:cubicBezTo>
                    <a:pt x="8073" y="3378"/>
                    <a:pt x="8073" y="3312"/>
                    <a:pt x="8040" y="3178"/>
                  </a:cubicBezTo>
                  <a:cubicBezTo>
                    <a:pt x="7739" y="2144"/>
                    <a:pt x="7206" y="1177"/>
                    <a:pt x="6372" y="476"/>
                  </a:cubicBezTo>
                  <a:cubicBezTo>
                    <a:pt x="6172" y="309"/>
                    <a:pt x="5905" y="143"/>
                    <a:pt x="5671" y="43"/>
                  </a:cubicBezTo>
                  <a:cubicBezTo>
                    <a:pt x="5555" y="17"/>
                    <a:pt x="5439" y="1"/>
                    <a:pt x="5326"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15"/>
            <p:cNvSpPr/>
            <p:nvPr/>
          </p:nvSpPr>
          <p:spPr>
            <a:xfrm>
              <a:off x="2225100" y="3066800"/>
              <a:ext cx="406975" cy="389475"/>
            </a:xfrm>
            <a:custGeom>
              <a:avLst/>
              <a:gdLst/>
              <a:ahLst/>
              <a:cxnLst/>
              <a:rect l="l" t="t" r="r" b="b"/>
              <a:pathLst>
                <a:path w="16279" h="15579" fill="none" extrusionOk="0">
                  <a:moveTo>
                    <a:pt x="0" y="15578"/>
                  </a:moveTo>
                  <a:cubicBezTo>
                    <a:pt x="2836" y="9040"/>
                    <a:pt x="9807" y="2102"/>
                    <a:pt x="16279"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15"/>
            <p:cNvSpPr/>
            <p:nvPr/>
          </p:nvSpPr>
          <p:spPr>
            <a:xfrm>
              <a:off x="2621200" y="3041875"/>
              <a:ext cx="35050" cy="49050"/>
            </a:xfrm>
            <a:custGeom>
              <a:avLst/>
              <a:gdLst/>
              <a:ahLst/>
              <a:cxnLst/>
              <a:rect l="l" t="t" r="r" b="b"/>
              <a:pathLst>
                <a:path w="1402" h="1962" extrusionOk="0">
                  <a:moveTo>
                    <a:pt x="558" y="1"/>
                  </a:moveTo>
                  <a:cubicBezTo>
                    <a:pt x="516" y="1"/>
                    <a:pt x="474" y="10"/>
                    <a:pt x="435" y="30"/>
                  </a:cubicBezTo>
                  <a:cubicBezTo>
                    <a:pt x="134" y="130"/>
                    <a:pt x="1" y="631"/>
                    <a:pt x="168" y="1198"/>
                  </a:cubicBezTo>
                  <a:cubicBezTo>
                    <a:pt x="310" y="1652"/>
                    <a:pt x="572" y="1961"/>
                    <a:pt x="832" y="1961"/>
                  </a:cubicBezTo>
                  <a:cubicBezTo>
                    <a:pt x="878" y="1961"/>
                    <a:pt x="923" y="1952"/>
                    <a:pt x="968" y="1932"/>
                  </a:cubicBezTo>
                  <a:cubicBezTo>
                    <a:pt x="1268" y="1832"/>
                    <a:pt x="1402" y="1298"/>
                    <a:pt x="1202" y="764"/>
                  </a:cubicBezTo>
                  <a:cubicBezTo>
                    <a:pt x="1060" y="310"/>
                    <a:pt x="797" y="1"/>
                    <a:pt x="55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15"/>
            <p:cNvSpPr/>
            <p:nvPr/>
          </p:nvSpPr>
          <p:spPr>
            <a:xfrm>
              <a:off x="2211750" y="3034275"/>
              <a:ext cx="320250" cy="419500"/>
            </a:xfrm>
            <a:custGeom>
              <a:avLst/>
              <a:gdLst/>
              <a:ahLst/>
              <a:cxnLst/>
              <a:rect l="l" t="t" r="r" b="b"/>
              <a:pathLst>
                <a:path w="12810" h="16780" fill="none" extrusionOk="0">
                  <a:moveTo>
                    <a:pt x="1" y="16779"/>
                  </a:moveTo>
                  <a:cubicBezTo>
                    <a:pt x="4837" y="7506"/>
                    <a:pt x="9341" y="2736"/>
                    <a:pt x="12810"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15"/>
            <p:cNvSpPr/>
            <p:nvPr/>
          </p:nvSpPr>
          <p:spPr>
            <a:xfrm>
              <a:off x="2516975" y="3008975"/>
              <a:ext cx="40875" cy="43950"/>
            </a:xfrm>
            <a:custGeom>
              <a:avLst/>
              <a:gdLst/>
              <a:ahLst/>
              <a:cxnLst/>
              <a:rect l="l" t="t" r="r" b="b"/>
              <a:pathLst>
                <a:path w="1635" h="1758" extrusionOk="0">
                  <a:moveTo>
                    <a:pt x="489" y="1"/>
                  </a:moveTo>
                  <a:cubicBezTo>
                    <a:pt x="405" y="1"/>
                    <a:pt x="329" y="26"/>
                    <a:pt x="267" y="79"/>
                  </a:cubicBezTo>
                  <a:cubicBezTo>
                    <a:pt x="0" y="279"/>
                    <a:pt x="100" y="779"/>
                    <a:pt x="367" y="1246"/>
                  </a:cubicBezTo>
                  <a:cubicBezTo>
                    <a:pt x="637" y="1565"/>
                    <a:pt x="925" y="1758"/>
                    <a:pt x="1164" y="1758"/>
                  </a:cubicBezTo>
                  <a:cubicBezTo>
                    <a:pt x="1251" y="1758"/>
                    <a:pt x="1331" y="1733"/>
                    <a:pt x="1401" y="1680"/>
                  </a:cubicBezTo>
                  <a:cubicBezTo>
                    <a:pt x="1635" y="1446"/>
                    <a:pt x="1601" y="946"/>
                    <a:pt x="1268" y="512"/>
                  </a:cubicBezTo>
                  <a:cubicBezTo>
                    <a:pt x="1022" y="193"/>
                    <a:pt x="723" y="1"/>
                    <a:pt x="489"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15"/>
            <p:cNvSpPr/>
            <p:nvPr/>
          </p:nvSpPr>
          <p:spPr>
            <a:xfrm>
              <a:off x="2225100" y="3195225"/>
              <a:ext cx="420325" cy="261050"/>
            </a:xfrm>
            <a:custGeom>
              <a:avLst/>
              <a:gdLst/>
              <a:ahLst/>
              <a:cxnLst/>
              <a:rect l="l" t="t" r="r" b="b"/>
              <a:pathLst>
                <a:path w="16813" h="10442" fill="none" extrusionOk="0">
                  <a:moveTo>
                    <a:pt x="0" y="10441"/>
                  </a:moveTo>
                  <a:cubicBezTo>
                    <a:pt x="3970" y="4471"/>
                    <a:pt x="10241" y="701"/>
                    <a:pt x="16812"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15"/>
            <p:cNvSpPr/>
            <p:nvPr/>
          </p:nvSpPr>
          <p:spPr>
            <a:xfrm>
              <a:off x="2637900" y="3171700"/>
              <a:ext cx="28375" cy="51125"/>
            </a:xfrm>
            <a:custGeom>
              <a:avLst/>
              <a:gdLst/>
              <a:ahLst/>
              <a:cxnLst/>
              <a:rect l="l" t="t" r="r" b="b"/>
              <a:pathLst>
                <a:path w="1135" h="2045" extrusionOk="0">
                  <a:moveTo>
                    <a:pt x="562" y="1"/>
                  </a:moveTo>
                  <a:cubicBezTo>
                    <a:pt x="542" y="1"/>
                    <a:pt x="521" y="3"/>
                    <a:pt x="500" y="8"/>
                  </a:cubicBezTo>
                  <a:cubicBezTo>
                    <a:pt x="234" y="41"/>
                    <a:pt x="0" y="541"/>
                    <a:pt x="67" y="1108"/>
                  </a:cubicBezTo>
                  <a:cubicBezTo>
                    <a:pt x="99" y="1653"/>
                    <a:pt x="377" y="2044"/>
                    <a:pt x="636" y="2044"/>
                  </a:cubicBezTo>
                  <a:cubicBezTo>
                    <a:pt x="646" y="2044"/>
                    <a:pt x="657" y="2044"/>
                    <a:pt x="667" y="2042"/>
                  </a:cubicBezTo>
                  <a:cubicBezTo>
                    <a:pt x="967" y="1942"/>
                    <a:pt x="1134" y="1442"/>
                    <a:pt x="1134" y="908"/>
                  </a:cubicBezTo>
                  <a:cubicBezTo>
                    <a:pt x="1103" y="411"/>
                    <a:pt x="840" y="1"/>
                    <a:pt x="562"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15"/>
            <p:cNvSpPr/>
            <p:nvPr/>
          </p:nvSpPr>
          <p:spPr>
            <a:xfrm>
              <a:off x="2168375" y="2959225"/>
              <a:ext cx="145975" cy="455350"/>
            </a:xfrm>
            <a:custGeom>
              <a:avLst/>
              <a:gdLst/>
              <a:ahLst/>
              <a:cxnLst/>
              <a:rect l="l" t="t" r="r" b="b"/>
              <a:pathLst>
                <a:path w="5839" h="18214" fill="none" extrusionOk="0">
                  <a:moveTo>
                    <a:pt x="1" y="18214"/>
                  </a:moveTo>
                  <a:cubicBezTo>
                    <a:pt x="4437" y="12543"/>
                    <a:pt x="5838" y="6572"/>
                    <a:pt x="4604"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15"/>
            <p:cNvSpPr/>
            <p:nvPr/>
          </p:nvSpPr>
          <p:spPr>
            <a:xfrm>
              <a:off x="2256775" y="2937075"/>
              <a:ext cx="50075" cy="29300"/>
            </a:xfrm>
            <a:custGeom>
              <a:avLst/>
              <a:gdLst/>
              <a:ahLst/>
              <a:cxnLst/>
              <a:rect l="l" t="t" r="r" b="b"/>
              <a:pathLst>
                <a:path w="2003" h="1172" extrusionOk="0">
                  <a:moveTo>
                    <a:pt x="1324" y="0"/>
                  </a:moveTo>
                  <a:cubicBezTo>
                    <a:pt x="1196" y="0"/>
                    <a:pt x="1053" y="17"/>
                    <a:pt x="901" y="53"/>
                  </a:cubicBezTo>
                  <a:cubicBezTo>
                    <a:pt x="368" y="186"/>
                    <a:pt x="1" y="553"/>
                    <a:pt x="1" y="820"/>
                  </a:cubicBezTo>
                  <a:cubicBezTo>
                    <a:pt x="25" y="1041"/>
                    <a:pt x="286" y="1172"/>
                    <a:pt x="634" y="1172"/>
                  </a:cubicBezTo>
                  <a:cubicBezTo>
                    <a:pt x="759" y="1172"/>
                    <a:pt x="895" y="1155"/>
                    <a:pt x="1035" y="1120"/>
                  </a:cubicBezTo>
                  <a:cubicBezTo>
                    <a:pt x="1569" y="987"/>
                    <a:pt x="2002" y="620"/>
                    <a:pt x="1969" y="320"/>
                  </a:cubicBezTo>
                  <a:cubicBezTo>
                    <a:pt x="1920" y="124"/>
                    <a:pt x="1675" y="0"/>
                    <a:pt x="1324"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15"/>
            <p:cNvSpPr/>
            <p:nvPr/>
          </p:nvSpPr>
          <p:spPr>
            <a:xfrm>
              <a:off x="2225100" y="3164375"/>
              <a:ext cx="316900" cy="291900"/>
            </a:xfrm>
            <a:custGeom>
              <a:avLst/>
              <a:gdLst/>
              <a:ahLst/>
              <a:cxnLst/>
              <a:rect l="l" t="t" r="r" b="b"/>
              <a:pathLst>
                <a:path w="12676" h="11676" fill="none" extrusionOk="0">
                  <a:moveTo>
                    <a:pt x="0" y="11675"/>
                  </a:moveTo>
                  <a:cubicBezTo>
                    <a:pt x="3836" y="5404"/>
                    <a:pt x="7672" y="2502"/>
                    <a:pt x="12676"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15"/>
            <p:cNvSpPr/>
            <p:nvPr/>
          </p:nvSpPr>
          <p:spPr>
            <a:xfrm>
              <a:off x="2531975" y="3139450"/>
              <a:ext cx="34225" cy="48200"/>
            </a:xfrm>
            <a:custGeom>
              <a:avLst/>
              <a:gdLst/>
              <a:ahLst/>
              <a:cxnLst/>
              <a:rect l="l" t="t" r="r" b="b"/>
              <a:pathLst>
                <a:path w="1369" h="1928" extrusionOk="0">
                  <a:moveTo>
                    <a:pt x="460" y="1"/>
                  </a:moveTo>
                  <a:cubicBezTo>
                    <a:pt x="417" y="1"/>
                    <a:pt x="374" y="10"/>
                    <a:pt x="334" y="30"/>
                  </a:cubicBezTo>
                  <a:cubicBezTo>
                    <a:pt x="67" y="164"/>
                    <a:pt x="1" y="664"/>
                    <a:pt x="167" y="1198"/>
                  </a:cubicBezTo>
                  <a:cubicBezTo>
                    <a:pt x="338" y="1623"/>
                    <a:pt x="604" y="1928"/>
                    <a:pt x="865" y="1928"/>
                  </a:cubicBezTo>
                  <a:cubicBezTo>
                    <a:pt x="911" y="1928"/>
                    <a:pt x="956" y="1918"/>
                    <a:pt x="1001" y="1898"/>
                  </a:cubicBezTo>
                  <a:cubicBezTo>
                    <a:pt x="1302" y="1798"/>
                    <a:pt x="1368" y="1231"/>
                    <a:pt x="1168" y="731"/>
                  </a:cubicBezTo>
                  <a:cubicBezTo>
                    <a:pt x="998" y="305"/>
                    <a:pt x="707" y="1"/>
                    <a:pt x="460"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15"/>
            <p:cNvSpPr/>
            <p:nvPr/>
          </p:nvSpPr>
          <p:spPr>
            <a:xfrm>
              <a:off x="2168375" y="3016775"/>
              <a:ext cx="184325" cy="397800"/>
            </a:xfrm>
            <a:custGeom>
              <a:avLst/>
              <a:gdLst/>
              <a:ahLst/>
              <a:cxnLst/>
              <a:rect l="l" t="t" r="r" b="b"/>
              <a:pathLst>
                <a:path w="7373" h="15912" fill="none" extrusionOk="0">
                  <a:moveTo>
                    <a:pt x="1" y="15912"/>
                  </a:moveTo>
                  <a:cubicBezTo>
                    <a:pt x="5572" y="11475"/>
                    <a:pt x="6772" y="6905"/>
                    <a:pt x="7373"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15"/>
            <p:cNvSpPr/>
            <p:nvPr/>
          </p:nvSpPr>
          <p:spPr>
            <a:xfrm>
              <a:off x="2326825" y="2994250"/>
              <a:ext cx="49225" cy="28375"/>
            </a:xfrm>
            <a:custGeom>
              <a:avLst/>
              <a:gdLst/>
              <a:ahLst/>
              <a:cxnLst/>
              <a:rect l="l" t="t" r="r" b="b"/>
              <a:pathLst>
                <a:path w="1969" h="1135" extrusionOk="0">
                  <a:moveTo>
                    <a:pt x="1068" y="1"/>
                  </a:moveTo>
                  <a:cubicBezTo>
                    <a:pt x="568" y="34"/>
                    <a:pt x="68" y="267"/>
                    <a:pt x="34" y="534"/>
                  </a:cubicBezTo>
                  <a:cubicBezTo>
                    <a:pt x="1" y="835"/>
                    <a:pt x="401" y="1135"/>
                    <a:pt x="901" y="1135"/>
                  </a:cubicBezTo>
                  <a:cubicBezTo>
                    <a:pt x="1435" y="1135"/>
                    <a:pt x="1902" y="901"/>
                    <a:pt x="1936" y="568"/>
                  </a:cubicBezTo>
                  <a:cubicBezTo>
                    <a:pt x="1969" y="301"/>
                    <a:pt x="1569" y="1"/>
                    <a:pt x="106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15"/>
            <p:cNvSpPr/>
            <p:nvPr/>
          </p:nvSpPr>
          <p:spPr>
            <a:xfrm>
              <a:off x="2158375" y="3305575"/>
              <a:ext cx="427000" cy="255050"/>
            </a:xfrm>
            <a:custGeom>
              <a:avLst/>
              <a:gdLst/>
              <a:ahLst/>
              <a:cxnLst/>
              <a:rect l="l" t="t" r="r" b="b"/>
              <a:pathLst>
                <a:path w="17080" h="10202" extrusionOk="0">
                  <a:moveTo>
                    <a:pt x="14869" y="1"/>
                  </a:moveTo>
                  <a:cubicBezTo>
                    <a:pt x="10466" y="1"/>
                    <a:pt x="6766" y="1789"/>
                    <a:pt x="5505" y="2592"/>
                  </a:cubicBezTo>
                  <a:cubicBezTo>
                    <a:pt x="5471" y="2592"/>
                    <a:pt x="5471" y="2625"/>
                    <a:pt x="5438" y="2625"/>
                  </a:cubicBezTo>
                  <a:lnTo>
                    <a:pt x="5405" y="2692"/>
                  </a:lnTo>
                  <a:cubicBezTo>
                    <a:pt x="5238" y="2758"/>
                    <a:pt x="5104" y="2892"/>
                    <a:pt x="4971" y="2959"/>
                  </a:cubicBezTo>
                  <a:cubicBezTo>
                    <a:pt x="4837" y="3059"/>
                    <a:pt x="4671" y="3192"/>
                    <a:pt x="4571" y="3259"/>
                  </a:cubicBezTo>
                  <a:cubicBezTo>
                    <a:pt x="4270" y="3526"/>
                    <a:pt x="4004" y="3726"/>
                    <a:pt x="3737" y="3959"/>
                  </a:cubicBezTo>
                  <a:cubicBezTo>
                    <a:pt x="3403" y="4260"/>
                    <a:pt x="3003" y="4593"/>
                    <a:pt x="2669" y="4960"/>
                  </a:cubicBezTo>
                  <a:cubicBezTo>
                    <a:pt x="1635" y="6061"/>
                    <a:pt x="735" y="7295"/>
                    <a:pt x="1" y="8629"/>
                  </a:cubicBezTo>
                  <a:lnTo>
                    <a:pt x="401" y="8896"/>
                  </a:lnTo>
                  <a:cubicBezTo>
                    <a:pt x="634" y="9063"/>
                    <a:pt x="935" y="9230"/>
                    <a:pt x="1235" y="9397"/>
                  </a:cubicBezTo>
                  <a:cubicBezTo>
                    <a:pt x="1302" y="9430"/>
                    <a:pt x="1435" y="9463"/>
                    <a:pt x="1502" y="9530"/>
                  </a:cubicBezTo>
                  <a:lnTo>
                    <a:pt x="1568" y="9530"/>
                  </a:lnTo>
                  <a:cubicBezTo>
                    <a:pt x="1635" y="9563"/>
                    <a:pt x="1769" y="9597"/>
                    <a:pt x="1835" y="9630"/>
                  </a:cubicBezTo>
                  <a:cubicBezTo>
                    <a:pt x="1935" y="9697"/>
                    <a:pt x="2069" y="9730"/>
                    <a:pt x="2136" y="9763"/>
                  </a:cubicBezTo>
                  <a:cubicBezTo>
                    <a:pt x="2236" y="9830"/>
                    <a:pt x="2336" y="9864"/>
                    <a:pt x="2436" y="9897"/>
                  </a:cubicBezTo>
                  <a:cubicBezTo>
                    <a:pt x="2636" y="9930"/>
                    <a:pt x="2903" y="10030"/>
                    <a:pt x="3103" y="10064"/>
                  </a:cubicBezTo>
                  <a:cubicBezTo>
                    <a:pt x="3170" y="10064"/>
                    <a:pt x="3270" y="10097"/>
                    <a:pt x="3336" y="10097"/>
                  </a:cubicBezTo>
                  <a:cubicBezTo>
                    <a:pt x="3692" y="10164"/>
                    <a:pt x="4056" y="10201"/>
                    <a:pt x="4416" y="10201"/>
                  </a:cubicBezTo>
                  <a:cubicBezTo>
                    <a:pt x="5306" y="10201"/>
                    <a:pt x="6174" y="9976"/>
                    <a:pt x="6839" y="9430"/>
                  </a:cubicBezTo>
                  <a:cubicBezTo>
                    <a:pt x="7273" y="9096"/>
                    <a:pt x="7639" y="8729"/>
                    <a:pt x="7973" y="8329"/>
                  </a:cubicBezTo>
                  <a:cubicBezTo>
                    <a:pt x="8006" y="8229"/>
                    <a:pt x="8073" y="8196"/>
                    <a:pt x="8106" y="8162"/>
                  </a:cubicBezTo>
                  <a:cubicBezTo>
                    <a:pt x="9107" y="6861"/>
                    <a:pt x="9841" y="5360"/>
                    <a:pt x="11009" y="4193"/>
                  </a:cubicBezTo>
                  <a:cubicBezTo>
                    <a:pt x="12776" y="2492"/>
                    <a:pt x="14945" y="1257"/>
                    <a:pt x="17080" y="157"/>
                  </a:cubicBezTo>
                  <a:cubicBezTo>
                    <a:pt x="16329" y="49"/>
                    <a:pt x="15590" y="1"/>
                    <a:pt x="14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15"/>
            <p:cNvSpPr/>
            <p:nvPr/>
          </p:nvSpPr>
          <p:spPr>
            <a:xfrm>
              <a:off x="2095825" y="3092650"/>
              <a:ext cx="265225" cy="467975"/>
            </a:xfrm>
            <a:custGeom>
              <a:avLst/>
              <a:gdLst/>
              <a:ahLst/>
              <a:cxnLst/>
              <a:rect l="l" t="t" r="r" b="b"/>
              <a:pathLst>
                <a:path w="10609" h="18719" extrusionOk="0">
                  <a:moveTo>
                    <a:pt x="4171" y="1"/>
                  </a:moveTo>
                  <a:cubicBezTo>
                    <a:pt x="4137" y="234"/>
                    <a:pt x="4137" y="434"/>
                    <a:pt x="4137" y="601"/>
                  </a:cubicBezTo>
                  <a:lnTo>
                    <a:pt x="4137" y="768"/>
                  </a:lnTo>
                  <a:cubicBezTo>
                    <a:pt x="4104" y="1001"/>
                    <a:pt x="4104" y="1202"/>
                    <a:pt x="4037" y="1368"/>
                  </a:cubicBezTo>
                  <a:cubicBezTo>
                    <a:pt x="4037" y="1535"/>
                    <a:pt x="4037" y="1635"/>
                    <a:pt x="4004" y="1769"/>
                  </a:cubicBezTo>
                  <a:cubicBezTo>
                    <a:pt x="3870" y="2603"/>
                    <a:pt x="3704" y="3403"/>
                    <a:pt x="3470" y="4204"/>
                  </a:cubicBezTo>
                  <a:cubicBezTo>
                    <a:pt x="3270" y="4771"/>
                    <a:pt x="3036" y="5338"/>
                    <a:pt x="2836" y="5905"/>
                  </a:cubicBezTo>
                  <a:cubicBezTo>
                    <a:pt x="2736" y="6272"/>
                    <a:pt x="2569" y="6672"/>
                    <a:pt x="2403" y="7039"/>
                  </a:cubicBezTo>
                  <a:cubicBezTo>
                    <a:pt x="2136" y="7573"/>
                    <a:pt x="1902" y="8140"/>
                    <a:pt x="1635" y="8707"/>
                  </a:cubicBezTo>
                  <a:cubicBezTo>
                    <a:pt x="835" y="10508"/>
                    <a:pt x="1" y="12410"/>
                    <a:pt x="601" y="14411"/>
                  </a:cubicBezTo>
                  <a:lnTo>
                    <a:pt x="735" y="14778"/>
                  </a:lnTo>
                  <a:cubicBezTo>
                    <a:pt x="801" y="14911"/>
                    <a:pt x="835" y="14978"/>
                    <a:pt x="902" y="15112"/>
                  </a:cubicBezTo>
                  <a:cubicBezTo>
                    <a:pt x="968" y="15212"/>
                    <a:pt x="1002" y="15312"/>
                    <a:pt x="1068" y="15412"/>
                  </a:cubicBezTo>
                  <a:cubicBezTo>
                    <a:pt x="1068" y="15445"/>
                    <a:pt x="1102" y="15445"/>
                    <a:pt x="1102" y="15478"/>
                  </a:cubicBezTo>
                  <a:cubicBezTo>
                    <a:pt x="1135" y="15579"/>
                    <a:pt x="1168" y="15712"/>
                    <a:pt x="1268" y="15779"/>
                  </a:cubicBezTo>
                  <a:cubicBezTo>
                    <a:pt x="1302" y="15879"/>
                    <a:pt x="1402" y="15945"/>
                    <a:pt x="1435" y="16046"/>
                  </a:cubicBezTo>
                  <a:cubicBezTo>
                    <a:pt x="1502" y="16112"/>
                    <a:pt x="1569" y="16212"/>
                    <a:pt x="1635" y="16279"/>
                  </a:cubicBezTo>
                  <a:lnTo>
                    <a:pt x="1669" y="16346"/>
                  </a:lnTo>
                  <a:cubicBezTo>
                    <a:pt x="1802" y="16446"/>
                    <a:pt x="1936" y="16613"/>
                    <a:pt x="2102" y="16746"/>
                  </a:cubicBezTo>
                  <a:cubicBezTo>
                    <a:pt x="2236" y="16879"/>
                    <a:pt x="2403" y="16980"/>
                    <a:pt x="2569" y="17113"/>
                  </a:cubicBezTo>
                  <a:lnTo>
                    <a:pt x="2636" y="17213"/>
                  </a:lnTo>
                  <a:cubicBezTo>
                    <a:pt x="2736" y="17280"/>
                    <a:pt x="2803" y="17313"/>
                    <a:pt x="2903" y="17413"/>
                  </a:cubicBezTo>
                  <a:cubicBezTo>
                    <a:pt x="3136" y="17580"/>
                    <a:pt x="3437" y="17747"/>
                    <a:pt x="3737" y="17914"/>
                  </a:cubicBezTo>
                  <a:cubicBezTo>
                    <a:pt x="3804" y="17947"/>
                    <a:pt x="3937" y="17980"/>
                    <a:pt x="4004" y="18047"/>
                  </a:cubicBezTo>
                  <a:lnTo>
                    <a:pt x="4070" y="18047"/>
                  </a:lnTo>
                  <a:cubicBezTo>
                    <a:pt x="4137" y="18080"/>
                    <a:pt x="4271" y="18114"/>
                    <a:pt x="4337" y="18147"/>
                  </a:cubicBezTo>
                  <a:cubicBezTo>
                    <a:pt x="4437" y="18214"/>
                    <a:pt x="4571" y="18247"/>
                    <a:pt x="4638" y="18280"/>
                  </a:cubicBezTo>
                  <a:cubicBezTo>
                    <a:pt x="4738" y="18347"/>
                    <a:pt x="4838" y="18381"/>
                    <a:pt x="4938" y="18414"/>
                  </a:cubicBezTo>
                  <a:cubicBezTo>
                    <a:pt x="5138" y="18447"/>
                    <a:pt x="5405" y="18547"/>
                    <a:pt x="5605" y="18581"/>
                  </a:cubicBezTo>
                  <a:cubicBezTo>
                    <a:pt x="5672" y="18581"/>
                    <a:pt x="5772" y="18614"/>
                    <a:pt x="5838" y="18614"/>
                  </a:cubicBezTo>
                  <a:cubicBezTo>
                    <a:pt x="6194" y="18681"/>
                    <a:pt x="6558" y="18718"/>
                    <a:pt x="6918" y="18718"/>
                  </a:cubicBezTo>
                  <a:cubicBezTo>
                    <a:pt x="7808" y="18718"/>
                    <a:pt x="8676" y="18493"/>
                    <a:pt x="9341" y="17947"/>
                  </a:cubicBezTo>
                  <a:cubicBezTo>
                    <a:pt x="9775" y="17613"/>
                    <a:pt x="10141" y="17246"/>
                    <a:pt x="10475" y="16846"/>
                  </a:cubicBezTo>
                  <a:cubicBezTo>
                    <a:pt x="10508" y="16746"/>
                    <a:pt x="10575" y="16713"/>
                    <a:pt x="10608" y="16679"/>
                  </a:cubicBezTo>
                  <a:cubicBezTo>
                    <a:pt x="10575" y="15545"/>
                    <a:pt x="10075" y="14511"/>
                    <a:pt x="9541" y="13444"/>
                  </a:cubicBezTo>
                  <a:cubicBezTo>
                    <a:pt x="9107" y="12710"/>
                    <a:pt x="8540" y="11909"/>
                    <a:pt x="8173" y="11075"/>
                  </a:cubicBezTo>
                  <a:cubicBezTo>
                    <a:pt x="8140" y="11042"/>
                    <a:pt x="8140" y="11042"/>
                    <a:pt x="8140" y="11009"/>
                  </a:cubicBezTo>
                  <a:lnTo>
                    <a:pt x="8140" y="10942"/>
                  </a:lnTo>
                  <a:cubicBezTo>
                    <a:pt x="8107" y="10875"/>
                    <a:pt x="8040" y="10742"/>
                    <a:pt x="8007" y="10608"/>
                  </a:cubicBezTo>
                  <a:cubicBezTo>
                    <a:pt x="7973" y="10508"/>
                    <a:pt x="7940" y="10375"/>
                    <a:pt x="7873" y="10208"/>
                  </a:cubicBezTo>
                  <a:cubicBezTo>
                    <a:pt x="7873" y="10175"/>
                    <a:pt x="7840" y="10075"/>
                    <a:pt x="7840" y="10008"/>
                  </a:cubicBezTo>
                  <a:cubicBezTo>
                    <a:pt x="7806" y="9708"/>
                    <a:pt x="7773" y="9441"/>
                    <a:pt x="7773" y="9174"/>
                  </a:cubicBezTo>
                  <a:cubicBezTo>
                    <a:pt x="7706" y="8640"/>
                    <a:pt x="7706" y="8140"/>
                    <a:pt x="7706" y="7673"/>
                  </a:cubicBezTo>
                  <a:cubicBezTo>
                    <a:pt x="7673" y="6706"/>
                    <a:pt x="7640" y="5705"/>
                    <a:pt x="7306" y="4771"/>
                  </a:cubicBezTo>
                  <a:cubicBezTo>
                    <a:pt x="7206" y="4537"/>
                    <a:pt x="7106" y="4237"/>
                    <a:pt x="6939" y="4004"/>
                  </a:cubicBezTo>
                  <a:cubicBezTo>
                    <a:pt x="6506" y="3336"/>
                    <a:pt x="5938" y="2769"/>
                    <a:pt x="5438" y="2202"/>
                  </a:cubicBezTo>
                  <a:cubicBezTo>
                    <a:pt x="4838" y="1535"/>
                    <a:pt x="4304" y="768"/>
                    <a:pt x="4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15"/>
            <p:cNvSpPr/>
            <p:nvPr/>
          </p:nvSpPr>
          <p:spPr>
            <a:xfrm>
              <a:off x="1602975" y="3658275"/>
              <a:ext cx="483700" cy="475550"/>
            </a:xfrm>
            <a:custGeom>
              <a:avLst/>
              <a:gdLst/>
              <a:ahLst/>
              <a:cxnLst/>
              <a:rect l="l" t="t" r="r" b="b"/>
              <a:pathLst>
                <a:path w="19348" h="19022" extrusionOk="0">
                  <a:moveTo>
                    <a:pt x="11996" y="0"/>
                  </a:moveTo>
                  <a:cubicBezTo>
                    <a:pt x="11837" y="0"/>
                    <a:pt x="11684" y="45"/>
                    <a:pt x="11542" y="125"/>
                  </a:cubicBezTo>
                  <a:cubicBezTo>
                    <a:pt x="11342" y="259"/>
                    <a:pt x="11175" y="426"/>
                    <a:pt x="11009" y="626"/>
                  </a:cubicBezTo>
                  <a:cubicBezTo>
                    <a:pt x="10442" y="1426"/>
                    <a:pt x="10141" y="2394"/>
                    <a:pt x="10108" y="3394"/>
                  </a:cubicBezTo>
                  <a:lnTo>
                    <a:pt x="10108" y="3728"/>
                  </a:lnTo>
                  <a:cubicBezTo>
                    <a:pt x="9674" y="3428"/>
                    <a:pt x="9274" y="3161"/>
                    <a:pt x="8807" y="2994"/>
                  </a:cubicBezTo>
                  <a:cubicBezTo>
                    <a:pt x="8507" y="2927"/>
                    <a:pt x="8273" y="2827"/>
                    <a:pt x="7973" y="2827"/>
                  </a:cubicBezTo>
                  <a:cubicBezTo>
                    <a:pt x="7540" y="2827"/>
                    <a:pt x="7173" y="2927"/>
                    <a:pt x="6872" y="3161"/>
                  </a:cubicBezTo>
                  <a:cubicBezTo>
                    <a:pt x="6439" y="3595"/>
                    <a:pt x="6305" y="4328"/>
                    <a:pt x="6472" y="5062"/>
                  </a:cubicBezTo>
                  <a:cubicBezTo>
                    <a:pt x="6505" y="5396"/>
                    <a:pt x="6639" y="5729"/>
                    <a:pt x="6806" y="6063"/>
                  </a:cubicBezTo>
                  <a:cubicBezTo>
                    <a:pt x="6972" y="6397"/>
                    <a:pt x="7173" y="6730"/>
                    <a:pt x="7373" y="7064"/>
                  </a:cubicBezTo>
                  <a:cubicBezTo>
                    <a:pt x="6672" y="6730"/>
                    <a:pt x="5938" y="6397"/>
                    <a:pt x="5171" y="6296"/>
                  </a:cubicBezTo>
                  <a:cubicBezTo>
                    <a:pt x="5021" y="6280"/>
                    <a:pt x="4879" y="6271"/>
                    <a:pt x="4742" y="6271"/>
                  </a:cubicBezTo>
                  <a:cubicBezTo>
                    <a:pt x="4604" y="6271"/>
                    <a:pt x="4471" y="6280"/>
                    <a:pt x="4337" y="6296"/>
                  </a:cubicBezTo>
                  <a:cubicBezTo>
                    <a:pt x="3870" y="6330"/>
                    <a:pt x="3470" y="6497"/>
                    <a:pt x="3203" y="6797"/>
                  </a:cubicBezTo>
                  <a:cubicBezTo>
                    <a:pt x="3036" y="6964"/>
                    <a:pt x="2970" y="7164"/>
                    <a:pt x="2936" y="7431"/>
                  </a:cubicBezTo>
                  <a:cubicBezTo>
                    <a:pt x="2870" y="7764"/>
                    <a:pt x="2970" y="8164"/>
                    <a:pt x="3136" y="8565"/>
                  </a:cubicBezTo>
                  <a:cubicBezTo>
                    <a:pt x="3203" y="8765"/>
                    <a:pt x="3337" y="8932"/>
                    <a:pt x="3470" y="9098"/>
                  </a:cubicBezTo>
                  <a:lnTo>
                    <a:pt x="3970" y="9732"/>
                  </a:lnTo>
                  <a:cubicBezTo>
                    <a:pt x="2803" y="9732"/>
                    <a:pt x="1635" y="10066"/>
                    <a:pt x="701" y="10733"/>
                  </a:cubicBezTo>
                  <a:cubicBezTo>
                    <a:pt x="501" y="10833"/>
                    <a:pt x="301" y="11000"/>
                    <a:pt x="168" y="11233"/>
                  </a:cubicBezTo>
                  <a:cubicBezTo>
                    <a:pt x="34" y="11433"/>
                    <a:pt x="1" y="11734"/>
                    <a:pt x="134" y="11934"/>
                  </a:cubicBezTo>
                  <a:cubicBezTo>
                    <a:pt x="301" y="12267"/>
                    <a:pt x="701" y="12401"/>
                    <a:pt x="1102" y="12501"/>
                  </a:cubicBezTo>
                  <a:lnTo>
                    <a:pt x="1135" y="12501"/>
                  </a:lnTo>
                  <a:cubicBezTo>
                    <a:pt x="1368" y="12568"/>
                    <a:pt x="1669" y="12634"/>
                    <a:pt x="1936" y="12734"/>
                  </a:cubicBezTo>
                  <a:cubicBezTo>
                    <a:pt x="3804" y="13268"/>
                    <a:pt x="5672" y="13835"/>
                    <a:pt x="7339" y="14903"/>
                  </a:cubicBezTo>
                  <a:cubicBezTo>
                    <a:pt x="8640" y="15670"/>
                    <a:pt x="9608" y="16904"/>
                    <a:pt x="10775" y="17805"/>
                  </a:cubicBezTo>
                  <a:lnTo>
                    <a:pt x="10875" y="17938"/>
                  </a:lnTo>
                  <a:cubicBezTo>
                    <a:pt x="11276" y="18238"/>
                    <a:pt x="11676" y="18505"/>
                    <a:pt x="12143" y="18739"/>
                  </a:cubicBezTo>
                  <a:cubicBezTo>
                    <a:pt x="12579" y="18934"/>
                    <a:pt x="13042" y="19021"/>
                    <a:pt x="13517" y="19021"/>
                  </a:cubicBezTo>
                  <a:cubicBezTo>
                    <a:pt x="14096" y="19021"/>
                    <a:pt x="14692" y="18892"/>
                    <a:pt x="15278" y="18672"/>
                  </a:cubicBezTo>
                  <a:cubicBezTo>
                    <a:pt x="15378" y="18639"/>
                    <a:pt x="15512" y="18605"/>
                    <a:pt x="15612" y="18572"/>
                  </a:cubicBezTo>
                  <a:cubicBezTo>
                    <a:pt x="15812" y="18472"/>
                    <a:pt x="15979" y="18405"/>
                    <a:pt x="16179" y="18272"/>
                  </a:cubicBezTo>
                  <a:cubicBezTo>
                    <a:pt x="16513" y="18072"/>
                    <a:pt x="16880" y="17805"/>
                    <a:pt x="17213" y="17504"/>
                  </a:cubicBezTo>
                  <a:cubicBezTo>
                    <a:pt x="17313" y="17471"/>
                    <a:pt x="17347" y="17438"/>
                    <a:pt x="17380" y="17404"/>
                  </a:cubicBezTo>
                  <a:lnTo>
                    <a:pt x="17613" y="17171"/>
                  </a:lnTo>
                  <a:cubicBezTo>
                    <a:pt x="17780" y="17004"/>
                    <a:pt x="17880" y="16904"/>
                    <a:pt x="18014" y="16737"/>
                  </a:cubicBezTo>
                  <a:lnTo>
                    <a:pt x="18114" y="16637"/>
                  </a:lnTo>
                  <a:cubicBezTo>
                    <a:pt x="18147" y="16570"/>
                    <a:pt x="18214" y="16470"/>
                    <a:pt x="18281" y="16404"/>
                  </a:cubicBezTo>
                  <a:cubicBezTo>
                    <a:pt x="18381" y="16170"/>
                    <a:pt x="18547" y="15970"/>
                    <a:pt x="18681" y="15737"/>
                  </a:cubicBezTo>
                  <a:lnTo>
                    <a:pt x="18681" y="15670"/>
                  </a:lnTo>
                  <a:cubicBezTo>
                    <a:pt x="18714" y="15570"/>
                    <a:pt x="18781" y="15470"/>
                    <a:pt x="18814" y="15403"/>
                  </a:cubicBezTo>
                  <a:lnTo>
                    <a:pt x="18948" y="15136"/>
                  </a:lnTo>
                  <a:cubicBezTo>
                    <a:pt x="18981" y="14936"/>
                    <a:pt x="19048" y="14769"/>
                    <a:pt x="19114" y="14569"/>
                  </a:cubicBezTo>
                  <a:cubicBezTo>
                    <a:pt x="19114" y="14469"/>
                    <a:pt x="19148" y="14436"/>
                    <a:pt x="19148" y="14336"/>
                  </a:cubicBezTo>
                  <a:cubicBezTo>
                    <a:pt x="19148" y="14269"/>
                    <a:pt x="19181" y="14169"/>
                    <a:pt x="19181" y="14069"/>
                  </a:cubicBezTo>
                  <a:cubicBezTo>
                    <a:pt x="19215" y="13969"/>
                    <a:pt x="19215" y="13835"/>
                    <a:pt x="19215" y="13768"/>
                  </a:cubicBezTo>
                  <a:cubicBezTo>
                    <a:pt x="19348" y="11834"/>
                    <a:pt x="18214" y="10299"/>
                    <a:pt x="17280" y="8898"/>
                  </a:cubicBezTo>
                  <a:cubicBezTo>
                    <a:pt x="16379" y="7664"/>
                    <a:pt x="15479" y="6497"/>
                    <a:pt x="14711" y="5229"/>
                  </a:cubicBezTo>
                  <a:cubicBezTo>
                    <a:pt x="14511" y="4895"/>
                    <a:pt x="14344" y="4562"/>
                    <a:pt x="14178" y="4162"/>
                  </a:cubicBezTo>
                  <a:cubicBezTo>
                    <a:pt x="14011" y="3828"/>
                    <a:pt x="13844" y="3461"/>
                    <a:pt x="13711" y="3094"/>
                  </a:cubicBezTo>
                  <a:lnTo>
                    <a:pt x="13477" y="2327"/>
                  </a:lnTo>
                  <a:cubicBezTo>
                    <a:pt x="13444" y="2160"/>
                    <a:pt x="13344" y="1927"/>
                    <a:pt x="13310" y="1660"/>
                  </a:cubicBezTo>
                  <a:cubicBezTo>
                    <a:pt x="13144" y="993"/>
                    <a:pt x="12877" y="259"/>
                    <a:pt x="12310" y="59"/>
                  </a:cubicBezTo>
                  <a:cubicBezTo>
                    <a:pt x="12204" y="19"/>
                    <a:pt x="12099" y="0"/>
                    <a:pt x="11996"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15"/>
            <p:cNvSpPr/>
            <p:nvPr/>
          </p:nvSpPr>
          <p:spPr>
            <a:xfrm>
              <a:off x="1537100" y="3763975"/>
              <a:ext cx="443675" cy="265200"/>
            </a:xfrm>
            <a:custGeom>
              <a:avLst/>
              <a:gdLst/>
              <a:ahLst/>
              <a:cxnLst/>
              <a:rect l="l" t="t" r="r" b="b"/>
              <a:pathLst>
                <a:path w="17747" h="10608" fill="none" extrusionOk="0">
                  <a:moveTo>
                    <a:pt x="17747" y="10608"/>
                  </a:moveTo>
                  <a:cubicBezTo>
                    <a:pt x="13844" y="5337"/>
                    <a:pt x="6172" y="534"/>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15"/>
            <p:cNvSpPr/>
            <p:nvPr/>
          </p:nvSpPr>
          <p:spPr>
            <a:xfrm>
              <a:off x="1619650" y="3714775"/>
              <a:ext cx="371975" cy="310250"/>
            </a:xfrm>
            <a:custGeom>
              <a:avLst/>
              <a:gdLst/>
              <a:ahLst/>
              <a:cxnLst/>
              <a:rect l="l" t="t" r="r" b="b"/>
              <a:pathLst>
                <a:path w="14879" h="12410" fill="none" extrusionOk="0">
                  <a:moveTo>
                    <a:pt x="14878" y="12409"/>
                  </a:moveTo>
                  <a:cubicBezTo>
                    <a:pt x="8640" y="5071"/>
                    <a:pt x="3637" y="1735"/>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15"/>
            <p:cNvSpPr/>
            <p:nvPr/>
          </p:nvSpPr>
          <p:spPr>
            <a:xfrm>
              <a:off x="1597975" y="3692150"/>
              <a:ext cx="32550" cy="41925"/>
            </a:xfrm>
            <a:custGeom>
              <a:avLst/>
              <a:gdLst/>
              <a:ahLst/>
              <a:cxnLst/>
              <a:rect l="l" t="t" r="r" b="b"/>
              <a:pathLst>
                <a:path w="1302" h="1677" extrusionOk="0">
                  <a:moveTo>
                    <a:pt x="809" y="1"/>
                  </a:moveTo>
                  <a:cubicBezTo>
                    <a:pt x="570" y="1"/>
                    <a:pt x="303" y="226"/>
                    <a:pt x="167" y="605"/>
                  </a:cubicBezTo>
                  <a:cubicBezTo>
                    <a:pt x="1" y="1039"/>
                    <a:pt x="34" y="1539"/>
                    <a:pt x="268" y="1639"/>
                  </a:cubicBezTo>
                  <a:cubicBezTo>
                    <a:pt x="318" y="1664"/>
                    <a:pt x="372" y="1676"/>
                    <a:pt x="427" y="1676"/>
                  </a:cubicBezTo>
                  <a:cubicBezTo>
                    <a:pt x="665" y="1676"/>
                    <a:pt x="933" y="1451"/>
                    <a:pt x="1068" y="1072"/>
                  </a:cubicBezTo>
                  <a:cubicBezTo>
                    <a:pt x="1302" y="605"/>
                    <a:pt x="1202" y="138"/>
                    <a:pt x="968" y="38"/>
                  </a:cubicBezTo>
                  <a:cubicBezTo>
                    <a:pt x="918" y="13"/>
                    <a:pt x="864"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15"/>
            <p:cNvSpPr/>
            <p:nvPr/>
          </p:nvSpPr>
          <p:spPr>
            <a:xfrm>
              <a:off x="1550450" y="3864875"/>
              <a:ext cx="430325" cy="164300"/>
            </a:xfrm>
            <a:custGeom>
              <a:avLst/>
              <a:gdLst/>
              <a:ahLst/>
              <a:cxnLst/>
              <a:rect l="l" t="t" r="r" b="b"/>
              <a:pathLst>
                <a:path w="17213" h="6572" fill="none" extrusionOk="0">
                  <a:moveTo>
                    <a:pt x="17213" y="6572"/>
                  </a:moveTo>
                  <a:cubicBezTo>
                    <a:pt x="12443" y="2035"/>
                    <a:pt x="6071" y="1"/>
                    <a:pt x="0" y="66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15"/>
            <p:cNvSpPr/>
            <p:nvPr/>
          </p:nvSpPr>
          <p:spPr>
            <a:xfrm>
              <a:off x="1826475" y="3597175"/>
              <a:ext cx="196000" cy="383650"/>
            </a:xfrm>
            <a:custGeom>
              <a:avLst/>
              <a:gdLst/>
              <a:ahLst/>
              <a:cxnLst/>
              <a:rect l="l" t="t" r="r" b="b"/>
              <a:pathLst>
                <a:path w="7840" h="15346" fill="none" extrusionOk="0">
                  <a:moveTo>
                    <a:pt x="7839" y="15345"/>
                  </a:moveTo>
                  <a:cubicBezTo>
                    <a:pt x="2702" y="11176"/>
                    <a:pt x="201" y="6105"/>
                    <a:pt x="1"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15"/>
            <p:cNvSpPr/>
            <p:nvPr/>
          </p:nvSpPr>
          <p:spPr>
            <a:xfrm>
              <a:off x="1802350" y="3577075"/>
              <a:ext cx="49050" cy="24400"/>
            </a:xfrm>
            <a:custGeom>
              <a:avLst/>
              <a:gdLst/>
              <a:ahLst/>
              <a:cxnLst/>
              <a:rect l="l" t="t" r="r" b="b"/>
              <a:pathLst>
                <a:path w="1962" h="976" extrusionOk="0">
                  <a:moveTo>
                    <a:pt x="791" y="1"/>
                  </a:moveTo>
                  <a:cubicBezTo>
                    <a:pt x="342" y="1"/>
                    <a:pt x="1" y="193"/>
                    <a:pt x="32" y="471"/>
                  </a:cubicBezTo>
                  <a:cubicBezTo>
                    <a:pt x="65" y="705"/>
                    <a:pt x="532" y="972"/>
                    <a:pt x="1032" y="972"/>
                  </a:cubicBezTo>
                  <a:cubicBezTo>
                    <a:pt x="1069" y="974"/>
                    <a:pt x="1105" y="975"/>
                    <a:pt x="1140" y="975"/>
                  </a:cubicBezTo>
                  <a:cubicBezTo>
                    <a:pt x="1593" y="975"/>
                    <a:pt x="1961" y="783"/>
                    <a:pt x="1900" y="505"/>
                  </a:cubicBezTo>
                  <a:cubicBezTo>
                    <a:pt x="1866" y="238"/>
                    <a:pt x="1466" y="4"/>
                    <a:pt x="899" y="4"/>
                  </a:cubicBezTo>
                  <a:cubicBezTo>
                    <a:pt x="862" y="2"/>
                    <a:pt x="826"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15"/>
            <p:cNvSpPr/>
            <p:nvPr/>
          </p:nvSpPr>
          <p:spPr>
            <a:xfrm>
              <a:off x="1637175" y="3832350"/>
              <a:ext cx="343600" cy="196825"/>
            </a:xfrm>
            <a:custGeom>
              <a:avLst/>
              <a:gdLst/>
              <a:ahLst/>
              <a:cxnLst/>
              <a:rect l="l" t="t" r="r" b="b"/>
              <a:pathLst>
                <a:path w="13744" h="7873" fill="none" extrusionOk="0">
                  <a:moveTo>
                    <a:pt x="13744" y="7873"/>
                  </a:moveTo>
                  <a:cubicBezTo>
                    <a:pt x="9007" y="3036"/>
                    <a:pt x="4971" y="1268"/>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15"/>
            <p:cNvSpPr/>
            <p:nvPr/>
          </p:nvSpPr>
          <p:spPr>
            <a:xfrm>
              <a:off x="1618000" y="3811450"/>
              <a:ext cx="25875" cy="45175"/>
            </a:xfrm>
            <a:custGeom>
              <a:avLst/>
              <a:gdLst/>
              <a:ahLst/>
              <a:cxnLst/>
              <a:rect l="l" t="t" r="r" b="b"/>
              <a:pathLst>
                <a:path w="1035" h="1807" extrusionOk="0">
                  <a:moveTo>
                    <a:pt x="526" y="0"/>
                  </a:moveTo>
                  <a:cubicBezTo>
                    <a:pt x="246" y="0"/>
                    <a:pt x="32" y="326"/>
                    <a:pt x="0" y="803"/>
                  </a:cubicBezTo>
                  <a:cubicBezTo>
                    <a:pt x="0" y="1304"/>
                    <a:pt x="167" y="1771"/>
                    <a:pt x="401" y="1804"/>
                  </a:cubicBezTo>
                  <a:cubicBezTo>
                    <a:pt x="414" y="1805"/>
                    <a:pt x="428" y="1806"/>
                    <a:pt x="442" y="1806"/>
                  </a:cubicBezTo>
                  <a:cubicBezTo>
                    <a:pt x="722" y="1806"/>
                    <a:pt x="937" y="1481"/>
                    <a:pt x="1001" y="1003"/>
                  </a:cubicBezTo>
                  <a:cubicBezTo>
                    <a:pt x="1034" y="503"/>
                    <a:pt x="868" y="36"/>
                    <a:pt x="567" y="3"/>
                  </a:cubicBezTo>
                  <a:cubicBezTo>
                    <a:pt x="553" y="1"/>
                    <a:pt x="540" y="0"/>
                    <a:pt x="5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15"/>
            <p:cNvSpPr/>
            <p:nvPr/>
          </p:nvSpPr>
          <p:spPr>
            <a:xfrm>
              <a:off x="1776450" y="3662225"/>
              <a:ext cx="246025" cy="318600"/>
            </a:xfrm>
            <a:custGeom>
              <a:avLst/>
              <a:gdLst/>
              <a:ahLst/>
              <a:cxnLst/>
              <a:rect l="l" t="t" r="r" b="b"/>
              <a:pathLst>
                <a:path w="9841" h="12744" fill="none" extrusionOk="0">
                  <a:moveTo>
                    <a:pt x="9840" y="12743"/>
                  </a:moveTo>
                  <a:cubicBezTo>
                    <a:pt x="3903" y="9941"/>
                    <a:pt x="1901" y="6072"/>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15"/>
            <p:cNvSpPr/>
            <p:nvPr/>
          </p:nvSpPr>
          <p:spPr>
            <a:xfrm>
              <a:off x="1752250" y="3642425"/>
              <a:ext cx="46725" cy="26625"/>
            </a:xfrm>
            <a:custGeom>
              <a:avLst/>
              <a:gdLst/>
              <a:ahLst/>
              <a:cxnLst/>
              <a:rect l="l" t="t" r="r" b="b"/>
              <a:pathLst>
                <a:path w="1869" h="1065" extrusionOk="0">
                  <a:moveTo>
                    <a:pt x="1165" y="0"/>
                  </a:moveTo>
                  <a:cubicBezTo>
                    <a:pt x="1030" y="0"/>
                    <a:pt x="884" y="19"/>
                    <a:pt x="735" y="59"/>
                  </a:cubicBezTo>
                  <a:cubicBezTo>
                    <a:pt x="301" y="192"/>
                    <a:pt x="1" y="493"/>
                    <a:pt x="67" y="759"/>
                  </a:cubicBezTo>
                  <a:cubicBezTo>
                    <a:pt x="142" y="958"/>
                    <a:pt x="438" y="1064"/>
                    <a:pt x="778" y="1064"/>
                  </a:cubicBezTo>
                  <a:cubicBezTo>
                    <a:pt x="894" y="1064"/>
                    <a:pt x="1016" y="1052"/>
                    <a:pt x="1135" y="1026"/>
                  </a:cubicBezTo>
                  <a:cubicBezTo>
                    <a:pt x="1569" y="893"/>
                    <a:pt x="1869" y="559"/>
                    <a:pt x="1802" y="292"/>
                  </a:cubicBezTo>
                  <a:cubicBezTo>
                    <a:pt x="1732" y="105"/>
                    <a:pt x="1481" y="0"/>
                    <a:pt x="11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15"/>
            <p:cNvSpPr/>
            <p:nvPr/>
          </p:nvSpPr>
          <p:spPr>
            <a:xfrm>
              <a:off x="1630500" y="3946300"/>
              <a:ext cx="423675" cy="187525"/>
            </a:xfrm>
            <a:custGeom>
              <a:avLst/>
              <a:gdLst/>
              <a:ahLst/>
              <a:cxnLst/>
              <a:rect l="l" t="t" r="r" b="b"/>
              <a:pathLst>
                <a:path w="16947" h="7501" extrusionOk="0">
                  <a:moveTo>
                    <a:pt x="5533" y="1"/>
                  </a:moveTo>
                  <a:cubicBezTo>
                    <a:pt x="3824" y="1"/>
                    <a:pt x="1898" y="246"/>
                    <a:pt x="1" y="980"/>
                  </a:cubicBezTo>
                  <a:cubicBezTo>
                    <a:pt x="234" y="1047"/>
                    <a:pt x="534" y="1113"/>
                    <a:pt x="768" y="1213"/>
                  </a:cubicBezTo>
                  <a:cubicBezTo>
                    <a:pt x="2636" y="1747"/>
                    <a:pt x="4537" y="2314"/>
                    <a:pt x="6205" y="3382"/>
                  </a:cubicBezTo>
                  <a:cubicBezTo>
                    <a:pt x="7506" y="4149"/>
                    <a:pt x="8440" y="5383"/>
                    <a:pt x="9607" y="6284"/>
                  </a:cubicBezTo>
                  <a:lnTo>
                    <a:pt x="9741" y="6417"/>
                  </a:lnTo>
                  <a:cubicBezTo>
                    <a:pt x="10108" y="6717"/>
                    <a:pt x="10541" y="6984"/>
                    <a:pt x="10975" y="7218"/>
                  </a:cubicBezTo>
                  <a:cubicBezTo>
                    <a:pt x="11411" y="7413"/>
                    <a:pt x="11881" y="7500"/>
                    <a:pt x="12360" y="7500"/>
                  </a:cubicBezTo>
                  <a:cubicBezTo>
                    <a:pt x="12944" y="7500"/>
                    <a:pt x="13543" y="7371"/>
                    <a:pt x="14111" y="7151"/>
                  </a:cubicBezTo>
                  <a:cubicBezTo>
                    <a:pt x="14244" y="7118"/>
                    <a:pt x="14378" y="7084"/>
                    <a:pt x="14444" y="7051"/>
                  </a:cubicBezTo>
                  <a:cubicBezTo>
                    <a:pt x="14644" y="6951"/>
                    <a:pt x="14845" y="6884"/>
                    <a:pt x="15045" y="6751"/>
                  </a:cubicBezTo>
                  <a:cubicBezTo>
                    <a:pt x="15378" y="6551"/>
                    <a:pt x="15745" y="6284"/>
                    <a:pt x="16079" y="5983"/>
                  </a:cubicBezTo>
                  <a:cubicBezTo>
                    <a:pt x="16179" y="5950"/>
                    <a:pt x="16212" y="5917"/>
                    <a:pt x="16246" y="5883"/>
                  </a:cubicBezTo>
                  <a:lnTo>
                    <a:pt x="16446" y="5650"/>
                  </a:lnTo>
                  <a:cubicBezTo>
                    <a:pt x="16612" y="5483"/>
                    <a:pt x="16746" y="5383"/>
                    <a:pt x="16879" y="5216"/>
                  </a:cubicBezTo>
                  <a:lnTo>
                    <a:pt x="16946" y="5116"/>
                  </a:lnTo>
                  <a:cubicBezTo>
                    <a:pt x="16045" y="4082"/>
                    <a:pt x="14945" y="3115"/>
                    <a:pt x="13877" y="2381"/>
                  </a:cubicBezTo>
                  <a:cubicBezTo>
                    <a:pt x="13477" y="2114"/>
                    <a:pt x="13077" y="1881"/>
                    <a:pt x="12710" y="1647"/>
                  </a:cubicBezTo>
                  <a:cubicBezTo>
                    <a:pt x="12409" y="1547"/>
                    <a:pt x="12109" y="1380"/>
                    <a:pt x="11809" y="1247"/>
                  </a:cubicBezTo>
                  <a:cubicBezTo>
                    <a:pt x="11676" y="1147"/>
                    <a:pt x="11542" y="1080"/>
                    <a:pt x="11375" y="1047"/>
                  </a:cubicBezTo>
                  <a:cubicBezTo>
                    <a:pt x="11242" y="980"/>
                    <a:pt x="11075" y="913"/>
                    <a:pt x="10942" y="880"/>
                  </a:cubicBezTo>
                  <a:cubicBezTo>
                    <a:pt x="10908" y="813"/>
                    <a:pt x="10908" y="813"/>
                    <a:pt x="10875" y="813"/>
                  </a:cubicBezTo>
                  <a:cubicBezTo>
                    <a:pt x="10808" y="813"/>
                    <a:pt x="10808" y="780"/>
                    <a:pt x="10775" y="780"/>
                  </a:cubicBezTo>
                  <a:cubicBezTo>
                    <a:pt x="9917" y="487"/>
                    <a:pt x="7940" y="1"/>
                    <a:pt x="5533" y="1"/>
                  </a:cubicBezTo>
                  <a:close/>
                </a:path>
              </a:pathLst>
            </a:custGeom>
            <a:solidFill>
              <a:srgbClr val="FF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15"/>
            <p:cNvSpPr/>
            <p:nvPr/>
          </p:nvSpPr>
          <p:spPr>
            <a:xfrm>
              <a:off x="1865675" y="3698100"/>
              <a:ext cx="221000" cy="435725"/>
            </a:xfrm>
            <a:custGeom>
              <a:avLst/>
              <a:gdLst/>
              <a:ahLst/>
              <a:cxnLst/>
              <a:rect l="l" t="t" r="r" b="b"/>
              <a:pathLst>
                <a:path w="8840" h="17429" extrusionOk="0">
                  <a:moveTo>
                    <a:pt x="2636" y="0"/>
                  </a:moveTo>
                  <a:lnTo>
                    <a:pt x="2636" y="0"/>
                  </a:lnTo>
                  <a:cubicBezTo>
                    <a:pt x="2669" y="701"/>
                    <a:pt x="2335" y="1501"/>
                    <a:pt x="1968" y="2202"/>
                  </a:cubicBezTo>
                  <a:cubicBezTo>
                    <a:pt x="1635" y="2835"/>
                    <a:pt x="1201" y="3469"/>
                    <a:pt x="1001" y="4136"/>
                  </a:cubicBezTo>
                  <a:cubicBezTo>
                    <a:pt x="934" y="4370"/>
                    <a:pt x="868" y="4670"/>
                    <a:pt x="834" y="4904"/>
                  </a:cubicBezTo>
                  <a:cubicBezTo>
                    <a:pt x="701" y="5838"/>
                    <a:pt x="868" y="6705"/>
                    <a:pt x="1034" y="7572"/>
                  </a:cubicBezTo>
                  <a:cubicBezTo>
                    <a:pt x="1134" y="8006"/>
                    <a:pt x="1201" y="8473"/>
                    <a:pt x="1301" y="8906"/>
                  </a:cubicBezTo>
                  <a:cubicBezTo>
                    <a:pt x="1335" y="9173"/>
                    <a:pt x="1368" y="9407"/>
                    <a:pt x="1368" y="9674"/>
                  </a:cubicBezTo>
                  <a:lnTo>
                    <a:pt x="1368" y="9874"/>
                  </a:lnTo>
                  <a:lnTo>
                    <a:pt x="1368" y="10307"/>
                  </a:lnTo>
                  <a:cubicBezTo>
                    <a:pt x="1368" y="10374"/>
                    <a:pt x="1335" y="10508"/>
                    <a:pt x="1335" y="10641"/>
                  </a:cubicBezTo>
                  <a:lnTo>
                    <a:pt x="1335" y="10674"/>
                  </a:lnTo>
                  <a:lnTo>
                    <a:pt x="1335" y="10741"/>
                  </a:lnTo>
                  <a:cubicBezTo>
                    <a:pt x="1201" y="11575"/>
                    <a:pt x="868" y="12376"/>
                    <a:pt x="601" y="13176"/>
                  </a:cubicBezTo>
                  <a:cubicBezTo>
                    <a:pt x="267" y="14177"/>
                    <a:pt x="0" y="15211"/>
                    <a:pt x="200" y="16212"/>
                  </a:cubicBezTo>
                  <a:lnTo>
                    <a:pt x="334" y="16345"/>
                  </a:lnTo>
                  <a:cubicBezTo>
                    <a:pt x="701" y="16645"/>
                    <a:pt x="1134" y="16912"/>
                    <a:pt x="1601" y="17146"/>
                  </a:cubicBezTo>
                  <a:cubicBezTo>
                    <a:pt x="2022" y="17341"/>
                    <a:pt x="2484" y="17428"/>
                    <a:pt x="2959" y="17428"/>
                  </a:cubicBezTo>
                  <a:cubicBezTo>
                    <a:pt x="3537" y="17428"/>
                    <a:pt x="4136" y="17299"/>
                    <a:pt x="4704" y="17079"/>
                  </a:cubicBezTo>
                  <a:cubicBezTo>
                    <a:pt x="4837" y="17046"/>
                    <a:pt x="4971" y="17012"/>
                    <a:pt x="5037" y="16979"/>
                  </a:cubicBezTo>
                  <a:cubicBezTo>
                    <a:pt x="5271" y="16879"/>
                    <a:pt x="5438" y="16812"/>
                    <a:pt x="5638" y="16679"/>
                  </a:cubicBezTo>
                  <a:cubicBezTo>
                    <a:pt x="5971" y="16479"/>
                    <a:pt x="6338" y="16212"/>
                    <a:pt x="6672" y="15911"/>
                  </a:cubicBezTo>
                  <a:cubicBezTo>
                    <a:pt x="6772" y="15878"/>
                    <a:pt x="6805" y="15845"/>
                    <a:pt x="6839" y="15811"/>
                  </a:cubicBezTo>
                  <a:lnTo>
                    <a:pt x="7039" y="15578"/>
                  </a:lnTo>
                  <a:cubicBezTo>
                    <a:pt x="7205" y="15411"/>
                    <a:pt x="7339" y="15311"/>
                    <a:pt x="7472" y="15144"/>
                  </a:cubicBezTo>
                  <a:cubicBezTo>
                    <a:pt x="7506" y="15078"/>
                    <a:pt x="7539" y="15078"/>
                    <a:pt x="7539" y="15044"/>
                  </a:cubicBezTo>
                  <a:cubicBezTo>
                    <a:pt x="7639" y="14977"/>
                    <a:pt x="7706" y="14877"/>
                    <a:pt x="7773" y="14811"/>
                  </a:cubicBezTo>
                  <a:cubicBezTo>
                    <a:pt x="7873" y="14577"/>
                    <a:pt x="8039" y="14377"/>
                    <a:pt x="8173" y="14144"/>
                  </a:cubicBezTo>
                  <a:lnTo>
                    <a:pt x="8173" y="14077"/>
                  </a:lnTo>
                  <a:cubicBezTo>
                    <a:pt x="8206" y="13977"/>
                    <a:pt x="8273" y="13877"/>
                    <a:pt x="8306" y="13810"/>
                  </a:cubicBezTo>
                  <a:lnTo>
                    <a:pt x="8440" y="13543"/>
                  </a:lnTo>
                  <a:cubicBezTo>
                    <a:pt x="8473" y="13343"/>
                    <a:pt x="8540" y="13176"/>
                    <a:pt x="8606" y="12976"/>
                  </a:cubicBezTo>
                  <a:cubicBezTo>
                    <a:pt x="8606" y="12876"/>
                    <a:pt x="8640" y="12843"/>
                    <a:pt x="8640" y="12743"/>
                  </a:cubicBezTo>
                  <a:cubicBezTo>
                    <a:pt x="8640" y="12676"/>
                    <a:pt x="8673" y="12576"/>
                    <a:pt x="8673" y="12476"/>
                  </a:cubicBezTo>
                  <a:cubicBezTo>
                    <a:pt x="8707" y="12376"/>
                    <a:pt x="8707" y="12242"/>
                    <a:pt x="8707" y="12175"/>
                  </a:cubicBezTo>
                  <a:cubicBezTo>
                    <a:pt x="8840" y="10241"/>
                    <a:pt x="7706" y="8706"/>
                    <a:pt x="6572" y="7205"/>
                  </a:cubicBezTo>
                  <a:cubicBezTo>
                    <a:pt x="5704" y="6004"/>
                    <a:pt x="4804" y="4837"/>
                    <a:pt x="4037" y="3536"/>
                  </a:cubicBezTo>
                  <a:cubicBezTo>
                    <a:pt x="3836" y="3202"/>
                    <a:pt x="3670" y="2869"/>
                    <a:pt x="3503" y="2502"/>
                  </a:cubicBezTo>
                  <a:cubicBezTo>
                    <a:pt x="3336" y="2168"/>
                    <a:pt x="3169" y="1801"/>
                    <a:pt x="3036" y="1401"/>
                  </a:cubicBezTo>
                  <a:lnTo>
                    <a:pt x="2802" y="667"/>
                  </a:lnTo>
                  <a:cubicBezTo>
                    <a:pt x="2769" y="500"/>
                    <a:pt x="2669" y="234"/>
                    <a:pt x="2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406" name="Google Shape;1406;p15"/>
          <p:cNvPicPr preferRelativeResize="0"/>
          <p:nvPr/>
        </p:nvPicPr>
        <p:blipFill>
          <a:blip r:embed="rId2">
            <a:alphaModFix amt="49000"/>
          </a:blip>
          <a:stretch>
            <a:fillRect/>
          </a:stretch>
        </p:blipFill>
        <p:spPr>
          <a:xfrm>
            <a:off x="5972650" y="-574420"/>
            <a:ext cx="3742525" cy="3347995"/>
          </a:xfrm>
          <a:prstGeom prst="rect">
            <a:avLst/>
          </a:prstGeom>
          <a:noFill/>
          <a:ln>
            <a:noFill/>
          </a:ln>
        </p:spPr>
      </p:pic>
      <p:pic>
        <p:nvPicPr>
          <p:cNvPr id="1407" name="Google Shape;1407;p15"/>
          <p:cNvPicPr preferRelativeResize="0"/>
          <p:nvPr/>
        </p:nvPicPr>
        <p:blipFill>
          <a:blip r:embed="rId2">
            <a:alphaModFix amt="49000"/>
          </a:blip>
          <a:stretch>
            <a:fillRect/>
          </a:stretch>
        </p:blipFill>
        <p:spPr>
          <a:xfrm>
            <a:off x="-662400" y="3514327"/>
            <a:ext cx="2328150" cy="2082724"/>
          </a:xfrm>
          <a:prstGeom prst="rect">
            <a:avLst/>
          </a:prstGeom>
          <a:noFill/>
          <a:ln>
            <a:noFill/>
          </a:ln>
        </p:spPr>
      </p:pic>
      <p:pic>
        <p:nvPicPr>
          <p:cNvPr id="1408" name="Google Shape;1408;p15"/>
          <p:cNvPicPr preferRelativeResize="0"/>
          <p:nvPr/>
        </p:nvPicPr>
        <p:blipFill>
          <a:blip r:embed="rId2">
            <a:alphaModFix amt="49000"/>
          </a:blip>
          <a:stretch>
            <a:fillRect/>
          </a:stretch>
        </p:blipFill>
        <p:spPr>
          <a:xfrm>
            <a:off x="5972650" y="2772130"/>
            <a:ext cx="3742525" cy="3347995"/>
          </a:xfrm>
          <a:prstGeom prst="rect">
            <a:avLst/>
          </a:prstGeom>
          <a:noFill/>
          <a:ln>
            <a:noFill/>
          </a:ln>
        </p:spPr>
      </p:pic>
      <p:pic>
        <p:nvPicPr>
          <p:cNvPr id="1409" name="Google Shape;1409;p15"/>
          <p:cNvPicPr preferRelativeResize="0"/>
          <p:nvPr/>
        </p:nvPicPr>
        <p:blipFill>
          <a:blip r:embed="rId2">
            <a:alphaModFix amt="49000"/>
          </a:blip>
          <a:stretch>
            <a:fillRect/>
          </a:stretch>
        </p:blipFill>
        <p:spPr>
          <a:xfrm>
            <a:off x="-30275" y="-92595"/>
            <a:ext cx="3742525" cy="3347995"/>
          </a:xfrm>
          <a:prstGeom prst="rect">
            <a:avLst/>
          </a:prstGeom>
          <a:noFill/>
          <a:ln>
            <a:noFill/>
          </a:ln>
        </p:spPr>
      </p:pic>
      <p:sp>
        <p:nvSpPr>
          <p:cNvPr id="1410" name="Google Shape;1410;p15"/>
          <p:cNvSpPr txBox="1">
            <a:spLocks noGrp="1"/>
          </p:cNvSpPr>
          <p:nvPr>
            <p:ph type="title"/>
          </p:nvPr>
        </p:nvSpPr>
        <p:spPr>
          <a:xfrm>
            <a:off x="715750" y="2332025"/>
            <a:ext cx="4064700" cy="841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4900"/>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
        <p:nvSpPr>
          <p:cNvPr id="1411" name="Google Shape;1411;p15"/>
          <p:cNvSpPr txBox="1">
            <a:spLocks noGrp="1"/>
          </p:cNvSpPr>
          <p:nvPr>
            <p:ph type="title" idx="2" hasCustomPrompt="1"/>
          </p:nvPr>
        </p:nvSpPr>
        <p:spPr>
          <a:xfrm>
            <a:off x="3538750" y="1337825"/>
            <a:ext cx="1241700" cy="841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6000">
                <a:solidFill>
                  <a:schemeClr val="dk2"/>
                </a:solidFill>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t>xx%</a:t>
            </a:r>
          </a:p>
        </p:txBody>
      </p:sp>
      <p:sp>
        <p:nvSpPr>
          <p:cNvPr id="1412" name="Google Shape;1412;p15"/>
          <p:cNvSpPr txBox="1">
            <a:spLocks noGrp="1"/>
          </p:cNvSpPr>
          <p:nvPr>
            <p:ph type="subTitle" idx="1"/>
          </p:nvPr>
        </p:nvSpPr>
        <p:spPr>
          <a:xfrm>
            <a:off x="715750" y="3132175"/>
            <a:ext cx="4064700" cy="713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CUSTOM_1">
    <p:spTree>
      <p:nvGrpSpPr>
        <p:cNvPr id="1" name="Shape 1413"/>
        <p:cNvGrpSpPr/>
        <p:nvPr/>
      </p:nvGrpSpPr>
      <p:grpSpPr>
        <a:xfrm>
          <a:off x="0" y="0"/>
          <a:ext cx="0" cy="0"/>
          <a:chOff x="0" y="0"/>
          <a:chExt cx="0" cy="0"/>
        </a:xfrm>
      </p:grpSpPr>
      <p:sp>
        <p:nvSpPr>
          <p:cNvPr id="1414" name="Google Shape;1414;p16"/>
          <p:cNvSpPr/>
          <p:nvPr/>
        </p:nvSpPr>
        <p:spPr>
          <a:xfrm rot="6008301">
            <a:off x="1881997" y="-541950"/>
            <a:ext cx="5342027" cy="6496703"/>
          </a:xfrm>
          <a:custGeom>
            <a:avLst/>
            <a:gdLst/>
            <a:ahLst/>
            <a:cxnLst/>
            <a:rect l="l" t="t" r="r" b="b"/>
            <a:pathLst>
              <a:path w="43199" h="42662" extrusionOk="0">
                <a:moveTo>
                  <a:pt x="20782" y="1"/>
                </a:moveTo>
                <a:cubicBezTo>
                  <a:pt x="15645" y="1"/>
                  <a:pt x="9975" y="653"/>
                  <a:pt x="7773" y="3589"/>
                </a:cubicBezTo>
                <a:cubicBezTo>
                  <a:pt x="1102" y="12462"/>
                  <a:pt x="14578" y="15664"/>
                  <a:pt x="8941" y="24137"/>
                </a:cubicBezTo>
                <a:cubicBezTo>
                  <a:pt x="5572" y="28673"/>
                  <a:pt x="1" y="35878"/>
                  <a:pt x="7006" y="39981"/>
                </a:cubicBezTo>
                <a:cubicBezTo>
                  <a:pt x="10665" y="41732"/>
                  <a:pt x="15033" y="42661"/>
                  <a:pt x="19405" y="42661"/>
                </a:cubicBezTo>
                <a:cubicBezTo>
                  <a:pt x="25198" y="42661"/>
                  <a:pt x="30996" y="41030"/>
                  <a:pt x="35159" y="37513"/>
                </a:cubicBezTo>
                <a:cubicBezTo>
                  <a:pt x="43198" y="28840"/>
                  <a:pt x="31190" y="25838"/>
                  <a:pt x="33191" y="18666"/>
                </a:cubicBezTo>
                <a:cubicBezTo>
                  <a:pt x="33925" y="17165"/>
                  <a:pt x="35493" y="16298"/>
                  <a:pt x="36627" y="15030"/>
                </a:cubicBezTo>
                <a:cubicBezTo>
                  <a:pt x="41697" y="8826"/>
                  <a:pt x="34692" y="987"/>
                  <a:pt x="27587" y="286"/>
                </a:cubicBezTo>
                <a:cubicBezTo>
                  <a:pt x="25786" y="164"/>
                  <a:pt x="23351" y="1"/>
                  <a:pt x="2078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15" name="Google Shape;1415;p16"/>
          <p:cNvGrpSpPr/>
          <p:nvPr/>
        </p:nvGrpSpPr>
        <p:grpSpPr>
          <a:xfrm>
            <a:off x="7373660" y="2784601"/>
            <a:ext cx="1206654" cy="2417350"/>
            <a:chOff x="3238525" y="2739250"/>
            <a:chExt cx="1148975" cy="2301800"/>
          </a:xfrm>
        </p:grpSpPr>
        <p:sp>
          <p:nvSpPr>
            <p:cNvPr id="1416" name="Google Shape;1416;p16"/>
            <p:cNvSpPr/>
            <p:nvPr/>
          </p:nvSpPr>
          <p:spPr>
            <a:xfrm>
              <a:off x="3865425" y="4776100"/>
              <a:ext cx="63400" cy="33125"/>
            </a:xfrm>
            <a:custGeom>
              <a:avLst/>
              <a:gdLst/>
              <a:ahLst/>
              <a:cxnLst/>
              <a:rect l="l" t="t" r="r" b="b"/>
              <a:pathLst>
                <a:path w="2536" h="1325" extrusionOk="0">
                  <a:moveTo>
                    <a:pt x="1454" y="0"/>
                  </a:moveTo>
                  <a:cubicBezTo>
                    <a:pt x="1172" y="0"/>
                    <a:pt x="897" y="33"/>
                    <a:pt x="701" y="111"/>
                  </a:cubicBezTo>
                  <a:cubicBezTo>
                    <a:pt x="268" y="244"/>
                    <a:pt x="1" y="978"/>
                    <a:pt x="34" y="1078"/>
                  </a:cubicBezTo>
                  <a:cubicBezTo>
                    <a:pt x="61" y="1105"/>
                    <a:pt x="474" y="1325"/>
                    <a:pt x="860" y="1325"/>
                  </a:cubicBezTo>
                  <a:cubicBezTo>
                    <a:pt x="955" y="1325"/>
                    <a:pt x="1049" y="1312"/>
                    <a:pt x="1135" y="1279"/>
                  </a:cubicBezTo>
                  <a:cubicBezTo>
                    <a:pt x="1435" y="1112"/>
                    <a:pt x="1935" y="645"/>
                    <a:pt x="2269" y="378"/>
                  </a:cubicBezTo>
                  <a:cubicBezTo>
                    <a:pt x="2536" y="111"/>
                    <a:pt x="2503" y="78"/>
                    <a:pt x="2036" y="44"/>
                  </a:cubicBezTo>
                  <a:cubicBezTo>
                    <a:pt x="1856" y="17"/>
                    <a:pt x="1653" y="0"/>
                    <a:pt x="14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16"/>
            <p:cNvSpPr/>
            <p:nvPr/>
          </p:nvSpPr>
          <p:spPr>
            <a:xfrm>
              <a:off x="3852050" y="4694000"/>
              <a:ext cx="39250" cy="56825"/>
            </a:xfrm>
            <a:custGeom>
              <a:avLst/>
              <a:gdLst/>
              <a:ahLst/>
              <a:cxnLst/>
              <a:rect l="l" t="t" r="r" b="b"/>
              <a:pathLst>
                <a:path w="1570" h="2273" extrusionOk="0">
                  <a:moveTo>
                    <a:pt x="79" y="0"/>
                  </a:moveTo>
                  <a:cubicBezTo>
                    <a:pt x="11" y="0"/>
                    <a:pt x="0" y="83"/>
                    <a:pt x="35" y="259"/>
                  </a:cubicBezTo>
                  <a:cubicBezTo>
                    <a:pt x="69" y="693"/>
                    <a:pt x="135" y="1360"/>
                    <a:pt x="269" y="1694"/>
                  </a:cubicBezTo>
                  <a:cubicBezTo>
                    <a:pt x="446" y="2048"/>
                    <a:pt x="1043" y="2272"/>
                    <a:pt x="1199" y="2272"/>
                  </a:cubicBezTo>
                  <a:cubicBezTo>
                    <a:pt x="1220" y="2272"/>
                    <a:pt x="1232" y="2268"/>
                    <a:pt x="1236" y="2261"/>
                  </a:cubicBezTo>
                  <a:cubicBezTo>
                    <a:pt x="1303" y="2228"/>
                    <a:pt x="1570" y="1494"/>
                    <a:pt x="1370" y="1093"/>
                  </a:cubicBezTo>
                  <a:cubicBezTo>
                    <a:pt x="1203" y="827"/>
                    <a:pt x="769" y="426"/>
                    <a:pt x="402" y="193"/>
                  </a:cubicBezTo>
                  <a:cubicBezTo>
                    <a:pt x="245" y="67"/>
                    <a:pt x="139" y="0"/>
                    <a:pt x="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16"/>
            <p:cNvSpPr/>
            <p:nvPr/>
          </p:nvSpPr>
          <p:spPr>
            <a:xfrm>
              <a:off x="3924175" y="4454525"/>
              <a:ext cx="38850" cy="56750"/>
            </a:xfrm>
            <a:custGeom>
              <a:avLst/>
              <a:gdLst/>
              <a:ahLst/>
              <a:cxnLst/>
              <a:rect l="l" t="t" r="r" b="b"/>
              <a:pathLst>
                <a:path w="1554" h="2270" extrusionOk="0">
                  <a:moveTo>
                    <a:pt x="81" y="1"/>
                  </a:moveTo>
                  <a:cubicBezTo>
                    <a:pt x="12" y="1"/>
                    <a:pt x="1" y="83"/>
                    <a:pt x="19" y="265"/>
                  </a:cubicBezTo>
                  <a:cubicBezTo>
                    <a:pt x="52" y="665"/>
                    <a:pt x="153" y="1399"/>
                    <a:pt x="253" y="1666"/>
                  </a:cubicBezTo>
                  <a:cubicBezTo>
                    <a:pt x="438" y="2069"/>
                    <a:pt x="1085" y="2270"/>
                    <a:pt x="1203" y="2270"/>
                  </a:cubicBezTo>
                  <a:cubicBezTo>
                    <a:pt x="1212" y="2270"/>
                    <a:pt x="1218" y="2269"/>
                    <a:pt x="1220" y="2266"/>
                  </a:cubicBezTo>
                  <a:cubicBezTo>
                    <a:pt x="1287" y="2233"/>
                    <a:pt x="1554" y="1466"/>
                    <a:pt x="1353" y="1099"/>
                  </a:cubicBezTo>
                  <a:cubicBezTo>
                    <a:pt x="1187" y="799"/>
                    <a:pt x="753" y="432"/>
                    <a:pt x="386" y="165"/>
                  </a:cubicBezTo>
                  <a:cubicBezTo>
                    <a:pt x="234" y="58"/>
                    <a:pt x="138" y="1"/>
                    <a:pt x="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16"/>
            <p:cNvSpPr/>
            <p:nvPr/>
          </p:nvSpPr>
          <p:spPr>
            <a:xfrm>
              <a:off x="4021375" y="4250725"/>
              <a:ext cx="63400" cy="33125"/>
            </a:xfrm>
            <a:custGeom>
              <a:avLst/>
              <a:gdLst/>
              <a:ahLst/>
              <a:cxnLst/>
              <a:rect l="l" t="t" r="r" b="b"/>
              <a:pathLst>
                <a:path w="2536" h="1325" extrusionOk="0">
                  <a:moveTo>
                    <a:pt x="1468" y="0"/>
                  </a:moveTo>
                  <a:cubicBezTo>
                    <a:pt x="1183" y="0"/>
                    <a:pt x="896" y="33"/>
                    <a:pt x="701" y="111"/>
                  </a:cubicBezTo>
                  <a:cubicBezTo>
                    <a:pt x="301" y="244"/>
                    <a:pt x="1" y="978"/>
                    <a:pt x="34" y="1078"/>
                  </a:cubicBezTo>
                  <a:cubicBezTo>
                    <a:pt x="87" y="1105"/>
                    <a:pt x="484" y="1325"/>
                    <a:pt x="880" y="1325"/>
                  </a:cubicBezTo>
                  <a:cubicBezTo>
                    <a:pt x="978" y="1325"/>
                    <a:pt x="1076" y="1312"/>
                    <a:pt x="1168" y="1278"/>
                  </a:cubicBezTo>
                  <a:cubicBezTo>
                    <a:pt x="1468" y="1112"/>
                    <a:pt x="1969" y="645"/>
                    <a:pt x="2302" y="378"/>
                  </a:cubicBezTo>
                  <a:cubicBezTo>
                    <a:pt x="2536" y="111"/>
                    <a:pt x="2502" y="78"/>
                    <a:pt x="2035" y="44"/>
                  </a:cubicBezTo>
                  <a:cubicBezTo>
                    <a:pt x="1870" y="17"/>
                    <a:pt x="1669" y="0"/>
                    <a:pt x="14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16"/>
            <p:cNvSpPr/>
            <p:nvPr/>
          </p:nvSpPr>
          <p:spPr>
            <a:xfrm>
              <a:off x="4006325" y="4168625"/>
              <a:ext cx="39250" cy="56825"/>
            </a:xfrm>
            <a:custGeom>
              <a:avLst/>
              <a:gdLst/>
              <a:ahLst/>
              <a:cxnLst/>
              <a:rect l="l" t="t" r="r" b="b"/>
              <a:pathLst>
                <a:path w="1570" h="2273" extrusionOk="0">
                  <a:moveTo>
                    <a:pt x="79" y="0"/>
                  </a:moveTo>
                  <a:cubicBezTo>
                    <a:pt x="12" y="0"/>
                    <a:pt x="0" y="83"/>
                    <a:pt x="35" y="259"/>
                  </a:cubicBezTo>
                  <a:cubicBezTo>
                    <a:pt x="69" y="693"/>
                    <a:pt x="102" y="1360"/>
                    <a:pt x="269" y="1694"/>
                  </a:cubicBezTo>
                  <a:cubicBezTo>
                    <a:pt x="446" y="2048"/>
                    <a:pt x="1016" y="2272"/>
                    <a:pt x="1190" y="2272"/>
                  </a:cubicBezTo>
                  <a:cubicBezTo>
                    <a:pt x="1213" y="2272"/>
                    <a:pt x="1229" y="2268"/>
                    <a:pt x="1236" y="2261"/>
                  </a:cubicBezTo>
                  <a:cubicBezTo>
                    <a:pt x="1303" y="2227"/>
                    <a:pt x="1570" y="1494"/>
                    <a:pt x="1336" y="1093"/>
                  </a:cubicBezTo>
                  <a:cubicBezTo>
                    <a:pt x="1170" y="826"/>
                    <a:pt x="769" y="426"/>
                    <a:pt x="402" y="193"/>
                  </a:cubicBezTo>
                  <a:cubicBezTo>
                    <a:pt x="245" y="67"/>
                    <a:pt x="139" y="0"/>
                    <a:pt x="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16"/>
            <p:cNvSpPr/>
            <p:nvPr/>
          </p:nvSpPr>
          <p:spPr>
            <a:xfrm>
              <a:off x="4046400" y="4152075"/>
              <a:ext cx="63400" cy="32550"/>
            </a:xfrm>
            <a:custGeom>
              <a:avLst/>
              <a:gdLst/>
              <a:ahLst/>
              <a:cxnLst/>
              <a:rect l="l" t="t" r="r" b="b"/>
              <a:pathLst>
                <a:path w="2536" h="1302" extrusionOk="0">
                  <a:moveTo>
                    <a:pt x="1538" y="1"/>
                  </a:moveTo>
                  <a:cubicBezTo>
                    <a:pt x="1231" y="1"/>
                    <a:pt x="912" y="24"/>
                    <a:pt x="701" y="87"/>
                  </a:cubicBezTo>
                  <a:cubicBezTo>
                    <a:pt x="300" y="221"/>
                    <a:pt x="0" y="988"/>
                    <a:pt x="34" y="1055"/>
                  </a:cubicBezTo>
                  <a:cubicBezTo>
                    <a:pt x="87" y="1082"/>
                    <a:pt x="484" y="1301"/>
                    <a:pt x="880" y="1301"/>
                  </a:cubicBezTo>
                  <a:cubicBezTo>
                    <a:pt x="978" y="1301"/>
                    <a:pt x="1075" y="1288"/>
                    <a:pt x="1168" y="1255"/>
                  </a:cubicBezTo>
                  <a:cubicBezTo>
                    <a:pt x="1468" y="1155"/>
                    <a:pt x="1968" y="655"/>
                    <a:pt x="2302" y="354"/>
                  </a:cubicBezTo>
                  <a:cubicBezTo>
                    <a:pt x="2535" y="87"/>
                    <a:pt x="2502" y="54"/>
                    <a:pt x="2035" y="21"/>
                  </a:cubicBezTo>
                  <a:cubicBezTo>
                    <a:pt x="1889" y="9"/>
                    <a:pt x="1715" y="1"/>
                    <a:pt x="15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16"/>
            <p:cNvSpPr/>
            <p:nvPr/>
          </p:nvSpPr>
          <p:spPr>
            <a:xfrm>
              <a:off x="3540200" y="4546800"/>
              <a:ext cx="45350" cy="48875"/>
            </a:xfrm>
            <a:custGeom>
              <a:avLst/>
              <a:gdLst/>
              <a:ahLst/>
              <a:cxnLst/>
              <a:rect l="l" t="t" r="r" b="b"/>
              <a:pathLst>
                <a:path w="1814" h="1955" extrusionOk="0">
                  <a:moveTo>
                    <a:pt x="1722" y="0"/>
                  </a:moveTo>
                  <a:cubicBezTo>
                    <a:pt x="1660" y="0"/>
                    <a:pt x="1553" y="41"/>
                    <a:pt x="1401" y="110"/>
                  </a:cubicBezTo>
                  <a:cubicBezTo>
                    <a:pt x="1001" y="277"/>
                    <a:pt x="501" y="543"/>
                    <a:pt x="267" y="777"/>
                  </a:cubicBezTo>
                  <a:cubicBezTo>
                    <a:pt x="0" y="1111"/>
                    <a:pt x="67" y="1911"/>
                    <a:pt x="101" y="1944"/>
                  </a:cubicBezTo>
                  <a:cubicBezTo>
                    <a:pt x="113" y="1951"/>
                    <a:pt x="149" y="1955"/>
                    <a:pt x="202" y="1955"/>
                  </a:cubicBezTo>
                  <a:cubicBezTo>
                    <a:pt x="428" y="1955"/>
                    <a:pt x="958" y="1882"/>
                    <a:pt x="1201" y="1611"/>
                  </a:cubicBezTo>
                  <a:cubicBezTo>
                    <a:pt x="1368" y="1311"/>
                    <a:pt x="1602" y="644"/>
                    <a:pt x="1735" y="277"/>
                  </a:cubicBezTo>
                  <a:cubicBezTo>
                    <a:pt x="1813" y="81"/>
                    <a:pt x="1811" y="0"/>
                    <a:pt x="17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16"/>
            <p:cNvSpPr/>
            <p:nvPr/>
          </p:nvSpPr>
          <p:spPr>
            <a:xfrm>
              <a:off x="3465150" y="4536350"/>
              <a:ext cx="64225" cy="30600"/>
            </a:xfrm>
            <a:custGeom>
              <a:avLst/>
              <a:gdLst/>
              <a:ahLst/>
              <a:cxnLst/>
              <a:rect l="l" t="t" r="r" b="b"/>
              <a:pathLst>
                <a:path w="2569" h="1224" extrusionOk="0">
                  <a:moveTo>
                    <a:pt x="1478" y="1"/>
                  </a:moveTo>
                  <a:cubicBezTo>
                    <a:pt x="1182" y="1"/>
                    <a:pt x="789" y="55"/>
                    <a:pt x="501" y="128"/>
                  </a:cubicBezTo>
                  <a:cubicBezTo>
                    <a:pt x="67" y="194"/>
                    <a:pt x="0" y="228"/>
                    <a:pt x="267" y="461"/>
                  </a:cubicBezTo>
                  <a:cubicBezTo>
                    <a:pt x="667" y="695"/>
                    <a:pt x="1201" y="1128"/>
                    <a:pt x="1501" y="1195"/>
                  </a:cubicBezTo>
                  <a:cubicBezTo>
                    <a:pt x="1567" y="1215"/>
                    <a:pt x="1637" y="1224"/>
                    <a:pt x="1708" y="1224"/>
                  </a:cubicBezTo>
                  <a:cubicBezTo>
                    <a:pt x="2112" y="1224"/>
                    <a:pt x="2569" y="946"/>
                    <a:pt x="2569" y="861"/>
                  </a:cubicBezTo>
                  <a:cubicBezTo>
                    <a:pt x="2569" y="828"/>
                    <a:pt x="2202" y="128"/>
                    <a:pt x="1768" y="27"/>
                  </a:cubicBezTo>
                  <a:cubicBezTo>
                    <a:pt x="1694" y="9"/>
                    <a:pt x="1593" y="1"/>
                    <a:pt x="14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16"/>
            <p:cNvSpPr/>
            <p:nvPr/>
          </p:nvSpPr>
          <p:spPr>
            <a:xfrm>
              <a:off x="3390100" y="4280575"/>
              <a:ext cx="63400" cy="31150"/>
            </a:xfrm>
            <a:custGeom>
              <a:avLst/>
              <a:gdLst/>
              <a:ahLst/>
              <a:cxnLst/>
              <a:rect l="l" t="t" r="r" b="b"/>
              <a:pathLst>
                <a:path w="2536" h="1246" extrusionOk="0">
                  <a:moveTo>
                    <a:pt x="1324" y="0"/>
                  </a:moveTo>
                  <a:cubicBezTo>
                    <a:pt x="1036" y="0"/>
                    <a:pt x="708" y="42"/>
                    <a:pt x="434" y="84"/>
                  </a:cubicBezTo>
                  <a:cubicBezTo>
                    <a:pt x="34" y="185"/>
                    <a:pt x="0" y="218"/>
                    <a:pt x="234" y="418"/>
                  </a:cubicBezTo>
                  <a:cubicBezTo>
                    <a:pt x="567" y="718"/>
                    <a:pt x="1068" y="1119"/>
                    <a:pt x="1435" y="1219"/>
                  </a:cubicBezTo>
                  <a:cubicBezTo>
                    <a:pt x="1496" y="1238"/>
                    <a:pt x="1562" y="1246"/>
                    <a:pt x="1631" y="1246"/>
                  </a:cubicBezTo>
                  <a:cubicBezTo>
                    <a:pt x="2044" y="1246"/>
                    <a:pt x="2535" y="947"/>
                    <a:pt x="2535" y="918"/>
                  </a:cubicBezTo>
                  <a:cubicBezTo>
                    <a:pt x="2535" y="885"/>
                    <a:pt x="2202" y="185"/>
                    <a:pt x="1768" y="51"/>
                  </a:cubicBezTo>
                  <a:cubicBezTo>
                    <a:pt x="1646" y="14"/>
                    <a:pt x="1491" y="0"/>
                    <a:pt x="13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16"/>
            <p:cNvSpPr/>
            <p:nvPr/>
          </p:nvSpPr>
          <p:spPr>
            <a:xfrm>
              <a:off x="3644450" y="4762350"/>
              <a:ext cx="34200" cy="61575"/>
            </a:xfrm>
            <a:custGeom>
              <a:avLst/>
              <a:gdLst/>
              <a:ahLst/>
              <a:cxnLst/>
              <a:rect l="l" t="t" r="r" b="b"/>
              <a:pathLst>
                <a:path w="1368" h="2463" extrusionOk="0">
                  <a:moveTo>
                    <a:pt x="1085" y="1"/>
                  </a:moveTo>
                  <a:cubicBezTo>
                    <a:pt x="1040" y="1"/>
                    <a:pt x="981" y="54"/>
                    <a:pt x="901" y="161"/>
                  </a:cubicBezTo>
                  <a:cubicBezTo>
                    <a:pt x="601" y="494"/>
                    <a:pt x="200" y="1028"/>
                    <a:pt x="100" y="1362"/>
                  </a:cubicBezTo>
                  <a:cubicBezTo>
                    <a:pt x="0" y="1795"/>
                    <a:pt x="367" y="2462"/>
                    <a:pt x="400" y="2462"/>
                  </a:cubicBezTo>
                  <a:cubicBezTo>
                    <a:pt x="434" y="2462"/>
                    <a:pt x="1168" y="2129"/>
                    <a:pt x="1268" y="1695"/>
                  </a:cubicBezTo>
                  <a:cubicBezTo>
                    <a:pt x="1368" y="1362"/>
                    <a:pt x="1334" y="794"/>
                    <a:pt x="1234" y="361"/>
                  </a:cubicBezTo>
                  <a:cubicBezTo>
                    <a:pt x="1194" y="121"/>
                    <a:pt x="1154" y="1"/>
                    <a:pt x="10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16"/>
            <p:cNvSpPr/>
            <p:nvPr/>
          </p:nvSpPr>
          <p:spPr>
            <a:xfrm>
              <a:off x="3661125" y="4796575"/>
              <a:ext cx="35050" cy="59250"/>
            </a:xfrm>
            <a:custGeom>
              <a:avLst/>
              <a:gdLst/>
              <a:ahLst/>
              <a:cxnLst/>
              <a:rect l="l" t="t" r="r" b="b"/>
              <a:pathLst>
                <a:path w="1402" h="2370" extrusionOk="0">
                  <a:moveTo>
                    <a:pt x="1265" y="0"/>
                  </a:moveTo>
                  <a:cubicBezTo>
                    <a:pt x="1197" y="0"/>
                    <a:pt x="1092" y="67"/>
                    <a:pt x="934" y="193"/>
                  </a:cubicBezTo>
                  <a:cubicBezTo>
                    <a:pt x="601" y="493"/>
                    <a:pt x="267" y="960"/>
                    <a:pt x="167" y="1260"/>
                  </a:cubicBezTo>
                  <a:cubicBezTo>
                    <a:pt x="0" y="1660"/>
                    <a:pt x="367" y="2361"/>
                    <a:pt x="434" y="2361"/>
                  </a:cubicBezTo>
                  <a:cubicBezTo>
                    <a:pt x="440" y="2367"/>
                    <a:pt x="450" y="2369"/>
                    <a:pt x="464" y="2369"/>
                  </a:cubicBezTo>
                  <a:cubicBezTo>
                    <a:pt x="612" y="2369"/>
                    <a:pt x="1182" y="2057"/>
                    <a:pt x="1335" y="1660"/>
                  </a:cubicBezTo>
                  <a:cubicBezTo>
                    <a:pt x="1401" y="1327"/>
                    <a:pt x="1368" y="660"/>
                    <a:pt x="1368" y="259"/>
                  </a:cubicBezTo>
                  <a:cubicBezTo>
                    <a:pt x="1368" y="83"/>
                    <a:pt x="1340" y="0"/>
                    <a:pt x="12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16"/>
            <p:cNvSpPr/>
            <p:nvPr/>
          </p:nvSpPr>
          <p:spPr>
            <a:xfrm>
              <a:off x="3869600" y="4152075"/>
              <a:ext cx="63400" cy="32725"/>
            </a:xfrm>
            <a:custGeom>
              <a:avLst/>
              <a:gdLst/>
              <a:ahLst/>
              <a:cxnLst/>
              <a:rect l="l" t="t" r="r" b="b"/>
              <a:pathLst>
                <a:path w="2536" h="1309" extrusionOk="0">
                  <a:moveTo>
                    <a:pt x="1524" y="1"/>
                  </a:moveTo>
                  <a:cubicBezTo>
                    <a:pt x="1218" y="1"/>
                    <a:pt x="913" y="24"/>
                    <a:pt x="701" y="87"/>
                  </a:cubicBezTo>
                  <a:cubicBezTo>
                    <a:pt x="267" y="221"/>
                    <a:pt x="1" y="988"/>
                    <a:pt x="34" y="1055"/>
                  </a:cubicBezTo>
                  <a:cubicBezTo>
                    <a:pt x="60" y="1132"/>
                    <a:pt x="443" y="1309"/>
                    <a:pt x="816" y="1309"/>
                  </a:cubicBezTo>
                  <a:cubicBezTo>
                    <a:pt x="926" y="1309"/>
                    <a:pt x="1036" y="1293"/>
                    <a:pt x="1135" y="1255"/>
                  </a:cubicBezTo>
                  <a:cubicBezTo>
                    <a:pt x="1502" y="1088"/>
                    <a:pt x="1935" y="655"/>
                    <a:pt x="2269" y="354"/>
                  </a:cubicBezTo>
                  <a:cubicBezTo>
                    <a:pt x="2536" y="87"/>
                    <a:pt x="2502" y="54"/>
                    <a:pt x="2035" y="21"/>
                  </a:cubicBezTo>
                  <a:cubicBezTo>
                    <a:pt x="1877" y="9"/>
                    <a:pt x="1700" y="1"/>
                    <a:pt x="15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16"/>
            <p:cNvSpPr/>
            <p:nvPr/>
          </p:nvSpPr>
          <p:spPr>
            <a:xfrm>
              <a:off x="3812900" y="4564275"/>
              <a:ext cx="63400" cy="33150"/>
            </a:xfrm>
            <a:custGeom>
              <a:avLst/>
              <a:gdLst/>
              <a:ahLst/>
              <a:cxnLst/>
              <a:rect l="l" t="t" r="r" b="b"/>
              <a:pathLst>
                <a:path w="2536" h="1326" extrusionOk="0">
                  <a:moveTo>
                    <a:pt x="1468" y="1"/>
                  </a:moveTo>
                  <a:cubicBezTo>
                    <a:pt x="1183" y="1"/>
                    <a:pt x="896" y="33"/>
                    <a:pt x="701" y="111"/>
                  </a:cubicBezTo>
                  <a:cubicBezTo>
                    <a:pt x="300" y="245"/>
                    <a:pt x="0" y="1012"/>
                    <a:pt x="34" y="1079"/>
                  </a:cubicBezTo>
                  <a:cubicBezTo>
                    <a:pt x="87" y="1105"/>
                    <a:pt x="484" y="1325"/>
                    <a:pt x="880" y="1325"/>
                  </a:cubicBezTo>
                  <a:cubicBezTo>
                    <a:pt x="978" y="1325"/>
                    <a:pt x="1075" y="1312"/>
                    <a:pt x="1168" y="1279"/>
                  </a:cubicBezTo>
                  <a:cubicBezTo>
                    <a:pt x="1501" y="1112"/>
                    <a:pt x="2002" y="678"/>
                    <a:pt x="2302" y="378"/>
                  </a:cubicBezTo>
                  <a:cubicBezTo>
                    <a:pt x="2535" y="111"/>
                    <a:pt x="2502" y="78"/>
                    <a:pt x="2035" y="45"/>
                  </a:cubicBezTo>
                  <a:cubicBezTo>
                    <a:pt x="1869" y="17"/>
                    <a:pt x="1669" y="1"/>
                    <a:pt x="14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16"/>
            <p:cNvSpPr/>
            <p:nvPr/>
          </p:nvSpPr>
          <p:spPr>
            <a:xfrm>
              <a:off x="3831075" y="4084000"/>
              <a:ext cx="49400" cy="44150"/>
            </a:xfrm>
            <a:custGeom>
              <a:avLst/>
              <a:gdLst/>
              <a:ahLst/>
              <a:cxnLst/>
              <a:rect l="l" t="t" r="r" b="b"/>
              <a:pathLst>
                <a:path w="1976" h="1766" extrusionOk="0">
                  <a:moveTo>
                    <a:pt x="123" y="1"/>
                  </a:moveTo>
                  <a:cubicBezTo>
                    <a:pt x="3" y="1"/>
                    <a:pt x="1" y="83"/>
                    <a:pt x="107" y="275"/>
                  </a:cubicBezTo>
                  <a:cubicBezTo>
                    <a:pt x="274" y="642"/>
                    <a:pt x="574" y="1276"/>
                    <a:pt x="874" y="1543"/>
                  </a:cubicBezTo>
                  <a:cubicBezTo>
                    <a:pt x="1052" y="1721"/>
                    <a:pt x="1453" y="1765"/>
                    <a:pt x="1710" y="1765"/>
                  </a:cubicBezTo>
                  <a:cubicBezTo>
                    <a:pt x="1838" y="1765"/>
                    <a:pt x="1931" y="1754"/>
                    <a:pt x="1942" y="1743"/>
                  </a:cubicBezTo>
                  <a:cubicBezTo>
                    <a:pt x="1975" y="1710"/>
                    <a:pt x="1975" y="909"/>
                    <a:pt x="1642" y="609"/>
                  </a:cubicBezTo>
                  <a:cubicBezTo>
                    <a:pt x="1408" y="409"/>
                    <a:pt x="874" y="209"/>
                    <a:pt x="441" y="75"/>
                  </a:cubicBezTo>
                  <a:cubicBezTo>
                    <a:pt x="296" y="27"/>
                    <a:pt x="191" y="1"/>
                    <a:pt x="1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16"/>
            <p:cNvSpPr/>
            <p:nvPr/>
          </p:nvSpPr>
          <p:spPr>
            <a:xfrm>
              <a:off x="3895200" y="3817100"/>
              <a:ext cx="46150" cy="50050"/>
            </a:xfrm>
            <a:custGeom>
              <a:avLst/>
              <a:gdLst/>
              <a:ahLst/>
              <a:cxnLst/>
              <a:rect l="l" t="t" r="r" b="b"/>
              <a:pathLst>
                <a:path w="1846" h="2002" extrusionOk="0">
                  <a:moveTo>
                    <a:pt x="83" y="1"/>
                  </a:moveTo>
                  <a:cubicBezTo>
                    <a:pt x="0" y="1"/>
                    <a:pt x="5" y="82"/>
                    <a:pt x="44" y="277"/>
                  </a:cubicBezTo>
                  <a:cubicBezTo>
                    <a:pt x="177" y="644"/>
                    <a:pt x="378" y="1311"/>
                    <a:pt x="644" y="1611"/>
                  </a:cubicBezTo>
                  <a:cubicBezTo>
                    <a:pt x="827" y="1898"/>
                    <a:pt x="1313" y="2001"/>
                    <a:pt x="1550" y="2001"/>
                  </a:cubicBezTo>
                  <a:cubicBezTo>
                    <a:pt x="1617" y="2001"/>
                    <a:pt x="1664" y="1993"/>
                    <a:pt x="1678" y="1978"/>
                  </a:cubicBezTo>
                  <a:cubicBezTo>
                    <a:pt x="1712" y="1945"/>
                    <a:pt x="1845" y="1144"/>
                    <a:pt x="1545" y="811"/>
                  </a:cubicBezTo>
                  <a:cubicBezTo>
                    <a:pt x="1312" y="577"/>
                    <a:pt x="845" y="277"/>
                    <a:pt x="411" y="110"/>
                  </a:cubicBezTo>
                  <a:cubicBezTo>
                    <a:pt x="245" y="41"/>
                    <a:pt x="142" y="1"/>
                    <a:pt x="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16"/>
            <p:cNvSpPr/>
            <p:nvPr/>
          </p:nvSpPr>
          <p:spPr>
            <a:xfrm>
              <a:off x="3756350" y="4817825"/>
              <a:ext cx="46550" cy="50025"/>
            </a:xfrm>
            <a:custGeom>
              <a:avLst/>
              <a:gdLst/>
              <a:ahLst/>
              <a:cxnLst/>
              <a:rect l="l" t="t" r="r" b="b"/>
              <a:pathLst>
                <a:path w="1862" h="2001" extrusionOk="0">
                  <a:moveTo>
                    <a:pt x="90" y="0"/>
                  </a:moveTo>
                  <a:cubicBezTo>
                    <a:pt x="1" y="0"/>
                    <a:pt x="2" y="81"/>
                    <a:pt x="61" y="277"/>
                  </a:cubicBezTo>
                  <a:cubicBezTo>
                    <a:pt x="194" y="710"/>
                    <a:pt x="361" y="1311"/>
                    <a:pt x="628" y="1611"/>
                  </a:cubicBezTo>
                  <a:cubicBezTo>
                    <a:pt x="836" y="1897"/>
                    <a:pt x="1328" y="2001"/>
                    <a:pt x="1567" y="2001"/>
                  </a:cubicBezTo>
                  <a:cubicBezTo>
                    <a:pt x="1634" y="2001"/>
                    <a:pt x="1681" y="1993"/>
                    <a:pt x="1695" y="1978"/>
                  </a:cubicBezTo>
                  <a:cubicBezTo>
                    <a:pt x="1729" y="1945"/>
                    <a:pt x="1862" y="1144"/>
                    <a:pt x="1562" y="810"/>
                  </a:cubicBezTo>
                  <a:cubicBezTo>
                    <a:pt x="1295" y="577"/>
                    <a:pt x="861" y="277"/>
                    <a:pt x="428" y="110"/>
                  </a:cubicBezTo>
                  <a:cubicBezTo>
                    <a:pt x="262" y="41"/>
                    <a:pt x="153" y="0"/>
                    <a:pt x="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16"/>
            <p:cNvSpPr/>
            <p:nvPr/>
          </p:nvSpPr>
          <p:spPr>
            <a:xfrm>
              <a:off x="3974675" y="3702100"/>
              <a:ext cx="65075" cy="30575"/>
            </a:xfrm>
            <a:custGeom>
              <a:avLst/>
              <a:gdLst/>
              <a:ahLst/>
              <a:cxnLst/>
              <a:rect l="l" t="t" r="r" b="b"/>
              <a:pathLst>
                <a:path w="2603" h="1223" extrusionOk="0">
                  <a:moveTo>
                    <a:pt x="1009" y="0"/>
                  </a:moveTo>
                  <a:cubicBezTo>
                    <a:pt x="959" y="0"/>
                    <a:pt x="912" y="2"/>
                    <a:pt x="868" y="7"/>
                  </a:cubicBezTo>
                  <a:cubicBezTo>
                    <a:pt x="468" y="40"/>
                    <a:pt x="1" y="707"/>
                    <a:pt x="1" y="807"/>
                  </a:cubicBezTo>
                  <a:cubicBezTo>
                    <a:pt x="1" y="867"/>
                    <a:pt x="457" y="1223"/>
                    <a:pt x="888" y="1223"/>
                  </a:cubicBezTo>
                  <a:cubicBezTo>
                    <a:pt x="938" y="1223"/>
                    <a:pt x="987" y="1218"/>
                    <a:pt x="1035" y="1208"/>
                  </a:cubicBezTo>
                  <a:cubicBezTo>
                    <a:pt x="1368" y="1174"/>
                    <a:pt x="1969" y="807"/>
                    <a:pt x="2336" y="574"/>
                  </a:cubicBezTo>
                  <a:cubicBezTo>
                    <a:pt x="2602" y="407"/>
                    <a:pt x="2569" y="340"/>
                    <a:pt x="2169" y="207"/>
                  </a:cubicBezTo>
                  <a:cubicBezTo>
                    <a:pt x="1792" y="91"/>
                    <a:pt x="1340" y="0"/>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16"/>
            <p:cNvSpPr/>
            <p:nvPr/>
          </p:nvSpPr>
          <p:spPr>
            <a:xfrm>
              <a:off x="3960800" y="3593075"/>
              <a:ext cx="43100" cy="52900"/>
            </a:xfrm>
            <a:custGeom>
              <a:avLst/>
              <a:gdLst/>
              <a:ahLst/>
              <a:cxnLst/>
              <a:rect l="l" t="t" r="r" b="b"/>
              <a:pathLst>
                <a:path w="1724" h="2116" extrusionOk="0">
                  <a:moveTo>
                    <a:pt x="80" y="1"/>
                  </a:moveTo>
                  <a:cubicBezTo>
                    <a:pt x="6" y="1"/>
                    <a:pt x="1" y="83"/>
                    <a:pt x="55" y="265"/>
                  </a:cubicBezTo>
                  <a:cubicBezTo>
                    <a:pt x="122" y="699"/>
                    <a:pt x="255" y="1366"/>
                    <a:pt x="422" y="1633"/>
                  </a:cubicBezTo>
                  <a:cubicBezTo>
                    <a:pt x="618" y="1968"/>
                    <a:pt x="1188" y="2116"/>
                    <a:pt x="1387" y="2116"/>
                  </a:cubicBezTo>
                  <a:cubicBezTo>
                    <a:pt x="1426" y="2116"/>
                    <a:pt x="1451" y="2110"/>
                    <a:pt x="1456" y="2100"/>
                  </a:cubicBezTo>
                  <a:cubicBezTo>
                    <a:pt x="1556" y="2066"/>
                    <a:pt x="1723" y="1266"/>
                    <a:pt x="1456" y="932"/>
                  </a:cubicBezTo>
                  <a:cubicBezTo>
                    <a:pt x="1256" y="699"/>
                    <a:pt x="789" y="365"/>
                    <a:pt x="422" y="165"/>
                  </a:cubicBezTo>
                  <a:cubicBezTo>
                    <a:pt x="255" y="58"/>
                    <a:pt x="143" y="1"/>
                    <a:pt x="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16"/>
            <p:cNvSpPr/>
            <p:nvPr/>
          </p:nvSpPr>
          <p:spPr>
            <a:xfrm>
              <a:off x="4003875" y="3598350"/>
              <a:ext cx="63400" cy="32625"/>
            </a:xfrm>
            <a:custGeom>
              <a:avLst/>
              <a:gdLst/>
              <a:ahLst/>
              <a:cxnLst/>
              <a:rect l="l" t="t" r="r" b="b"/>
              <a:pathLst>
                <a:path w="2536" h="1305" extrusionOk="0">
                  <a:moveTo>
                    <a:pt x="1523" y="1"/>
                  </a:moveTo>
                  <a:cubicBezTo>
                    <a:pt x="1217" y="1"/>
                    <a:pt x="912" y="24"/>
                    <a:pt x="701" y="87"/>
                  </a:cubicBezTo>
                  <a:cubicBezTo>
                    <a:pt x="267" y="221"/>
                    <a:pt x="0" y="988"/>
                    <a:pt x="33" y="1055"/>
                  </a:cubicBezTo>
                  <a:cubicBezTo>
                    <a:pt x="60" y="1107"/>
                    <a:pt x="458" y="1305"/>
                    <a:pt x="855" y="1305"/>
                  </a:cubicBezTo>
                  <a:cubicBezTo>
                    <a:pt x="962" y="1305"/>
                    <a:pt x="1068" y="1290"/>
                    <a:pt x="1168" y="1255"/>
                  </a:cubicBezTo>
                  <a:cubicBezTo>
                    <a:pt x="1501" y="1155"/>
                    <a:pt x="2001" y="654"/>
                    <a:pt x="2268" y="354"/>
                  </a:cubicBezTo>
                  <a:cubicBezTo>
                    <a:pt x="2535" y="87"/>
                    <a:pt x="2502" y="54"/>
                    <a:pt x="2035" y="21"/>
                  </a:cubicBezTo>
                  <a:cubicBezTo>
                    <a:pt x="1876" y="8"/>
                    <a:pt x="1700" y="1"/>
                    <a:pt x="15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16"/>
            <p:cNvSpPr/>
            <p:nvPr/>
          </p:nvSpPr>
          <p:spPr>
            <a:xfrm>
              <a:off x="3715325" y="4746150"/>
              <a:ext cx="50500" cy="43325"/>
            </a:xfrm>
            <a:custGeom>
              <a:avLst/>
              <a:gdLst/>
              <a:ahLst/>
              <a:cxnLst/>
              <a:rect l="l" t="t" r="r" b="b"/>
              <a:pathLst>
                <a:path w="2020" h="1733" extrusionOk="0">
                  <a:moveTo>
                    <a:pt x="1901" y="0"/>
                  </a:moveTo>
                  <a:cubicBezTo>
                    <a:pt x="1833" y="0"/>
                    <a:pt x="1725" y="27"/>
                    <a:pt x="1568" y="75"/>
                  </a:cubicBezTo>
                  <a:cubicBezTo>
                    <a:pt x="1168" y="175"/>
                    <a:pt x="601" y="342"/>
                    <a:pt x="367" y="575"/>
                  </a:cubicBezTo>
                  <a:cubicBezTo>
                    <a:pt x="34" y="842"/>
                    <a:pt x="0" y="1643"/>
                    <a:pt x="34" y="1676"/>
                  </a:cubicBezTo>
                  <a:cubicBezTo>
                    <a:pt x="48" y="1704"/>
                    <a:pt x="184" y="1733"/>
                    <a:pt x="363" y="1733"/>
                  </a:cubicBezTo>
                  <a:cubicBezTo>
                    <a:pt x="604" y="1733"/>
                    <a:pt x="924" y="1681"/>
                    <a:pt x="1135" y="1509"/>
                  </a:cubicBezTo>
                  <a:cubicBezTo>
                    <a:pt x="1401" y="1276"/>
                    <a:pt x="1702" y="642"/>
                    <a:pt x="1902" y="275"/>
                  </a:cubicBezTo>
                  <a:cubicBezTo>
                    <a:pt x="2008" y="83"/>
                    <a:pt x="2020" y="0"/>
                    <a:pt x="19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16"/>
            <p:cNvSpPr/>
            <p:nvPr/>
          </p:nvSpPr>
          <p:spPr>
            <a:xfrm>
              <a:off x="3632775" y="4646275"/>
              <a:ext cx="59225" cy="33700"/>
            </a:xfrm>
            <a:custGeom>
              <a:avLst/>
              <a:gdLst/>
              <a:ahLst/>
              <a:cxnLst/>
              <a:rect l="l" t="t" r="r" b="b"/>
              <a:pathLst>
                <a:path w="2369" h="1348" extrusionOk="0">
                  <a:moveTo>
                    <a:pt x="467" y="0"/>
                  </a:moveTo>
                  <a:cubicBezTo>
                    <a:pt x="33" y="0"/>
                    <a:pt x="0" y="67"/>
                    <a:pt x="200" y="300"/>
                  </a:cubicBezTo>
                  <a:cubicBezTo>
                    <a:pt x="500" y="601"/>
                    <a:pt x="967" y="1134"/>
                    <a:pt x="1201" y="1268"/>
                  </a:cubicBezTo>
                  <a:cubicBezTo>
                    <a:pt x="1326" y="1326"/>
                    <a:pt x="1470" y="1347"/>
                    <a:pt x="1613" y="1347"/>
                  </a:cubicBezTo>
                  <a:cubicBezTo>
                    <a:pt x="1967" y="1347"/>
                    <a:pt x="2311" y="1215"/>
                    <a:pt x="2335" y="1168"/>
                  </a:cubicBezTo>
                  <a:cubicBezTo>
                    <a:pt x="2368" y="1134"/>
                    <a:pt x="2168" y="334"/>
                    <a:pt x="1735" y="167"/>
                  </a:cubicBezTo>
                  <a:cubicBezTo>
                    <a:pt x="1468" y="67"/>
                    <a:pt x="867" y="0"/>
                    <a:pt x="4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16"/>
            <p:cNvSpPr/>
            <p:nvPr/>
          </p:nvSpPr>
          <p:spPr>
            <a:xfrm>
              <a:off x="3591075" y="4400125"/>
              <a:ext cx="65900" cy="31200"/>
            </a:xfrm>
            <a:custGeom>
              <a:avLst/>
              <a:gdLst/>
              <a:ahLst/>
              <a:cxnLst/>
              <a:rect l="l" t="t" r="r" b="b"/>
              <a:pathLst>
                <a:path w="2636" h="1248" extrusionOk="0">
                  <a:moveTo>
                    <a:pt x="1623" y="1"/>
                  </a:moveTo>
                  <a:cubicBezTo>
                    <a:pt x="1290" y="1"/>
                    <a:pt x="825" y="120"/>
                    <a:pt x="467" y="239"/>
                  </a:cubicBezTo>
                  <a:cubicBezTo>
                    <a:pt x="34" y="339"/>
                    <a:pt x="0" y="439"/>
                    <a:pt x="300" y="606"/>
                  </a:cubicBezTo>
                  <a:cubicBezTo>
                    <a:pt x="667" y="840"/>
                    <a:pt x="1201" y="1173"/>
                    <a:pt x="1535" y="1240"/>
                  </a:cubicBezTo>
                  <a:cubicBezTo>
                    <a:pt x="1570" y="1245"/>
                    <a:pt x="1606" y="1248"/>
                    <a:pt x="1643" y="1248"/>
                  </a:cubicBezTo>
                  <a:cubicBezTo>
                    <a:pt x="2085" y="1248"/>
                    <a:pt x="2569" y="899"/>
                    <a:pt x="2569" y="806"/>
                  </a:cubicBezTo>
                  <a:cubicBezTo>
                    <a:pt x="2635" y="740"/>
                    <a:pt x="2168" y="73"/>
                    <a:pt x="1735" y="6"/>
                  </a:cubicBezTo>
                  <a:cubicBezTo>
                    <a:pt x="1700" y="2"/>
                    <a:pt x="1662" y="1"/>
                    <a:pt x="16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16"/>
            <p:cNvSpPr/>
            <p:nvPr/>
          </p:nvSpPr>
          <p:spPr>
            <a:xfrm>
              <a:off x="3637775" y="4178000"/>
              <a:ext cx="51200" cy="43225"/>
            </a:xfrm>
            <a:custGeom>
              <a:avLst/>
              <a:gdLst/>
              <a:ahLst/>
              <a:cxnLst/>
              <a:rect l="l" t="t" r="r" b="b"/>
              <a:pathLst>
                <a:path w="2048" h="1729" extrusionOk="0">
                  <a:moveTo>
                    <a:pt x="1896" y="0"/>
                  </a:moveTo>
                  <a:cubicBezTo>
                    <a:pt x="1829" y="0"/>
                    <a:pt x="1731" y="19"/>
                    <a:pt x="1601" y="51"/>
                  </a:cubicBezTo>
                  <a:cubicBezTo>
                    <a:pt x="1168" y="185"/>
                    <a:pt x="634" y="351"/>
                    <a:pt x="367" y="552"/>
                  </a:cubicBezTo>
                  <a:cubicBezTo>
                    <a:pt x="34" y="852"/>
                    <a:pt x="0" y="1652"/>
                    <a:pt x="34" y="1686"/>
                  </a:cubicBezTo>
                  <a:cubicBezTo>
                    <a:pt x="48" y="1701"/>
                    <a:pt x="203" y="1729"/>
                    <a:pt x="401" y="1729"/>
                  </a:cubicBezTo>
                  <a:cubicBezTo>
                    <a:pt x="648" y="1729"/>
                    <a:pt x="964" y="1685"/>
                    <a:pt x="1168" y="1519"/>
                  </a:cubicBezTo>
                  <a:cubicBezTo>
                    <a:pt x="1435" y="1219"/>
                    <a:pt x="1768" y="652"/>
                    <a:pt x="1935" y="285"/>
                  </a:cubicBezTo>
                  <a:cubicBezTo>
                    <a:pt x="2048" y="81"/>
                    <a:pt x="2038" y="0"/>
                    <a:pt x="18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16"/>
            <p:cNvSpPr/>
            <p:nvPr/>
          </p:nvSpPr>
          <p:spPr>
            <a:xfrm>
              <a:off x="3589250" y="4145725"/>
              <a:ext cx="49375" cy="44100"/>
            </a:xfrm>
            <a:custGeom>
              <a:avLst/>
              <a:gdLst/>
              <a:ahLst/>
              <a:cxnLst/>
              <a:rect l="l" t="t" r="r" b="b"/>
              <a:pathLst>
                <a:path w="1975" h="1764" extrusionOk="0">
                  <a:moveTo>
                    <a:pt x="123" y="0"/>
                  </a:moveTo>
                  <a:cubicBezTo>
                    <a:pt x="2" y="0"/>
                    <a:pt x="0" y="83"/>
                    <a:pt x="107" y="275"/>
                  </a:cubicBezTo>
                  <a:cubicBezTo>
                    <a:pt x="307" y="642"/>
                    <a:pt x="607" y="1275"/>
                    <a:pt x="874" y="1509"/>
                  </a:cubicBezTo>
                  <a:cubicBezTo>
                    <a:pt x="1102" y="1714"/>
                    <a:pt x="1502" y="1764"/>
                    <a:pt x="1742" y="1764"/>
                  </a:cubicBezTo>
                  <a:cubicBezTo>
                    <a:pt x="1853" y="1764"/>
                    <a:pt x="1931" y="1753"/>
                    <a:pt x="1941" y="1742"/>
                  </a:cubicBezTo>
                  <a:cubicBezTo>
                    <a:pt x="1975" y="1676"/>
                    <a:pt x="1975" y="909"/>
                    <a:pt x="1641" y="608"/>
                  </a:cubicBezTo>
                  <a:cubicBezTo>
                    <a:pt x="1408" y="408"/>
                    <a:pt x="874" y="175"/>
                    <a:pt x="440" y="75"/>
                  </a:cubicBezTo>
                  <a:cubicBezTo>
                    <a:pt x="296" y="26"/>
                    <a:pt x="190" y="0"/>
                    <a:pt x="1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16"/>
            <p:cNvSpPr/>
            <p:nvPr/>
          </p:nvSpPr>
          <p:spPr>
            <a:xfrm>
              <a:off x="3632775" y="3790225"/>
              <a:ext cx="50525" cy="43225"/>
            </a:xfrm>
            <a:custGeom>
              <a:avLst/>
              <a:gdLst/>
              <a:ahLst/>
              <a:cxnLst/>
              <a:rect l="l" t="t" r="r" b="b"/>
              <a:pathLst>
                <a:path w="2021" h="1729" extrusionOk="0">
                  <a:moveTo>
                    <a:pt x="1878" y="0"/>
                  </a:moveTo>
                  <a:cubicBezTo>
                    <a:pt x="1810" y="0"/>
                    <a:pt x="1708" y="19"/>
                    <a:pt x="1568" y="51"/>
                  </a:cubicBezTo>
                  <a:cubicBezTo>
                    <a:pt x="1168" y="185"/>
                    <a:pt x="634" y="351"/>
                    <a:pt x="367" y="551"/>
                  </a:cubicBezTo>
                  <a:cubicBezTo>
                    <a:pt x="33" y="852"/>
                    <a:pt x="0" y="1652"/>
                    <a:pt x="33" y="1686"/>
                  </a:cubicBezTo>
                  <a:cubicBezTo>
                    <a:pt x="48" y="1700"/>
                    <a:pt x="202" y="1729"/>
                    <a:pt x="401" y="1729"/>
                  </a:cubicBezTo>
                  <a:cubicBezTo>
                    <a:pt x="648" y="1729"/>
                    <a:pt x="964" y="1685"/>
                    <a:pt x="1168" y="1519"/>
                  </a:cubicBezTo>
                  <a:cubicBezTo>
                    <a:pt x="1401" y="1285"/>
                    <a:pt x="1735" y="652"/>
                    <a:pt x="1901" y="285"/>
                  </a:cubicBezTo>
                  <a:cubicBezTo>
                    <a:pt x="2014" y="81"/>
                    <a:pt x="2020" y="0"/>
                    <a:pt x="187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16"/>
            <p:cNvSpPr/>
            <p:nvPr/>
          </p:nvSpPr>
          <p:spPr>
            <a:xfrm>
              <a:off x="3728675" y="4679200"/>
              <a:ext cx="47925" cy="45825"/>
            </a:xfrm>
            <a:custGeom>
              <a:avLst/>
              <a:gdLst/>
              <a:ahLst/>
              <a:cxnLst/>
              <a:rect l="l" t="t" r="r" b="b"/>
              <a:pathLst>
                <a:path w="1917" h="1833" extrusionOk="0">
                  <a:moveTo>
                    <a:pt x="1810" y="1"/>
                  </a:moveTo>
                  <a:cubicBezTo>
                    <a:pt x="1746" y="1"/>
                    <a:pt x="1643" y="33"/>
                    <a:pt x="1501" y="84"/>
                  </a:cubicBezTo>
                  <a:cubicBezTo>
                    <a:pt x="1068" y="184"/>
                    <a:pt x="567" y="451"/>
                    <a:pt x="334" y="685"/>
                  </a:cubicBezTo>
                  <a:cubicBezTo>
                    <a:pt x="0" y="985"/>
                    <a:pt x="67" y="1785"/>
                    <a:pt x="134" y="1819"/>
                  </a:cubicBezTo>
                  <a:cubicBezTo>
                    <a:pt x="142" y="1827"/>
                    <a:pt x="190" y="1833"/>
                    <a:pt x="263" y="1833"/>
                  </a:cubicBezTo>
                  <a:cubicBezTo>
                    <a:pt x="495" y="1833"/>
                    <a:pt x="973" y="1772"/>
                    <a:pt x="1201" y="1519"/>
                  </a:cubicBezTo>
                  <a:cubicBezTo>
                    <a:pt x="1401" y="1318"/>
                    <a:pt x="1668" y="685"/>
                    <a:pt x="1835" y="284"/>
                  </a:cubicBezTo>
                  <a:cubicBezTo>
                    <a:pt x="1917" y="80"/>
                    <a:pt x="1911" y="1"/>
                    <a:pt x="18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16"/>
            <p:cNvSpPr/>
            <p:nvPr/>
          </p:nvSpPr>
          <p:spPr>
            <a:xfrm>
              <a:off x="3648600" y="4535975"/>
              <a:ext cx="64250" cy="30050"/>
            </a:xfrm>
            <a:custGeom>
              <a:avLst/>
              <a:gdLst/>
              <a:ahLst/>
              <a:cxnLst/>
              <a:rect l="l" t="t" r="r" b="b"/>
              <a:pathLst>
                <a:path w="2570" h="1202" extrusionOk="0">
                  <a:moveTo>
                    <a:pt x="1548" y="1"/>
                  </a:moveTo>
                  <a:cubicBezTo>
                    <a:pt x="1222" y="1"/>
                    <a:pt x="794" y="65"/>
                    <a:pt x="435" y="176"/>
                  </a:cubicBezTo>
                  <a:cubicBezTo>
                    <a:pt x="34" y="309"/>
                    <a:pt x="1" y="376"/>
                    <a:pt x="268" y="543"/>
                  </a:cubicBezTo>
                  <a:cubicBezTo>
                    <a:pt x="601" y="810"/>
                    <a:pt x="1202" y="1177"/>
                    <a:pt x="1535" y="1177"/>
                  </a:cubicBezTo>
                  <a:cubicBezTo>
                    <a:pt x="1588" y="1194"/>
                    <a:pt x="1645" y="1202"/>
                    <a:pt x="1704" y="1202"/>
                  </a:cubicBezTo>
                  <a:cubicBezTo>
                    <a:pt x="2092" y="1202"/>
                    <a:pt x="2569" y="868"/>
                    <a:pt x="2569" y="810"/>
                  </a:cubicBezTo>
                  <a:cubicBezTo>
                    <a:pt x="2569" y="743"/>
                    <a:pt x="2169" y="76"/>
                    <a:pt x="1735" y="9"/>
                  </a:cubicBezTo>
                  <a:cubicBezTo>
                    <a:pt x="1678" y="3"/>
                    <a:pt x="1615" y="1"/>
                    <a:pt x="15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16"/>
            <p:cNvSpPr/>
            <p:nvPr/>
          </p:nvSpPr>
          <p:spPr>
            <a:xfrm>
              <a:off x="3698650" y="4327975"/>
              <a:ext cx="55650" cy="38975"/>
            </a:xfrm>
            <a:custGeom>
              <a:avLst/>
              <a:gdLst/>
              <a:ahLst/>
              <a:cxnLst/>
              <a:rect l="l" t="t" r="r" b="b"/>
              <a:pathLst>
                <a:path w="2226" h="1559" extrusionOk="0">
                  <a:moveTo>
                    <a:pt x="2075" y="0"/>
                  </a:moveTo>
                  <a:cubicBezTo>
                    <a:pt x="2032" y="0"/>
                    <a:pt x="1975" y="8"/>
                    <a:pt x="1902" y="23"/>
                  </a:cubicBezTo>
                  <a:cubicBezTo>
                    <a:pt x="1501" y="123"/>
                    <a:pt x="834" y="223"/>
                    <a:pt x="534" y="457"/>
                  </a:cubicBezTo>
                  <a:cubicBezTo>
                    <a:pt x="167" y="690"/>
                    <a:pt x="0" y="1391"/>
                    <a:pt x="34" y="1424"/>
                  </a:cubicBezTo>
                  <a:cubicBezTo>
                    <a:pt x="54" y="1466"/>
                    <a:pt x="360" y="1559"/>
                    <a:pt x="676" y="1559"/>
                  </a:cubicBezTo>
                  <a:cubicBezTo>
                    <a:pt x="867" y="1559"/>
                    <a:pt x="1063" y="1525"/>
                    <a:pt x="1201" y="1424"/>
                  </a:cubicBezTo>
                  <a:cubicBezTo>
                    <a:pt x="1501" y="1224"/>
                    <a:pt x="1835" y="757"/>
                    <a:pt x="2035" y="390"/>
                  </a:cubicBezTo>
                  <a:cubicBezTo>
                    <a:pt x="2191" y="104"/>
                    <a:pt x="2226" y="0"/>
                    <a:pt x="207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16"/>
            <p:cNvSpPr/>
            <p:nvPr/>
          </p:nvSpPr>
          <p:spPr>
            <a:xfrm>
              <a:off x="3700325" y="4049150"/>
              <a:ext cx="63400" cy="30800"/>
            </a:xfrm>
            <a:custGeom>
              <a:avLst/>
              <a:gdLst/>
              <a:ahLst/>
              <a:cxnLst/>
              <a:rect l="l" t="t" r="r" b="b"/>
              <a:pathLst>
                <a:path w="2536" h="1232" extrusionOk="0">
                  <a:moveTo>
                    <a:pt x="1193" y="0"/>
                  </a:moveTo>
                  <a:cubicBezTo>
                    <a:pt x="1033" y="0"/>
                    <a:pt x="885" y="11"/>
                    <a:pt x="767" y="35"/>
                  </a:cubicBezTo>
                  <a:cubicBezTo>
                    <a:pt x="334" y="168"/>
                    <a:pt x="0" y="869"/>
                    <a:pt x="0" y="935"/>
                  </a:cubicBezTo>
                  <a:cubicBezTo>
                    <a:pt x="0" y="964"/>
                    <a:pt x="479" y="1231"/>
                    <a:pt x="889" y="1231"/>
                  </a:cubicBezTo>
                  <a:cubicBezTo>
                    <a:pt x="963" y="1231"/>
                    <a:pt x="1035" y="1223"/>
                    <a:pt x="1101" y="1202"/>
                  </a:cubicBezTo>
                  <a:cubicBezTo>
                    <a:pt x="1434" y="1136"/>
                    <a:pt x="1968" y="669"/>
                    <a:pt x="2302" y="435"/>
                  </a:cubicBezTo>
                  <a:cubicBezTo>
                    <a:pt x="2535" y="202"/>
                    <a:pt x="2502" y="168"/>
                    <a:pt x="2102" y="102"/>
                  </a:cubicBezTo>
                  <a:cubicBezTo>
                    <a:pt x="1822" y="37"/>
                    <a:pt x="1486" y="0"/>
                    <a:pt x="11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16"/>
            <p:cNvSpPr/>
            <p:nvPr/>
          </p:nvSpPr>
          <p:spPr>
            <a:xfrm>
              <a:off x="3747025" y="3580900"/>
              <a:ext cx="64225" cy="31200"/>
            </a:xfrm>
            <a:custGeom>
              <a:avLst/>
              <a:gdLst/>
              <a:ahLst/>
              <a:cxnLst/>
              <a:rect l="l" t="t" r="r" b="b"/>
              <a:pathLst>
                <a:path w="2569" h="1248" extrusionOk="0">
                  <a:moveTo>
                    <a:pt x="1211" y="0"/>
                  </a:moveTo>
                  <a:cubicBezTo>
                    <a:pt x="1044" y="0"/>
                    <a:pt x="890" y="15"/>
                    <a:pt x="767" y="51"/>
                  </a:cubicBezTo>
                  <a:cubicBezTo>
                    <a:pt x="334" y="185"/>
                    <a:pt x="0" y="885"/>
                    <a:pt x="0" y="919"/>
                  </a:cubicBezTo>
                  <a:cubicBezTo>
                    <a:pt x="0" y="975"/>
                    <a:pt x="480" y="1248"/>
                    <a:pt x="890" y="1248"/>
                  </a:cubicBezTo>
                  <a:cubicBezTo>
                    <a:pt x="964" y="1248"/>
                    <a:pt x="1035" y="1239"/>
                    <a:pt x="1101" y="1219"/>
                  </a:cubicBezTo>
                  <a:cubicBezTo>
                    <a:pt x="1434" y="1119"/>
                    <a:pt x="1968" y="685"/>
                    <a:pt x="2302" y="418"/>
                  </a:cubicBezTo>
                  <a:cubicBezTo>
                    <a:pt x="2569" y="218"/>
                    <a:pt x="2502" y="185"/>
                    <a:pt x="2102" y="85"/>
                  </a:cubicBezTo>
                  <a:cubicBezTo>
                    <a:pt x="1827" y="43"/>
                    <a:pt x="1500" y="0"/>
                    <a:pt x="1211"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16"/>
            <p:cNvSpPr/>
            <p:nvPr/>
          </p:nvSpPr>
          <p:spPr>
            <a:xfrm>
              <a:off x="3798725" y="3332800"/>
              <a:ext cx="63400" cy="30800"/>
            </a:xfrm>
            <a:custGeom>
              <a:avLst/>
              <a:gdLst/>
              <a:ahLst/>
              <a:cxnLst/>
              <a:rect l="l" t="t" r="r" b="b"/>
              <a:pathLst>
                <a:path w="2536" h="1232" extrusionOk="0">
                  <a:moveTo>
                    <a:pt x="1168" y="0"/>
                  </a:moveTo>
                  <a:cubicBezTo>
                    <a:pt x="1004" y="0"/>
                    <a:pt x="852" y="11"/>
                    <a:pt x="734" y="35"/>
                  </a:cubicBezTo>
                  <a:cubicBezTo>
                    <a:pt x="334" y="168"/>
                    <a:pt x="0" y="869"/>
                    <a:pt x="0" y="936"/>
                  </a:cubicBezTo>
                  <a:cubicBezTo>
                    <a:pt x="0" y="964"/>
                    <a:pt x="479" y="1232"/>
                    <a:pt x="869" y="1232"/>
                  </a:cubicBezTo>
                  <a:cubicBezTo>
                    <a:pt x="939" y="1232"/>
                    <a:pt x="1006" y="1223"/>
                    <a:pt x="1068" y="1202"/>
                  </a:cubicBezTo>
                  <a:cubicBezTo>
                    <a:pt x="1401" y="1102"/>
                    <a:pt x="1935" y="669"/>
                    <a:pt x="2268" y="435"/>
                  </a:cubicBezTo>
                  <a:cubicBezTo>
                    <a:pt x="2535" y="202"/>
                    <a:pt x="2502" y="168"/>
                    <a:pt x="2068" y="102"/>
                  </a:cubicBezTo>
                  <a:cubicBezTo>
                    <a:pt x="1810" y="37"/>
                    <a:pt x="1468" y="0"/>
                    <a:pt x="116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16"/>
            <p:cNvSpPr/>
            <p:nvPr/>
          </p:nvSpPr>
          <p:spPr>
            <a:xfrm>
              <a:off x="3657700" y="3898350"/>
              <a:ext cx="51800" cy="39725"/>
            </a:xfrm>
            <a:custGeom>
              <a:avLst/>
              <a:gdLst/>
              <a:ahLst/>
              <a:cxnLst/>
              <a:rect l="l" t="t" r="r" b="b"/>
              <a:pathLst>
                <a:path w="2072" h="1589" extrusionOk="0">
                  <a:moveTo>
                    <a:pt x="156" y="0"/>
                  </a:moveTo>
                  <a:cubicBezTo>
                    <a:pt x="0" y="0"/>
                    <a:pt x="16" y="77"/>
                    <a:pt x="137" y="296"/>
                  </a:cubicBezTo>
                  <a:cubicBezTo>
                    <a:pt x="337" y="663"/>
                    <a:pt x="671" y="1230"/>
                    <a:pt x="904" y="1397"/>
                  </a:cubicBezTo>
                  <a:cubicBezTo>
                    <a:pt x="1105" y="1547"/>
                    <a:pt x="1380" y="1589"/>
                    <a:pt x="1609" y="1589"/>
                  </a:cubicBezTo>
                  <a:cubicBezTo>
                    <a:pt x="1838" y="1589"/>
                    <a:pt x="2022" y="1547"/>
                    <a:pt x="2039" y="1530"/>
                  </a:cubicBezTo>
                  <a:cubicBezTo>
                    <a:pt x="2072" y="1497"/>
                    <a:pt x="2039" y="696"/>
                    <a:pt x="1672" y="463"/>
                  </a:cubicBezTo>
                  <a:cubicBezTo>
                    <a:pt x="1371" y="296"/>
                    <a:pt x="838" y="129"/>
                    <a:pt x="404" y="29"/>
                  </a:cubicBezTo>
                  <a:cubicBezTo>
                    <a:pt x="295" y="11"/>
                    <a:pt x="214" y="0"/>
                    <a:pt x="1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16"/>
            <p:cNvSpPr/>
            <p:nvPr/>
          </p:nvSpPr>
          <p:spPr>
            <a:xfrm>
              <a:off x="3714800" y="3468875"/>
              <a:ext cx="52250" cy="39725"/>
            </a:xfrm>
            <a:custGeom>
              <a:avLst/>
              <a:gdLst/>
              <a:ahLst/>
              <a:cxnLst/>
              <a:rect l="l" t="t" r="r" b="b"/>
              <a:pathLst>
                <a:path w="2090" h="1589" extrusionOk="0">
                  <a:moveTo>
                    <a:pt x="167" y="0"/>
                  </a:moveTo>
                  <a:cubicBezTo>
                    <a:pt x="2" y="0"/>
                    <a:pt x="0" y="77"/>
                    <a:pt x="122" y="296"/>
                  </a:cubicBezTo>
                  <a:cubicBezTo>
                    <a:pt x="355" y="663"/>
                    <a:pt x="722" y="1230"/>
                    <a:pt x="922" y="1397"/>
                  </a:cubicBezTo>
                  <a:cubicBezTo>
                    <a:pt x="1106" y="1547"/>
                    <a:pt x="1381" y="1589"/>
                    <a:pt x="1614" y="1589"/>
                  </a:cubicBezTo>
                  <a:cubicBezTo>
                    <a:pt x="1848" y="1589"/>
                    <a:pt x="2040" y="1547"/>
                    <a:pt x="2056" y="1530"/>
                  </a:cubicBezTo>
                  <a:cubicBezTo>
                    <a:pt x="2090" y="1497"/>
                    <a:pt x="2056" y="696"/>
                    <a:pt x="1689" y="463"/>
                  </a:cubicBezTo>
                  <a:cubicBezTo>
                    <a:pt x="1389" y="296"/>
                    <a:pt x="855" y="129"/>
                    <a:pt x="422" y="29"/>
                  </a:cubicBezTo>
                  <a:cubicBezTo>
                    <a:pt x="313" y="11"/>
                    <a:pt x="229" y="0"/>
                    <a:pt x="167"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16"/>
            <p:cNvSpPr/>
            <p:nvPr/>
          </p:nvSpPr>
          <p:spPr>
            <a:xfrm>
              <a:off x="3789475" y="3143250"/>
              <a:ext cx="52625" cy="40125"/>
            </a:xfrm>
            <a:custGeom>
              <a:avLst/>
              <a:gdLst/>
              <a:ahLst/>
              <a:cxnLst/>
              <a:rect l="l" t="t" r="r" b="b"/>
              <a:pathLst>
                <a:path w="2105" h="1605" extrusionOk="0">
                  <a:moveTo>
                    <a:pt x="155" y="1"/>
                  </a:moveTo>
                  <a:cubicBezTo>
                    <a:pt x="1" y="1"/>
                    <a:pt x="19" y="89"/>
                    <a:pt x="137" y="278"/>
                  </a:cubicBezTo>
                  <a:cubicBezTo>
                    <a:pt x="404" y="679"/>
                    <a:pt x="737" y="1246"/>
                    <a:pt x="937" y="1413"/>
                  </a:cubicBezTo>
                  <a:cubicBezTo>
                    <a:pt x="1121" y="1563"/>
                    <a:pt x="1396" y="1604"/>
                    <a:pt x="1629" y="1604"/>
                  </a:cubicBezTo>
                  <a:cubicBezTo>
                    <a:pt x="1863" y="1604"/>
                    <a:pt x="2055" y="1563"/>
                    <a:pt x="2071" y="1546"/>
                  </a:cubicBezTo>
                  <a:cubicBezTo>
                    <a:pt x="2105" y="1513"/>
                    <a:pt x="2071" y="712"/>
                    <a:pt x="1671" y="445"/>
                  </a:cubicBezTo>
                  <a:cubicBezTo>
                    <a:pt x="1404" y="278"/>
                    <a:pt x="837" y="112"/>
                    <a:pt x="437" y="45"/>
                  </a:cubicBezTo>
                  <a:cubicBezTo>
                    <a:pt x="310" y="16"/>
                    <a:pt x="218" y="1"/>
                    <a:pt x="1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16"/>
            <p:cNvSpPr/>
            <p:nvPr/>
          </p:nvSpPr>
          <p:spPr>
            <a:xfrm>
              <a:off x="3631100" y="4037075"/>
              <a:ext cx="48250" cy="45825"/>
            </a:xfrm>
            <a:custGeom>
              <a:avLst/>
              <a:gdLst/>
              <a:ahLst/>
              <a:cxnLst/>
              <a:rect l="l" t="t" r="r" b="b"/>
              <a:pathLst>
                <a:path w="1930" h="1833" extrusionOk="0">
                  <a:moveTo>
                    <a:pt x="1834" y="1"/>
                  </a:moveTo>
                  <a:cubicBezTo>
                    <a:pt x="1774" y="1"/>
                    <a:pt x="1677" y="32"/>
                    <a:pt x="1535" y="84"/>
                  </a:cubicBezTo>
                  <a:cubicBezTo>
                    <a:pt x="1101" y="184"/>
                    <a:pt x="601" y="451"/>
                    <a:pt x="334" y="685"/>
                  </a:cubicBezTo>
                  <a:cubicBezTo>
                    <a:pt x="0" y="985"/>
                    <a:pt x="100" y="1785"/>
                    <a:pt x="134" y="1819"/>
                  </a:cubicBezTo>
                  <a:cubicBezTo>
                    <a:pt x="142" y="1827"/>
                    <a:pt x="192" y="1833"/>
                    <a:pt x="268" y="1833"/>
                  </a:cubicBezTo>
                  <a:cubicBezTo>
                    <a:pt x="509" y="1833"/>
                    <a:pt x="1007" y="1772"/>
                    <a:pt x="1235" y="1519"/>
                  </a:cubicBezTo>
                  <a:cubicBezTo>
                    <a:pt x="1435" y="1318"/>
                    <a:pt x="1702" y="651"/>
                    <a:pt x="1868" y="284"/>
                  </a:cubicBezTo>
                  <a:cubicBezTo>
                    <a:pt x="1930" y="80"/>
                    <a:pt x="1928" y="1"/>
                    <a:pt x="18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16"/>
            <p:cNvSpPr/>
            <p:nvPr/>
          </p:nvSpPr>
          <p:spPr>
            <a:xfrm>
              <a:off x="3790375" y="3384525"/>
              <a:ext cx="308575" cy="1645375"/>
            </a:xfrm>
            <a:custGeom>
              <a:avLst/>
              <a:gdLst/>
              <a:ahLst/>
              <a:cxnLst/>
              <a:rect l="l" t="t" r="r" b="b"/>
              <a:pathLst>
                <a:path w="12343" h="65815" fill="none" extrusionOk="0">
                  <a:moveTo>
                    <a:pt x="12343" y="1"/>
                  </a:moveTo>
                  <a:cubicBezTo>
                    <a:pt x="12343" y="1"/>
                    <a:pt x="1068" y="21850"/>
                    <a:pt x="1" y="65815"/>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16"/>
            <p:cNvSpPr/>
            <p:nvPr/>
          </p:nvSpPr>
          <p:spPr>
            <a:xfrm>
              <a:off x="3534350" y="3032625"/>
              <a:ext cx="353625" cy="1996450"/>
            </a:xfrm>
            <a:custGeom>
              <a:avLst/>
              <a:gdLst/>
              <a:ahLst/>
              <a:cxnLst/>
              <a:rect l="l" t="t" r="r" b="b"/>
              <a:pathLst>
                <a:path w="14145" h="79858" fill="none" extrusionOk="0">
                  <a:moveTo>
                    <a:pt x="10275" y="79857"/>
                  </a:moveTo>
                  <a:cubicBezTo>
                    <a:pt x="1" y="38661"/>
                    <a:pt x="14144" y="0"/>
                    <a:pt x="14144"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16"/>
            <p:cNvSpPr/>
            <p:nvPr/>
          </p:nvSpPr>
          <p:spPr>
            <a:xfrm>
              <a:off x="3791200" y="4011650"/>
              <a:ext cx="297750" cy="1017425"/>
            </a:xfrm>
            <a:custGeom>
              <a:avLst/>
              <a:gdLst/>
              <a:ahLst/>
              <a:cxnLst/>
              <a:rect l="l" t="t" r="r" b="b"/>
              <a:pathLst>
                <a:path w="11910" h="40697" fill="none" extrusionOk="0">
                  <a:moveTo>
                    <a:pt x="11909" y="0"/>
                  </a:moveTo>
                  <a:cubicBezTo>
                    <a:pt x="11909" y="0"/>
                    <a:pt x="8974" y="14211"/>
                    <a:pt x="1" y="4069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16"/>
            <p:cNvSpPr/>
            <p:nvPr/>
          </p:nvSpPr>
          <p:spPr>
            <a:xfrm>
              <a:off x="3415100" y="4094200"/>
              <a:ext cx="376125" cy="935700"/>
            </a:xfrm>
            <a:custGeom>
              <a:avLst/>
              <a:gdLst/>
              <a:ahLst/>
              <a:cxnLst/>
              <a:rect l="l" t="t" r="r" b="b"/>
              <a:pathLst>
                <a:path w="15045" h="37428" fill="none" extrusionOk="0">
                  <a:moveTo>
                    <a:pt x="1" y="1"/>
                  </a:moveTo>
                  <a:cubicBezTo>
                    <a:pt x="1" y="1"/>
                    <a:pt x="1902" y="20782"/>
                    <a:pt x="15045" y="3742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16"/>
            <p:cNvSpPr/>
            <p:nvPr/>
          </p:nvSpPr>
          <p:spPr>
            <a:xfrm>
              <a:off x="3579400" y="3682250"/>
              <a:ext cx="211000" cy="1346825"/>
            </a:xfrm>
            <a:custGeom>
              <a:avLst/>
              <a:gdLst/>
              <a:ahLst/>
              <a:cxnLst/>
              <a:rect l="l" t="t" r="r" b="b"/>
              <a:pathLst>
                <a:path w="8440" h="53873" fill="none" extrusionOk="0">
                  <a:moveTo>
                    <a:pt x="2469" y="0"/>
                  </a:moveTo>
                  <a:cubicBezTo>
                    <a:pt x="2469" y="0"/>
                    <a:pt x="0" y="32557"/>
                    <a:pt x="8440" y="53872"/>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16"/>
            <p:cNvSpPr/>
            <p:nvPr/>
          </p:nvSpPr>
          <p:spPr>
            <a:xfrm>
              <a:off x="3757850" y="4761350"/>
              <a:ext cx="267725" cy="275225"/>
            </a:xfrm>
            <a:custGeom>
              <a:avLst/>
              <a:gdLst/>
              <a:ahLst/>
              <a:cxnLst/>
              <a:rect l="l" t="t" r="r" b="b"/>
              <a:pathLst>
                <a:path w="10709" h="11009" extrusionOk="0">
                  <a:moveTo>
                    <a:pt x="10375" y="1"/>
                  </a:moveTo>
                  <a:lnTo>
                    <a:pt x="10375" y="1"/>
                  </a:lnTo>
                  <a:cubicBezTo>
                    <a:pt x="7740" y="568"/>
                    <a:pt x="3703" y="3003"/>
                    <a:pt x="1869" y="4904"/>
                  </a:cubicBezTo>
                  <a:cubicBezTo>
                    <a:pt x="1" y="6839"/>
                    <a:pt x="368" y="8373"/>
                    <a:pt x="801" y="11008"/>
                  </a:cubicBezTo>
                  <a:cubicBezTo>
                    <a:pt x="3570" y="10975"/>
                    <a:pt x="4871" y="10975"/>
                    <a:pt x="6705" y="8874"/>
                  </a:cubicBezTo>
                  <a:cubicBezTo>
                    <a:pt x="8507" y="6805"/>
                    <a:pt x="10708" y="2736"/>
                    <a:pt x="10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16"/>
            <p:cNvSpPr/>
            <p:nvPr/>
          </p:nvSpPr>
          <p:spPr>
            <a:xfrm>
              <a:off x="3792875" y="4821400"/>
              <a:ext cx="177650" cy="197650"/>
            </a:xfrm>
            <a:custGeom>
              <a:avLst/>
              <a:gdLst/>
              <a:ahLst/>
              <a:cxnLst/>
              <a:rect l="l" t="t" r="r" b="b"/>
              <a:pathLst>
                <a:path w="7106" h="7906" fill="none" extrusionOk="0">
                  <a:moveTo>
                    <a:pt x="7106" y="0"/>
                  </a:moveTo>
                  <a:cubicBezTo>
                    <a:pt x="6739" y="467"/>
                    <a:pt x="1" y="7906"/>
                    <a:pt x="1" y="790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16"/>
            <p:cNvSpPr/>
            <p:nvPr/>
          </p:nvSpPr>
          <p:spPr>
            <a:xfrm>
              <a:off x="3508500" y="4787200"/>
              <a:ext cx="277725" cy="253850"/>
            </a:xfrm>
            <a:custGeom>
              <a:avLst/>
              <a:gdLst/>
              <a:ahLst/>
              <a:cxnLst/>
              <a:rect l="l" t="t" r="r" b="b"/>
              <a:pathLst>
                <a:path w="11109" h="10154" extrusionOk="0">
                  <a:moveTo>
                    <a:pt x="101" y="1"/>
                  </a:moveTo>
                  <a:lnTo>
                    <a:pt x="101" y="1"/>
                  </a:lnTo>
                  <a:cubicBezTo>
                    <a:pt x="1" y="2769"/>
                    <a:pt x="2636" y="6539"/>
                    <a:pt x="4638" y="8473"/>
                  </a:cubicBezTo>
                  <a:cubicBezTo>
                    <a:pt x="6036" y="9802"/>
                    <a:pt x="7109" y="10153"/>
                    <a:pt x="8562" y="10153"/>
                  </a:cubicBezTo>
                  <a:cubicBezTo>
                    <a:pt x="9188" y="10153"/>
                    <a:pt x="9885" y="10088"/>
                    <a:pt x="10709" y="10008"/>
                  </a:cubicBezTo>
                  <a:cubicBezTo>
                    <a:pt x="10875" y="7339"/>
                    <a:pt x="11109" y="5771"/>
                    <a:pt x="9041" y="4037"/>
                  </a:cubicBezTo>
                  <a:cubicBezTo>
                    <a:pt x="7006" y="2302"/>
                    <a:pt x="2770" y="334"/>
                    <a:pt x="1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16"/>
            <p:cNvSpPr/>
            <p:nvPr/>
          </p:nvSpPr>
          <p:spPr>
            <a:xfrm>
              <a:off x="3562725" y="4842250"/>
              <a:ext cx="196000" cy="178475"/>
            </a:xfrm>
            <a:custGeom>
              <a:avLst/>
              <a:gdLst/>
              <a:ahLst/>
              <a:cxnLst/>
              <a:rect l="l" t="t" r="r" b="b"/>
              <a:pathLst>
                <a:path w="7840" h="7139" fill="none" extrusionOk="0">
                  <a:moveTo>
                    <a:pt x="0" y="0"/>
                  </a:moveTo>
                  <a:cubicBezTo>
                    <a:pt x="434" y="434"/>
                    <a:pt x="7839" y="7139"/>
                    <a:pt x="7839" y="7139"/>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16"/>
            <p:cNvSpPr/>
            <p:nvPr/>
          </p:nvSpPr>
          <p:spPr>
            <a:xfrm>
              <a:off x="3480150" y="3518800"/>
              <a:ext cx="331925" cy="316475"/>
            </a:xfrm>
            <a:custGeom>
              <a:avLst/>
              <a:gdLst/>
              <a:ahLst/>
              <a:cxnLst/>
              <a:rect l="l" t="t" r="r" b="b"/>
              <a:pathLst>
                <a:path w="13277" h="12659" extrusionOk="0">
                  <a:moveTo>
                    <a:pt x="6088" y="0"/>
                  </a:moveTo>
                  <a:cubicBezTo>
                    <a:pt x="5661" y="0"/>
                    <a:pt x="5217" y="175"/>
                    <a:pt x="4904" y="467"/>
                  </a:cubicBezTo>
                  <a:cubicBezTo>
                    <a:pt x="4337" y="968"/>
                    <a:pt x="4137" y="1668"/>
                    <a:pt x="4137" y="2369"/>
                  </a:cubicBezTo>
                  <a:cubicBezTo>
                    <a:pt x="4115" y="2805"/>
                    <a:pt x="4193" y="3256"/>
                    <a:pt x="4297" y="3702"/>
                  </a:cubicBezTo>
                  <a:lnTo>
                    <a:pt x="4297" y="3702"/>
                  </a:lnTo>
                  <a:cubicBezTo>
                    <a:pt x="4247" y="3636"/>
                    <a:pt x="4183" y="3580"/>
                    <a:pt x="4104" y="3536"/>
                  </a:cubicBezTo>
                  <a:cubicBezTo>
                    <a:pt x="3770" y="3369"/>
                    <a:pt x="3403" y="3336"/>
                    <a:pt x="3003" y="3336"/>
                  </a:cubicBezTo>
                  <a:cubicBezTo>
                    <a:pt x="2803" y="3336"/>
                    <a:pt x="2594" y="3319"/>
                    <a:pt x="2386" y="3319"/>
                  </a:cubicBezTo>
                  <a:cubicBezTo>
                    <a:pt x="2177" y="3319"/>
                    <a:pt x="1969" y="3336"/>
                    <a:pt x="1769" y="3403"/>
                  </a:cubicBezTo>
                  <a:cubicBezTo>
                    <a:pt x="1335" y="3536"/>
                    <a:pt x="968" y="3836"/>
                    <a:pt x="901" y="4237"/>
                  </a:cubicBezTo>
                  <a:cubicBezTo>
                    <a:pt x="768" y="4737"/>
                    <a:pt x="1102" y="5237"/>
                    <a:pt x="1468" y="5638"/>
                  </a:cubicBezTo>
                  <a:cubicBezTo>
                    <a:pt x="2069" y="6238"/>
                    <a:pt x="2769" y="6672"/>
                    <a:pt x="3570" y="6972"/>
                  </a:cubicBezTo>
                  <a:cubicBezTo>
                    <a:pt x="2569" y="7039"/>
                    <a:pt x="1502" y="7372"/>
                    <a:pt x="835" y="8139"/>
                  </a:cubicBezTo>
                  <a:cubicBezTo>
                    <a:pt x="168" y="8873"/>
                    <a:pt x="1" y="10141"/>
                    <a:pt x="668" y="10875"/>
                  </a:cubicBezTo>
                  <a:cubicBezTo>
                    <a:pt x="1037" y="11264"/>
                    <a:pt x="1557" y="11439"/>
                    <a:pt x="2081" y="11439"/>
                  </a:cubicBezTo>
                  <a:cubicBezTo>
                    <a:pt x="2410" y="11439"/>
                    <a:pt x="2740" y="11370"/>
                    <a:pt x="3036" y="11242"/>
                  </a:cubicBezTo>
                  <a:cubicBezTo>
                    <a:pt x="3723" y="10955"/>
                    <a:pt x="4238" y="10399"/>
                    <a:pt x="4645" y="9804"/>
                  </a:cubicBezTo>
                  <a:lnTo>
                    <a:pt x="4645" y="9804"/>
                  </a:lnTo>
                  <a:cubicBezTo>
                    <a:pt x="4428" y="10216"/>
                    <a:pt x="4364" y="10695"/>
                    <a:pt x="4471" y="11175"/>
                  </a:cubicBezTo>
                  <a:cubicBezTo>
                    <a:pt x="4637" y="11742"/>
                    <a:pt x="5004" y="12242"/>
                    <a:pt x="5538" y="12509"/>
                  </a:cubicBezTo>
                  <a:cubicBezTo>
                    <a:pt x="5771" y="12606"/>
                    <a:pt x="6004" y="12658"/>
                    <a:pt x="6238" y="12658"/>
                  </a:cubicBezTo>
                  <a:cubicBezTo>
                    <a:pt x="6405" y="12658"/>
                    <a:pt x="6572" y="12632"/>
                    <a:pt x="6739" y="12576"/>
                  </a:cubicBezTo>
                  <a:cubicBezTo>
                    <a:pt x="7306" y="12376"/>
                    <a:pt x="7673" y="11675"/>
                    <a:pt x="7673" y="11042"/>
                  </a:cubicBezTo>
                  <a:cubicBezTo>
                    <a:pt x="7740" y="10408"/>
                    <a:pt x="7573" y="9874"/>
                    <a:pt x="7306" y="9307"/>
                  </a:cubicBezTo>
                  <a:lnTo>
                    <a:pt x="7306" y="9307"/>
                  </a:lnTo>
                  <a:cubicBezTo>
                    <a:pt x="8107" y="10041"/>
                    <a:pt x="9107" y="10508"/>
                    <a:pt x="10175" y="10641"/>
                  </a:cubicBezTo>
                  <a:cubicBezTo>
                    <a:pt x="10275" y="10648"/>
                    <a:pt x="10375" y="10652"/>
                    <a:pt x="10474" y="10652"/>
                  </a:cubicBezTo>
                  <a:cubicBezTo>
                    <a:pt x="10873" y="10652"/>
                    <a:pt x="11262" y="10588"/>
                    <a:pt x="11609" y="10374"/>
                  </a:cubicBezTo>
                  <a:cubicBezTo>
                    <a:pt x="12176" y="10007"/>
                    <a:pt x="12443" y="9207"/>
                    <a:pt x="12243" y="8540"/>
                  </a:cubicBezTo>
                  <a:cubicBezTo>
                    <a:pt x="12009" y="7873"/>
                    <a:pt x="11476" y="7339"/>
                    <a:pt x="10842" y="7039"/>
                  </a:cubicBezTo>
                  <a:cubicBezTo>
                    <a:pt x="10241" y="6738"/>
                    <a:pt x="9608" y="6738"/>
                    <a:pt x="8907" y="6738"/>
                  </a:cubicBezTo>
                  <a:cubicBezTo>
                    <a:pt x="9641" y="6738"/>
                    <a:pt x="10442" y="6738"/>
                    <a:pt x="11175" y="6538"/>
                  </a:cubicBezTo>
                  <a:cubicBezTo>
                    <a:pt x="11943" y="6338"/>
                    <a:pt x="12643" y="5871"/>
                    <a:pt x="12977" y="5171"/>
                  </a:cubicBezTo>
                  <a:cubicBezTo>
                    <a:pt x="13277" y="4437"/>
                    <a:pt x="13110" y="3536"/>
                    <a:pt x="12443" y="3136"/>
                  </a:cubicBezTo>
                  <a:cubicBezTo>
                    <a:pt x="12199" y="2978"/>
                    <a:pt x="11929" y="2917"/>
                    <a:pt x="11647" y="2917"/>
                  </a:cubicBezTo>
                  <a:cubicBezTo>
                    <a:pt x="11156" y="2917"/>
                    <a:pt x="10628" y="3100"/>
                    <a:pt x="10141" y="3269"/>
                  </a:cubicBezTo>
                  <a:cubicBezTo>
                    <a:pt x="9174" y="3670"/>
                    <a:pt x="8107" y="4103"/>
                    <a:pt x="7239" y="4604"/>
                  </a:cubicBezTo>
                  <a:cubicBezTo>
                    <a:pt x="7740" y="3603"/>
                    <a:pt x="7840" y="2402"/>
                    <a:pt x="7506" y="1335"/>
                  </a:cubicBezTo>
                  <a:cubicBezTo>
                    <a:pt x="7406" y="868"/>
                    <a:pt x="7173" y="467"/>
                    <a:pt x="6806" y="200"/>
                  </a:cubicBezTo>
                  <a:cubicBezTo>
                    <a:pt x="6593" y="63"/>
                    <a:pt x="6344" y="0"/>
                    <a:pt x="60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16"/>
            <p:cNvSpPr/>
            <p:nvPr/>
          </p:nvSpPr>
          <p:spPr>
            <a:xfrm>
              <a:off x="3365900" y="3427325"/>
              <a:ext cx="545425" cy="511425"/>
            </a:xfrm>
            <a:custGeom>
              <a:avLst/>
              <a:gdLst/>
              <a:ahLst/>
              <a:cxnLst/>
              <a:rect l="l" t="t" r="r" b="b"/>
              <a:pathLst>
                <a:path w="21817" h="20457" extrusionOk="0">
                  <a:moveTo>
                    <a:pt x="3821" y="0"/>
                  </a:moveTo>
                  <a:cubicBezTo>
                    <a:pt x="3114" y="0"/>
                    <a:pt x="2811" y="701"/>
                    <a:pt x="3337" y="1858"/>
                  </a:cubicBezTo>
                  <a:cubicBezTo>
                    <a:pt x="4571" y="4560"/>
                    <a:pt x="6472" y="7128"/>
                    <a:pt x="8507" y="9063"/>
                  </a:cubicBezTo>
                  <a:cubicBezTo>
                    <a:pt x="8373" y="9197"/>
                    <a:pt x="8240" y="9297"/>
                    <a:pt x="8173" y="9397"/>
                  </a:cubicBezTo>
                  <a:cubicBezTo>
                    <a:pt x="7027" y="9071"/>
                    <a:pt x="5844" y="8836"/>
                    <a:pt x="4727" y="8836"/>
                  </a:cubicBezTo>
                  <a:cubicBezTo>
                    <a:pt x="3212" y="8836"/>
                    <a:pt x="1819" y="9269"/>
                    <a:pt x="801" y="10498"/>
                  </a:cubicBezTo>
                  <a:cubicBezTo>
                    <a:pt x="1" y="11398"/>
                    <a:pt x="334" y="12666"/>
                    <a:pt x="1635" y="12866"/>
                  </a:cubicBezTo>
                  <a:cubicBezTo>
                    <a:pt x="2303" y="12984"/>
                    <a:pt x="2982" y="13040"/>
                    <a:pt x="3659" y="13040"/>
                  </a:cubicBezTo>
                  <a:cubicBezTo>
                    <a:pt x="5080" y="13040"/>
                    <a:pt x="6496" y="12795"/>
                    <a:pt x="7806" y="12366"/>
                  </a:cubicBezTo>
                  <a:cubicBezTo>
                    <a:pt x="7873" y="12499"/>
                    <a:pt x="7973" y="12566"/>
                    <a:pt x="8073" y="12666"/>
                  </a:cubicBezTo>
                  <a:cubicBezTo>
                    <a:pt x="6906" y="14200"/>
                    <a:pt x="6072" y="16202"/>
                    <a:pt x="6472" y="18870"/>
                  </a:cubicBezTo>
                  <a:cubicBezTo>
                    <a:pt x="6610" y="19814"/>
                    <a:pt x="7034" y="20456"/>
                    <a:pt x="7482" y="20456"/>
                  </a:cubicBezTo>
                  <a:cubicBezTo>
                    <a:pt x="7682" y="20456"/>
                    <a:pt x="7887" y="20327"/>
                    <a:pt x="8073" y="20038"/>
                  </a:cubicBezTo>
                  <a:cubicBezTo>
                    <a:pt x="9307" y="18303"/>
                    <a:pt x="10075" y="15835"/>
                    <a:pt x="10475" y="13233"/>
                  </a:cubicBezTo>
                  <a:cubicBezTo>
                    <a:pt x="10542" y="13233"/>
                    <a:pt x="10675" y="13199"/>
                    <a:pt x="10742" y="13199"/>
                  </a:cubicBezTo>
                  <a:cubicBezTo>
                    <a:pt x="10842" y="13199"/>
                    <a:pt x="10875" y="13166"/>
                    <a:pt x="10975" y="13166"/>
                  </a:cubicBezTo>
                  <a:cubicBezTo>
                    <a:pt x="11843" y="15835"/>
                    <a:pt x="13344" y="18303"/>
                    <a:pt x="15412" y="19904"/>
                  </a:cubicBezTo>
                  <a:cubicBezTo>
                    <a:pt x="15713" y="20133"/>
                    <a:pt x="16013" y="20236"/>
                    <a:pt x="16291" y="20236"/>
                  </a:cubicBezTo>
                  <a:cubicBezTo>
                    <a:pt x="17027" y="20236"/>
                    <a:pt x="17617" y="19511"/>
                    <a:pt x="17713" y="18470"/>
                  </a:cubicBezTo>
                  <a:cubicBezTo>
                    <a:pt x="17980" y="15134"/>
                    <a:pt x="15812" y="13033"/>
                    <a:pt x="13310" y="11565"/>
                  </a:cubicBezTo>
                  <a:cubicBezTo>
                    <a:pt x="13377" y="11498"/>
                    <a:pt x="13410" y="11365"/>
                    <a:pt x="13510" y="11298"/>
                  </a:cubicBezTo>
                  <a:cubicBezTo>
                    <a:pt x="14431" y="11405"/>
                    <a:pt x="15373" y="11464"/>
                    <a:pt x="16315" y="11464"/>
                  </a:cubicBezTo>
                  <a:cubicBezTo>
                    <a:pt x="17728" y="11464"/>
                    <a:pt x="19141" y="11331"/>
                    <a:pt x="20482" y="11031"/>
                  </a:cubicBezTo>
                  <a:cubicBezTo>
                    <a:pt x="21816" y="10831"/>
                    <a:pt x="21816" y="9997"/>
                    <a:pt x="20816" y="9463"/>
                  </a:cubicBezTo>
                  <a:cubicBezTo>
                    <a:pt x="19833" y="8942"/>
                    <a:pt x="18745" y="8738"/>
                    <a:pt x="17629" y="8738"/>
                  </a:cubicBezTo>
                  <a:cubicBezTo>
                    <a:pt x="16319" y="8738"/>
                    <a:pt x="14971" y="9019"/>
                    <a:pt x="13711" y="9397"/>
                  </a:cubicBezTo>
                  <a:cubicBezTo>
                    <a:pt x="13644" y="9230"/>
                    <a:pt x="13544" y="9130"/>
                    <a:pt x="13410" y="8930"/>
                  </a:cubicBezTo>
                  <a:cubicBezTo>
                    <a:pt x="15412" y="7228"/>
                    <a:pt x="17146" y="5027"/>
                    <a:pt x="18147" y="2525"/>
                  </a:cubicBezTo>
                  <a:cubicBezTo>
                    <a:pt x="18636" y="1317"/>
                    <a:pt x="17984" y="456"/>
                    <a:pt x="16939" y="456"/>
                  </a:cubicBezTo>
                  <a:cubicBezTo>
                    <a:pt x="16773" y="456"/>
                    <a:pt x="16596" y="478"/>
                    <a:pt x="16413" y="524"/>
                  </a:cubicBezTo>
                  <a:cubicBezTo>
                    <a:pt x="13144" y="1358"/>
                    <a:pt x="11642" y="4760"/>
                    <a:pt x="10742" y="8096"/>
                  </a:cubicBezTo>
                  <a:cubicBezTo>
                    <a:pt x="10675" y="8096"/>
                    <a:pt x="10542" y="8162"/>
                    <a:pt x="10475" y="8162"/>
                  </a:cubicBezTo>
                  <a:cubicBezTo>
                    <a:pt x="10342" y="8196"/>
                    <a:pt x="10241" y="8196"/>
                    <a:pt x="10141" y="8229"/>
                  </a:cubicBezTo>
                  <a:cubicBezTo>
                    <a:pt x="8974" y="4893"/>
                    <a:pt x="7239" y="1391"/>
                    <a:pt x="4471" y="157"/>
                  </a:cubicBezTo>
                  <a:cubicBezTo>
                    <a:pt x="4230" y="51"/>
                    <a:pt x="4011" y="0"/>
                    <a:pt x="38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16"/>
            <p:cNvSpPr/>
            <p:nvPr/>
          </p:nvSpPr>
          <p:spPr>
            <a:xfrm>
              <a:off x="3586075" y="3659350"/>
              <a:ext cx="91750" cy="73275"/>
            </a:xfrm>
            <a:custGeom>
              <a:avLst/>
              <a:gdLst/>
              <a:ahLst/>
              <a:cxnLst/>
              <a:rect l="l" t="t" r="r" b="b"/>
              <a:pathLst>
                <a:path w="3670" h="2931" extrusionOk="0">
                  <a:moveTo>
                    <a:pt x="2209" y="0"/>
                  </a:moveTo>
                  <a:cubicBezTo>
                    <a:pt x="2058" y="0"/>
                    <a:pt x="1898" y="16"/>
                    <a:pt x="1735" y="49"/>
                  </a:cubicBezTo>
                  <a:cubicBezTo>
                    <a:pt x="734" y="249"/>
                    <a:pt x="0" y="1050"/>
                    <a:pt x="33" y="1850"/>
                  </a:cubicBezTo>
                  <a:cubicBezTo>
                    <a:pt x="62" y="2497"/>
                    <a:pt x="659" y="2931"/>
                    <a:pt x="1446" y="2931"/>
                  </a:cubicBezTo>
                  <a:cubicBezTo>
                    <a:pt x="1592" y="2931"/>
                    <a:pt x="1745" y="2916"/>
                    <a:pt x="1901" y="2884"/>
                  </a:cubicBezTo>
                  <a:cubicBezTo>
                    <a:pt x="2902" y="2684"/>
                    <a:pt x="3669" y="1884"/>
                    <a:pt x="3603" y="1083"/>
                  </a:cubicBezTo>
                  <a:cubicBezTo>
                    <a:pt x="3575" y="413"/>
                    <a:pt x="2987" y="0"/>
                    <a:pt x="22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16"/>
            <p:cNvSpPr/>
            <p:nvPr/>
          </p:nvSpPr>
          <p:spPr>
            <a:xfrm>
              <a:off x="3952150" y="3200075"/>
              <a:ext cx="302750" cy="348775"/>
            </a:xfrm>
            <a:custGeom>
              <a:avLst/>
              <a:gdLst/>
              <a:ahLst/>
              <a:cxnLst/>
              <a:rect l="l" t="t" r="r" b="b"/>
              <a:pathLst>
                <a:path w="12110" h="13951" extrusionOk="0">
                  <a:moveTo>
                    <a:pt x="7459" y="0"/>
                  </a:moveTo>
                  <a:cubicBezTo>
                    <a:pt x="7318" y="0"/>
                    <a:pt x="7177" y="23"/>
                    <a:pt x="7039" y="74"/>
                  </a:cubicBezTo>
                  <a:cubicBezTo>
                    <a:pt x="6272" y="307"/>
                    <a:pt x="5905" y="1141"/>
                    <a:pt x="5638" y="1908"/>
                  </a:cubicBezTo>
                  <a:cubicBezTo>
                    <a:pt x="5371" y="2842"/>
                    <a:pt x="5038" y="4010"/>
                    <a:pt x="4804" y="4977"/>
                  </a:cubicBezTo>
                  <a:cubicBezTo>
                    <a:pt x="4337" y="3943"/>
                    <a:pt x="3503" y="3109"/>
                    <a:pt x="2469" y="2642"/>
                  </a:cubicBezTo>
                  <a:cubicBezTo>
                    <a:pt x="2183" y="2523"/>
                    <a:pt x="1846" y="2421"/>
                    <a:pt x="1519" y="2421"/>
                  </a:cubicBezTo>
                  <a:cubicBezTo>
                    <a:pt x="1388" y="2421"/>
                    <a:pt x="1259" y="2437"/>
                    <a:pt x="1135" y="2475"/>
                  </a:cubicBezTo>
                  <a:cubicBezTo>
                    <a:pt x="435" y="2675"/>
                    <a:pt x="1" y="3409"/>
                    <a:pt x="68" y="4110"/>
                  </a:cubicBezTo>
                  <a:cubicBezTo>
                    <a:pt x="101" y="4810"/>
                    <a:pt x="468" y="5444"/>
                    <a:pt x="1002" y="5911"/>
                  </a:cubicBezTo>
                  <a:cubicBezTo>
                    <a:pt x="1369" y="6192"/>
                    <a:pt x="1764" y="6444"/>
                    <a:pt x="2159" y="6660"/>
                  </a:cubicBezTo>
                  <a:lnTo>
                    <a:pt x="2159" y="6660"/>
                  </a:lnTo>
                  <a:cubicBezTo>
                    <a:pt x="2099" y="6648"/>
                    <a:pt x="2040" y="6641"/>
                    <a:pt x="1981" y="6641"/>
                  </a:cubicBezTo>
                  <a:cubicBezTo>
                    <a:pt x="1954" y="6641"/>
                    <a:pt x="1928" y="6642"/>
                    <a:pt x="1902" y="6645"/>
                  </a:cubicBezTo>
                  <a:cubicBezTo>
                    <a:pt x="1569" y="6812"/>
                    <a:pt x="1302" y="7112"/>
                    <a:pt x="1068" y="7345"/>
                  </a:cubicBezTo>
                  <a:cubicBezTo>
                    <a:pt x="768" y="7646"/>
                    <a:pt x="468" y="7979"/>
                    <a:pt x="301" y="8346"/>
                  </a:cubicBezTo>
                  <a:cubicBezTo>
                    <a:pt x="201" y="8746"/>
                    <a:pt x="134" y="9180"/>
                    <a:pt x="401" y="9514"/>
                  </a:cubicBezTo>
                  <a:cubicBezTo>
                    <a:pt x="659" y="9886"/>
                    <a:pt x="1139" y="9988"/>
                    <a:pt x="1587" y="9988"/>
                  </a:cubicBezTo>
                  <a:cubicBezTo>
                    <a:pt x="1660" y="9988"/>
                    <a:pt x="1732" y="9985"/>
                    <a:pt x="1802" y="9981"/>
                  </a:cubicBezTo>
                  <a:cubicBezTo>
                    <a:pt x="2636" y="9914"/>
                    <a:pt x="3470" y="9647"/>
                    <a:pt x="4204" y="9247"/>
                  </a:cubicBezTo>
                  <a:lnTo>
                    <a:pt x="4204" y="9247"/>
                  </a:lnTo>
                  <a:cubicBezTo>
                    <a:pt x="3603" y="10014"/>
                    <a:pt x="3203" y="11015"/>
                    <a:pt x="3303" y="12015"/>
                  </a:cubicBezTo>
                  <a:cubicBezTo>
                    <a:pt x="3434" y="12999"/>
                    <a:pt x="4275" y="13951"/>
                    <a:pt x="5254" y="13951"/>
                  </a:cubicBezTo>
                  <a:cubicBezTo>
                    <a:pt x="5271" y="13951"/>
                    <a:pt x="5288" y="13951"/>
                    <a:pt x="5305" y="13950"/>
                  </a:cubicBezTo>
                  <a:cubicBezTo>
                    <a:pt x="6139" y="13950"/>
                    <a:pt x="6872" y="13250"/>
                    <a:pt x="7106" y="12416"/>
                  </a:cubicBezTo>
                  <a:cubicBezTo>
                    <a:pt x="7343" y="11706"/>
                    <a:pt x="7238" y="10891"/>
                    <a:pt x="7026" y="10181"/>
                  </a:cubicBezTo>
                  <a:lnTo>
                    <a:pt x="7026" y="10181"/>
                  </a:lnTo>
                  <a:cubicBezTo>
                    <a:pt x="7200" y="10619"/>
                    <a:pt x="7529" y="11026"/>
                    <a:pt x="7973" y="11248"/>
                  </a:cubicBezTo>
                  <a:cubicBezTo>
                    <a:pt x="8277" y="11373"/>
                    <a:pt x="8590" y="11441"/>
                    <a:pt x="8903" y="11441"/>
                  </a:cubicBezTo>
                  <a:cubicBezTo>
                    <a:pt x="9174" y="11441"/>
                    <a:pt x="9444" y="11390"/>
                    <a:pt x="9708" y="11282"/>
                  </a:cubicBezTo>
                  <a:cubicBezTo>
                    <a:pt x="10075" y="11148"/>
                    <a:pt x="10408" y="10848"/>
                    <a:pt x="10542" y="10481"/>
                  </a:cubicBezTo>
                  <a:cubicBezTo>
                    <a:pt x="10775" y="9847"/>
                    <a:pt x="10442" y="9147"/>
                    <a:pt x="9975" y="8746"/>
                  </a:cubicBezTo>
                  <a:cubicBezTo>
                    <a:pt x="9541" y="8313"/>
                    <a:pt x="9041" y="8113"/>
                    <a:pt x="8407" y="7912"/>
                  </a:cubicBezTo>
                  <a:cubicBezTo>
                    <a:pt x="9441" y="7812"/>
                    <a:pt x="10475" y="7345"/>
                    <a:pt x="11276" y="6612"/>
                  </a:cubicBezTo>
                  <a:cubicBezTo>
                    <a:pt x="11643" y="6278"/>
                    <a:pt x="11943" y="5911"/>
                    <a:pt x="12043" y="5411"/>
                  </a:cubicBezTo>
                  <a:cubicBezTo>
                    <a:pt x="12110" y="4744"/>
                    <a:pt x="11643" y="4010"/>
                    <a:pt x="11042" y="3743"/>
                  </a:cubicBezTo>
                  <a:cubicBezTo>
                    <a:pt x="10760" y="3609"/>
                    <a:pt x="10451" y="3548"/>
                    <a:pt x="10143" y="3548"/>
                  </a:cubicBezTo>
                  <a:cubicBezTo>
                    <a:pt x="9758" y="3548"/>
                    <a:pt x="9374" y="3643"/>
                    <a:pt x="9041" y="3810"/>
                  </a:cubicBezTo>
                  <a:cubicBezTo>
                    <a:pt x="8618" y="3988"/>
                    <a:pt x="8284" y="4270"/>
                    <a:pt x="7979" y="4597"/>
                  </a:cubicBezTo>
                  <a:lnTo>
                    <a:pt x="7979" y="4597"/>
                  </a:lnTo>
                  <a:cubicBezTo>
                    <a:pt x="8322" y="4179"/>
                    <a:pt x="8639" y="3736"/>
                    <a:pt x="8874" y="3242"/>
                  </a:cubicBezTo>
                  <a:cubicBezTo>
                    <a:pt x="9141" y="2542"/>
                    <a:pt x="9274" y="1708"/>
                    <a:pt x="8941" y="974"/>
                  </a:cubicBezTo>
                  <a:cubicBezTo>
                    <a:pt x="8670" y="432"/>
                    <a:pt x="8069" y="0"/>
                    <a:pt x="74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16"/>
            <p:cNvSpPr/>
            <p:nvPr/>
          </p:nvSpPr>
          <p:spPr>
            <a:xfrm>
              <a:off x="3769525" y="3087425"/>
              <a:ext cx="617975" cy="523525"/>
            </a:xfrm>
            <a:custGeom>
              <a:avLst/>
              <a:gdLst/>
              <a:ahLst/>
              <a:cxnLst/>
              <a:rect l="l" t="t" r="r" b="b"/>
              <a:pathLst>
                <a:path w="24719" h="20941" extrusionOk="0">
                  <a:moveTo>
                    <a:pt x="10525" y="1"/>
                  </a:moveTo>
                  <a:cubicBezTo>
                    <a:pt x="10024" y="1"/>
                    <a:pt x="9532" y="344"/>
                    <a:pt x="9207" y="977"/>
                  </a:cubicBezTo>
                  <a:cubicBezTo>
                    <a:pt x="7706" y="4046"/>
                    <a:pt x="9341" y="7415"/>
                    <a:pt x="11275" y="10217"/>
                  </a:cubicBezTo>
                  <a:cubicBezTo>
                    <a:pt x="11242" y="10284"/>
                    <a:pt x="11209" y="10384"/>
                    <a:pt x="11109" y="10450"/>
                  </a:cubicBezTo>
                  <a:cubicBezTo>
                    <a:pt x="11075" y="10550"/>
                    <a:pt x="11042" y="10651"/>
                    <a:pt x="10942" y="10751"/>
                  </a:cubicBezTo>
                  <a:cubicBezTo>
                    <a:pt x="8770" y="9908"/>
                    <a:pt x="6362" y="9184"/>
                    <a:pt x="4179" y="9184"/>
                  </a:cubicBezTo>
                  <a:cubicBezTo>
                    <a:pt x="3076" y="9184"/>
                    <a:pt x="2031" y="9369"/>
                    <a:pt x="1101" y="9817"/>
                  </a:cubicBezTo>
                  <a:cubicBezTo>
                    <a:pt x="1" y="10384"/>
                    <a:pt x="167" y="11384"/>
                    <a:pt x="1702" y="11785"/>
                  </a:cubicBezTo>
                  <a:cubicBezTo>
                    <a:pt x="3835" y="12380"/>
                    <a:pt x="6115" y="12643"/>
                    <a:pt x="8309" y="12643"/>
                  </a:cubicBezTo>
                  <a:cubicBezTo>
                    <a:pt x="9067" y="12643"/>
                    <a:pt x="9814" y="12612"/>
                    <a:pt x="10542" y="12552"/>
                  </a:cubicBezTo>
                  <a:cubicBezTo>
                    <a:pt x="10542" y="12719"/>
                    <a:pt x="10542" y="12885"/>
                    <a:pt x="10575" y="13052"/>
                  </a:cubicBezTo>
                  <a:cubicBezTo>
                    <a:pt x="8207" y="14587"/>
                    <a:pt x="6172" y="16621"/>
                    <a:pt x="6605" y="19390"/>
                  </a:cubicBezTo>
                  <a:cubicBezTo>
                    <a:pt x="6761" y="20191"/>
                    <a:pt x="7302" y="20695"/>
                    <a:pt x="7962" y="20695"/>
                  </a:cubicBezTo>
                  <a:cubicBezTo>
                    <a:pt x="8292" y="20695"/>
                    <a:pt x="8651" y="20569"/>
                    <a:pt x="9007" y="20291"/>
                  </a:cubicBezTo>
                  <a:cubicBezTo>
                    <a:pt x="10608" y="18923"/>
                    <a:pt x="11842" y="17155"/>
                    <a:pt x="12610" y="15254"/>
                  </a:cubicBezTo>
                  <a:cubicBezTo>
                    <a:pt x="12743" y="15254"/>
                    <a:pt x="12877" y="15254"/>
                    <a:pt x="13043" y="15187"/>
                  </a:cubicBezTo>
                  <a:cubicBezTo>
                    <a:pt x="13444" y="17088"/>
                    <a:pt x="14444" y="19023"/>
                    <a:pt x="16713" y="20458"/>
                  </a:cubicBezTo>
                  <a:cubicBezTo>
                    <a:pt x="17199" y="20777"/>
                    <a:pt x="17662" y="20940"/>
                    <a:pt x="18015" y="20940"/>
                  </a:cubicBezTo>
                  <a:cubicBezTo>
                    <a:pt x="18510" y="20940"/>
                    <a:pt x="18789" y="20619"/>
                    <a:pt x="18614" y="19957"/>
                  </a:cubicBezTo>
                  <a:cubicBezTo>
                    <a:pt x="18080" y="17922"/>
                    <a:pt x="16746" y="15721"/>
                    <a:pt x="15011" y="13753"/>
                  </a:cubicBezTo>
                  <a:cubicBezTo>
                    <a:pt x="15045" y="13653"/>
                    <a:pt x="15111" y="13586"/>
                    <a:pt x="15178" y="13486"/>
                  </a:cubicBezTo>
                  <a:cubicBezTo>
                    <a:pt x="15212" y="13453"/>
                    <a:pt x="15212" y="13352"/>
                    <a:pt x="15245" y="13319"/>
                  </a:cubicBezTo>
                  <a:cubicBezTo>
                    <a:pt x="17100" y="14104"/>
                    <a:pt x="19091" y="14533"/>
                    <a:pt x="21012" y="14533"/>
                  </a:cubicBezTo>
                  <a:cubicBezTo>
                    <a:pt x="21785" y="14533"/>
                    <a:pt x="22547" y="14463"/>
                    <a:pt x="23284" y="14320"/>
                  </a:cubicBezTo>
                  <a:cubicBezTo>
                    <a:pt x="24618" y="14053"/>
                    <a:pt x="24718" y="12652"/>
                    <a:pt x="23684" y="11618"/>
                  </a:cubicBezTo>
                  <a:cubicBezTo>
                    <a:pt x="22330" y="10282"/>
                    <a:pt x="20785" y="9806"/>
                    <a:pt x="19210" y="9806"/>
                  </a:cubicBezTo>
                  <a:cubicBezTo>
                    <a:pt x="17992" y="9806"/>
                    <a:pt x="16757" y="10091"/>
                    <a:pt x="15578" y="10484"/>
                  </a:cubicBezTo>
                  <a:cubicBezTo>
                    <a:pt x="15545" y="10384"/>
                    <a:pt x="15512" y="10250"/>
                    <a:pt x="15445" y="10150"/>
                  </a:cubicBezTo>
                  <a:cubicBezTo>
                    <a:pt x="17213" y="8616"/>
                    <a:pt x="18747" y="6681"/>
                    <a:pt x="19781" y="4646"/>
                  </a:cubicBezTo>
                  <a:cubicBezTo>
                    <a:pt x="20298" y="3819"/>
                    <a:pt x="20054" y="3312"/>
                    <a:pt x="19422" y="3312"/>
                  </a:cubicBezTo>
                  <a:cubicBezTo>
                    <a:pt x="19238" y="3312"/>
                    <a:pt x="19021" y="3355"/>
                    <a:pt x="18781" y="3445"/>
                  </a:cubicBezTo>
                  <a:cubicBezTo>
                    <a:pt x="16546" y="4379"/>
                    <a:pt x="15111" y="6581"/>
                    <a:pt x="14144" y="8816"/>
                  </a:cubicBezTo>
                  <a:cubicBezTo>
                    <a:pt x="14011" y="8783"/>
                    <a:pt x="13811" y="8749"/>
                    <a:pt x="13677" y="8749"/>
                  </a:cubicBezTo>
                  <a:cubicBezTo>
                    <a:pt x="13677" y="6114"/>
                    <a:pt x="13077" y="3379"/>
                    <a:pt x="11842" y="977"/>
                  </a:cubicBezTo>
                  <a:cubicBezTo>
                    <a:pt x="11485" y="311"/>
                    <a:pt x="11001" y="1"/>
                    <a:pt x="10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16"/>
            <p:cNvSpPr/>
            <p:nvPr/>
          </p:nvSpPr>
          <p:spPr>
            <a:xfrm>
              <a:off x="4058900" y="3342550"/>
              <a:ext cx="81750" cy="90650"/>
            </a:xfrm>
            <a:custGeom>
              <a:avLst/>
              <a:gdLst/>
              <a:ahLst/>
              <a:cxnLst/>
              <a:rect l="l" t="t" r="r" b="b"/>
              <a:pathLst>
                <a:path w="3270" h="3626" extrusionOk="0">
                  <a:moveTo>
                    <a:pt x="1863" y="1"/>
                  </a:moveTo>
                  <a:cubicBezTo>
                    <a:pt x="1356" y="1"/>
                    <a:pt x="824" y="345"/>
                    <a:pt x="501" y="946"/>
                  </a:cubicBezTo>
                  <a:cubicBezTo>
                    <a:pt x="1" y="1847"/>
                    <a:pt x="134" y="2947"/>
                    <a:pt x="768" y="3414"/>
                  </a:cubicBezTo>
                  <a:cubicBezTo>
                    <a:pt x="952" y="3558"/>
                    <a:pt x="1165" y="3626"/>
                    <a:pt x="1386" y="3626"/>
                  </a:cubicBezTo>
                  <a:cubicBezTo>
                    <a:pt x="1884" y="3626"/>
                    <a:pt x="2423" y="3281"/>
                    <a:pt x="2769" y="2680"/>
                  </a:cubicBezTo>
                  <a:cubicBezTo>
                    <a:pt x="3270" y="1780"/>
                    <a:pt x="3136" y="679"/>
                    <a:pt x="2502" y="212"/>
                  </a:cubicBezTo>
                  <a:cubicBezTo>
                    <a:pt x="2308" y="68"/>
                    <a:pt x="2088" y="1"/>
                    <a:pt x="18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16"/>
            <p:cNvSpPr/>
            <p:nvPr/>
          </p:nvSpPr>
          <p:spPr>
            <a:xfrm>
              <a:off x="3316700" y="3983950"/>
              <a:ext cx="207675" cy="209300"/>
            </a:xfrm>
            <a:custGeom>
              <a:avLst/>
              <a:gdLst/>
              <a:ahLst/>
              <a:cxnLst/>
              <a:rect l="l" t="t" r="r" b="b"/>
              <a:pathLst>
                <a:path w="8307" h="8372" extrusionOk="0">
                  <a:moveTo>
                    <a:pt x="3032" y="1"/>
                  </a:moveTo>
                  <a:cubicBezTo>
                    <a:pt x="2696" y="1"/>
                    <a:pt x="2360" y="200"/>
                    <a:pt x="2136" y="475"/>
                  </a:cubicBezTo>
                  <a:cubicBezTo>
                    <a:pt x="1835" y="875"/>
                    <a:pt x="1802" y="1409"/>
                    <a:pt x="1869" y="1876"/>
                  </a:cubicBezTo>
                  <a:cubicBezTo>
                    <a:pt x="1938" y="2176"/>
                    <a:pt x="2056" y="2493"/>
                    <a:pt x="2188" y="2804"/>
                  </a:cubicBezTo>
                  <a:lnTo>
                    <a:pt x="2188" y="2804"/>
                  </a:lnTo>
                  <a:cubicBezTo>
                    <a:pt x="2138" y="2736"/>
                    <a:pt x="2077" y="2680"/>
                    <a:pt x="2002" y="2643"/>
                  </a:cubicBezTo>
                  <a:cubicBezTo>
                    <a:pt x="1889" y="2615"/>
                    <a:pt x="1783" y="2604"/>
                    <a:pt x="1677" y="2604"/>
                  </a:cubicBezTo>
                  <a:cubicBezTo>
                    <a:pt x="1532" y="2604"/>
                    <a:pt x="1389" y="2624"/>
                    <a:pt x="1235" y="2643"/>
                  </a:cubicBezTo>
                  <a:cubicBezTo>
                    <a:pt x="1001" y="2710"/>
                    <a:pt x="701" y="2743"/>
                    <a:pt x="468" y="2876"/>
                  </a:cubicBezTo>
                  <a:cubicBezTo>
                    <a:pt x="201" y="2976"/>
                    <a:pt x="1" y="3243"/>
                    <a:pt x="1" y="3543"/>
                  </a:cubicBezTo>
                  <a:cubicBezTo>
                    <a:pt x="1" y="3877"/>
                    <a:pt x="301" y="4144"/>
                    <a:pt x="568" y="4377"/>
                  </a:cubicBezTo>
                  <a:cubicBezTo>
                    <a:pt x="1035" y="4644"/>
                    <a:pt x="1635" y="4878"/>
                    <a:pt x="2169" y="4944"/>
                  </a:cubicBezTo>
                  <a:cubicBezTo>
                    <a:pt x="1502" y="5111"/>
                    <a:pt x="835" y="5478"/>
                    <a:pt x="501" y="6079"/>
                  </a:cubicBezTo>
                  <a:cubicBezTo>
                    <a:pt x="134" y="6646"/>
                    <a:pt x="201" y="7480"/>
                    <a:pt x="735" y="7913"/>
                  </a:cubicBezTo>
                  <a:cubicBezTo>
                    <a:pt x="934" y="8056"/>
                    <a:pt x="1176" y="8119"/>
                    <a:pt x="1424" y="8119"/>
                  </a:cubicBezTo>
                  <a:cubicBezTo>
                    <a:pt x="1757" y="8119"/>
                    <a:pt x="2101" y="8004"/>
                    <a:pt x="2369" y="7813"/>
                  </a:cubicBezTo>
                  <a:cubicBezTo>
                    <a:pt x="2796" y="7508"/>
                    <a:pt x="3084" y="7035"/>
                    <a:pt x="3283" y="6548"/>
                  </a:cubicBezTo>
                  <a:lnTo>
                    <a:pt x="3283" y="6548"/>
                  </a:lnTo>
                  <a:cubicBezTo>
                    <a:pt x="3172" y="6883"/>
                    <a:pt x="3190" y="7257"/>
                    <a:pt x="3336" y="7580"/>
                  </a:cubicBezTo>
                  <a:cubicBezTo>
                    <a:pt x="3503" y="7947"/>
                    <a:pt x="3837" y="8247"/>
                    <a:pt x="4204" y="8314"/>
                  </a:cubicBezTo>
                  <a:cubicBezTo>
                    <a:pt x="4322" y="8353"/>
                    <a:pt x="4430" y="8372"/>
                    <a:pt x="4534" y="8372"/>
                  </a:cubicBezTo>
                  <a:cubicBezTo>
                    <a:pt x="4693" y="8372"/>
                    <a:pt x="4843" y="8328"/>
                    <a:pt x="5004" y="8247"/>
                  </a:cubicBezTo>
                  <a:cubicBezTo>
                    <a:pt x="5371" y="7980"/>
                    <a:pt x="5505" y="7480"/>
                    <a:pt x="5405" y="7079"/>
                  </a:cubicBezTo>
                  <a:cubicBezTo>
                    <a:pt x="5338" y="6646"/>
                    <a:pt x="5171" y="6312"/>
                    <a:pt x="4904" y="5945"/>
                  </a:cubicBezTo>
                  <a:lnTo>
                    <a:pt x="4904" y="5945"/>
                  </a:lnTo>
                  <a:cubicBezTo>
                    <a:pt x="5438" y="6254"/>
                    <a:pt x="6067" y="6469"/>
                    <a:pt x="6671" y="6469"/>
                  </a:cubicBezTo>
                  <a:cubicBezTo>
                    <a:pt x="6784" y="6469"/>
                    <a:pt x="6895" y="6461"/>
                    <a:pt x="7006" y="6446"/>
                  </a:cubicBezTo>
                  <a:cubicBezTo>
                    <a:pt x="7339" y="6446"/>
                    <a:pt x="7673" y="6312"/>
                    <a:pt x="7906" y="6112"/>
                  </a:cubicBezTo>
                  <a:cubicBezTo>
                    <a:pt x="8240" y="5812"/>
                    <a:pt x="8307" y="5245"/>
                    <a:pt x="8073" y="4811"/>
                  </a:cubicBezTo>
                  <a:cubicBezTo>
                    <a:pt x="7840" y="4411"/>
                    <a:pt x="7406" y="4144"/>
                    <a:pt x="6972" y="4044"/>
                  </a:cubicBezTo>
                  <a:cubicBezTo>
                    <a:pt x="6830" y="4013"/>
                    <a:pt x="6692" y="4001"/>
                    <a:pt x="6555" y="4001"/>
                  </a:cubicBezTo>
                  <a:cubicBezTo>
                    <a:pt x="6242" y="4001"/>
                    <a:pt x="5940" y="4064"/>
                    <a:pt x="5638" y="4111"/>
                  </a:cubicBezTo>
                  <a:cubicBezTo>
                    <a:pt x="6138" y="3977"/>
                    <a:pt x="6672" y="3910"/>
                    <a:pt x="7139" y="3644"/>
                  </a:cubicBezTo>
                  <a:cubicBezTo>
                    <a:pt x="7573" y="3410"/>
                    <a:pt x="8006" y="2976"/>
                    <a:pt x="8140" y="2476"/>
                  </a:cubicBezTo>
                  <a:cubicBezTo>
                    <a:pt x="8273" y="1976"/>
                    <a:pt x="8006" y="1375"/>
                    <a:pt x="7506" y="1208"/>
                  </a:cubicBezTo>
                  <a:cubicBezTo>
                    <a:pt x="7399" y="1173"/>
                    <a:pt x="7291" y="1157"/>
                    <a:pt x="7182" y="1157"/>
                  </a:cubicBezTo>
                  <a:cubicBezTo>
                    <a:pt x="6781" y="1157"/>
                    <a:pt x="6372" y="1373"/>
                    <a:pt x="6005" y="1609"/>
                  </a:cubicBezTo>
                  <a:cubicBezTo>
                    <a:pt x="5438" y="1976"/>
                    <a:pt x="4737" y="2443"/>
                    <a:pt x="4270" y="2910"/>
                  </a:cubicBezTo>
                  <a:cubicBezTo>
                    <a:pt x="4471" y="2209"/>
                    <a:pt x="4371" y="1375"/>
                    <a:pt x="4004" y="708"/>
                  </a:cubicBezTo>
                  <a:cubicBezTo>
                    <a:pt x="3870" y="441"/>
                    <a:pt x="3670" y="208"/>
                    <a:pt x="3370" y="74"/>
                  </a:cubicBezTo>
                  <a:cubicBezTo>
                    <a:pt x="3260" y="24"/>
                    <a:pt x="3146" y="1"/>
                    <a:pt x="30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16"/>
            <p:cNvSpPr/>
            <p:nvPr/>
          </p:nvSpPr>
          <p:spPr>
            <a:xfrm>
              <a:off x="3238525" y="3909675"/>
              <a:ext cx="358400" cy="366375"/>
            </a:xfrm>
            <a:custGeom>
              <a:avLst/>
              <a:gdLst/>
              <a:ahLst/>
              <a:cxnLst/>
              <a:rect l="l" t="t" r="r" b="b"/>
              <a:pathLst>
                <a:path w="14336" h="14655" extrusionOk="0">
                  <a:moveTo>
                    <a:pt x="10029" y="1"/>
                  </a:moveTo>
                  <a:cubicBezTo>
                    <a:pt x="9844" y="1"/>
                    <a:pt x="9641" y="47"/>
                    <a:pt x="9432" y="143"/>
                  </a:cubicBezTo>
                  <a:cubicBezTo>
                    <a:pt x="7331" y="1144"/>
                    <a:pt x="6797" y="3612"/>
                    <a:pt x="6664" y="5947"/>
                  </a:cubicBezTo>
                  <a:cubicBezTo>
                    <a:pt x="6630" y="5981"/>
                    <a:pt x="6564" y="5981"/>
                    <a:pt x="6497" y="6047"/>
                  </a:cubicBezTo>
                  <a:cubicBezTo>
                    <a:pt x="6430" y="6081"/>
                    <a:pt x="6397" y="6081"/>
                    <a:pt x="6297" y="6114"/>
                  </a:cubicBezTo>
                  <a:cubicBezTo>
                    <a:pt x="5062" y="4079"/>
                    <a:pt x="3461" y="1945"/>
                    <a:pt x="1427" y="1544"/>
                  </a:cubicBezTo>
                  <a:cubicBezTo>
                    <a:pt x="1328" y="1525"/>
                    <a:pt x="1237" y="1515"/>
                    <a:pt x="1154" y="1515"/>
                  </a:cubicBezTo>
                  <a:cubicBezTo>
                    <a:pt x="528" y="1515"/>
                    <a:pt x="338" y="2047"/>
                    <a:pt x="926" y="2812"/>
                  </a:cubicBezTo>
                  <a:cubicBezTo>
                    <a:pt x="2127" y="4446"/>
                    <a:pt x="3728" y="5881"/>
                    <a:pt x="5329" y="6948"/>
                  </a:cubicBezTo>
                  <a:cubicBezTo>
                    <a:pt x="5263" y="7048"/>
                    <a:pt x="5229" y="7115"/>
                    <a:pt x="5163" y="7248"/>
                  </a:cubicBezTo>
                  <a:cubicBezTo>
                    <a:pt x="4836" y="7220"/>
                    <a:pt x="4508" y="7203"/>
                    <a:pt x="4184" y="7203"/>
                  </a:cubicBezTo>
                  <a:cubicBezTo>
                    <a:pt x="2618" y="7203"/>
                    <a:pt x="1144" y="7595"/>
                    <a:pt x="426" y="8950"/>
                  </a:cubicBezTo>
                  <a:cubicBezTo>
                    <a:pt x="1" y="9636"/>
                    <a:pt x="377" y="10418"/>
                    <a:pt x="1239" y="10418"/>
                  </a:cubicBezTo>
                  <a:cubicBezTo>
                    <a:pt x="1257" y="10418"/>
                    <a:pt x="1275" y="10418"/>
                    <a:pt x="1293" y="10417"/>
                  </a:cubicBezTo>
                  <a:cubicBezTo>
                    <a:pt x="2761" y="10384"/>
                    <a:pt x="4128" y="9950"/>
                    <a:pt x="5329" y="9250"/>
                  </a:cubicBezTo>
                  <a:cubicBezTo>
                    <a:pt x="5429" y="9283"/>
                    <a:pt x="5496" y="9383"/>
                    <a:pt x="5563" y="9417"/>
                  </a:cubicBezTo>
                  <a:cubicBezTo>
                    <a:pt x="4996" y="10617"/>
                    <a:pt x="4729" y="12052"/>
                    <a:pt x="5296" y="13753"/>
                  </a:cubicBezTo>
                  <a:cubicBezTo>
                    <a:pt x="5508" y="14305"/>
                    <a:pt x="5816" y="14655"/>
                    <a:pt x="6105" y="14655"/>
                  </a:cubicBezTo>
                  <a:cubicBezTo>
                    <a:pt x="6271" y="14655"/>
                    <a:pt x="6430" y="14541"/>
                    <a:pt x="6564" y="14287"/>
                  </a:cubicBezTo>
                  <a:cubicBezTo>
                    <a:pt x="7131" y="12952"/>
                    <a:pt x="7297" y="11251"/>
                    <a:pt x="7231" y="9450"/>
                  </a:cubicBezTo>
                  <a:cubicBezTo>
                    <a:pt x="7297" y="9417"/>
                    <a:pt x="7331" y="9417"/>
                    <a:pt x="7431" y="9383"/>
                  </a:cubicBezTo>
                  <a:cubicBezTo>
                    <a:pt x="7464" y="9383"/>
                    <a:pt x="7498" y="9316"/>
                    <a:pt x="7564" y="9316"/>
                  </a:cubicBezTo>
                  <a:cubicBezTo>
                    <a:pt x="8498" y="10984"/>
                    <a:pt x="9833" y="12419"/>
                    <a:pt x="11434" y="13219"/>
                  </a:cubicBezTo>
                  <a:cubicBezTo>
                    <a:pt x="11597" y="13298"/>
                    <a:pt x="11753" y="13334"/>
                    <a:pt x="11896" y="13334"/>
                  </a:cubicBezTo>
                  <a:cubicBezTo>
                    <a:pt x="12486" y="13334"/>
                    <a:pt x="12875" y="12723"/>
                    <a:pt x="12768" y="11918"/>
                  </a:cubicBezTo>
                  <a:cubicBezTo>
                    <a:pt x="12468" y="9650"/>
                    <a:pt x="10733" y="8583"/>
                    <a:pt x="8899" y="7949"/>
                  </a:cubicBezTo>
                  <a:cubicBezTo>
                    <a:pt x="8932" y="7882"/>
                    <a:pt x="8932" y="7782"/>
                    <a:pt x="8965" y="7749"/>
                  </a:cubicBezTo>
                  <a:cubicBezTo>
                    <a:pt x="10566" y="7615"/>
                    <a:pt x="12168" y="7282"/>
                    <a:pt x="13602" y="6615"/>
                  </a:cubicBezTo>
                  <a:cubicBezTo>
                    <a:pt x="14336" y="6281"/>
                    <a:pt x="14236" y="5714"/>
                    <a:pt x="13502" y="5514"/>
                  </a:cubicBezTo>
                  <a:cubicBezTo>
                    <a:pt x="13110" y="5397"/>
                    <a:pt x="12712" y="5345"/>
                    <a:pt x="12312" y="5345"/>
                  </a:cubicBezTo>
                  <a:cubicBezTo>
                    <a:pt x="11113" y="5345"/>
                    <a:pt x="9899" y="5814"/>
                    <a:pt x="8798" y="6414"/>
                  </a:cubicBezTo>
                  <a:lnTo>
                    <a:pt x="8565" y="6148"/>
                  </a:lnTo>
                  <a:cubicBezTo>
                    <a:pt x="9632" y="4747"/>
                    <a:pt x="10466" y="3045"/>
                    <a:pt x="10833" y="1244"/>
                  </a:cubicBezTo>
                  <a:cubicBezTo>
                    <a:pt x="11011" y="459"/>
                    <a:pt x="10611" y="1"/>
                    <a:pt x="10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16"/>
            <p:cNvSpPr/>
            <p:nvPr/>
          </p:nvSpPr>
          <p:spPr>
            <a:xfrm>
              <a:off x="3380075" y="4076775"/>
              <a:ext cx="62575" cy="52550"/>
            </a:xfrm>
            <a:custGeom>
              <a:avLst/>
              <a:gdLst/>
              <a:ahLst/>
              <a:cxnLst/>
              <a:rect l="l" t="t" r="r" b="b"/>
              <a:pathLst>
                <a:path w="2503" h="2102" extrusionOk="0">
                  <a:moveTo>
                    <a:pt x="1526" y="0"/>
                  </a:moveTo>
                  <a:cubicBezTo>
                    <a:pt x="1358" y="0"/>
                    <a:pt x="1180" y="32"/>
                    <a:pt x="1002" y="97"/>
                  </a:cubicBezTo>
                  <a:cubicBezTo>
                    <a:pt x="401" y="364"/>
                    <a:pt x="1" y="1031"/>
                    <a:pt x="134" y="1532"/>
                  </a:cubicBezTo>
                  <a:cubicBezTo>
                    <a:pt x="228" y="1908"/>
                    <a:pt x="571" y="2102"/>
                    <a:pt x="975" y="2102"/>
                  </a:cubicBezTo>
                  <a:cubicBezTo>
                    <a:pt x="1144" y="2102"/>
                    <a:pt x="1325" y="2068"/>
                    <a:pt x="1502" y="1999"/>
                  </a:cubicBezTo>
                  <a:cubicBezTo>
                    <a:pt x="2136" y="1732"/>
                    <a:pt x="2503" y="1065"/>
                    <a:pt x="2403" y="564"/>
                  </a:cubicBezTo>
                  <a:cubicBezTo>
                    <a:pt x="2307" y="205"/>
                    <a:pt x="1952" y="0"/>
                    <a:pt x="15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16"/>
            <p:cNvSpPr/>
            <p:nvPr/>
          </p:nvSpPr>
          <p:spPr>
            <a:xfrm>
              <a:off x="3965500" y="3922550"/>
              <a:ext cx="227700" cy="211525"/>
            </a:xfrm>
            <a:custGeom>
              <a:avLst/>
              <a:gdLst/>
              <a:ahLst/>
              <a:cxnLst/>
              <a:rect l="l" t="t" r="r" b="b"/>
              <a:pathLst>
                <a:path w="9108" h="8461" extrusionOk="0">
                  <a:moveTo>
                    <a:pt x="5065" y="0"/>
                  </a:moveTo>
                  <a:cubicBezTo>
                    <a:pt x="4869" y="0"/>
                    <a:pt x="4673" y="82"/>
                    <a:pt x="4537" y="195"/>
                  </a:cubicBezTo>
                  <a:cubicBezTo>
                    <a:pt x="4337" y="362"/>
                    <a:pt x="4170" y="596"/>
                    <a:pt x="4003" y="796"/>
                  </a:cubicBezTo>
                  <a:cubicBezTo>
                    <a:pt x="3870" y="1029"/>
                    <a:pt x="3703" y="1229"/>
                    <a:pt x="3670" y="1463"/>
                  </a:cubicBezTo>
                  <a:cubicBezTo>
                    <a:pt x="3647" y="1554"/>
                    <a:pt x="3648" y="1638"/>
                    <a:pt x="3666" y="1714"/>
                  </a:cubicBezTo>
                  <a:lnTo>
                    <a:pt x="3666" y="1714"/>
                  </a:lnTo>
                  <a:cubicBezTo>
                    <a:pt x="3464" y="1471"/>
                    <a:pt x="3231" y="1244"/>
                    <a:pt x="2936" y="1063"/>
                  </a:cubicBezTo>
                  <a:cubicBezTo>
                    <a:pt x="2641" y="822"/>
                    <a:pt x="2261" y="667"/>
                    <a:pt x="1881" y="667"/>
                  </a:cubicBezTo>
                  <a:cubicBezTo>
                    <a:pt x="1787" y="667"/>
                    <a:pt x="1694" y="676"/>
                    <a:pt x="1602" y="696"/>
                  </a:cubicBezTo>
                  <a:cubicBezTo>
                    <a:pt x="1168" y="762"/>
                    <a:pt x="734" y="1196"/>
                    <a:pt x="701" y="1663"/>
                  </a:cubicBezTo>
                  <a:cubicBezTo>
                    <a:pt x="701" y="1930"/>
                    <a:pt x="835" y="2230"/>
                    <a:pt x="1035" y="2497"/>
                  </a:cubicBezTo>
                  <a:cubicBezTo>
                    <a:pt x="1502" y="3097"/>
                    <a:pt x="2202" y="3531"/>
                    <a:pt x="2936" y="3664"/>
                  </a:cubicBezTo>
                  <a:cubicBezTo>
                    <a:pt x="2336" y="3931"/>
                    <a:pt x="1602" y="4365"/>
                    <a:pt x="1035" y="4699"/>
                  </a:cubicBezTo>
                  <a:cubicBezTo>
                    <a:pt x="568" y="4999"/>
                    <a:pt x="67" y="5366"/>
                    <a:pt x="34" y="5899"/>
                  </a:cubicBezTo>
                  <a:cubicBezTo>
                    <a:pt x="1" y="6433"/>
                    <a:pt x="434" y="6900"/>
                    <a:pt x="935" y="7034"/>
                  </a:cubicBezTo>
                  <a:cubicBezTo>
                    <a:pt x="1033" y="7060"/>
                    <a:pt x="1133" y="7072"/>
                    <a:pt x="1234" y="7072"/>
                  </a:cubicBezTo>
                  <a:cubicBezTo>
                    <a:pt x="1651" y="7072"/>
                    <a:pt x="2080" y="6868"/>
                    <a:pt x="2402" y="6600"/>
                  </a:cubicBezTo>
                  <a:cubicBezTo>
                    <a:pt x="2836" y="6266"/>
                    <a:pt x="3103" y="5866"/>
                    <a:pt x="3436" y="5432"/>
                  </a:cubicBezTo>
                  <a:lnTo>
                    <a:pt x="3436" y="5432"/>
                  </a:lnTo>
                  <a:cubicBezTo>
                    <a:pt x="3170" y="5833"/>
                    <a:pt x="2903" y="6166"/>
                    <a:pt x="2836" y="6667"/>
                  </a:cubicBezTo>
                  <a:cubicBezTo>
                    <a:pt x="2736" y="7100"/>
                    <a:pt x="2836" y="7601"/>
                    <a:pt x="3069" y="8001"/>
                  </a:cubicBezTo>
                  <a:cubicBezTo>
                    <a:pt x="3297" y="8279"/>
                    <a:pt x="3657" y="8461"/>
                    <a:pt x="4007" y="8461"/>
                  </a:cubicBezTo>
                  <a:cubicBezTo>
                    <a:pt x="4120" y="8461"/>
                    <a:pt x="4231" y="8442"/>
                    <a:pt x="4337" y="8401"/>
                  </a:cubicBezTo>
                  <a:cubicBezTo>
                    <a:pt x="4604" y="8268"/>
                    <a:pt x="4871" y="8034"/>
                    <a:pt x="5038" y="7734"/>
                  </a:cubicBezTo>
                  <a:cubicBezTo>
                    <a:pt x="5404" y="7100"/>
                    <a:pt x="5538" y="6366"/>
                    <a:pt x="5438" y="5599"/>
                  </a:cubicBezTo>
                  <a:lnTo>
                    <a:pt x="5438" y="5599"/>
                  </a:lnTo>
                  <a:cubicBezTo>
                    <a:pt x="5705" y="5966"/>
                    <a:pt x="5905" y="6266"/>
                    <a:pt x="6238" y="6533"/>
                  </a:cubicBezTo>
                  <a:cubicBezTo>
                    <a:pt x="6451" y="6669"/>
                    <a:pt x="6709" y="6759"/>
                    <a:pt x="6966" y="6759"/>
                  </a:cubicBezTo>
                  <a:cubicBezTo>
                    <a:pt x="7152" y="6759"/>
                    <a:pt x="7338" y="6712"/>
                    <a:pt x="7506" y="6600"/>
                  </a:cubicBezTo>
                  <a:cubicBezTo>
                    <a:pt x="7706" y="6433"/>
                    <a:pt x="7873" y="6200"/>
                    <a:pt x="7906" y="5933"/>
                  </a:cubicBezTo>
                  <a:cubicBezTo>
                    <a:pt x="8006" y="5566"/>
                    <a:pt x="7873" y="5099"/>
                    <a:pt x="7606" y="4799"/>
                  </a:cubicBezTo>
                  <a:cubicBezTo>
                    <a:pt x="7440" y="4608"/>
                    <a:pt x="7171" y="4435"/>
                    <a:pt x="6898" y="4375"/>
                  </a:cubicBezTo>
                  <a:lnTo>
                    <a:pt x="6898" y="4375"/>
                  </a:lnTo>
                  <a:cubicBezTo>
                    <a:pt x="6904" y="4375"/>
                    <a:pt x="6911" y="4375"/>
                    <a:pt x="6917" y="4375"/>
                  </a:cubicBezTo>
                  <a:cubicBezTo>
                    <a:pt x="7390" y="4375"/>
                    <a:pt x="7836" y="4307"/>
                    <a:pt x="8240" y="4065"/>
                  </a:cubicBezTo>
                  <a:cubicBezTo>
                    <a:pt x="8740" y="3765"/>
                    <a:pt x="9107" y="3197"/>
                    <a:pt x="9007" y="2597"/>
                  </a:cubicBezTo>
                  <a:cubicBezTo>
                    <a:pt x="8883" y="1978"/>
                    <a:pt x="8214" y="1589"/>
                    <a:pt x="7559" y="1589"/>
                  </a:cubicBezTo>
                  <a:cubicBezTo>
                    <a:pt x="7508" y="1589"/>
                    <a:pt x="7457" y="1591"/>
                    <a:pt x="7406" y="1596"/>
                  </a:cubicBezTo>
                  <a:cubicBezTo>
                    <a:pt x="6739" y="1696"/>
                    <a:pt x="6172" y="2097"/>
                    <a:pt x="5705" y="2597"/>
                  </a:cubicBezTo>
                  <a:cubicBezTo>
                    <a:pt x="5871" y="2063"/>
                    <a:pt x="5905" y="1463"/>
                    <a:pt x="5838" y="929"/>
                  </a:cubicBezTo>
                  <a:cubicBezTo>
                    <a:pt x="5771" y="596"/>
                    <a:pt x="5605" y="195"/>
                    <a:pt x="5338" y="62"/>
                  </a:cubicBezTo>
                  <a:cubicBezTo>
                    <a:pt x="5252" y="19"/>
                    <a:pt x="5158" y="0"/>
                    <a:pt x="50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16"/>
            <p:cNvSpPr/>
            <p:nvPr/>
          </p:nvSpPr>
          <p:spPr>
            <a:xfrm>
              <a:off x="3869600" y="3817550"/>
              <a:ext cx="386050" cy="388375"/>
            </a:xfrm>
            <a:custGeom>
              <a:avLst/>
              <a:gdLst/>
              <a:ahLst/>
              <a:cxnLst/>
              <a:rect l="l" t="t" r="r" b="b"/>
              <a:pathLst>
                <a:path w="15442" h="15535" extrusionOk="0">
                  <a:moveTo>
                    <a:pt x="5815" y="0"/>
                  </a:moveTo>
                  <a:cubicBezTo>
                    <a:pt x="5563" y="0"/>
                    <a:pt x="5353" y="217"/>
                    <a:pt x="5271" y="626"/>
                  </a:cubicBezTo>
                  <a:cubicBezTo>
                    <a:pt x="4804" y="2627"/>
                    <a:pt x="6072" y="4962"/>
                    <a:pt x="7406" y="6964"/>
                  </a:cubicBezTo>
                  <a:cubicBezTo>
                    <a:pt x="7372" y="7031"/>
                    <a:pt x="7272" y="7064"/>
                    <a:pt x="7239" y="7097"/>
                  </a:cubicBezTo>
                  <a:lnTo>
                    <a:pt x="7106" y="7231"/>
                  </a:lnTo>
                  <a:cubicBezTo>
                    <a:pt x="5914" y="6772"/>
                    <a:pt x="4641" y="6405"/>
                    <a:pt x="3438" y="6405"/>
                  </a:cubicBezTo>
                  <a:cubicBezTo>
                    <a:pt x="2452" y="6405"/>
                    <a:pt x="1512" y="6651"/>
                    <a:pt x="701" y="7297"/>
                  </a:cubicBezTo>
                  <a:cubicBezTo>
                    <a:pt x="1" y="7898"/>
                    <a:pt x="101" y="8765"/>
                    <a:pt x="1101" y="9032"/>
                  </a:cubicBezTo>
                  <a:cubicBezTo>
                    <a:pt x="1984" y="9244"/>
                    <a:pt x="2883" y="9345"/>
                    <a:pt x="3778" y="9345"/>
                  </a:cubicBezTo>
                  <a:cubicBezTo>
                    <a:pt x="4709" y="9345"/>
                    <a:pt x="5637" y="9236"/>
                    <a:pt x="6539" y="9032"/>
                  </a:cubicBezTo>
                  <a:cubicBezTo>
                    <a:pt x="6572" y="9132"/>
                    <a:pt x="6605" y="9265"/>
                    <a:pt x="6672" y="9366"/>
                  </a:cubicBezTo>
                  <a:cubicBezTo>
                    <a:pt x="5338" y="10400"/>
                    <a:pt x="4070" y="11634"/>
                    <a:pt x="3837" y="13268"/>
                  </a:cubicBezTo>
                  <a:cubicBezTo>
                    <a:pt x="3749" y="13770"/>
                    <a:pt x="3919" y="14087"/>
                    <a:pt x="4196" y="14087"/>
                  </a:cubicBezTo>
                  <a:cubicBezTo>
                    <a:pt x="4343" y="14087"/>
                    <a:pt x="4519" y="13998"/>
                    <a:pt x="4704" y="13802"/>
                  </a:cubicBezTo>
                  <a:cubicBezTo>
                    <a:pt x="5905" y="12801"/>
                    <a:pt x="6905" y="11467"/>
                    <a:pt x="7639" y="10099"/>
                  </a:cubicBezTo>
                  <a:lnTo>
                    <a:pt x="7906" y="10099"/>
                  </a:lnTo>
                  <a:cubicBezTo>
                    <a:pt x="7739" y="12001"/>
                    <a:pt x="7973" y="14069"/>
                    <a:pt x="9908" y="15270"/>
                  </a:cubicBezTo>
                  <a:cubicBezTo>
                    <a:pt x="10188" y="15449"/>
                    <a:pt x="10479" y="15534"/>
                    <a:pt x="10740" y="15534"/>
                  </a:cubicBezTo>
                  <a:cubicBezTo>
                    <a:pt x="11256" y="15534"/>
                    <a:pt x="11653" y="15201"/>
                    <a:pt x="11609" y="14603"/>
                  </a:cubicBezTo>
                  <a:cubicBezTo>
                    <a:pt x="11542" y="12801"/>
                    <a:pt x="10808" y="10967"/>
                    <a:pt x="9707" y="9432"/>
                  </a:cubicBezTo>
                  <a:cubicBezTo>
                    <a:pt x="9741" y="9399"/>
                    <a:pt x="9774" y="9399"/>
                    <a:pt x="9808" y="9332"/>
                  </a:cubicBezTo>
                  <a:lnTo>
                    <a:pt x="9974" y="9165"/>
                  </a:lnTo>
                  <a:cubicBezTo>
                    <a:pt x="11575" y="9999"/>
                    <a:pt x="13210" y="10566"/>
                    <a:pt x="14644" y="10600"/>
                  </a:cubicBezTo>
                  <a:cubicBezTo>
                    <a:pt x="14663" y="10601"/>
                    <a:pt x="14681" y="10601"/>
                    <a:pt x="14698" y="10601"/>
                  </a:cubicBezTo>
                  <a:cubicBezTo>
                    <a:pt x="15442" y="10601"/>
                    <a:pt x="15363" y="9917"/>
                    <a:pt x="14711" y="9265"/>
                  </a:cubicBezTo>
                  <a:cubicBezTo>
                    <a:pt x="13410" y="7965"/>
                    <a:pt x="11976" y="7631"/>
                    <a:pt x="10641" y="7631"/>
                  </a:cubicBezTo>
                  <a:cubicBezTo>
                    <a:pt x="10641" y="7498"/>
                    <a:pt x="10641" y="7431"/>
                    <a:pt x="10608" y="7331"/>
                  </a:cubicBezTo>
                  <a:cubicBezTo>
                    <a:pt x="11742" y="6564"/>
                    <a:pt x="12743" y="5463"/>
                    <a:pt x="13377" y="4162"/>
                  </a:cubicBezTo>
                  <a:cubicBezTo>
                    <a:pt x="13767" y="3413"/>
                    <a:pt x="13268" y="2760"/>
                    <a:pt x="12469" y="2760"/>
                  </a:cubicBezTo>
                  <a:cubicBezTo>
                    <a:pt x="12449" y="2760"/>
                    <a:pt x="12429" y="2760"/>
                    <a:pt x="12409" y="2761"/>
                  </a:cubicBezTo>
                  <a:cubicBezTo>
                    <a:pt x="10541" y="2928"/>
                    <a:pt x="9541" y="4595"/>
                    <a:pt x="8874" y="6397"/>
                  </a:cubicBezTo>
                  <a:cubicBezTo>
                    <a:pt x="8740" y="6397"/>
                    <a:pt x="8640" y="6397"/>
                    <a:pt x="8540" y="6430"/>
                  </a:cubicBezTo>
                  <a:cubicBezTo>
                    <a:pt x="8273" y="4529"/>
                    <a:pt x="7639" y="2527"/>
                    <a:pt x="6639" y="726"/>
                  </a:cubicBezTo>
                  <a:cubicBezTo>
                    <a:pt x="6384" y="233"/>
                    <a:pt x="6077" y="0"/>
                    <a:pt x="58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16"/>
            <p:cNvSpPr/>
            <p:nvPr/>
          </p:nvSpPr>
          <p:spPr>
            <a:xfrm>
              <a:off x="4051400" y="3997250"/>
              <a:ext cx="65900" cy="51900"/>
            </a:xfrm>
            <a:custGeom>
              <a:avLst/>
              <a:gdLst/>
              <a:ahLst/>
              <a:cxnLst/>
              <a:rect l="l" t="t" r="r" b="b"/>
              <a:pathLst>
                <a:path w="2636" h="2076" extrusionOk="0">
                  <a:moveTo>
                    <a:pt x="1556" y="1"/>
                  </a:moveTo>
                  <a:cubicBezTo>
                    <a:pt x="1209" y="1"/>
                    <a:pt x="826" y="137"/>
                    <a:pt x="534" y="410"/>
                  </a:cubicBezTo>
                  <a:cubicBezTo>
                    <a:pt x="100" y="877"/>
                    <a:pt x="0" y="1544"/>
                    <a:pt x="367" y="1877"/>
                  </a:cubicBezTo>
                  <a:cubicBezTo>
                    <a:pt x="542" y="2012"/>
                    <a:pt x="771" y="2076"/>
                    <a:pt x="1013" y="2076"/>
                  </a:cubicBezTo>
                  <a:cubicBezTo>
                    <a:pt x="1371" y="2076"/>
                    <a:pt x="1757" y="1936"/>
                    <a:pt x="2035" y="1677"/>
                  </a:cubicBezTo>
                  <a:cubicBezTo>
                    <a:pt x="2536" y="1210"/>
                    <a:pt x="2636" y="543"/>
                    <a:pt x="2202" y="209"/>
                  </a:cubicBezTo>
                  <a:cubicBezTo>
                    <a:pt x="2035" y="70"/>
                    <a:pt x="1805" y="1"/>
                    <a:pt x="15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16"/>
            <p:cNvSpPr/>
            <p:nvPr/>
          </p:nvSpPr>
          <p:spPr>
            <a:xfrm>
              <a:off x="3732000" y="2830600"/>
              <a:ext cx="311925" cy="309700"/>
            </a:xfrm>
            <a:custGeom>
              <a:avLst/>
              <a:gdLst/>
              <a:ahLst/>
              <a:cxnLst/>
              <a:rect l="l" t="t" r="r" b="b"/>
              <a:pathLst>
                <a:path w="12477" h="12388" extrusionOk="0">
                  <a:moveTo>
                    <a:pt x="7352" y="0"/>
                  </a:moveTo>
                  <a:cubicBezTo>
                    <a:pt x="7006" y="0"/>
                    <a:pt x="6655" y="109"/>
                    <a:pt x="6372" y="309"/>
                  </a:cubicBezTo>
                  <a:cubicBezTo>
                    <a:pt x="5771" y="676"/>
                    <a:pt x="5438" y="1343"/>
                    <a:pt x="5371" y="2043"/>
                  </a:cubicBezTo>
                  <a:cubicBezTo>
                    <a:pt x="5301" y="2531"/>
                    <a:pt x="5393" y="2970"/>
                    <a:pt x="5523" y="3417"/>
                  </a:cubicBezTo>
                  <a:lnTo>
                    <a:pt x="5523" y="3417"/>
                  </a:lnTo>
                  <a:cubicBezTo>
                    <a:pt x="5348" y="2884"/>
                    <a:pt x="5128" y="2336"/>
                    <a:pt x="4837" y="1877"/>
                  </a:cubicBezTo>
                  <a:cubicBezTo>
                    <a:pt x="4370" y="1243"/>
                    <a:pt x="3703" y="709"/>
                    <a:pt x="2936" y="642"/>
                  </a:cubicBezTo>
                  <a:cubicBezTo>
                    <a:pt x="2870" y="633"/>
                    <a:pt x="2802" y="629"/>
                    <a:pt x="2734" y="629"/>
                  </a:cubicBezTo>
                  <a:cubicBezTo>
                    <a:pt x="2051" y="629"/>
                    <a:pt x="1320" y="1076"/>
                    <a:pt x="1168" y="1743"/>
                  </a:cubicBezTo>
                  <a:cubicBezTo>
                    <a:pt x="1001" y="2510"/>
                    <a:pt x="1535" y="3244"/>
                    <a:pt x="2035" y="3878"/>
                  </a:cubicBezTo>
                  <a:cubicBezTo>
                    <a:pt x="2669" y="4645"/>
                    <a:pt x="3436" y="5546"/>
                    <a:pt x="4204" y="6213"/>
                  </a:cubicBezTo>
                  <a:cubicBezTo>
                    <a:pt x="3984" y="6181"/>
                    <a:pt x="3763" y="6165"/>
                    <a:pt x="3543" y="6165"/>
                  </a:cubicBezTo>
                  <a:cubicBezTo>
                    <a:pt x="2627" y="6165"/>
                    <a:pt x="1727" y="6442"/>
                    <a:pt x="1001" y="6980"/>
                  </a:cubicBezTo>
                  <a:cubicBezTo>
                    <a:pt x="601" y="7214"/>
                    <a:pt x="267" y="7581"/>
                    <a:pt x="167" y="8014"/>
                  </a:cubicBezTo>
                  <a:cubicBezTo>
                    <a:pt x="1" y="8681"/>
                    <a:pt x="368" y="9415"/>
                    <a:pt x="1001" y="9749"/>
                  </a:cubicBezTo>
                  <a:cubicBezTo>
                    <a:pt x="1340" y="9937"/>
                    <a:pt x="1731" y="10019"/>
                    <a:pt x="2128" y="10019"/>
                  </a:cubicBezTo>
                  <a:cubicBezTo>
                    <a:pt x="2435" y="10019"/>
                    <a:pt x="2745" y="9970"/>
                    <a:pt x="3036" y="9882"/>
                  </a:cubicBezTo>
                  <a:cubicBezTo>
                    <a:pt x="3463" y="9760"/>
                    <a:pt x="3852" y="9577"/>
                    <a:pt x="4219" y="9361"/>
                  </a:cubicBezTo>
                  <a:lnTo>
                    <a:pt x="4219" y="9361"/>
                  </a:lnTo>
                  <a:cubicBezTo>
                    <a:pt x="4165" y="9419"/>
                    <a:pt x="4115" y="9481"/>
                    <a:pt x="4070" y="9549"/>
                  </a:cubicBezTo>
                  <a:cubicBezTo>
                    <a:pt x="4037" y="9916"/>
                    <a:pt x="4170" y="10283"/>
                    <a:pt x="4237" y="10650"/>
                  </a:cubicBezTo>
                  <a:cubicBezTo>
                    <a:pt x="4370" y="11050"/>
                    <a:pt x="4437" y="11483"/>
                    <a:pt x="4704" y="11817"/>
                  </a:cubicBezTo>
                  <a:cubicBezTo>
                    <a:pt x="4923" y="12161"/>
                    <a:pt x="5258" y="12387"/>
                    <a:pt x="5656" y="12387"/>
                  </a:cubicBezTo>
                  <a:cubicBezTo>
                    <a:pt x="5683" y="12387"/>
                    <a:pt x="5711" y="12386"/>
                    <a:pt x="5738" y="12384"/>
                  </a:cubicBezTo>
                  <a:cubicBezTo>
                    <a:pt x="6238" y="12351"/>
                    <a:pt x="6605" y="11884"/>
                    <a:pt x="6872" y="11417"/>
                  </a:cubicBezTo>
                  <a:cubicBezTo>
                    <a:pt x="7272" y="10683"/>
                    <a:pt x="7473" y="9849"/>
                    <a:pt x="7473" y="9015"/>
                  </a:cubicBezTo>
                  <a:cubicBezTo>
                    <a:pt x="7873" y="9916"/>
                    <a:pt x="8507" y="10783"/>
                    <a:pt x="9407" y="11217"/>
                  </a:cubicBezTo>
                  <a:cubicBezTo>
                    <a:pt x="9692" y="11343"/>
                    <a:pt x="10013" y="11406"/>
                    <a:pt x="10335" y="11406"/>
                  </a:cubicBezTo>
                  <a:cubicBezTo>
                    <a:pt x="11032" y="11406"/>
                    <a:pt x="11734" y="11110"/>
                    <a:pt x="12076" y="10516"/>
                  </a:cubicBezTo>
                  <a:cubicBezTo>
                    <a:pt x="12476" y="9749"/>
                    <a:pt x="12276" y="8748"/>
                    <a:pt x="11709" y="8148"/>
                  </a:cubicBezTo>
                  <a:cubicBezTo>
                    <a:pt x="11211" y="7591"/>
                    <a:pt x="10507" y="7266"/>
                    <a:pt x="9778" y="7037"/>
                  </a:cubicBezTo>
                  <a:lnTo>
                    <a:pt x="9778" y="7037"/>
                  </a:lnTo>
                  <a:cubicBezTo>
                    <a:pt x="9912" y="7065"/>
                    <a:pt x="10045" y="7078"/>
                    <a:pt x="10177" y="7078"/>
                  </a:cubicBezTo>
                  <a:cubicBezTo>
                    <a:pt x="10546" y="7078"/>
                    <a:pt x="10902" y="6977"/>
                    <a:pt x="11209" y="6813"/>
                  </a:cubicBezTo>
                  <a:cubicBezTo>
                    <a:pt x="11709" y="6513"/>
                    <a:pt x="12043" y="5980"/>
                    <a:pt x="12109" y="5379"/>
                  </a:cubicBezTo>
                  <a:cubicBezTo>
                    <a:pt x="12209" y="5012"/>
                    <a:pt x="12109" y="4579"/>
                    <a:pt x="11876" y="4245"/>
                  </a:cubicBezTo>
                  <a:cubicBezTo>
                    <a:pt x="11592" y="3890"/>
                    <a:pt x="11141" y="3737"/>
                    <a:pt x="10676" y="3737"/>
                  </a:cubicBezTo>
                  <a:cubicBezTo>
                    <a:pt x="10486" y="3737"/>
                    <a:pt x="10292" y="3763"/>
                    <a:pt x="10108" y="3811"/>
                  </a:cubicBezTo>
                  <a:cubicBezTo>
                    <a:pt x="9541" y="3978"/>
                    <a:pt x="9074" y="4312"/>
                    <a:pt x="8573" y="4712"/>
                  </a:cubicBezTo>
                  <a:cubicBezTo>
                    <a:pt x="9074" y="3745"/>
                    <a:pt x="9207" y="2644"/>
                    <a:pt x="8974" y="1576"/>
                  </a:cubicBezTo>
                  <a:cubicBezTo>
                    <a:pt x="8874" y="1143"/>
                    <a:pt x="8707" y="642"/>
                    <a:pt x="8307" y="342"/>
                  </a:cubicBezTo>
                  <a:cubicBezTo>
                    <a:pt x="8040" y="109"/>
                    <a:pt x="7698" y="0"/>
                    <a:pt x="73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16"/>
            <p:cNvSpPr/>
            <p:nvPr/>
          </p:nvSpPr>
          <p:spPr>
            <a:xfrm>
              <a:off x="3601175" y="2739250"/>
              <a:ext cx="573675" cy="512350"/>
            </a:xfrm>
            <a:custGeom>
              <a:avLst/>
              <a:gdLst/>
              <a:ahLst/>
              <a:cxnLst/>
              <a:rect l="l" t="t" r="r" b="b"/>
              <a:pathLst>
                <a:path w="22947" h="20494" extrusionOk="0">
                  <a:moveTo>
                    <a:pt x="8627" y="0"/>
                  </a:moveTo>
                  <a:cubicBezTo>
                    <a:pt x="8269" y="0"/>
                    <a:pt x="7967" y="354"/>
                    <a:pt x="7835" y="994"/>
                  </a:cubicBezTo>
                  <a:cubicBezTo>
                    <a:pt x="7435" y="3362"/>
                    <a:pt x="8569" y="5731"/>
                    <a:pt x="9970" y="7732"/>
                  </a:cubicBezTo>
                  <a:cubicBezTo>
                    <a:pt x="9837" y="7866"/>
                    <a:pt x="9737" y="7999"/>
                    <a:pt x="9637" y="8166"/>
                  </a:cubicBezTo>
                  <a:cubicBezTo>
                    <a:pt x="7368" y="6798"/>
                    <a:pt x="4767" y="5831"/>
                    <a:pt x="2098" y="5631"/>
                  </a:cubicBezTo>
                  <a:cubicBezTo>
                    <a:pt x="2019" y="5624"/>
                    <a:pt x="1943" y="5620"/>
                    <a:pt x="1869" y="5620"/>
                  </a:cubicBezTo>
                  <a:cubicBezTo>
                    <a:pt x="505" y="5620"/>
                    <a:pt x="1" y="6756"/>
                    <a:pt x="697" y="7832"/>
                  </a:cubicBezTo>
                  <a:cubicBezTo>
                    <a:pt x="2270" y="10338"/>
                    <a:pt x="5293" y="10935"/>
                    <a:pt x="8345" y="10935"/>
                  </a:cubicBezTo>
                  <a:cubicBezTo>
                    <a:pt x="8788" y="10935"/>
                    <a:pt x="9231" y="10922"/>
                    <a:pt x="9670" y="10901"/>
                  </a:cubicBezTo>
                  <a:lnTo>
                    <a:pt x="9804" y="11168"/>
                  </a:lnTo>
                  <a:cubicBezTo>
                    <a:pt x="9837" y="11235"/>
                    <a:pt x="9937" y="11368"/>
                    <a:pt x="9970" y="11435"/>
                  </a:cubicBezTo>
                  <a:cubicBezTo>
                    <a:pt x="7135" y="13603"/>
                    <a:pt x="4333" y="16305"/>
                    <a:pt x="4066" y="19340"/>
                  </a:cubicBezTo>
                  <a:cubicBezTo>
                    <a:pt x="3986" y="20061"/>
                    <a:pt x="4278" y="20493"/>
                    <a:pt x="4777" y="20493"/>
                  </a:cubicBezTo>
                  <a:cubicBezTo>
                    <a:pt x="5110" y="20493"/>
                    <a:pt x="5534" y="20301"/>
                    <a:pt x="6001" y="19874"/>
                  </a:cubicBezTo>
                  <a:cubicBezTo>
                    <a:pt x="8236" y="17839"/>
                    <a:pt x="10004" y="15271"/>
                    <a:pt x="11305" y="12736"/>
                  </a:cubicBezTo>
                  <a:cubicBezTo>
                    <a:pt x="11438" y="12836"/>
                    <a:pt x="11605" y="12903"/>
                    <a:pt x="11705" y="12936"/>
                  </a:cubicBezTo>
                  <a:cubicBezTo>
                    <a:pt x="11805" y="15771"/>
                    <a:pt x="12472" y="18573"/>
                    <a:pt x="15007" y="19674"/>
                  </a:cubicBezTo>
                  <a:cubicBezTo>
                    <a:pt x="15246" y="19772"/>
                    <a:pt x="15481" y="19819"/>
                    <a:pt x="15702" y="19819"/>
                  </a:cubicBezTo>
                  <a:cubicBezTo>
                    <a:pt x="16534" y="19819"/>
                    <a:pt x="17167" y="19160"/>
                    <a:pt x="17009" y="18106"/>
                  </a:cubicBezTo>
                  <a:cubicBezTo>
                    <a:pt x="16708" y="16038"/>
                    <a:pt x="15841" y="14037"/>
                    <a:pt x="14640" y="12369"/>
                  </a:cubicBezTo>
                  <a:cubicBezTo>
                    <a:pt x="14707" y="12235"/>
                    <a:pt x="14774" y="12102"/>
                    <a:pt x="14840" y="12002"/>
                  </a:cubicBezTo>
                  <a:cubicBezTo>
                    <a:pt x="15696" y="12298"/>
                    <a:pt x="16625" y="12484"/>
                    <a:pt x="17619" y="12484"/>
                  </a:cubicBezTo>
                  <a:cubicBezTo>
                    <a:pt x="18756" y="12484"/>
                    <a:pt x="19979" y="12240"/>
                    <a:pt x="21278" y="11635"/>
                  </a:cubicBezTo>
                  <a:cubicBezTo>
                    <a:pt x="22513" y="11001"/>
                    <a:pt x="22946" y="10034"/>
                    <a:pt x="21845" y="9700"/>
                  </a:cubicBezTo>
                  <a:cubicBezTo>
                    <a:pt x="20751" y="9359"/>
                    <a:pt x="19511" y="9202"/>
                    <a:pt x="18194" y="9202"/>
                  </a:cubicBezTo>
                  <a:cubicBezTo>
                    <a:pt x="17063" y="9202"/>
                    <a:pt x="15875" y="9318"/>
                    <a:pt x="14674" y="9533"/>
                  </a:cubicBezTo>
                  <a:cubicBezTo>
                    <a:pt x="14640" y="9467"/>
                    <a:pt x="14607" y="9367"/>
                    <a:pt x="14540" y="9233"/>
                  </a:cubicBezTo>
                  <a:cubicBezTo>
                    <a:pt x="14507" y="9200"/>
                    <a:pt x="14474" y="9133"/>
                    <a:pt x="14440" y="9066"/>
                  </a:cubicBezTo>
                  <a:cubicBezTo>
                    <a:pt x="16708" y="7399"/>
                    <a:pt x="18543" y="5230"/>
                    <a:pt x="19477" y="2729"/>
                  </a:cubicBezTo>
                  <a:cubicBezTo>
                    <a:pt x="19872" y="1656"/>
                    <a:pt x="19121" y="918"/>
                    <a:pt x="18012" y="918"/>
                  </a:cubicBezTo>
                  <a:cubicBezTo>
                    <a:pt x="17810" y="918"/>
                    <a:pt x="17597" y="943"/>
                    <a:pt x="17376" y="994"/>
                  </a:cubicBezTo>
                  <a:cubicBezTo>
                    <a:pt x="14140" y="1795"/>
                    <a:pt x="12839" y="4497"/>
                    <a:pt x="12205" y="7299"/>
                  </a:cubicBezTo>
                  <a:cubicBezTo>
                    <a:pt x="12105" y="7232"/>
                    <a:pt x="11972" y="7198"/>
                    <a:pt x="11872" y="7198"/>
                  </a:cubicBezTo>
                  <a:cubicBezTo>
                    <a:pt x="11471" y="4897"/>
                    <a:pt x="10671" y="2562"/>
                    <a:pt x="9503" y="660"/>
                  </a:cubicBezTo>
                  <a:cubicBezTo>
                    <a:pt x="9213" y="210"/>
                    <a:pt x="8904" y="0"/>
                    <a:pt x="86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16"/>
            <p:cNvSpPr/>
            <p:nvPr/>
          </p:nvSpPr>
          <p:spPr>
            <a:xfrm>
              <a:off x="3861250" y="2953700"/>
              <a:ext cx="90100" cy="84450"/>
            </a:xfrm>
            <a:custGeom>
              <a:avLst/>
              <a:gdLst/>
              <a:ahLst/>
              <a:cxnLst/>
              <a:rect l="l" t="t" r="r" b="b"/>
              <a:pathLst>
                <a:path w="3604" h="3378" extrusionOk="0">
                  <a:moveTo>
                    <a:pt x="1347" y="1"/>
                  </a:moveTo>
                  <a:cubicBezTo>
                    <a:pt x="1191" y="1"/>
                    <a:pt x="1040" y="29"/>
                    <a:pt x="902" y="88"/>
                  </a:cubicBezTo>
                  <a:cubicBezTo>
                    <a:pt x="168" y="355"/>
                    <a:pt x="1" y="1289"/>
                    <a:pt x="468" y="2223"/>
                  </a:cubicBezTo>
                  <a:cubicBezTo>
                    <a:pt x="869" y="2918"/>
                    <a:pt x="1614" y="3378"/>
                    <a:pt x="2254" y="3378"/>
                  </a:cubicBezTo>
                  <a:cubicBezTo>
                    <a:pt x="2412" y="3378"/>
                    <a:pt x="2564" y="3350"/>
                    <a:pt x="2703" y="3290"/>
                  </a:cubicBezTo>
                  <a:cubicBezTo>
                    <a:pt x="3403" y="2990"/>
                    <a:pt x="3604" y="2056"/>
                    <a:pt x="3103" y="1156"/>
                  </a:cubicBezTo>
                  <a:cubicBezTo>
                    <a:pt x="2702" y="460"/>
                    <a:pt x="1979" y="1"/>
                    <a:pt x="13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75" name="Google Shape;1475;p16"/>
          <p:cNvGrpSpPr/>
          <p:nvPr/>
        </p:nvGrpSpPr>
        <p:grpSpPr>
          <a:xfrm flipH="1">
            <a:off x="262021" y="0"/>
            <a:ext cx="1579198" cy="2750073"/>
            <a:chOff x="7463325" y="0"/>
            <a:chExt cx="1579198" cy="2750073"/>
          </a:xfrm>
        </p:grpSpPr>
        <p:sp>
          <p:nvSpPr>
            <p:cNvPr id="1476" name="Google Shape;1476;p16"/>
            <p:cNvSpPr/>
            <p:nvPr/>
          </p:nvSpPr>
          <p:spPr>
            <a:xfrm>
              <a:off x="7526318" y="1409914"/>
              <a:ext cx="799739" cy="579784"/>
            </a:xfrm>
            <a:custGeom>
              <a:avLst/>
              <a:gdLst/>
              <a:ahLst/>
              <a:cxnLst/>
              <a:rect l="l" t="t" r="r" b="b"/>
              <a:pathLst>
                <a:path w="24986" h="18114" extrusionOk="0">
                  <a:moveTo>
                    <a:pt x="1" y="1"/>
                  </a:moveTo>
                  <a:lnTo>
                    <a:pt x="1" y="10075"/>
                  </a:lnTo>
                  <a:cubicBezTo>
                    <a:pt x="1" y="14478"/>
                    <a:pt x="3637" y="18114"/>
                    <a:pt x="8040" y="18114"/>
                  </a:cubicBezTo>
                  <a:lnTo>
                    <a:pt x="16913" y="18114"/>
                  </a:lnTo>
                  <a:cubicBezTo>
                    <a:pt x="21350" y="18114"/>
                    <a:pt x="24986" y="14478"/>
                    <a:pt x="24986" y="10075"/>
                  </a:cubicBezTo>
                  <a:lnTo>
                    <a:pt x="2498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16"/>
            <p:cNvSpPr/>
            <p:nvPr/>
          </p:nvSpPr>
          <p:spPr>
            <a:xfrm>
              <a:off x="7527425" y="1556200"/>
              <a:ext cx="799731" cy="55565"/>
            </a:xfrm>
            <a:custGeom>
              <a:avLst/>
              <a:gdLst/>
              <a:ahLst/>
              <a:cxnLst/>
              <a:rect l="l" t="t" r="r" b="b"/>
              <a:pathLst>
                <a:path w="28788" h="1736" extrusionOk="0">
                  <a:moveTo>
                    <a:pt x="0" y="1"/>
                  </a:moveTo>
                  <a:lnTo>
                    <a:pt x="0" y="868"/>
                  </a:lnTo>
                  <a:cubicBezTo>
                    <a:pt x="601" y="868"/>
                    <a:pt x="901" y="1035"/>
                    <a:pt x="1234" y="1235"/>
                  </a:cubicBezTo>
                  <a:cubicBezTo>
                    <a:pt x="1601" y="1435"/>
                    <a:pt x="2068" y="1735"/>
                    <a:pt x="2902" y="1735"/>
                  </a:cubicBezTo>
                  <a:cubicBezTo>
                    <a:pt x="3736" y="1735"/>
                    <a:pt x="4170" y="1502"/>
                    <a:pt x="4570" y="1235"/>
                  </a:cubicBezTo>
                  <a:cubicBezTo>
                    <a:pt x="4904" y="1035"/>
                    <a:pt x="5171" y="868"/>
                    <a:pt x="5771" y="868"/>
                  </a:cubicBezTo>
                  <a:cubicBezTo>
                    <a:pt x="6338" y="868"/>
                    <a:pt x="6638" y="1035"/>
                    <a:pt x="6972" y="1235"/>
                  </a:cubicBezTo>
                  <a:cubicBezTo>
                    <a:pt x="7339" y="1435"/>
                    <a:pt x="7806" y="1735"/>
                    <a:pt x="8640" y="1735"/>
                  </a:cubicBezTo>
                  <a:cubicBezTo>
                    <a:pt x="9474" y="1735"/>
                    <a:pt x="9941" y="1502"/>
                    <a:pt x="10308" y="1235"/>
                  </a:cubicBezTo>
                  <a:cubicBezTo>
                    <a:pt x="10641" y="1035"/>
                    <a:pt x="10941" y="868"/>
                    <a:pt x="11508" y="868"/>
                  </a:cubicBezTo>
                  <a:cubicBezTo>
                    <a:pt x="12109" y="868"/>
                    <a:pt x="12409" y="1035"/>
                    <a:pt x="12743" y="1235"/>
                  </a:cubicBezTo>
                  <a:cubicBezTo>
                    <a:pt x="13110" y="1435"/>
                    <a:pt x="13577" y="1735"/>
                    <a:pt x="14411" y="1735"/>
                  </a:cubicBezTo>
                  <a:cubicBezTo>
                    <a:pt x="15244" y="1735"/>
                    <a:pt x="15678" y="1502"/>
                    <a:pt x="16078" y="1235"/>
                  </a:cubicBezTo>
                  <a:cubicBezTo>
                    <a:pt x="16412" y="1035"/>
                    <a:pt x="16679" y="868"/>
                    <a:pt x="17279" y="868"/>
                  </a:cubicBezTo>
                  <a:cubicBezTo>
                    <a:pt x="17846" y="868"/>
                    <a:pt x="18147" y="1035"/>
                    <a:pt x="18480" y="1235"/>
                  </a:cubicBezTo>
                  <a:cubicBezTo>
                    <a:pt x="18847" y="1435"/>
                    <a:pt x="19314" y="1735"/>
                    <a:pt x="20148" y="1735"/>
                  </a:cubicBezTo>
                  <a:cubicBezTo>
                    <a:pt x="20982" y="1735"/>
                    <a:pt x="21449" y="1502"/>
                    <a:pt x="21816" y="1235"/>
                  </a:cubicBezTo>
                  <a:cubicBezTo>
                    <a:pt x="22149" y="1035"/>
                    <a:pt x="22450" y="868"/>
                    <a:pt x="23017" y="868"/>
                  </a:cubicBezTo>
                  <a:cubicBezTo>
                    <a:pt x="23617" y="868"/>
                    <a:pt x="23917" y="1035"/>
                    <a:pt x="24251" y="1235"/>
                  </a:cubicBezTo>
                  <a:cubicBezTo>
                    <a:pt x="24618" y="1435"/>
                    <a:pt x="25085" y="1735"/>
                    <a:pt x="25919" y="1735"/>
                  </a:cubicBezTo>
                  <a:cubicBezTo>
                    <a:pt x="26753" y="1735"/>
                    <a:pt x="27186" y="1435"/>
                    <a:pt x="27587" y="1235"/>
                  </a:cubicBezTo>
                  <a:cubicBezTo>
                    <a:pt x="27920" y="1035"/>
                    <a:pt x="28187" y="868"/>
                    <a:pt x="28788" y="868"/>
                  </a:cubicBezTo>
                  <a:lnTo>
                    <a:pt x="28788" y="1"/>
                  </a:lnTo>
                  <a:cubicBezTo>
                    <a:pt x="27954" y="1"/>
                    <a:pt x="27487" y="234"/>
                    <a:pt x="27120" y="501"/>
                  </a:cubicBezTo>
                  <a:cubicBezTo>
                    <a:pt x="26786" y="701"/>
                    <a:pt x="26486" y="868"/>
                    <a:pt x="25919" y="868"/>
                  </a:cubicBezTo>
                  <a:cubicBezTo>
                    <a:pt x="25318" y="868"/>
                    <a:pt x="25018" y="701"/>
                    <a:pt x="24685" y="501"/>
                  </a:cubicBezTo>
                  <a:cubicBezTo>
                    <a:pt x="24318" y="268"/>
                    <a:pt x="23851" y="1"/>
                    <a:pt x="23017" y="1"/>
                  </a:cubicBezTo>
                  <a:cubicBezTo>
                    <a:pt x="22183" y="1"/>
                    <a:pt x="21749" y="234"/>
                    <a:pt x="21349" y="501"/>
                  </a:cubicBezTo>
                  <a:cubicBezTo>
                    <a:pt x="21015" y="701"/>
                    <a:pt x="20748" y="868"/>
                    <a:pt x="20148" y="868"/>
                  </a:cubicBezTo>
                  <a:cubicBezTo>
                    <a:pt x="19581" y="868"/>
                    <a:pt x="19281" y="701"/>
                    <a:pt x="18947" y="501"/>
                  </a:cubicBezTo>
                  <a:cubicBezTo>
                    <a:pt x="18580" y="268"/>
                    <a:pt x="18113" y="1"/>
                    <a:pt x="17279" y="1"/>
                  </a:cubicBezTo>
                  <a:cubicBezTo>
                    <a:pt x="16445" y="1"/>
                    <a:pt x="15978" y="234"/>
                    <a:pt x="15611" y="501"/>
                  </a:cubicBezTo>
                  <a:cubicBezTo>
                    <a:pt x="15278" y="701"/>
                    <a:pt x="14978" y="868"/>
                    <a:pt x="14411" y="868"/>
                  </a:cubicBezTo>
                  <a:cubicBezTo>
                    <a:pt x="13810" y="868"/>
                    <a:pt x="13510" y="701"/>
                    <a:pt x="13176" y="501"/>
                  </a:cubicBezTo>
                  <a:cubicBezTo>
                    <a:pt x="12809" y="268"/>
                    <a:pt x="12342" y="1"/>
                    <a:pt x="11508" y="1"/>
                  </a:cubicBezTo>
                  <a:cubicBezTo>
                    <a:pt x="10675" y="1"/>
                    <a:pt x="10241" y="234"/>
                    <a:pt x="9841" y="501"/>
                  </a:cubicBezTo>
                  <a:cubicBezTo>
                    <a:pt x="9507" y="701"/>
                    <a:pt x="9240" y="868"/>
                    <a:pt x="8640" y="868"/>
                  </a:cubicBezTo>
                  <a:cubicBezTo>
                    <a:pt x="8073" y="868"/>
                    <a:pt x="7772" y="701"/>
                    <a:pt x="7439" y="501"/>
                  </a:cubicBezTo>
                  <a:cubicBezTo>
                    <a:pt x="7072" y="268"/>
                    <a:pt x="6605" y="1"/>
                    <a:pt x="5771" y="1"/>
                  </a:cubicBezTo>
                  <a:cubicBezTo>
                    <a:pt x="4937" y="1"/>
                    <a:pt x="4470" y="234"/>
                    <a:pt x="4103" y="501"/>
                  </a:cubicBezTo>
                  <a:cubicBezTo>
                    <a:pt x="3770" y="701"/>
                    <a:pt x="3469" y="868"/>
                    <a:pt x="2902" y="868"/>
                  </a:cubicBezTo>
                  <a:cubicBezTo>
                    <a:pt x="2302" y="868"/>
                    <a:pt x="2002" y="701"/>
                    <a:pt x="1668" y="501"/>
                  </a:cubicBezTo>
                  <a:cubicBezTo>
                    <a:pt x="1301" y="268"/>
                    <a:pt x="834" y="1"/>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16"/>
            <p:cNvSpPr/>
            <p:nvPr/>
          </p:nvSpPr>
          <p:spPr>
            <a:xfrm>
              <a:off x="7527425" y="1697129"/>
              <a:ext cx="799731" cy="56621"/>
            </a:xfrm>
            <a:custGeom>
              <a:avLst/>
              <a:gdLst/>
              <a:ahLst/>
              <a:cxnLst/>
              <a:rect l="l" t="t" r="r" b="b"/>
              <a:pathLst>
                <a:path w="28788" h="1769" extrusionOk="0">
                  <a:moveTo>
                    <a:pt x="0" y="1"/>
                  </a:moveTo>
                  <a:lnTo>
                    <a:pt x="0" y="868"/>
                  </a:lnTo>
                  <a:cubicBezTo>
                    <a:pt x="601" y="868"/>
                    <a:pt x="901" y="1035"/>
                    <a:pt x="1234" y="1268"/>
                  </a:cubicBezTo>
                  <a:cubicBezTo>
                    <a:pt x="1601" y="1469"/>
                    <a:pt x="2068" y="1769"/>
                    <a:pt x="2902" y="1769"/>
                  </a:cubicBezTo>
                  <a:cubicBezTo>
                    <a:pt x="3736" y="1769"/>
                    <a:pt x="4170" y="1502"/>
                    <a:pt x="4570" y="1268"/>
                  </a:cubicBezTo>
                  <a:cubicBezTo>
                    <a:pt x="4904" y="1035"/>
                    <a:pt x="5171" y="868"/>
                    <a:pt x="5771" y="868"/>
                  </a:cubicBezTo>
                  <a:cubicBezTo>
                    <a:pt x="6338" y="868"/>
                    <a:pt x="6638" y="1035"/>
                    <a:pt x="6972" y="1268"/>
                  </a:cubicBezTo>
                  <a:cubicBezTo>
                    <a:pt x="7339" y="1469"/>
                    <a:pt x="7806" y="1769"/>
                    <a:pt x="8640" y="1769"/>
                  </a:cubicBezTo>
                  <a:cubicBezTo>
                    <a:pt x="9474" y="1769"/>
                    <a:pt x="9941" y="1502"/>
                    <a:pt x="10308" y="1268"/>
                  </a:cubicBezTo>
                  <a:cubicBezTo>
                    <a:pt x="10641" y="1035"/>
                    <a:pt x="10941" y="868"/>
                    <a:pt x="11508" y="868"/>
                  </a:cubicBezTo>
                  <a:cubicBezTo>
                    <a:pt x="12109" y="868"/>
                    <a:pt x="12409" y="1035"/>
                    <a:pt x="12743" y="1268"/>
                  </a:cubicBezTo>
                  <a:cubicBezTo>
                    <a:pt x="13110" y="1469"/>
                    <a:pt x="13577" y="1769"/>
                    <a:pt x="14411" y="1769"/>
                  </a:cubicBezTo>
                  <a:cubicBezTo>
                    <a:pt x="15244" y="1769"/>
                    <a:pt x="15678" y="1502"/>
                    <a:pt x="16078" y="1268"/>
                  </a:cubicBezTo>
                  <a:cubicBezTo>
                    <a:pt x="16412" y="1035"/>
                    <a:pt x="16679" y="868"/>
                    <a:pt x="17279" y="868"/>
                  </a:cubicBezTo>
                  <a:cubicBezTo>
                    <a:pt x="17846" y="868"/>
                    <a:pt x="18147" y="1035"/>
                    <a:pt x="18480" y="1268"/>
                  </a:cubicBezTo>
                  <a:cubicBezTo>
                    <a:pt x="18847" y="1469"/>
                    <a:pt x="19314" y="1769"/>
                    <a:pt x="20148" y="1769"/>
                  </a:cubicBezTo>
                  <a:cubicBezTo>
                    <a:pt x="20982" y="1769"/>
                    <a:pt x="21449" y="1502"/>
                    <a:pt x="21816" y="1268"/>
                  </a:cubicBezTo>
                  <a:cubicBezTo>
                    <a:pt x="22149" y="1035"/>
                    <a:pt x="22450" y="868"/>
                    <a:pt x="23017" y="868"/>
                  </a:cubicBezTo>
                  <a:cubicBezTo>
                    <a:pt x="23617" y="868"/>
                    <a:pt x="23917" y="1035"/>
                    <a:pt x="24251" y="1268"/>
                  </a:cubicBezTo>
                  <a:cubicBezTo>
                    <a:pt x="24618" y="1469"/>
                    <a:pt x="25085" y="1769"/>
                    <a:pt x="25919" y="1769"/>
                  </a:cubicBezTo>
                  <a:cubicBezTo>
                    <a:pt x="26753" y="1769"/>
                    <a:pt x="27186" y="1502"/>
                    <a:pt x="27587" y="1268"/>
                  </a:cubicBezTo>
                  <a:cubicBezTo>
                    <a:pt x="27920" y="1035"/>
                    <a:pt x="28187" y="868"/>
                    <a:pt x="28788" y="868"/>
                  </a:cubicBezTo>
                  <a:lnTo>
                    <a:pt x="28788" y="1"/>
                  </a:lnTo>
                  <a:cubicBezTo>
                    <a:pt x="27954" y="1"/>
                    <a:pt x="27487" y="268"/>
                    <a:pt x="27120" y="501"/>
                  </a:cubicBezTo>
                  <a:cubicBezTo>
                    <a:pt x="26786" y="701"/>
                    <a:pt x="26486" y="868"/>
                    <a:pt x="25919" y="868"/>
                  </a:cubicBezTo>
                  <a:cubicBezTo>
                    <a:pt x="25318" y="868"/>
                    <a:pt x="25018" y="701"/>
                    <a:pt x="24685" y="501"/>
                  </a:cubicBezTo>
                  <a:cubicBezTo>
                    <a:pt x="24318" y="301"/>
                    <a:pt x="23851" y="1"/>
                    <a:pt x="23017" y="1"/>
                  </a:cubicBezTo>
                  <a:cubicBezTo>
                    <a:pt x="22183" y="1"/>
                    <a:pt x="21749" y="268"/>
                    <a:pt x="21349" y="501"/>
                  </a:cubicBezTo>
                  <a:cubicBezTo>
                    <a:pt x="21015" y="701"/>
                    <a:pt x="20748" y="868"/>
                    <a:pt x="20148" y="868"/>
                  </a:cubicBezTo>
                  <a:cubicBezTo>
                    <a:pt x="19581" y="868"/>
                    <a:pt x="19281" y="701"/>
                    <a:pt x="18947" y="501"/>
                  </a:cubicBezTo>
                  <a:cubicBezTo>
                    <a:pt x="18580" y="301"/>
                    <a:pt x="18113" y="1"/>
                    <a:pt x="17279" y="1"/>
                  </a:cubicBezTo>
                  <a:cubicBezTo>
                    <a:pt x="16445" y="1"/>
                    <a:pt x="15978" y="268"/>
                    <a:pt x="15611" y="501"/>
                  </a:cubicBezTo>
                  <a:cubicBezTo>
                    <a:pt x="15278" y="701"/>
                    <a:pt x="14978" y="868"/>
                    <a:pt x="14411" y="868"/>
                  </a:cubicBezTo>
                  <a:cubicBezTo>
                    <a:pt x="13810" y="868"/>
                    <a:pt x="13510" y="701"/>
                    <a:pt x="13176" y="501"/>
                  </a:cubicBezTo>
                  <a:cubicBezTo>
                    <a:pt x="12809" y="301"/>
                    <a:pt x="12342" y="1"/>
                    <a:pt x="11508" y="1"/>
                  </a:cubicBezTo>
                  <a:cubicBezTo>
                    <a:pt x="10675" y="1"/>
                    <a:pt x="10241" y="268"/>
                    <a:pt x="9841" y="501"/>
                  </a:cubicBezTo>
                  <a:cubicBezTo>
                    <a:pt x="9507" y="701"/>
                    <a:pt x="9240" y="868"/>
                    <a:pt x="8640" y="868"/>
                  </a:cubicBezTo>
                  <a:cubicBezTo>
                    <a:pt x="8073" y="868"/>
                    <a:pt x="7772" y="701"/>
                    <a:pt x="7439" y="501"/>
                  </a:cubicBezTo>
                  <a:cubicBezTo>
                    <a:pt x="7072" y="301"/>
                    <a:pt x="6605" y="1"/>
                    <a:pt x="5771" y="1"/>
                  </a:cubicBezTo>
                  <a:cubicBezTo>
                    <a:pt x="4937" y="1"/>
                    <a:pt x="4470" y="268"/>
                    <a:pt x="4103" y="501"/>
                  </a:cubicBezTo>
                  <a:cubicBezTo>
                    <a:pt x="3770" y="701"/>
                    <a:pt x="3469" y="868"/>
                    <a:pt x="2902" y="868"/>
                  </a:cubicBezTo>
                  <a:cubicBezTo>
                    <a:pt x="2302" y="868"/>
                    <a:pt x="2002" y="701"/>
                    <a:pt x="1668" y="501"/>
                  </a:cubicBezTo>
                  <a:cubicBezTo>
                    <a:pt x="1301" y="301"/>
                    <a:pt x="834" y="1"/>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16"/>
            <p:cNvSpPr/>
            <p:nvPr/>
          </p:nvSpPr>
          <p:spPr>
            <a:xfrm>
              <a:off x="7884014" y="1409914"/>
              <a:ext cx="439911" cy="579784"/>
            </a:xfrm>
            <a:custGeom>
              <a:avLst/>
              <a:gdLst/>
              <a:ahLst/>
              <a:cxnLst/>
              <a:rect l="l" t="t" r="r" b="b"/>
              <a:pathLst>
                <a:path w="13744" h="18114" extrusionOk="0">
                  <a:moveTo>
                    <a:pt x="8040" y="1"/>
                  </a:moveTo>
                  <a:lnTo>
                    <a:pt x="8040" y="10075"/>
                  </a:lnTo>
                  <a:cubicBezTo>
                    <a:pt x="8040" y="14478"/>
                    <a:pt x="4404" y="18114"/>
                    <a:pt x="1" y="18114"/>
                  </a:cubicBezTo>
                  <a:lnTo>
                    <a:pt x="5705" y="18114"/>
                  </a:lnTo>
                  <a:cubicBezTo>
                    <a:pt x="10108" y="18114"/>
                    <a:pt x="13744" y="14478"/>
                    <a:pt x="13744" y="10075"/>
                  </a:cubicBezTo>
                  <a:lnTo>
                    <a:pt x="13744" y="1"/>
                  </a:lnTo>
                  <a:close/>
                </a:path>
              </a:pathLst>
            </a:custGeom>
            <a:solidFill>
              <a:srgbClr val="F2B6B6">
                <a:alpha val="727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16"/>
            <p:cNvSpPr/>
            <p:nvPr/>
          </p:nvSpPr>
          <p:spPr>
            <a:xfrm>
              <a:off x="7463325" y="1360813"/>
              <a:ext cx="922520" cy="96119"/>
            </a:xfrm>
            <a:custGeom>
              <a:avLst/>
              <a:gdLst/>
              <a:ahLst/>
              <a:cxnLst/>
              <a:rect l="l" t="t" r="r" b="b"/>
              <a:pathLst>
                <a:path w="28822" h="3003" extrusionOk="0">
                  <a:moveTo>
                    <a:pt x="1" y="0"/>
                  </a:moveTo>
                  <a:lnTo>
                    <a:pt x="1" y="3002"/>
                  </a:lnTo>
                  <a:lnTo>
                    <a:pt x="28822" y="3002"/>
                  </a:lnTo>
                  <a:lnTo>
                    <a:pt x="2882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16"/>
            <p:cNvSpPr/>
            <p:nvPr/>
          </p:nvSpPr>
          <p:spPr>
            <a:xfrm>
              <a:off x="7500711" y="236095"/>
              <a:ext cx="838148" cy="1758204"/>
            </a:xfrm>
            <a:custGeom>
              <a:avLst/>
              <a:gdLst/>
              <a:ahLst/>
              <a:cxnLst/>
              <a:rect l="l" t="t" r="r" b="b"/>
              <a:pathLst>
                <a:path w="26186" h="54931" extrusionOk="0">
                  <a:moveTo>
                    <a:pt x="13610" y="1948"/>
                  </a:moveTo>
                  <a:lnTo>
                    <a:pt x="13610" y="4383"/>
                  </a:lnTo>
                  <a:lnTo>
                    <a:pt x="13610" y="14257"/>
                  </a:lnTo>
                  <a:lnTo>
                    <a:pt x="13610" y="26132"/>
                  </a:lnTo>
                  <a:lnTo>
                    <a:pt x="13610" y="36473"/>
                  </a:lnTo>
                  <a:lnTo>
                    <a:pt x="13610" y="39842"/>
                  </a:lnTo>
                  <a:cubicBezTo>
                    <a:pt x="13610" y="40309"/>
                    <a:pt x="13543" y="40842"/>
                    <a:pt x="13610" y="41309"/>
                  </a:cubicBezTo>
                  <a:lnTo>
                    <a:pt x="768" y="41309"/>
                  </a:lnTo>
                  <a:cubicBezTo>
                    <a:pt x="1135" y="40142"/>
                    <a:pt x="1535" y="38841"/>
                    <a:pt x="1968" y="37607"/>
                  </a:cubicBezTo>
                  <a:cubicBezTo>
                    <a:pt x="3036" y="34304"/>
                    <a:pt x="4103" y="31002"/>
                    <a:pt x="5171" y="27733"/>
                  </a:cubicBezTo>
                  <a:lnTo>
                    <a:pt x="9040" y="15824"/>
                  </a:lnTo>
                  <a:cubicBezTo>
                    <a:pt x="10174" y="12389"/>
                    <a:pt x="11308" y="8953"/>
                    <a:pt x="12443" y="5484"/>
                  </a:cubicBezTo>
                  <a:cubicBezTo>
                    <a:pt x="12810" y="4383"/>
                    <a:pt x="13176" y="3249"/>
                    <a:pt x="13543" y="2081"/>
                  </a:cubicBezTo>
                  <a:cubicBezTo>
                    <a:pt x="13543" y="2048"/>
                    <a:pt x="13610" y="1981"/>
                    <a:pt x="13610" y="1948"/>
                  </a:cubicBezTo>
                  <a:close/>
                  <a:moveTo>
                    <a:pt x="14110" y="2181"/>
                  </a:moveTo>
                  <a:cubicBezTo>
                    <a:pt x="14311" y="2949"/>
                    <a:pt x="14511" y="3749"/>
                    <a:pt x="14778" y="4550"/>
                  </a:cubicBezTo>
                  <a:lnTo>
                    <a:pt x="17646" y="14423"/>
                  </a:lnTo>
                  <a:lnTo>
                    <a:pt x="21149" y="26432"/>
                  </a:lnTo>
                  <a:cubicBezTo>
                    <a:pt x="22150" y="29901"/>
                    <a:pt x="23150" y="33304"/>
                    <a:pt x="24151" y="36773"/>
                  </a:cubicBezTo>
                  <a:cubicBezTo>
                    <a:pt x="24485" y="37907"/>
                    <a:pt x="24818" y="39074"/>
                    <a:pt x="25152" y="40175"/>
                  </a:cubicBezTo>
                  <a:cubicBezTo>
                    <a:pt x="25218" y="40475"/>
                    <a:pt x="25452" y="41009"/>
                    <a:pt x="25552" y="41409"/>
                  </a:cubicBezTo>
                  <a:lnTo>
                    <a:pt x="14110" y="41409"/>
                  </a:lnTo>
                  <a:lnTo>
                    <a:pt x="14110" y="37573"/>
                  </a:lnTo>
                  <a:lnTo>
                    <a:pt x="14110" y="27666"/>
                  </a:lnTo>
                  <a:lnTo>
                    <a:pt x="14110" y="15791"/>
                  </a:lnTo>
                  <a:lnTo>
                    <a:pt x="14110" y="5450"/>
                  </a:lnTo>
                  <a:lnTo>
                    <a:pt x="14110" y="2181"/>
                  </a:lnTo>
                  <a:close/>
                  <a:moveTo>
                    <a:pt x="25385" y="41910"/>
                  </a:moveTo>
                  <a:cubicBezTo>
                    <a:pt x="23484" y="45579"/>
                    <a:pt x="21549" y="49248"/>
                    <a:pt x="19681" y="52918"/>
                  </a:cubicBezTo>
                  <a:cubicBezTo>
                    <a:pt x="19481" y="53285"/>
                    <a:pt x="19314" y="53652"/>
                    <a:pt x="19114" y="53985"/>
                  </a:cubicBezTo>
                  <a:cubicBezTo>
                    <a:pt x="17646" y="50416"/>
                    <a:pt x="16179" y="46780"/>
                    <a:pt x="14711" y="43177"/>
                  </a:cubicBezTo>
                  <a:cubicBezTo>
                    <a:pt x="14544" y="42777"/>
                    <a:pt x="14377" y="42343"/>
                    <a:pt x="14211" y="41910"/>
                  </a:cubicBezTo>
                  <a:close/>
                  <a:moveTo>
                    <a:pt x="13377" y="41910"/>
                  </a:moveTo>
                  <a:cubicBezTo>
                    <a:pt x="11709" y="45579"/>
                    <a:pt x="10008" y="49248"/>
                    <a:pt x="8306" y="52918"/>
                  </a:cubicBezTo>
                  <a:cubicBezTo>
                    <a:pt x="8140" y="53285"/>
                    <a:pt x="7939" y="53652"/>
                    <a:pt x="7773" y="54085"/>
                  </a:cubicBezTo>
                  <a:cubicBezTo>
                    <a:pt x="5671" y="50449"/>
                    <a:pt x="3603" y="46813"/>
                    <a:pt x="1501" y="43144"/>
                  </a:cubicBezTo>
                  <a:cubicBezTo>
                    <a:pt x="1235" y="42744"/>
                    <a:pt x="1034" y="42310"/>
                    <a:pt x="801" y="41910"/>
                  </a:cubicBezTo>
                  <a:close/>
                  <a:moveTo>
                    <a:pt x="13798" y="0"/>
                  </a:moveTo>
                  <a:cubicBezTo>
                    <a:pt x="13760" y="0"/>
                    <a:pt x="13722" y="17"/>
                    <a:pt x="13677" y="47"/>
                  </a:cubicBezTo>
                  <a:cubicBezTo>
                    <a:pt x="13610" y="80"/>
                    <a:pt x="13543" y="113"/>
                    <a:pt x="13510" y="180"/>
                  </a:cubicBezTo>
                  <a:cubicBezTo>
                    <a:pt x="13043" y="1581"/>
                    <a:pt x="12643" y="2949"/>
                    <a:pt x="12176" y="4316"/>
                  </a:cubicBezTo>
                  <a:cubicBezTo>
                    <a:pt x="11108" y="7619"/>
                    <a:pt x="10041" y="10921"/>
                    <a:pt x="8973" y="14190"/>
                  </a:cubicBezTo>
                  <a:lnTo>
                    <a:pt x="5104" y="26099"/>
                  </a:lnTo>
                  <a:cubicBezTo>
                    <a:pt x="3970" y="29534"/>
                    <a:pt x="2836" y="32970"/>
                    <a:pt x="1702" y="36439"/>
                  </a:cubicBezTo>
                  <a:cubicBezTo>
                    <a:pt x="1335" y="37540"/>
                    <a:pt x="968" y="38674"/>
                    <a:pt x="601" y="39842"/>
                  </a:cubicBezTo>
                  <a:cubicBezTo>
                    <a:pt x="434" y="40342"/>
                    <a:pt x="167" y="40942"/>
                    <a:pt x="34" y="41476"/>
                  </a:cubicBezTo>
                  <a:cubicBezTo>
                    <a:pt x="34" y="41510"/>
                    <a:pt x="34" y="41510"/>
                    <a:pt x="0" y="41543"/>
                  </a:cubicBezTo>
                  <a:lnTo>
                    <a:pt x="0" y="41676"/>
                  </a:lnTo>
                  <a:lnTo>
                    <a:pt x="0" y="41710"/>
                  </a:lnTo>
                  <a:cubicBezTo>
                    <a:pt x="0" y="41776"/>
                    <a:pt x="34" y="41810"/>
                    <a:pt x="34" y="41843"/>
                  </a:cubicBezTo>
                  <a:cubicBezTo>
                    <a:pt x="2202" y="45646"/>
                    <a:pt x="4370" y="49415"/>
                    <a:pt x="6538" y="53185"/>
                  </a:cubicBezTo>
                  <a:cubicBezTo>
                    <a:pt x="6839" y="53718"/>
                    <a:pt x="7139" y="54219"/>
                    <a:pt x="7472" y="54786"/>
                  </a:cubicBezTo>
                  <a:cubicBezTo>
                    <a:pt x="7506" y="54869"/>
                    <a:pt x="7597" y="54911"/>
                    <a:pt x="7693" y="54911"/>
                  </a:cubicBezTo>
                  <a:cubicBezTo>
                    <a:pt x="7789" y="54911"/>
                    <a:pt x="7889" y="54869"/>
                    <a:pt x="7939" y="54786"/>
                  </a:cubicBezTo>
                  <a:cubicBezTo>
                    <a:pt x="9674" y="50983"/>
                    <a:pt x="11442" y="47180"/>
                    <a:pt x="13210" y="43378"/>
                  </a:cubicBezTo>
                  <a:cubicBezTo>
                    <a:pt x="13377" y="43011"/>
                    <a:pt x="13543" y="42677"/>
                    <a:pt x="13710" y="42310"/>
                  </a:cubicBezTo>
                  <a:cubicBezTo>
                    <a:pt x="15178" y="45879"/>
                    <a:pt x="16646" y="49482"/>
                    <a:pt x="18113" y="53118"/>
                  </a:cubicBezTo>
                  <a:cubicBezTo>
                    <a:pt x="18314" y="53652"/>
                    <a:pt x="18514" y="54185"/>
                    <a:pt x="18781" y="54719"/>
                  </a:cubicBezTo>
                  <a:cubicBezTo>
                    <a:pt x="18819" y="54852"/>
                    <a:pt x="18932" y="54931"/>
                    <a:pt x="19036" y="54931"/>
                  </a:cubicBezTo>
                  <a:cubicBezTo>
                    <a:pt x="19114" y="54931"/>
                    <a:pt x="19185" y="54886"/>
                    <a:pt x="19214" y="54786"/>
                  </a:cubicBezTo>
                  <a:cubicBezTo>
                    <a:pt x="21182" y="50983"/>
                    <a:pt x="23150" y="47214"/>
                    <a:pt x="25118" y="43444"/>
                  </a:cubicBezTo>
                  <a:cubicBezTo>
                    <a:pt x="25352" y="42944"/>
                    <a:pt x="25652" y="42377"/>
                    <a:pt x="25886" y="41876"/>
                  </a:cubicBezTo>
                  <a:cubicBezTo>
                    <a:pt x="26052" y="41843"/>
                    <a:pt x="26186" y="41743"/>
                    <a:pt x="26119" y="41576"/>
                  </a:cubicBezTo>
                  <a:cubicBezTo>
                    <a:pt x="25685" y="40175"/>
                    <a:pt x="25319" y="38974"/>
                    <a:pt x="24885" y="37607"/>
                  </a:cubicBezTo>
                  <a:lnTo>
                    <a:pt x="22016" y="27733"/>
                  </a:lnTo>
                  <a:lnTo>
                    <a:pt x="18514" y="15724"/>
                  </a:lnTo>
                  <a:cubicBezTo>
                    <a:pt x="17513" y="12255"/>
                    <a:pt x="16512" y="8819"/>
                    <a:pt x="15511" y="5384"/>
                  </a:cubicBezTo>
                  <a:cubicBezTo>
                    <a:pt x="15178" y="4250"/>
                    <a:pt x="14844" y="3082"/>
                    <a:pt x="14511" y="1948"/>
                  </a:cubicBezTo>
                  <a:cubicBezTo>
                    <a:pt x="14344" y="1414"/>
                    <a:pt x="14211" y="814"/>
                    <a:pt x="14044" y="313"/>
                  </a:cubicBezTo>
                  <a:cubicBezTo>
                    <a:pt x="14044" y="280"/>
                    <a:pt x="14044" y="280"/>
                    <a:pt x="14010" y="247"/>
                  </a:cubicBezTo>
                  <a:cubicBezTo>
                    <a:pt x="14010" y="213"/>
                    <a:pt x="14010" y="213"/>
                    <a:pt x="13977" y="147"/>
                  </a:cubicBezTo>
                  <a:lnTo>
                    <a:pt x="13977" y="113"/>
                  </a:lnTo>
                  <a:lnTo>
                    <a:pt x="13944" y="80"/>
                  </a:lnTo>
                  <a:cubicBezTo>
                    <a:pt x="13889" y="25"/>
                    <a:pt x="13844" y="0"/>
                    <a:pt x="1379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16"/>
            <p:cNvSpPr/>
            <p:nvPr/>
          </p:nvSpPr>
          <p:spPr>
            <a:xfrm>
              <a:off x="7918199" y="1543390"/>
              <a:ext cx="48075" cy="48075"/>
            </a:xfrm>
            <a:custGeom>
              <a:avLst/>
              <a:gdLst/>
              <a:ahLst/>
              <a:cxnLst/>
              <a:rect l="l" t="t" r="r" b="b"/>
              <a:pathLst>
                <a:path w="1502" h="1502" extrusionOk="0">
                  <a:moveTo>
                    <a:pt x="767" y="0"/>
                  </a:moveTo>
                  <a:cubicBezTo>
                    <a:pt x="334" y="0"/>
                    <a:pt x="0" y="334"/>
                    <a:pt x="0" y="768"/>
                  </a:cubicBezTo>
                  <a:cubicBezTo>
                    <a:pt x="0" y="1168"/>
                    <a:pt x="334" y="1501"/>
                    <a:pt x="767" y="1501"/>
                  </a:cubicBezTo>
                  <a:cubicBezTo>
                    <a:pt x="1168" y="1501"/>
                    <a:pt x="1501" y="1168"/>
                    <a:pt x="1501" y="768"/>
                  </a:cubicBezTo>
                  <a:cubicBezTo>
                    <a:pt x="1501" y="334"/>
                    <a:pt x="1168" y="0"/>
                    <a:pt x="7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16"/>
            <p:cNvSpPr/>
            <p:nvPr/>
          </p:nvSpPr>
          <p:spPr>
            <a:xfrm>
              <a:off x="8302558" y="1543390"/>
              <a:ext cx="48075" cy="48075"/>
            </a:xfrm>
            <a:custGeom>
              <a:avLst/>
              <a:gdLst/>
              <a:ahLst/>
              <a:cxnLst/>
              <a:rect l="l" t="t" r="r" b="b"/>
              <a:pathLst>
                <a:path w="1502" h="1502" extrusionOk="0">
                  <a:moveTo>
                    <a:pt x="768" y="0"/>
                  </a:moveTo>
                  <a:cubicBezTo>
                    <a:pt x="334" y="0"/>
                    <a:pt x="1" y="334"/>
                    <a:pt x="1" y="768"/>
                  </a:cubicBezTo>
                  <a:cubicBezTo>
                    <a:pt x="1" y="1168"/>
                    <a:pt x="334" y="1501"/>
                    <a:pt x="768" y="1501"/>
                  </a:cubicBezTo>
                  <a:cubicBezTo>
                    <a:pt x="1168" y="1501"/>
                    <a:pt x="1502" y="1168"/>
                    <a:pt x="1502" y="768"/>
                  </a:cubicBezTo>
                  <a:cubicBezTo>
                    <a:pt x="1502" y="334"/>
                    <a:pt x="1168" y="0"/>
                    <a:pt x="7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16"/>
            <p:cNvSpPr/>
            <p:nvPr/>
          </p:nvSpPr>
          <p:spPr>
            <a:xfrm>
              <a:off x="7725987" y="1959789"/>
              <a:ext cx="48075" cy="48075"/>
            </a:xfrm>
            <a:custGeom>
              <a:avLst/>
              <a:gdLst/>
              <a:ahLst/>
              <a:cxnLst/>
              <a:rect l="l" t="t" r="r" b="b"/>
              <a:pathLst>
                <a:path w="1502" h="1502" extrusionOk="0">
                  <a:moveTo>
                    <a:pt x="768" y="1"/>
                  </a:moveTo>
                  <a:cubicBezTo>
                    <a:pt x="334" y="1"/>
                    <a:pt x="1" y="334"/>
                    <a:pt x="1" y="768"/>
                  </a:cubicBezTo>
                  <a:cubicBezTo>
                    <a:pt x="1" y="1168"/>
                    <a:pt x="334" y="1502"/>
                    <a:pt x="768" y="1502"/>
                  </a:cubicBezTo>
                  <a:cubicBezTo>
                    <a:pt x="1168" y="1502"/>
                    <a:pt x="1502" y="1168"/>
                    <a:pt x="1502" y="768"/>
                  </a:cubicBezTo>
                  <a:cubicBezTo>
                    <a:pt x="1502" y="334"/>
                    <a:pt x="1168" y="1"/>
                    <a:pt x="76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16"/>
            <p:cNvSpPr/>
            <p:nvPr/>
          </p:nvSpPr>
          <p:spPr>
            <a:xfrm>
              <a:off x="8086884" y="1959789"/>
              <a:ext cx="48075" cy="48075"/>
            </a:xfrm>
            <a:custGeom>
              <a:avLst/>
              <a:gdLst/>
              <a:ahLst/>
              <a:cxnLst/>
              <a:rect l="l" t="t" r="r" b="b"/>
              <a:pathLst>
                <a:path w="1502" h="1502" extrusionOk="0">
                  <a:moveTo>
                    <a:pt x="734" y="1"/>
                  </a:moveTo>
                  <a:cubicBezTo>
                    <a:pt x="334" y="1"/>
                    <a:pt x="1" y="334"/>
                    <a:pt x="1" y="768"/>
                  </a:cubicBezTo>
                  <a:cubicBezTo>
                    <a:pt x="1" y="1168"/>
                    <a:pt x="334" y="1502"/>
                    <a:pt x="734" y="1502"/>
                  </a:cubicBezTo>
                  <a:cubicBezTo>
                    <a:pt x="1168" y="1502"/>
                    <a:pt x="1502" y="1168"/>
                    <a:pt x="1502" y="768"/>
                  </a:cubicBezTo>
                  <a:cubicBezTo>
                    <a:pt x="1502" y="334"/>
                    <a:pt x="1168" y="1"/>
                    <a:pt x="73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16"/>
            <p:cNvSpPr/>
            <p:nvPr/>
          </p:nvSpPr>
          <p:spPr>
            <a:xfrm>
              <a:off x="7902162" y="194868"/>
              <a:ext cx="83316" cy="82227"/>
            </a:xfrm>
            <a:custGeom>
              <a:avLst/>
              <a:gdLst/>
              <a:ahLst/>
              <a:cxnLst/>
              <a:rect l="l" t="t" r="r" b="b"/>
              <a:pathLst>
                <a:path w="2603" h="2569" extrusionOk="0">
                  <a:moveTo>
                    <a:pt x="1302" y="0"/>
                  </a:moveTo>
                  <a:cubicBezTo>
                    <a:pt x="601" y="0"/>
                    <a:pt x="1" y="567"/>
                    <a:pt x="1" y="1268"/>
                  </a:cubicBezTo>
                  <a:cubicBezTo>
                    <a:pt x="1" y="2002"/>
                    <a:pt x="601" y="2569"/>
                    <a:pt x="1302" y="2569"/>
                  </a:cubicBezTo>
                  <a:cubicBezTo>
                    <a:pt x="2002" y="2569"/>
                    <a:pt x="2603" y="2002"/>
                    <a:pt x="2603" y="1268"/>
                  </a:cubicBezTo>
                  <a:cubicBezTo>
                    <a:pt x="2603" y="567"/>
                    <a:pt x="2002" y="0"/>
                    <a:pt x="130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16"/>
            <p:cNvSpPr/>
            <p:nvPr/>
          </p:nvSpPr>
          <p:spPr>
            <a:xfrm>
              <a:off x="7936860" y="0"/>
              <a:ext cx="16580" cy="243449"/>
            </a:xfrm>
            <a:custGeom>
              <a:avLst/>
              <a:gdLst/>
              <a:ahLst/>
              <a:cxnLst/>
              <a:rect l="l" t="t" r="r" b="b"/>
              <a:pathLst>
                <a:path w="518" h="7606" extrusionOk="0">
                  <a:moveTo>
                    <a:pt x="268" y="1"/>
                  </a:moveTo>
                  <a:cubicBezTo>
                    <a:pt x="143" y="1"/>
                    <a:pt x="17" y="84"/>
                    <a:pt x="17" y="251"/>
                  </a:cubicBezTo>
                  <a:lnTo>
                    <a:pt x="17" y="6489"/>
                  </a:lnTo>
                  <a:lnTo>
                    <a:pt x="17" y="7356"/>
                  </a:lnTo>
                  <a:cubicBezTo>
                    <a:pt x="1" y="7523"/>
                    <a:pt x="126" y="7606"/>
                    <a:pt x="255" y="7606"/>
                  </a:cubicBezTo>
                  <a:cubicBezTo>
                    <a:pt x="384" y="7606"/>
                    <a:pt x="518" y="7523"/>
                    <a:pt x="518" y="7356"/>
                  </a:cubicBezTo>
                  <a:lnTo>
                    <a:pt x="518" y="1118"/>
                  </a:lnTo>
                  <a:lnTo>
                    <a:pt x="518" y="251"/>
                  </a:lnTo>
                  <a:cubicBezTo>
                    <a:pt x="518" y="84"/>
                    <a:pt x="393" y="1"/>
                    <a:pt x="26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16"/>
            <p:cNvSpPr/>
            <p:nvPr/>
          </p:nvSpPr>
          <p:spPr>
            <a:xfrm>
              <a:off x="8179773" y="2273665"/>
              <a:ext cx="391868" cy="303623"/>
            </a:xfrm>
            <a:custGeom>
              <a:avLst/>
              <a:gdLst/>
              <a:ahLst/>
              <a:cxnLst/>
              <a:rect l="l" t="t" r="r" b="b"/>
              <a:pathLst>
                <a:path w="12243" h="9486" extrusionOk="0">
                  <a:moveTo>
                    <a:pt x="8563" y="0"/>
                  </a:moveTo>
                  <a:cubicBezTo>
                    <a:pt x="7159" y="0"/>
                    <a:pt x="5454" y="616"/>
                    <a:pt x="3903" y="1803"/>
                  </a:cubicBezTo>
                  <a:cubicBezTo>
                    <a:pt x="1201" y="3838"/>
                    <a:pt x="1" y="6840"/>
                    <a:pt x="1268" y="8474"/>
                  </a:cubicBezTo>
                  <a:cubicBezTo>
                    <a:pt x="1792" y="9154"/>
                    <a:pt x="2665" y="9485"/>
                    <a:pt x="3703" y="9485"/>
                  </a:cubicBezTo>
                  <a:cubicBezTo>
                    <a:pt x="5110" y="9485"/>
                    <a:pt x="6819" y="8878"/>
                    <a:pt x="8373" y="7707"/>
                  </a:cubicBezTo>
                  <a:cubicBezTo>
                    <a:pt x="11075" y="5672"/>
                    <a:pt x="12243" y="2670"/>
                    <a:pt x="11008" y="1036"/>
                  </a:cubicBezTo>
                  <a:cubicBezTo>
                    <a:pt x="10483" y="339"/>
                    <a:pt x="9606" y="0"/>
                    <a:pt x="85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16"/>
            <p:cNvSpPr/>
            <p:nvPr/>
          </p:nvSpPr>
          <p:spPr>
            <a:xfrm>
              <a:off x="8493681" y="2504319"/>
              <a:ext cx="155909" cy="245754"/>
            </a:xfrm>
            <a:custGeom>
              <a:avLst/>
              <a:gdLst/>
              <a:ahLst/>
              <a:cxnLst/>
              <a:rect l="l" t="t" r="r" b="b"/>
              <a:pathLst>
                <a:path w="4871" h="7678" extrusionOk="0">
                  <a:moveTo>
                    <a:pt x="2194" y="0"/>
                  </a:moveTo>
                  <a:cubicBezTo>
                    <a:pt x="2186" y="0"/>
                    <a:pt x="2177" y="1"/>
                    <a:pt x="2169" y="1"/>
                  </a:cubicBezTo>
                  <a:cubicBezTo>
                    <a:pt x="1468" y="101"/>
                    <a:pt x="1" y="1902"/>
                    <a:pt x="134" y="4004"/>
                  </a:cubicBezTo>
                  <a:cubicBezTo>
                    <a:pt x="231" y="6045"/>
                    <a:pt x="1367" y="7677"/>
                    <a:pt x="2594" y="7677"/>
                  </a:cubicBezTo>
                  <a:cubicBezTo>
                    <a:pt x="2630" y="7677"/>
                    <a:pt x="2666" y="7676"/>
                    <a:pt x="2703" y="7673"/>
                  </a:cubicBezTo>
                  <a:cubicBezTo>
                    <a:pt x="3970" y="7606"/>
                    <a:pt x="4871" y="5805"/>
                    <a:pt x="4771" y="3670"/>
                  </a:cubicBezTo>
                  <a:cubicBezTo>
                    <a:pt x="4573" y="1558"/>
                    <a:pt x="3003" y="0"/>
                    <a:pt x="21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16"/>
            <p:cNvSpPr/>
            <p:nvPr/>
          </p:nvSpPr>
          <p:spPr>
            <a:xfrm>
              <a:off x="8647450" y="2202702"/>
              <a:ext cx="225301" cy="286883"/>
            </a:xfrm>
            <a:custGeom>
              <a:avLst/>
              <a:gdLst/>
              <a:ahLst/>
              <a:cxnLst/>
              <a:rect l="l" t="t" r="r" b="b"/>
              <a:pathLst>
                <a:path w="7039" h="8963" extrusionOk="0">
                  <a:moveTo>
                    <a:pt x="2281" y="1"/>
                  </a:moveTo>
                  <a:cubicBezTo>
                    <a:pt x="2163" y="1"/>
                    <a:pt x="2058" y="17"/>
                    <a:pt x="1968" y="51"/>
                  </a:cubicBezTo>
                  <a:cubicBezTo>
                    <a:pt x="1134" y="351"/>
                    <a:pt x="0" y="2986"/>
                    <a:pt x="867" y="5388"/>
                  </a:cubicBezTo>
                  <a:cubicBezTo>
                    <a:pt x="1590" y="7525"/>
                    <a:pt x="3137" y="8963"/>
                    <a:pt x="4471" y="8963"/>
                  </a:cubicBezTo>
                  <a:cubicBezTo>
                    <a:pt x="4677" y="8963"/>
                    <a:pt x="4878" y="8928"/>
                    <a:pt x="5070" y="8857"/>
                  </a:cubicBezTo>
                  <a:cubicBezTo>
                    <a:pt x="6538" y="8323"/>
                    <a:pt x="7038" y="5921"/>
                    <a:pt x="6171" y="3520"/>
                  </a:cubicBezTo>
                  <a:cubicBezTo>
                    <a:pt x="5390" y="1328"/>
                    <a:pt x="3340" y="1"/>
                    <a:pt x="22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16"/>
            <p:cNvSpPr/>
            <p:nvPr/>
          </p:nvSpPr>
          <p:spPr>
            <a:xfrm>
              <a:off x="8767034" y="1946986"/>
              <a:ext cx="275489" cy="251259"/>
            </a:xfrm>
            <a:custGeom>
              <a:avLst/>
              <a:gdLst/>
              <a:ahLst/>
              <a:cxnLst/>
              <a:rect l="l" t="t" r="r" b="b"/>
              <a:pathLst>
                <a:path w="8607" h="7850" extrusionOk="0">
                  <a:moveTo>
                    <a:pt x="2524" y="1"/>
                  </a:moveTo>
                  <a:cubicBezTo>
                    <a:pt x="1977" y="1"/>
                    <a:pt x="1495" y="161"/>
                    <a:pt x="1134" y="501"/>
                  </a:cubicBezTo>
                  <a:cubicBezTo>
                    <a:pt x="0" y="1535"/>
                    <a:pt x="500" y="3937"/>
                    <a:pt x="2235" y="5805"/>
                  </a:cubicBezTo>
                  <a:cubicBezTo>
                    <a:pt x="3449" y="7110"/>
                    <a:pt x="4931" y="7850"/>
                    <a:pt x="6108" y="7850"/>
                  </a:cubicBezTo>
                  <a:cubicBezTo>
                    <a:pt x="6644" y="7850"/>
                    <a:pt x="7117" y="7696"/>
                    <a:pt x="7472" y="7372"/>
                  </a:cubicBezTo>
                  <a:cubicBezTo>
                    <a:pt x="8606" y="6305"/>
                    <a:pt x="8106" y="3937"/>
                    <a:pt x="6371" y="2035"/>
                  </a:cubicBezTo>
                  <a:cubicBezTo>
                    <a:pt x="5166" y="739"/>
                    <a:pt x="3697" y="1"/>
                    <a:pt x="25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16"/>
            <p:cNvSpPr/>
            <p:nvPr/>
          </p:nvSpPr>
          <p:spPr>
            <a:xfrm>
              <a:off x="8476588" y="1985108"/>
              <a:ext cx="199695" cy="172969"/>
            </a:xfrm>
            <a:custGeom>
              <a:avLst/>
              <a:gdLst/>
              <a:ahLst/>
              <a:cxnLst/>
              <a:rect l="l" t="t" r="r" b="b"/>
              <a:pathLst>
                <a:path w="6239" h="5404" extrusionOk="0">
                  <a:moveTo>
                    <a:pt x="4675" y="1"/>
                  </a:moveTo>
                  <a:cubicBezTo>
                    <a:pt x="3837" y="1"/>
                    <a:pt x="2713" y="308"/>
                    <a:pt x="1869" y="1111"/>
                  </a:cubicBezTo>
                  <a:cubicBezTo>
                    <a:pt x="501" y="2345"/>
                    <a:pt x="1" y="4113"/>
                    <a:pt x="735" y="4947"/>
                  </a:cubicBezTo>
                  <a:cubicBezTo>
                    <a:pt x="1030" y="5255"/>
                    <a:pt x="1452" y="5403"/>
                    <a:pt x="1938" y="5403"/>
                  </a:cubicBezTo>
                  <a:cubicBezTo>
                    <a:pt x="2769" y="5403"/>
                    <a:pt x="3787" y="4968"/>
                    <a:pt x="4671" y="4147"/>
                  </a:cubicBezTo>
                  <a:cubicBezTo>
                    <a:pt x="6072" y="2846"/>
                    <a:pt x="6239" y="811"/>
                    <a:pt x="5772" y="310"/>
                  </a:cubicBezTo>
                  <a:cubicBezTo>
                    <a:pt x="5606" y="119"/>
                    <a:pt x="5195" y="1"/>
                    <a:pt x="46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16"/>
            <p:cNvSpPr/>
            <p:nvPr/>
          </p:nvSpPr>
          <p:spPr>
            <a:xfrm>
              <a:off x="8556674" y="724258"/>
              <a:ext cx="247738" cy="147587"/>
            </a:xfrm>
            <a:custGeom>
              <a:avLst/>
              <a:gdLst/>
              <a:ahLst/>
              <a:cxnLst/>
              <a:rect l="l" t="t" r="r" b="b"/>
              <a:pathLst>
                <a:path w="7740" h="4611" extrusionOk="0">
                  <a:moveTo>
                    <a:pt x="4270" y="1"/>
                  </a:moveTo>
                  <a:cubicBezTo>
                    <a:pt x="4042" y="1"/>
                    <a:pt x="3808" y="13"/>
                    <a:pt x="3570" y="40"/>
                  </a:cubicBezTo>
                  <a:cubicBezTo>
                    <a:pt x="1502" y="307"/>
                    <a:pt x="1" y="1974"/>
                    <a:pt x="67" y="2742"/>
                  </a:cubicBezTo>
                  <a:cubicBezTo>
                    <a:pt x="189" y="3412"/>
                    <a:pt x="1730" y="4610"/>
                    <a:pt x="3571" y="4610"/>
                  </a:cubicBezTo>
                  <a:cubicBezTo>
                    <a:pt x="3746" y="4610"/>
                    <a:pt x="3924" y="4600"/>
                    <a:pt x="4104" y="4576"/>
                  </a:cubicBezTo>
                  <a:cubicBezTo>
                    <a:pt x="6205" y="4343"/>
                    <a:pt x="7740" y="3142"/>
                    <a:pt x="7606" y="1874"/>
                  </a:cubicBezTo>
                  <a:cubicBezTo>
                    <a:pt x="7458" y="780"/>
                    <a:pt x="6052" y="1"/>
                    <a:pt x="42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16"/>
            <p:cNvSpPr/>
            <p:nvPr/>
          </p:nvSpPr>
          <p:spPr>
            <a:xfrm>
              <a:off x="8473388" y="1006222"/>
              <a:ext cx="106809" cy="156133"/>
            </a:xfrm>
            <a:custGeom>
              <a:avLst/>
              <a:gdLst/>
              <a:ahLst/>
              <a:cxnLst/>
              <a:rect l="l" t="t" r="r" b="b"/>
              <a:pathLst>
                <a:path w="3337" h="4878" extrusionOk="0">
                  <a:moveTo>
                    <a:pt x="1958" y="0"/>
                  </a:moveTo>
                  <a:cubicBezTo>
                    <a:pt x="1494" y="0"/>
                    <a:pt x="396" y="948"/>
                    <a:pt x="234" y="2239"/>
                  </a:cubicBezTo>
                  <a:cubicBezTo>
                    <a:pt x="1" y="3573"/>
                    <a:pt x="568" y="4774"/>
                    <a:pt x="1335" y="4874"/>
                  </a:cubicBezTo>
                  <a:cubicBezTo>
                    <a:pt x="1360" y="4876"/>
                    <a:pt x="1386" y="4877"/>
                    <a:pt x="1411" y="4877"/>
                  </a:cubicBezTo>
                  <a:cubicBezTo>
                    <a:pt x="2188" y="4877"/>
                    <a:pt x="2975" y="3898"/>
                    <a:pt x="3136" y="2606"/>
                  </a:cubicBezTo>
                  <a:cubicBezTo>
                    <a:pt x="3337" y="1271"/>
                    <a:pt x="2503" y="70"/>
                    <a:pt x="2002" y="4"/>
                  </a:cubicBezTo>
                  <a:cubicBezTo>
                    <a:pt x="1988" y="2"/>
                    <a:pt x="1973" y="0"/>
                    <a:pt x="19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16"/>
            <p:cNvSpPr/>
            <p:nvPr/>
          </p:nvSpPr>
          <p:spPr>
            <a:xfrm>
              <a:off x="8723247" y="1058588"/>
              <a:ext cx="242393" cy="154948"/>
            </a:xfrm>
            <a:custGeom>
              <a:avLst/>
              <a:gdLst/>
              <a:ahLst/>
              <a:cxnLst/>
              <a:rect l="l" t="t" r="r" b="b"/>
              <a:pathLst>
                <a:path w="7573" h="4841" extrusionOk="0">
                  <a:moveTo>
                    <a:pt x="2626" y="1"/>
                  </a:moveTo>
                  <a:cubicBezTo>
                    <a:pt x="1582" y="1"/>
                    <a:pt x="740" y="377"/>
                    <a:pt x="467" y="1070"/>
                  </a:cubicBezTo>
                  <a:cubicBezTo>
                    <a:pt x="0" y="2204"/>
                    <a:pt x="1135" y="3672"/>
                    <a:pt x="2969" y="4439"/>
                  </a:cubicBezTo>
                  <a:cubicBezTo>
                    <a:pt x="3649" y="4710"/>
                    <a:pt x="4333" y="4840"/>
                    <a:pt x="4947" y="4840"/>
                  </a:cubicBezTo>
                  <a:cubicBezTo>
                    <a:pt x="5991" y="4840"/>
                    <a:pt x="6832" y="4465"/>
                    <a:pt x="7105" y="3772"/>
                  </a:cubicBezTo>
                  <a:cubicBezTo>
                    <a:pt x="7572" y="2637"/>
                    <a:pt x="6438" y="1136"/>
                    <a:pt x="4604" y="403"/>
                  </a:cubicBezTo>
                  <a:cubicBezTo>
                    <a:pt x="3924" y="131"/>
                    <a:pt x="3240" y="1"/>
                    <a:pt x="262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16"/>
            <p:cNvSpPr/>
            <p:nvPr/>
          </p:nvSpPr>
          <p:spPr>
            <a:xfrm>
              <a:off x="8741395" y="1294459"/>
              <a:ext cx="136704" cy="127838"/>
            </a:xfrm>
            <a:custGeom>
              <a:avLst/>
              <a:gdLst/>
              <a:ahLst/>
              <a:cxnLst/>
              <a:rect l="l" t="t" r="r" b="b"/>
              <a:pathLst>
                <a:path w="4271" h="3994" extrusionOk="0">
                  <a:moveTo>
                    <a:pt x="1022" y="0"/>
                  </a:moveTo>
                  <a:cubicBezTo>
                    <a:pt x="725" y="0"/>
                    <a:pt x="487" y="63"/>
                    <a:pt x="367" y="172"/>
                  </a:cubicBezTo>
                  <a:cubicBezTo>
                    <a:pt x="0" y="439"/>
                    <a:pt x="0" y="1940"/>
                    <a:pt x="934" y="2941"/>
                  </a:cubicBezTo>
                  <a:cubicBezTo>
                    <a:pt x="1593" y="3622"/>
                    <a:pt x="2359" y="3994"/>
                    <a:pt x="2971" y="3994"/>
                  </a:cubicBezTo>
                  <a:cubicBezTo>
                    <a:pt x="3258" y="3994"/>
                    <a:pt x="3511" y="3912"/>
                    <a:pt x="3703" y="3741"/>
                  </a:cubicBezTo>
                  <a:cubicBezTo>
                    <a:pt x="4270" y="3207"/>
                    <a:pt x="4037" y="1940"/>
                    <a:pt x="3103" y="939"/>
                  </a:cubicBezTo>
                  <a:cubicBezTo>
                    <a:pt x="2497" y="266"/>
                    <a:pt x="1634" y="0"/>
                    <a:pt x="10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16"/>
            <p:cNvSpPr/>
            <p:nvPr/>
          </p:nvSpPr>
          <p:spPr>
            <a:xfrm>
              <a:off x="8446692" y="1325155"/>
              <a:ext cx="127102" cy="140257"/>
            </a:xfrm>
            <a:custGeom>
              <a:avLst/>
              <a:gdLst/>
              <a:ahLst/>
              <a:cxnLst/>
              <a:rect l="l" t="t" r="r" b="b"/>
              <a:pathLst>
                <a:path w="3971" h="4382" extrusionOk="0">
                  <a:moveTo>
                    <a:pt x="2972" y="1"/>
                  </a:moveTo>
                  <a:cubicBezTo>
                    <a:pt x="2388" y="1"/>
                    <a:pt x="1331" y="444"/>
                    <a:pt x="768" y="1381"/>
                  </a:cubicBezTo>
                  <a:cubicBezTo>
                    <a:pt x="1" y="2549"/>
                    <a:pt x="1" y="3816"/>
                    <a:pt x="735" y="4250"/>
                  </a:cubicBezTo>
                  <a:cubicBezTo>
                    <a:pt x="883" y="4339"/>
                    <a:pt x="1054" y="4382"/>
                    <a:pt x="1239" y="4382"/>
                  </a:cubicBezTo>
                  <a:cubicBezTo>
                    <a:pt x="1886" y="4382"/>
                    <a:pt x="2699" y="3857"/>
                    <a:pt x="3270" y="2949"/>
                  </a:cubicBezTo>
                  <a:cubicBezTo>
                    <a:pt x="3970" y="1781"/>
                    <a:pt x="3737" y="314"/>
                    <a:pt x="3303" y="80"/>
                  </a:cubicBezTo>
                  <a:cubicBezTo>
                    <a:pt x="3231" y="28"/>
                    <a:pt x="3116" y="1"/>
                    <a:pt x="29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16"/>
            <p:cNvSpPr/>
            <p:nvPr/>
          </p:nvSpPr>
          <p:spPr>
            <a:xfrm>
              <a:off x="8702953" y="1543005"/>
              <a:ext cx="237048" cy="152804"/>
            </a:xfrm>
            <a:custGeom>
              <a:avLst/>
              <a:gdLst/>
              <a:ahLst/>
              <a:cxnLst/>
              <a:rect l="l" t="t" r="r" b="b"/>
              <a:pathLst>
                <a:path w="7406" h="4774" extrusionOk="0">
                  <a:moveTo>
                    <a:pt x="2763" y="1"/>
                  </a:moveTo>
                  <a:cubicBezTo>
                    <a:pt x="1518" y="1"/>
                    <a:pt x="477" y="490"/>
                    <a:pt x="267" y="980"/>
                  </a:cubicBezTo>
                  <a:cubicBezTo>
                    <a:pt x="1" y="1647"/>
                    <a:pt x="968" y="3615"/>
                    <a:pt x="2803" y="4349"/>
                  </a:cubicBezTo>
                  <a:cubicBezTo>
                    <a:pt x="3503" y="4636"/>
                    <a:pt x="4198" y="4774"/>
                    <a:pt x="4818" y="4774"/>
                  </a:cubicBezTo>
                  <a:cubicBezTo>
                    <a:pt x="5854" y="4774"/>
                    <a:pt x="6680" y="4391"/>
                    <a:pt x="6972" y="3682"/>
                  </a:cubicBezTo>
                  <a:cubicBezTo>
                    <a:pt x="7406" y="2548"/>
                    <a:pt x="6305" y="1046"/>
                    <a:pt x="4437" y="313"/>
                  </a:cubicBezTo>
                  <a:cubicBezTo>
                    <a:pt x="3875" y="92"/>
                    <a:pt x="3300" y="1"/>
                    <a:pt x="27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16"/>
            <p:cNvSpPr/>
            <p:nvPr/>
          </p:nvSpPr>
          <p:spPr>
            <a:xfrm>
              <a:off x="8493681" y="1692165"/>
              <a:ext cx="171944" cy="226645"/>
            </a:xfrm>
            <a:custGeom>
              <a:avLst/>
              <a:gdLst/>
              <a:ahLst/>
              <a:cxnLst/>
              <a:rect l="l" t="t" r="r" b="b"/>
              <a:pathLst>
                <a:path w="5372" h="7081" extrusionOk="0">
                  <a:moveTo>
                    <a:pt x="3535" y="0"/>
                  </a:moveTo>
                  <a:cubicBezTo>
                    <a:pt x="2761" y="0"/>
                    <a:pt x="1095" y="1134"/>
                    <a:pt x="601" y="2924"/>
                  </a:cubicBezTo>
                  <a:cubicBezTo>
                    <a:pt x="1" y="4826"/>
                    <a:pt x="501" y="6660"/>
                    <a:pt x="1668" y="7027"/>
                  </a:cubicBezTo>
                  <a:cubicBezTo>
                    <a:pt x="1794" y="7063"/>
                    <a:pt x="1923" y="7081"/>
                    <a:pt x="2053" y="7081"/>
                  </a:cubicBezTo>
                  <a:cubicBezTo>
                    <a:pt x="3134" y="7081"/>
                    <a:pt x="4328" y="5885"/>
                    <a:pt x="4804" y="4159"/>
                  </a:cubicBezTo>
                  <a:cubicBezTo>
                    <a:pt x="5371" y="2191"/>
                    <a:pt x="4437" y="256"/>
                    <a:pt x="3703" y="22"/>
                  </a:cubicBezTo>
                  <a:cubicBezTo>
                    <a:pt x="3654" y="8"/>
                    <a:pt x="3597" y="0"/>
                    <a:pt x="35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16"/>
            <p:cNvSpPr/>
            <p:nvPr/>
          </p:nvSpPr>
          <p:spPr>
            <a:xfrm>
              <a:off x="8289754" y="1790112"/>
              <a:ext cx="219956" cy="288612"/>
            </a:xfrm>
            <a:custGeom>
              <a:avLst/>
              <a:gdLst/>
              <a:ahLst/>
              <a:cxnLst/>
              <a:rect l="l" t="t" r="r" b="b"/>
              <a:pathLst>
                <a:path w="6872" h="9017" extrusionOk="0">
                  <a:moveTo>
                    <a:pt x="4507" y="0"/>
                  </a:moveTo>
                  <a:cubicBezTo>
                    <a:pt x="3504" y="0"/>
                    <a:pt x="1411" y="1425"/>
                    <a:pt x="734" y="3701"/>
                  </a:cubicBezTo>
                  <a:cubicBezTo>
                    <a:pt x="0" y="6202"/>
                    <a:pt x="634" y="8537"/>
                    <a:pt x="2169" y="8938"/>
                  </a:cubicBezTo>
                  <a:cubicBezTo>
                    <a:pt x="2339" y="8991"/>
                    <a:pt x="2513" y="9016"/>
                    <a:pt x="2689" y="9016"/>
                  </a:cubicBezTo>
                  <a:cubicBezTo>
                    <a:pt x="4064" y="9016"/>
                    <a:pt x="5550" y="7457"/>
                    <a:pt x="6171" y="5268"/>
                  </a:cubicBezTo>
                  <a:cubicBezTo>
                    <a:pt x="6872" y="2800"/>
                    <a:pt x="5671" y="265"/>
                    <a:pt x="4737" y="31"/>
                  </a:cubicBezTo>
                  <a:cubicBezTo>
                    <a:pt x="4669" y="10"/>
                    <a:pt x="4592" y="0"/>
                    <a:pt x="450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16"/>
            <p:cNvSpPr/>
            <p:nvPr/>
          </p:nvSpPr>
          <p:spPr>
            <a:xfrm>
              <a:off x="8389045" y="1547071"/>
              <a:ext cx="179402" cy="179082"/>
            </a:xfrm>
            <a:custGeom>
              <a:avLst/>
              <a:gdLst/>
              <a:ahLst/>
              <a:cxnLst/>
              <a:rect l="l" t="t" r="r" b="b"/>
              <a:pathLst>
                <a:path w="5605" h="5595" extrusionOk="0">
                  <a:moveTo>
                    <a:pt x="1645" y="0"/>
                  </a:moveTo>
                  <a:cubicBezTo>
                    <a:pt x="1337" y="0"/>
                    <a:pt x="1059" y="82"/>
                    <a:pt x="835" y="252"/>
                  </a:cubicBezTo>
                  <a:cubicBezTo>
                    <a:pt x="1" y="919"/>
                    <a:pt x="201" y="2554"/>
                    <a:pt x="1302" y="3955"/>
                  </a:cubicBezTo>
                  <a:cubicBezTo>
                    <a:pt x="2074" y="4993"/>
                    <a:pt x="3109" y="5594"/>
                    <a:pt x="3938" y="5594"/>
                  </a:cubicBezTo>
                  <a:cubicBezTo>
                    <a:pt x="4254" y="5594"/>
                    <a:pt x="4540" y="5507"/>
                    <a:pt x="4771" y="5323"/>
                  </a:cubicBezTo>
                  <a:cubicBezTo>
                    <a:pt x="5605" y="4689"/>
                    <a:pt x="5404" y="3021"/>
                    <a:pt x="4337" y="1620"/>
                  </a:cubicBezTo>
                  <a:cubicBezTo>
                    <a:pt x="3533" y="597"/>
                    <a:pt x="2480" y="0"/>
                    <a:pt x="16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16"/>
            <p:cNvSpPr/>
            <p:nvPr/>
          </p:nvSpPr>
          <p:spPr>
            <a:xfrm>
              <a:off x="8401848" y="1187742"/>
              <a:ext cx="161254" cy="98839"/>
            </a:xfrm>
            <a:custGeom>
              <a:avLst/>
              <a:gdLst/>
              <a:ahLst/>
              <a:cxnLst/>
              <a:rect l="l" t="t" r="r" b="b"/>
              <a:pathLst>
                <a:path w="5038" h="3088" extrusionOk="0">
                  <a:moveTo>
                    <a:pt x="2179" y="0"/>
                  </a:moveTo>
                  <a:cubicBezTo>
                    <a:pt x="1113" y="0"/>
                    <a:pt x="180" y="584"/>
                    <a:pt x="68" y="1004"/>
                  </a:cubicBezTo>
                  <a:cubicBezTo>
                    <a:pt x="1" y="1438"/>
                    <a:pt x="835" y="2705"/>
                    <a:pt x="2169" y="3006"/>
                  </a:cubicBezTo>
                  <a:cubicBezTo>
                    <a:pt x="2448" y="3061"/>
                    <a:pt x="2720" y="3088"/>
                    <a:pt x="2979" y="3088"/>
                  </a:cubicBezTo>
                  <a:cubicBezTo>
                    <a:pt x="3960" y="3088"/>
                    <a:pt x="4739" y="2705"/>
                    <a:pt x="4871" y="2072"/>
                  </a:cubicBezTo>
                  <a:cubicBezTo>
                    <a:pt x="5038" y="1238"/>
                    <a:pt x="4137" y="370"/>
                    <a:pt x="2803" y="70"/>
                  </a:cubicBezTo>
                  <a:cubicBezTo>
                    <a:pt x="2593" y="22"/>
                    <a:pt x="2384" y="0"/>
                    <a:pt x="21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16"/>
            <p:cNvSpPr/>
            <p:nvPr/>
          </p:nvSpPr>
          <p:spPr>
            <a:xfrm>
              <a:off x="8299357" y="936283"/>
              <a:ext cx="167655" cy="143074"/>
            </a:xfrm>
            <a:custGeom>
              <a:avLst/>
              <a:gdLst/>
              <a:ahLst/>
              <a:cxnLst/>
              <a:rect l="l" t="t" r="r" b="b"/>
              <a:pathLst>
                <a:path w="5238" h="4470" extrusionOk="0">
                  <a:moveTo>
                    <a:pt x="3587" y="0"/>
                  </a:moveTo>
                  <a:cubicBezTo>
                    <a:pt x="2908" y="0"/>
                    <a:pt x="2069" y="363"/>
                    <a:pt x="1335" y="1055"/>
                  </a:cubicBezTo>
                  <a:cubicBezTo>
                    <a:pt x="201" y="2089"/>
                    <a:pt x="1" y="3790"/>
                    <a:pt x="401" y="4224"/>
                  </a:cubicBezTo>
                  <a:cubicBezTo>
                    <a:pt x="540" y="4376"/>
                    <a:pt x="877" y="4470"/>
                    <a:pt x="1305" y="4470"/>
                  </a:cubicBezTo>
                  <a:cubicBezTo>
                    <a:pt x="2004" y="4470"/>
                    <a:pt x="2946" y="4218"/>
                    <a:pt x="3670" y="3556"/>
                  </a:cubicBezTo>
                  <a:cubicBezTo>
                    <a:pt x="4837" y="2456"/>
                    <a:pt x="5238" y="1055"/>
                    <a:pt x="4571" y="387"/>
                  </a:cubicBezTo>
                  <a:cubicBezTo>
                    <a:pt x="4335" y="127"/>
                    <a:pt x="3989" y="0"/>
                    <a:pt x="35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16"/>
            <p:cNvSpPr/>
            <p:nvPr/>
          </p:nvSpPr>
          <p:spPr>
            <a:xfrm>
              <a:off x="8131728" y="1144723"/>
              <a:ext cx="176201" cy="104569"/>
            </a:xfrm>
            <a:custGeom>
              <a:avLst/>
              <a:gdLst/>
              <a:ahLst/>
              <a:cxnLst/>
              <a:rect l="l" t="t" r="r" b="b"/>
              <a:pathLst>
                <a:path w="5505" h="3267" extrusionOk="0">
                  <a:moveTo>
                    <a:pt x="2598" y="1"/>
                  </a:moveTo>
                  <a:cubicBezTo>
                    <a:pt x="1271" y="1"/>
                    <a:pt x="96" y="881"/>
                    <a:pt x="34" y="1381"/>
                  </a:cubicBezTo>
                  <a:cubicBezTo>
                    <a:pt x="1" y="1881"/>
                    <a:pt x="1101" y="3115"/>
                    <a:pt x="2602" y="3249"/>
                  </a:cubicBezTo>
                  <a:cubicBezTo>
                    <a:pt x="2737" y="3261"/>
                    <a:pt x="2870" y="3267"/>
                    <a:pt x="3001" y="3267"/>
                  </a:cubicBezTo>
                  <a:cubicBezTo>
                    <a:pt x="4327" y="3267"/>
                    <a:pt x="5407" y="2671"/>
                    <a:pt x="5438" y="1881"/>
                  </a:cubicBezTo>
                  <a:cubicBezTo>
                    <a:pt x="5504" y="947"/>
                    <a:pt x="4370" y="113"/>
                    <a:pt x="2869" y="13"/>
                  </a:cubicBezTo>
                  <a:cubicBezTo>
                    <a:pt x="2778" y="5"/>
                    <a:pt x="2688" y="1"/>
                    <a:pt x="25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16"/>
            <p:cNvSpPr/>
            <p:nvPr/>
          </p:nvSpPr>
          <p:spPr>
            <a:xfrm>
              <a:off x="8064478" y="912853"/>
              <a:ext cx="177258" cy="118332"/>
            </a:xfrm>
            <a:custGeom>
              <a:avLst/>
              <a:gdLst/>
              <a:ahLst/>
              <a:cxnLst/>
              <a:rect l="l" t="t" r="r" b="b"/>
              <a:pathLst>
                <a:path w="5538" h="3697" extrusionOk="0">
                  <a:moveTo>
                    <a:pt x="3693" y="0"/>
                  </a:moveTo>
                  <a:cubicBezTo>
                    <a:pt x="3156" y="0"/>
                    <a:pt x="2535" y="152"/>
                    <a:pt x="1935" y="452"/>
                  </a:cubicBezTo>
                  <a:cubicBezTo>
                    <a:pt x="567" y="1119"/>
                    <a:pt x="0" y="2621"/>
                    <a:pt x="234" y="3121"/>
                  </a:cubicBezTo>
                  <a:cubicBezTo>
                    <a:pt x="402" y="3416"/>
                    <a:pt x="1088" y="3697"/>
                    <a:pt x="1907" y="3697"/>
                  </a:cubicBezTo>
                  <a:cubicBezTo>
                    <a:pt x="2386" y="3697"/>
                    <a:pt x="2910" y="3601"/>
                    <a:pt x="3402" y="3354"/>
                  </a:cubicBezTo>
                  <a:cubicBezTo>
                    <a:pt x="4737" y="2687"/>
                    <a:pt x="5537" y="1486"/>
                    <a:pt x="5104" y="686"/>
                  </a:cubicBezTo>
                  <a:cubicBezTo>
                    <a:pt x="4883" y="227"/>
                    <a:pt x="4350" y="0"/>
                    <a:pt x="36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16"/>
            <p:cNvSpPr/>
            <p:nvPr/>
          </p:nvSpPr>
          <p:spPr>
            <a:xfrm>
              <a:off x="7611749" y="1042583"/>
              <a:ext cx="189004" cy="134880"/>
            </a:xfrm>
            <a:custGeom>
              <a:avLst/>
              <a:gdLst/>
              <a:ahLst/>
              <a:cxnLst/>
              <a:rect l="l" t="t" r="r" b="b"/>
              <a:pathLst>
                <a:path w="5905" h="4214" extrusionOk="0">
                  <a:moveTo>
                    <a:pt x="1958" y="1"/>
                  </a:moveTo>
                  <a:cubicBezTo>
                    <a:pt x="1299" y="1"/>
                    <a:pt x="761" y="235"/>
                    <a:pt x="501" y="702"/>
                  </a:cubicBezTo>
                  <a:cubicBezTo>
                    <a:pt x="1" y="1570"/>
                    <a:pt x="734" y="2904"/>
                    <a:pt x="2169" y="3738"/>
                  </a:cubicBezTo>
                  <a:cubicBezTo>
                    <a:pt x="2763" y="4078"/>
                    <a:pt x="3424" y="4213"/>
                    <a:pt x="4011" y="4213"/>
                  </a:cubicBezTo>
                  <a:cubicBezTo>
                    <a:pt x="4806" y="4213"/>
                    <a:pt x="5465" y="3964"/>
                    <a:pt x="5638" y="3638"/>
                  </a:cubicBezTo>
                  <a:cubicBezTo>
                    <a:pt x="5905" y="3137"/>
                    <a:pt x="5371" y="1436"/>
                    <a:pt x="3970" y="602"/>
                  </a:cubicBezTo>
                  <a:cubicBezTo>
                    <a:pt x="3280" y="201"/>
                    <a:pt x="2568" y="1"/>
                    <a:pt x="19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16"/>
            <p:cNvSpPr/>
            <p:nvPr/>
          </p:nvSpPr>
          <p:spPr>
            <a:xfrm>
              <a:off x="8241709" y="526637"/>
              <a:ext cx="208209" cy="201103"/>
            </a:xfrm>
            <a:custGeom>
              <a:avLst/>
              <a:gdLst/>
              <a:ahLst/>
              <a:cxnLst/>
              <a:rect l="l" t="t" r="r" b="b"/>
              <a:pathLst>
                <a:path w="6505" h="6283" extrusionOk="0">
                  <a:moveTo>
                    <a:pt x="4470" y="0"/>
                  </a:moveTo>
                  <a:cubicBezTo>
                    <a:pt x="3507" y="0"/>
                    <a:pt x="2317" y="622"/>
                    <a:pt x="1368" y="1711"/>
                  </a:cubicBezTo>
                  <a:cubicBezTo>
                    <a:pt x="0" y="3245"/>
                    <a:pt x="0" y="5547"/>
                    <a:pt x="567" y="6047"/>
                  </a:cubicBezTo>
                  <a:cubicBezTo>
                    <a:pt x="738" y="6198"/>
                    <a:pt x="1064" y="6282"/>
                    <a:pt x="1473" y="6282"/>
                  </a:cubicBezTo>
                  <a:cubicBezTo>
                    <a:pt x="2421" y="6282"/>
                    <a:pt x="3815" y="5831"/>
                    <a:pt x="4770" y="4713"/>
                  </a:cubicBezTo>
                  <a:cubicBezTo>
                    <a:pt x="6171" y="3178"/>
                    <a:pt x="6505" y="1210"/>
                    <a:pt x="5571" y="376"/>
                  </a:cubicBezTo>
                  <a:cubicBezTo>
                    <a:pt x="5275" y="121"/>
                    <a:pt x="4895" y="0"/>
                    <a:pt x="44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16"/>
            <p:cNvSpPr/>
            <p:nvPr/>
          </p:nvSpPr>
          <p:spPr>
            <a:xfrm>
              <a:off x="7532751" y="779281"/>
              <a:ext cx="207153" cy="145378"/>
            </a:xfrm>
            <a:custGeom>
              <a:avLst/>
              <a:gdLst/>
              <a:ahLst/>
              <a:cxnLst/>
              <a:rect l="l" t="t" r="r" b="b"/>
              <a:pathLst>
                <a:path w="6472" h="4542" extrusionOk="0">
                  <a:moveTo>
                    <a:pt x="2141" y="1"/>
                  </a:moveTo>
                  <a:cubicBezTo>
                    <a:pt x="1432" y="1"/>
                    <a:pt x="842" y="243"/>
                    <a:pt x="534" y="722"/>
                  </a:cubicBezTo>
                  <a:cubicBezTo>
                    <a:pt x="0" y="1656"/>
                    <a:pt x="834" y="3158"/>
                    <a:pt x="2368" y="4025"/>
                  </a:cubicBezTo>
                  <a:cubicBezTo>
                    <a:pt x="3054" y="4396"/>
                    <a:pt x="3788" y="4541"/>
                    <a:pt x="4430" y="4541"/>
                  </a:cubicBezTo>
                  <a:cubicBezTo>
                    <a:pt x="5288" y="4541"/>
                    <a:pt x="5980" y="4282"/>
                    <a:pt x="6171" y="3958"/>
                  </a:cubicBezTo>
                  <a:cubicBezTo>
                    <a:pt x="6471" y="3424"/>
                    <a:pt x="5871" y="1523"/>
                    <a:pt x="4337" y="656"/>
                  </a:cubicBezTo>
                  <a:cubicBezTo>
                    <a:pt x="3590" y="218"/>
                    <a:pt x="2812" y="1"/>
                    <a:pt x="21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16"/>
            <p:cNvSpPr/>
            <p:nvPr/>
          </p:nvSpPr>
          <p:spPr>
            <a:xfrm>
              <a:off x="7880813" y="709310"/>
              <a:ext cx="200751" cy="155108"/>
            </a:xfrm>
            <a:custGeom>
              <a:avLst/>
              <a:gdLst/>
              <a:ahLst/>
              <a:cxnLst/>
              <a:rect l="l" t="t" r="r" b="b"/>
              <a:pathLst>
                <a:path w="6272" h="4846" extrusionOk="0">
                  <a:moveTo>
                    <a:pt x="4297" y="1"/>
                  </a:moveTo>
                  <a:cubicBezTo>
                    <a:pt x="3554" y="1"/>
                    <a:pt x="2651" y="314"/>
                    <a:pt x="1835" y="940"/>
                  </a:cubicBezTo>
                  <a:cubicBezTo>
                    <a:pt x="434" y="2008"/>
                    <a:pt x="1" y="3876"/>
                    <a:pt x="434" y="4443"/>
                  </a:cubicBezTo>
                  <a:cubicBezTo>
                    <a:pt x="606" y="4677"/>
                    <a:pt x="1129" y="4846"/>
                    <a:pt x="1780" y="4846"/>
                  </a:cubicBezTo>
                  <a:cubicBezTo>
                    <a:pt x="2519" y="4846"/>
                    <a:pt x="3425" y="4628"/>
                    <a:pt x="4170" y="4043"/>
                  </a:cubicBezTo>
                  <a:cubicBezTo>
                    <a:pt x="5638" y="3009"/>
                    <a:pt x="6272" y="1441"/>
                    <a:pt x="5605" y="540"/>
                  </a:cubicBezTo>
                  <a:cubicBezTo>
                    <a:pt x="5331" y="181"/>
                    <a:pt x="4860" y="1"/>
                    <a:pt x="42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16"/>
            <p:cNvSpPr/>
            <p:nvPr/>
          </p:nvSpPr>
          <p:spPr>
            <a:xfrm>
              <a:off x="7767630" y="509416"/>
              <a:ext cx="213586" cy="223892"/>
            </a:xfrm>
            <a:custGeom>
              <a:avLst/>
              <a:gdLst/>
              <a:ahLst/>
              <a:cxnLst/>
              <a:rect l="l" t="t" r="r" b="b"/>
              <a:pathLst>
                <a:path w="6673" h="6995" extrusionOk="0">
                  <a:moveTo>
                    <a:pt x="4660" y="1"/>
                  </a:moveTo>
                  <a:cubicBezTo>
                    <a:pt x="3598" y="1"/>
                    <a:pt x="2280" y="827"/>
                    <a:pt x="1302" y="2182"/>
                  </a:cubicBezTo>
                  <a:cubicBezTo>
                    <a:pt x="1" y="3950"/>
                    <a:pt x="268" y="6351"/>
                    <a:pt x="935" y="6852"/>
                  </a:cubicBezTo>
                  <a:cubicBezTo>
                    <a:pt x="1065" y="6946"/>
                    <a:pt x="1280" y="6994"/>
                    <a:pt x="1549" y="6994"/>
                  </a:cubicBezTo>
                  <a:cubicBezTo>
                    <a:pt x="2523" y="6994"/>
                    <a:pt x="4212" y="6361"/>
                    <a:pt x="5204" y="4950"/>
                  </a:cubicBezTo>
                  <a:cubicBezTo>
                    <a:pt x="6505" y="3183"/>
                    <a:pt x="6672" y="1048"/>
                    <a:pt x="5605" y="280"/>
                  </a:cubicBezTo>
                  <a:cubicBezTo>
                    <a:pt x="5332" y="90"/>
                    <a:pt x="5010" y="1"/>
                    <a:pt x="46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16"/>
            <p:cNvSpPr/>
            <p:nvPr/>
          </p:nvSpPr>
          <p:spPr>
            <a:xfrm>
              <a:off x="7830623" y="778833"/>
              <a:ext cx="153284" cy="273696"/>
            </a:xfrm>
            <a:custGeom>
              <a:avLst/>
              <a:gdLst/>
              <a:ahLst/>
              <a:cxnLst/>
              <a:rect l="l" t="t" r="r" b="b"/>
              <a:pathLst>
                <a:path w="4789" h="8551" extrusionOk="0">
                  <a:moveTo>
                    <a:pt x="4368" y="1"/>
                  </a:moveTo>
                  <a:cubicBezTo>
                    <a:pt x="4326" y="1"/>
                    <a:pt x="4281" y="11"/>
                    <a:pt x="4237" y="36"/>
                  </a:cubicBezTo>
                  <a:cubicBezTo>
                    <a:pt x="2469" y="1037"/>
                    <a:pt x="1068" y="3005"/>
                    <a:pt x="468" y="4906"/>
                  </a:cubicBezTo>
                  <a:cubicBezTo>
                    <a:pt x="101" y="6007"/>
                    <a:pt x="1" y="7141"/>
                    <a:pt x="1" y="8275"/>
                  </a:cubicBezTo>
                  <a:cubicBezTo>
                    <a:pt x="1" y="8459"/>
                    <a:pt x="143" y="8550"/>
                    <a:pt x="280" y="8550"/>
                  </a:cubicBezTo>
                  <a:cubicBezTo>
                    <a:pt x="418" y="8550"/>
                    <a:pt x="551" y="8459"/>
                    <a:pt x="534" y="8275"/>
                  </a:cubicBezTo>
                  <a:cubicBezTo>
                    <a:pt x="468" y="5373"/>
                    <a:pt x="1635" y="2538"/>
                    <a:pt x="4004" y="837"/>
                  </a:cubicBezTo>
                  <a:cubicBezTo>
                    <a:pt x="4170" y="703"/>
                    <a:pt x="4337" y="570"/>
                    <a:pt x="4504" y="503"/>
                  </a:cubicBezTo>
                  <a:cubicBezTo>
                    <a:pt x="4788" y="361"/>
                    <a:pt x="4612" y="1"/>
                    <a:pt x="43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16"/>
            <p:cNvSpPr/>
            <p:nvPr/>
          </p:nvSpPr>
          <p:spPr>
            <a:xfrm>
              <a:off x="7635595" y="846115"/>
              <a:ext cx="225813" cy="280610"/>
            </a:xfrm>
            <a:custGeom>
              <a:avLst/>
              <a:gdLst/>
              <a:ahLst/>
              <a:cxnLst/>
              <a:rect l="l" t="t" r="r" b="b"/>
              <a:pathLst>
                <a:path w="7055" h="8767" extrusionOk="0">
                  <a:moveTo>
                    <a:pt x="415" y="0"/>
                  </a:moveTo>
                  <a:cubicBezTo>
                    <a:pt x="156" y="0"/>
                    <a:pt x="0" y="360"/>
                    <a:pt x="256" y="502"/>
                  </a:cubicBezTo>
                  <a:cubicBezTo>
                    <a:pt x="2291" y="1470"/>
                    <a:pt x="4059" y="3338"/>
                    <a:pt x="5160" y="5239"/>
                  </a:cubicBezTo>
                  <a:cubicBezTo>
                    <a:pt x="5794" y="6273"/>
                    <a:pt x="6227" y="7407"/>
                    <a:pt x="6461" y="8575"/>
                  </a:cubicBezTo>
                  <a:cubicBezTo>
                    <a:pt x="6500" y="8707"/>
                    <a:pt x="6608" y="8766"/>
                    <a:pt x="6718" y="8766"/>
                  </a:cubicBezTo>
                  <a:cubicBezTo>
                    <a:pt x="6884" y="8766"/>
                    <a:pt x="7055" y="8630"/>
                    <a:pt x="6994" y="8408"/>
                  </a:cubicBezTo>
                  <a:cubicBezTo>
                    <a:pt x="6261" y="5072"/>
                    <a:pt x="4092" y="2204"/>
                    <a:pt x="1224" y="402"/>
                  </a:cubicBezTo>
                  <a:cubicBezTo>
                    <a:pt x="990" y="269"/>
                    <a:pt x="757" y="102"/>
                    <a:pt x="556" y="35"/>
                  </a:cubicBezTo>
                  <a:cubicBezTo>
                    <a:pt x="507" y="11"/>
                    <a:pt x="459" y="0"/>
                    <a:pt x="4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16"/>
            <p:cNvSpPr/>
            <p:nvPr/>
          </p:nvSpPr>
          <p:spPr>
            <a:xfrm>
              <a:off x="7693594" y="1094757"/>
              <a:ext cx="166951" cy="230038"/>
            </a:xfrm>
            <a:custGeom>
              <a:avLst/>
              <a:gdLst/>
              <a:ahLst/>
              <a:cxnLst/>
              <a:rect l="l" t="t" r="r" b="b"/>
              <a:pathLst>
                <a:path w="5216" h="7187" extrusionOk="0">
                  <a:moveTo>
                    <a:pt x="422" y="1"/>
                  </a:moveTo>
                  <a:cubicBezTo>
                    <a:pt x="128" y="1"/>
                    <a:pt x="0" y="479"/>
                    <a:pt x="346" y="573"/>
                  </a:cubicBezTo>
                  <a:cubicBezTo>
                    <a:pt x="1980" y="940"/>
                    <a:pt x="3348" y="2408"/>
                    <a:pt x="4015" y="3909"/>
                  </a:cubicBezTo>
                  <a:cubicBezTo>
                    <a:pt x="4449" y="4843"/>
                    <a:pt x="4615" y="5844"/>
                    <a:pt x="4649" y="6911"/>
                  </a:cubicBezTo>
                  <a:cubicBezTo>
                    <a:pt x="4649" y="7095"/>
                    <a:pt x="4799" y="7187"/>
                    <a:pt x="4941" y="7187"/>
                  </a:cubicBezTo>
                  <a:cubicBezTo>
                    <a:pt x="5082" y="7187"/>
                    <a:pt x="5216" y="7095"/>
                    <a:pt x="5182" y="6911"/>
                  </a:cubicBezTo>
                  <a:cubicBezTo>
                    <a:pt x="5116" y="5143"/>
                    <a:pt x="4649" y="3442"/>
                    <a:pt x="3515" y="2075"/>
                  </a:cubicBezTo>
                  <a:cubicBezTo>
                    <a:pt x="2847" y="1274"/>
                    <a:pt x="2013" y="607"/>
                    <a:pt x="1079" y="240"/>
                  </a:cubicBezTo>
                  <a:cubicBezTo>
                    <a:pt x="846" y="140"/>
                    <a:pt x="679" y="73"/>
                    <a:pt x="479" y="6"/>
                  </a:cubicBezTo>
                  <a:cubicBezTo>
                    <a:pt x="460" y="2"/>
                    <a:pt x="441" y="1"/>
                    <a:pt x="4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16"/>
            <p:cNvSpPr/>
            <p:nvPr/>
          </p:nvSpPr>
          <p:spPr>
            <a:xfrm>
              <a:off x="8369328" y="2156514"/>
              <a:ext cx="308584" cy="287459"/>
            </a:xfrm>
            <a:custGeom>
              <a:avLst/>
              <a:gdLst/>
              <a:ahLst/>
              <a:cxnLst/>
              <a:rect l="l" t="t" r="r" b="b"/>
              <a:pathLst>
                <a:path w="9641" h="8981" extrusionOk="0">
                  <a:moveTo>
                    <a:pt x="9247" y="1"/>
                  </a:moveTo>
                  <a:cubicBezTo>
                    <a:pt x="9165" y="1"/>
                    <a:pt x="9082" y="37"/>
                    <a:pt x="9023" y="126"/>
                  </a:cubicBezTo>
                  <a:cubicBezTo>
                    <a:pt x="8022" y="1827"/>
                    <a:pt x="6554" y="3228"/>
                    <a:pt x="5086" y="4529"/>
                  </a:cubicBezTo>
                  <a:cubicBezTo>
                    <a:pt x="3819" y="5697"/>
                    <a:pt x="2485" y="6797"/>
                    <a:pt x="1084" y="7798"/>
                  </a:cubicBezTo>
                  <a:cubicBezTo>
                    <a:pt x="783" y="7998"/>
                    <a:pt x="517" y="8198"/>
                    <a:pt x="250" y="8432"/>
                  </a:cubicBezTo>
                  <a:cubicBezTo>
                    <a:pt x="0" y="8626"/>
                    <a:pt x="142" y="8981"/>
                    <a:pt x="389" y="8981"/>
                  </a:cubicBezTo>
                  <a:cubicBezTo>
                    <a:pt x="439" y="8981"/>
                    <a:pt x="493" y="8966"/>
                    <a:pt x="550" y="8932"/>
                  </a:cubicBezTo>
                  <a:cubicBezTo>
                    <a:pt x="3052" y="7164"/>
                    <a:pt x="5520" y="5196"/>
                    <a:pt x="7555" y="2961"/>
                  </a:cubicBezTo>
                  <a:cubicBezTo>
                    <a:pt x="8255" y="2161"/>
                    <a:pt x="8989" y="1327"/>
                    <a:pt x="9523" y="393"/>
                  </a:cubicBezTo>
                  <a:cubicBezTo>
                    <a:pt x="9640" y="205"/>
                    <a:pt x="9444" y="1"/>
                    <a:pt x="92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16"/>
            <p:cNvSpPr/>
            <p:nvPr/>
          </p:nvSpPr>
          <p:spPr>
            <a:xfrm>
              <a:off x="8681603" y="2034049"/>
              <a:ext cx="102968" cy="372503"/>
            </a:xfrm>
            <a:custGeom>
              <a:avLst/>
              <a:gdLst/>
              <a:ahLst/>
              <a:cxnLst/>
              <a:rect l="l" t="t" r="r" b="b"/>
              <a:pathLst>
                <a:path w="3217" h="11638" extrusionOk="0">
                  <a:moveTo>
                    <a:pt x="1155" y="1"/>
                  </a:moveTo>
                  <a:cubicBezTo>
                    <a:pt x="1046" y="1"/>
                    <a:pt x="939" y="55"/>
                    <a:pt x="901" y="182"/>
                  </a:cubicBezTo>
                  <a:cubicBezTo>
                    <a:pt x="0" y="2518"/>
                    <a:pt x="434" y="5153"/>
                    <a:pt x="1101" y="7488"/>
                  </a:cubicBezTo>
                  <a:cubicBezTo>
                    <a:pt x="1468" y="8855"/>
                    <a:pt x="1969" y="10256"/>
                    <a:pt x="2636" y="11491"/>
                  </a:cubicBezTo>
                  <a:cubicBezTo>
                    <a:pt x="2688" y="11596"/>
                    <a:pt x="2771" y="11638"/>
                    <a:pt x="2854" y="11638"/>
                  </a:cubicBezTo>
                  <a:cubicBezTo>
                    <a:pt x="3034" y="11638"/>
                    <a:pt x="3217" y="11440"/>
                    <a:pt x="3103" y="11257"/>
                  </a:cubicBezTo>
                  <a:cubicBezTo>
                    <a:pt x="2502" y="10090"/>
                    <a:pt x="2002" y="8789"/>
                    <a:pt x="1668" y="7488"/>
                  </a:cubicBezTo>
                  <a:cubicBezTo>
                    <a:pt x="1001" y="5186"/>
                    <a:pt x="601" y="2651"/>
                    <a:pt x="1435" y="349"/>
                  </a:cubicBezTo>
                  <a:cubicBezTo>
                    <a:pt x="1517" y="143"/>
                    <a:pt x="1332" y="1"/>
                    <a:pt x="1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16"/>
            <p:cNvSpPr/>
            <p:nvPr/>
          </p:nvSpPr>
          <p:spPr>
            <a:xfrm>
              <a:off x="8557762" y="1786815"/>
              <a:ext cx="186860" cy="294789"/>
            </a:xfrm>
            <a:custGeom>
              <a:avLst/>
              <a:gdLst/>
              <a:ahLst/>
              <a:cxnLst/>
              <a:rect l="l" t="t" r="r" b="b"/>
              <a:pathLst>
                <a:path w="5838" h="9210" extrusionOk="0">
                  <a:moveTo>
                    <a:pt x="5512" y="1"/>
                  </a:moveTo>
                  <a:cubicBezTo>
                    <a:pt x="5371" y="1"/>
                    <a:pt x="5237" y="101"/>
                    <a:pt x="5270" y="301"/>
                  </a:cubicBezTo>
                  <a:cubicBezTo>
                    <a:pt x="5371" y="2569"/>
                    <a:pt x="4303" y="4704"/>
                    <a:pt x="2802" y="6372"/>
                  </a:cubicBezTo>
                  <a:cubicBezTo>
                    <a:pt x="2035" y="7206"/>
                    <a:pt x="1168" y="8040"/>
                    <a:pt x="200" y="8674"/>
                  </a:cubicBezTo>
                  <a:cubicBezTo>
                    <a:pt x="1" y="8844"/>
                    <a:pt x="142" y="9209"/>
                    <a:pt x="374" y="9209"/>
                  </a:cubicBezTo>
                  <a:cubicBezTo>
                    <a:pt x="414" y="9209"/>
                    <a:pt x="456" y="9199"/>
                    <a:pt x="500" y="9174"/>
                  </a:cubicBezTo>
                  <a:cubicBezTo>
                    <a:pt x="2535" y="7840"/>
                    <a:pt x="4370" y="5738"/>
                    <a:pt x="5270" y="3470"/>
                  </a:cubicBezTo>
                  <a:cubicBezTo>
                    <a:pt x="5637" y="2469"/>
                    <a:pt x="5838" y="1368"/>
                    <a:pt x="5804" y="301"/>
                  </a:cubicBezTo>
                  <a:cubicBezTo>
                    <a:pt x="5804" y="101"/>
                    <a:pt x="5654" y="1"/>
                    <a:pt x="55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16"/>
            <p:cNvSpPr/>
            <p:nvPr/>
          </p:nvSpPr>
          <p:spPr>
            <a:xfrm>
              <a:off x="8733745" y="1821960"/>
              <a:ext cx="207761" cy="308040"/>
            </a:xfrm>
            <a:custGeom>
              <a:avLst/>
              <a:gdLst/>
              <a:ahLst/>
              <a:cxnLst/>
              <a:rect l="l" t="t" r="r" b="b"/>
              <a:pathLst>
                <a:path w="6491" h="9624" extrusionOk="0">
                  <a:moveTo>
                    <a:pt x="329" y="1"/>
                  </a:moveTo>
                  <a:cubicBezTo>
                    <a:pt x="165" y="1"/>
                    <a:pt x="1" y="124"/>
                    <a:pt x="39" y="337"/>
                  </a:cubicBezTo>
                  <a:cubicBezTo>
                    <a:pt x="973" y="3640"/>
                    <a:pt x="2675" y="6975"/>
                    <a:pt x="5376" y="9144"/>
                  </a:cubicBezTo>
                  <a:cubicBezTo>
                    <a:pt x="5543" y="9277"/>
                    <a:pt x="5777" y="9444"/>
                    <a:pt x="5944" y="9577"/>
                  </a:cubicBezTo>
                  <a:cubicBezTo>
                    <a:pt x="5997" y="9609"/>
                    <a:pt x="6050" y="9624"/>
                    <a:pt x="6098" y="9624"/>
                  </a:cubicBezTo>
                  <a:cubicBezTo>
                    <a:pt x="6348" y="9624"/>
                    <a:pt x="6490" y="9245"/>
                    <a:pt x="6210" y="9077"/>
                  </a:cubicBezTo>
                  <a:cubicBezTo>
                    <a:pt x="5443" y="8576"/>
                    <a:pt x="4709" y="7809"/>
                    <a:pt x="4109" y="7109"/>
                  </a:cubicBezTo>
                  <a:cubicBezTo>
                    <a:pt x="2374" y="5107"/>
                    <a:pt x="1274" y="2706"/>
                    <a:pt x="606" y="204"/>
                  </a:cubicBezTo>
                  <a:cubicBezTo>
                    <a:pt x="565" y="64"/>
                    <a:pt x="447" y="1"/>
                    <a:pt x="3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16"/>
            <p:cNvSpPr/>
            <p:nvPr/>
          </p:nvSpPr>
          <p:spPr>
            <a:xfrm>
              <a:off x="8558434" y="1544446"/>
              <a:ext cx="85812" cy="313545"/>
            </a:xfrm>
            <a:custGeom>
              <a:avLst/>
              <a:gdLst/>
              <a:ahLst/>
              <a:cxnLst/>
              <a:rect l="l" t="t" r="r" b="b"/>
              <a:pathLst>
                <a:path w="2681" h="9796" extrusionOk="0">
                  <a:moveTo>
                    <a:pt x="1643" y="0"/>
                  </a:moveTo>
                  <a:cubicBezTo>
                    <a:pt x="1477" y="0"/>
                    <a:pt x="1307" y="132"/>
                    <a:pt x="1347" y="368"/>
                  </a:cubicBezTo>
                  <a:cubicBezTo>
                    <a:pt x="2114" y="3303"/>
                    <a:pt x="1513" y="6739"/>
                    <a:pt x="112" y="9407"/>
                  </a:cubicBezTo>
                  <a:cubicBezTo>
                    <a:pt x="1" y="9609"/>
                    <a:pt x="189" y="9795"/>
                    <a:pt x="376" y="9795"/>
                  </a:cubicBezTo>
                  <a:cubicBezTo>
                    <a:pt x="467" y="9795"/>
                    <a:pt x="558" y="9751"/>
                    <a:pt x="613" y="9641"/>
                  </a:cubicBezTo>
                  <a:cubicBezTo>
                    <a:pt x="2081" y="6806"/>
                    <a:pt x="2681" y="3270"/>
                    <a:pt x="1914" y="201"/>
                  </a:cubicBezTo>
                  <a:cubicBezTo>
                    <a:pt x="1873" y="64"/>
                    <a:pt x="1758" y="0"/>
                    <a:pt x="16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16"/>
            <p:cNvSpPr/>
            <p:nvPr/>
          </p:nvSpPr>
          <p:spPr>
            <a:xfrm>
              <a:off x="8597261" y="1381106"/>
              <a:ext cx="280514" cy="271264"/>
            </a:xfrm>
            <a:custGeom>
              <a:avLst/>
              <a:gdLst/>
              <a:ahLst/>
              <a:cxnLst/>
              <a:rect l="l" t="t" r="r" b="b"/>
              <a:pathLst>
                <a:path w="8764" h="8475" extrusionOk="0">
                  <a:moveTo>
                    <a:pt x="275" y="0"/>
                  </a:moveTo>
                  <a:cubicBezTo>
                    <a:pt x="134" y="0"/>
                    <a:pt x="0" y="100"/>
                    <a:pt x="34" y="300"/>
                  </a:cubicBezTo>
                  <a:cubicBezTo>
                    <a:pt x="100" y="4236"/>
                    <a:pt x="3903" y="6738"/>
                    <a:pt x="7239" y="8073"/>
                  </a:cubicBezTo>
                  <a:cubicBezTo>
                    <a:pt x="7572" y="8206"/>
                    <a:pt x="7906" y="8339"/>
                    <a:pt x="8273" y="8473"/>
                  </a:cubicBezTo>
                  <a:cubicBezTo>
                    <a:pt x="8284" y="8474"/>
                    <a:pt x="8295" y="8474"/>
                    <a:pt x="8305" y="8474"/>
                  </a:cubicBezTo>
                  <a:cubicBezTo>
                    <a:pt x="8647" y="8474"/>
                    <a:pt x="8763" y="7969"/>
                    <a:pt x="8440" y="7872"/>
                  </a:cubicBezTo>
                  <a:cubicBezTo>
                    <a:pt x="7572" y="7639"/>
                    <a:pt x="6705" y="7239"/>
                    <a:pt x="5871" y="6838"/>
                  </a:cubicBezTo>
                  <a:cubicBezTo>
                    <a:pt x="4237" y="6004"/>
                    <a:pt x="2635" y="4904"/>
                    <a:pt x="1601" y="3403"/>
                  </a:cubicBezTo>
                  <a:cubicBezTo>
                    <a:pt x="968" y="2502"/>
                    <a:pt x="601" y="1401"/>
                    <a:pt x="567" y="300"/>
                  </a:cubicBezTo>
                  <a:cubicBezTo>
                    <a:pt x="567" y="100"/>
                    <a:pt x="417" y="0"/>
                    <a:pt x="2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16"/>
            <p:cNvSpPr/>
            <p:nvPr/>
          </p:nvSpPr>
          <p:spPr>
            <a:xfrm>
              <a:off x="8476364" y="1128270"/>
              <a:ext cx="172360" cy="285635"/>
            </a:xfrm>
            <a:custGeom>
              <a:avLst/>
              <a:gdLst/>
              <a:ahLst/>
              <a:cxnLst/>
              <a:rect l="l" t="t" r="r" b="b"/>
              <a:pathLst>
                <a:path w="5385" h="8924" extrusionOk="0">
                  <a:moveTo>
                    <a:pt x="5050" y="0"/>
                  </a:moveTo>
                  <a:cubicBezTo>
                    <a:pt x="4941" y="0"/>
                    <a:pt x="4838" y="59"/>
                    <a:pt x="4811" y="194"/>
                  </a:cubicBezTo>
                  <a:cubicBezTo>
                    <a:pt x="4211" y="2395"/>
                    <a:pt x="3244" y="4497"/>
                    <a:pt x="1976" y="6398"/>
                  </a:cubicBezTo>
                  <a:cubicBezTo>
                    <a:pt x="1476" y="7099"/>
                    <a:pt x="909" y="7799"/>
                    <a:pt x="241" y="8399"/>
                  </a:cubicBezTo>
                  <a:cubicBezTo>
                    <a:pt x="1" y="8640"/>
                    <a:pt x="232" y="8924"/>
                    <a:pt x="470" y="8924"/>
                  </a:cubicBezTo>
                  <a:cubicBezTo>
                    <a:pt x="529" y="8924"/>
                    <a:pt x="589" y="8906"/>
                    <a:pt x="642" y="8866"/>
                  </a:cubicBezTo>
                  <a:cubicBezTo>
                    <a:pt x="1342" y="8266"/>
                    <a:pt x="1909" y="7465"/>
                    <a:pt x="2410" y="6732"/>
                  </a:cubicBezTo>
                  <a:cubicBezTo>
                    <a:pt x="3744" y="4797"/>
                    <a:pt x="4711" y="2629"/>
                    <a:pt x="5345" y="327"/>
                  </a:cubicBezTo>
                  <a:cubicBezTo>
                    <a:pt x="5385" y="128"/>
                    <a:pt x="5211" y="0"/>
                    <a:pt x="50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16"/>
            <p:cNvSpPr/>
            <p:nvPr/>
          </p:nvSpPr>
          <p:spPr>
            <a:xfrm>
              <a:off x="8613457" y="1024755"/>
              <a:ext cx="218675" cy="358740"/>
            </a:xfrm>
            <a:custGeom>
              <a:avLst/>
              <a:gdLst/>
              <a:ahLst/>
              <a:cxnLst/>
              <a:rect l="l" t="t" r="r" b="b"/>
              <a:pathLst>
                <a:path w="6832" h="11208" extrusionOk="0">
                  <a:moveTo>
                    <a:pt x="338" y="1"/>
                  </a:moveTo>
                  <a:cubicBezTo>
                    <a:pt x="171" y="1"/>
                    <a:pt x="1" y="137"/>
                    <a:pt x="61" y="359"/>
                  </a:cubicBezTo>
                  <a:cubicBezTo>
                    <a:pt x="728" y="3227"/>
                    <a:pt x="1963" y="6029"/>
                    <a:pt x="3731" y="8431"/>
                  </a:cubicBezTo>
                  <a:cubicBezTo>
                    <a:pt x="4431" y="9365"/>
                    <a:pt x="5232" y="10366"/>
                    <a:pt x="6166" y="11133"/>
                  </a:cubicBezTo>
                  <a:cubicBezTo>
                    <a:pt x="6233" y="11186"/>
                    <a:pt x="6308" y="11208"/>
                    <a:pt x="6379" y="11208"/>
                  </a:cubicBezTo>
                  <a:cubicBezTo>
                    <a:pt x="6624" y="11208"/>
                    <a:pt x="6832" y="10947"/>
                    <a:pt x="6599" y="10766"/>
                  </a:cubicBezTo>
                  <a:cubicBezTo>
                    <a:pt x="5665" y="9999"/>
                    <a:pt x="4931" y="9098"/>
                    <a:pt x="4231" y="8131"/>
                  </a:cubicBezTo>
                  <a:cubicBezTo>
                    <a:pt x="2463" y="5763"/>
                    <a:pt x="1262" y="3027"/>
                    <a:pt x="595" y="192"/>
                  </a:cubicBezTo>
                  <a:cubicBezTo>
                    <a:pt x="555" y="60"/>
                    <a:pt x="448" y="1"/>
                    <a:pt x="3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16"/>
            <p:cNvSpPr/>
            <p:nvPr/>
          </p:nvSpPr>
          <p:spPr>
            <a:xfrm>
              <a:off x="8440931" y="803191"/>
              <a:ext cx="100824" cy="297638"/>
            </a:xfrm>
            <a:custGeom>
              <a:avLst/>
              <a:gdLst/>
              <a:ahLst/>
              <a:cxnLst/>
              <a:rect l="l" t="t" r="r" b="b"/>
              <a:pathLst>
                <a:path w="3150" h="9299" extrusionOk="0">
                  <a:moveTo>
                    <a:pt x="393" y="1"/>
                  </a:moveTo>
                  <a:cubicBezTo>
                    <a:pt x="179" y="1"/>
                    <a:pt x="0" y="262"/>
                    <a:pt x="181" y="442"/>
                  </a:cubicBezTo>
                  <a:cubicBezTo>
                    <a:pt x="2249" y="2677"/>
                    <a:pt x="2849" y="6113"/>
                    <a:pt x="2483" y="9049"/>
                  </a:cubicBezTo>
                  <a:cubicBezTo>
                    <a:pt x="2466" y="9215"/>
                    <a:pt x="2591" y="9299"/>
                    <a:pt x="2724" y="9299"/>
                  </a:cubicBezTo>
                  <a:cubicBezTo>
                    <a:pt x="2858" y="9299"/>
                    <a:pt x="3000" y="9215"/>
                    <a:pt x="3016" y="9049"/>
                  </a:cubicBezTo>
                  <a:cubicBezTo>
                    <a:pt x="3150" y="7948"/>
                    <a:pt x="3116" y="6847"/>
                    <a:pt x="2983" y="5746"/>
                  </a:cubicBezTo>
                  <a:cubicBezTo>
                    <a:pt x="2716" y="3678"/>
                    <a:pt x="2016" y="1610"/>
                    <a:pt x="581" y="76"/>
                  </a:cubicBezTo>
                  <a:cubicBezTo>
                    <a:pt x="521" y="23"/>
                    <a:pt x="456" y="1"/>
                    <a:pt x="3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16"/>
            <p:cNvSpPr/>
            <p:nvPr/>
          </p:nvSpPr>
          <p:spPr>
            <a:xfrm>
              <a:off x="8564708" y="925272"/>
              <a:ext cx="291972" cy="221588"/>
            </a:xfrm>
            <a:custGeom>
              <a:avLst/>
              <a:gdLst/>
              <a:ahLst/>
              <a:cxnLst/>
              <a:rect l="l" t="t" r="r" b="b"/>
              <a:pathLst>
                <a:path w="9122" h="6923" extrusionOk="0">
                  <a:moveTo>
                    <a:pt x="399" y="0"/>
                  </a:moveTo>
                  <a:cubicBezTo>
                    <a:pt x="206" y="0"/>
                    <a:pt x="1" y="200"/>
                    <a:pt x="117" y="431"/>
                  </a:cubicBezTo>
                  <a:cubicBezTo>
                    <a:pt x="1751" y="3300"/>
                    <a:pt x="4853" y="5268"/>
                    <a:pt x="7822" y="6569"/>
                  </a:cubicBezTo>
                  <a:cubicBezTo>
                    <a:pt x="8122" y="6669"/>
                    <a:pt x="8356" y="6802"/>
                    <a:pt x="8656" y="6903"/>
                  </a:cubicBezTo>
                  <a:cubicBezTo>
                    <a:pt x="8698" y="6916"/>
                    <a:pt x="8736" y="6923"/>
                    <a:pt x="8771" y="6923"/>
                  </a:cubicBezTo>
                  <a:cubicBezTo>
                    <a:pt x="9073" y="6923"/>
                    <a:pt x="9122" y="6458"/>
                    <a:pt x="8823" y="6369"/>
                  </a:cubicBezTo>
                  <a:cubicBezTo>
                    <a:pt x="6588" y="5535"/>
                    <a:pt x="4320" y="4234"/>
                    <a:pt x="2585" y="2566"/>
                  </a:cubicBezTo>
                  <a:cubicBezTo>
                    <a:pt x="1818" y="1866"/>
                    <a:pt x="1117" y="1065"/>
                    <a:pt x="617" y="131"/>
                  </a:cubicBezTo>
                  <a:cubicBezTo>
                    <a:pt x="566" y="39"/>
                    <a:pt x="484" y="0"/>
                    <a:pt x="3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16"/>
            <p:cNvSpPr/>
            <p:nvPr/>
          </p:nvSpPr>
          <p:spPr>
            <a:xfrm>
              <a:off x="8359501" y="762828"/>
              <a:ext cx="363413" cy="68048"/>
            </a:xfrm>
            <a:custGeom>
              <a:avLst/>
              <a:gdLst/>
              <a:ahLst/>
              <a:cxnLst/>
              <a:rect l="l" t="t" r="r" b="b"/>
              <a:pathLst>
                <a:path w="11354" h="2126" extrusionOk="0">
                  <a:moveTo>
                    <a:pt x="395" y="1"/>
                  </a:moveTo>
                  <a:cubicBezTo>
                    <a:pt x="115" y="1"/>
                    <a:pt x="0" y="474"/>
                    <a:pt x="323" y="603"/>
                  </a:cubicBezTo>
                  <a:cubicBezTo>
                    <a:pt x="1724" y="1103"/>
                    <a:pt x="3192" y="1503"/>
                    <a:pt x="4660" y="1770"/>
                  </a:cubicBezTo>
                  <a:cubicBezTo>
                    <a:pt x="5628" y="1948"/>
                    <a:pt x="6744" y="2125"/>
                    <a:pt x="7843" y="2125"/>
                  </a:cubicBezTo>
                  <a:cubicBezTo>
                    <a:pt x="9016" y="2125"/>
                    <a:pt x="10168" y="1923"/>
                    <a:pt x="11098" y="1303"/>
                  </a:cubicBezTo>
                  <a:cubicBezTo>
                    <a:pt x="11354" y="1132"/>
                    <a:pt x="11173" y="768"/>
                    <a:pt x="10948" y="768"/>
                  </a:cubicBezTo>
                  <a:cubicBezTo>
                    <a:pt x="10910" y="768"/>
                    <a:pt x="10870" y="778"/>
                    <a:pt x="10831" y="803"/>
                  </a:cubicBezTo>
                  <a:cubicBezTo>
                    <a:pt x="9958" y="1368"/>
                    <a:pt x="8890" y="1558"/>
                    <a:pt x="7797" y="1558"/>
                  </a:cubicBezTo>
                  <a:cubicBezTo>
                    <a:pt x="6633" y="1558"/>
                    <a:pt x="5441" y="1343"/>
                    <a:pt x="4426" y="1136"/>
                  </a:cubicBezTo>
                  <a:cubicBezTo>
                    <a:pt x="3092" y="836"/>
                    <a:pt x="1724" y="503"/>
                    <a:pt x="423" y="2"/>
                  </a:cubicBezTo>
                  <a:cubicBezTo>
                    <a:pt x="414" y="1"/>
                    <a:pt x="404" y="1"/>
                    <a:pt x="3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16"/>
            <p:cNvSpPr/>
            <p:nvPr/>
          </p:nvSpPr>
          <p:spPr>
            <a:xfrm>
              <a:off x="8146676" y="614117"/>
              <a:ext cx="198222" cy="179178"/>
            </a:xfrm>
            <a:custGeom>
              <a:avLst/>
              <a:gdLst/>
              <a:ahLst/>
              <a:cxnLst/>
              <a:rect l="l" t="t" r="r" b="b"/>
              <a:pathLst>
                <a:path w="6193" h="5598" extrusionOk="0">
                  <a:moveTo>
                    <a:pt x="5826" y="0"/>
                  </a:moveTo>
                  <a:cubicBezTo>
                    <a:pt x="5731" y="0"/>
                    <a:pt x="5650" y="55"/>
                    <a:pt x="5638" y="178"/>
                  </a:cubicBezTo>
                  <a:cubicBezTo>
                    <a:pt x="5605" y="545"/>
                    <a:pt x="5438" y="812"/>
                    <a:pt x="5204" y="1146"/>
                  </a:cubicBezTo>
                  <a:cubicBezTo>
                    <a:pt x="4671" y="2046"/>
                    <a:pt x="3837" y="2847"/>
                    <a:pt x="2969" y="3481"/>
                  </a:cubicBezTo>
                  <a:cubicBezTo>
                    <a:pt x="2135" y="4115"/>
                    <a:pt x="1201" y="4615"/>
                    <a:pt x="301" y="5082"/>
                  </a:cubicBezTo>
                  <a:cubicBezTo>
                    <a:pt x="1" y="5232"/>
                    <a:pt x="213" y="5597"/>
                    <a:pt x="501" y="5597"/>
                  </a:cubicBezTo>
                  <a:cubicBezTo>
                    <a:pt x="534" y="5597"/>
                    <a:pt x="567" y="5592"/>
                    <a:pt x="601" y="5582"/>
                  </a:cubicBezTo>
                  <a:cubicBezTo>
                    <a:pt x="2102" y="4848"/>
                    <a:pt x="3536" y="3948"/>
                    <a:pt x="4671" y="2780"/>
                  </a:cubicBezTo>
                  <a:cubicBezTo>
                    <a:pt x="5204" y="2180"/>
                    <a:pt x="5771" y="1513"/>
                    <a:pt x="6038" y="779"/>
                  </a:cubicBezTo>
                  <a:lnTo>
                    <a:pt x="6172" y="412"/>
                  </a:lnTo>
                  <a:cubicBezTo>
                    <a:pt x="6193" y="160"/>
                    <a:pt x="5988" y="0"/>
                    <a:pt x="58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16"/>
            <p:cNvSpPr/>
            <p:nvPr/>
          </p:nvSpPr>
          <p:spPr>
            <a:xfrm>
              <a:off x="7910453" y="955680"/>
              <a:ext cx="264958" cy="292453"/>
            </a:xfrm>
            <a:custGeom>
              <a:avLst/>
              <a:gdLst/>
              <a:ahLst/>
              <a:cxnLst/>
              <a:rect l="l" t="t" r="r" b="b"/>
              <a:pathLst>
                <a:path w="8278" h="9137" extrusionOk="0">
                  <a:moveTo>
                    <a:pt x="7805" y="0"/>
                  </a:moveTo>
                  <a:cubicBezTo>
                    <a:pt x="7775" y="0"/>
                    <a:pt x="7745" y="5"/>
                    <a:pt x="7714" y="15"/>
                  </a:cubicBezTo>
                  <a:cubicBezTo>
                    <a:pt x="6880" y="415"/>
                    <a:pt x="6146" y="849"/>
                    <a:pt x="5379" y="1349"/>
                  </a:cubicBezTo>
                  <a:cubicBezTo>
                    <a:pt x="3845" y="2450"/>
                    <a:pt x="2410" y="3784"/>
                    <a:pt x="1410" y="5352"/>
                  </a:cubicBezTo>
                  <a:cubicBezTo>
                    <a:pt x="742" y="6420"/>
                    <a:pt x="309" y="7587"/>
                    <a:pt x="42" y="8788"/>
                  </a:cubicBezTo>
                  <a:cubicBezTo>
                    <a:pt x="1" y="8994"/>
                    <a:pt x="189" y="9136"/>
                    <a:pt x="354" y="9136"/>
                  </a:cubicBezTo>
                  <a:cubicBezTo>
                    <a:pt x="457" y="9136"/>
                    <a:pt x="550" y="9082"/>
                    <a:pt x="576" y="8955"/>
                  </a:cubicBezTo>
                  <a:cubicBezTo>
                    <a:pt x="1243" y="5352"/>
                    <a:pt x="4078" y="2617"/>
                    <a:pt x="7180" y="916"/>
                  </a:cubicBezTo>
                  <a:cubicBezTo>
                    <a:pt x="7414" y="782"/>
                    <a:pt x="7714" y="615"/>
                    <a:pt x="7948" y="482"/>
                  </a:cubicBezTo>
                  <a:cubicBezTo>
                    <a:pt x="8277" y="362"/>
                    <a:pt x="8069" y="0"/>
                    <a:pt x="78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16"/>
            <p:cNvSpPr/>
            <p:nvPr/>
          </p:nvSpPr>
          <p:spPr>
            <a:xfrm>
              <a:off x="8342601" y="1405785"/>
              <a:ext cx="163270" cy="260125"/>
            </a:xfrm>
            <a:custGeom>
              <a:avLst/>
              <a:gdLst/>
              <a:ahLst/>
              <a:cxnLst/>
              <a:rect l="l" t="t" r="r" b="b"/>
              <a:pathLst>
                <a:path w="5101" h="8127" extrusionOk="0">
                  <a:moveTo>
                    <a:pt x="250" y="0"/>
                  </a:moveTo>
                  <a:cubicBezTo>
                    <a:pt x="120" y="0"/>
                    <a:pt x="1" y="84"/>
                    <a:pt x="17" y="263"/>
                  </a:cubicBezTo>
                  <a:cubicBezTo>
                    <a:pt x="184" y="2231"/>
                    <a:pt x="1218" y="3966"/>
                    <a:pt x="2352" y="5567"/>
                  </a:cubicBezTo>
                  <a:cubicBezTo>
                    <a:pt x="3019" y="6434"/>
                    <a:pt x="3720" y="7302"/>
                    <a:pt x="4520" y="8069"/>
                  </a:cubicBezTo>
                  <a:cubicBezTo>
                    <a:pt x="4567" y="8109"/>
                    <a:pt x="4621" y="8126"/>
                    <a:pt x="4674" y="8126"/>
                  </a:cubicBezTo>
                  <a:cubicBezTo>
                    <a:pt x="4887" y="8126"/>
                    <a:pt x="5101" y="7849"/>
                    <a:pt x="4887" y="7635"/>
                  </a:cubicBezTo>
                  <a:cubicBezTo>
                    <a:pt x="4154" y="6935"/>
                    <a:pt x="3486" y="6134"/>
                    <a:pt x="2886" y="5367"/>
                  </a:cubicBezTo>
                  <a:cubicBezTo>
                    <a:pt x="1819" y="3899"/>
                    <a:pt x="751" y="2131"/>
                    <a:pt x="551" y="263"/>
                  </a:cubicBezTo>
                  <a:cubicBezTo>
                    <a:pt x="534" y="92"/>
                    <a:pt x="386" y="0"/>
                    <a:pt x="2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16"/>
            <p:cNvSpPr/>
            <p:nvPr/>
          </p:nvSpPr>
          <p:spPr>
            <a:xfrm>
              <a:off x="8018450" y="1170298"/>
              <a:ext cx="213042" cy="99159"/>
            </a:xfrm>
            <a:custGeom>
              <a:avLst/>
              <a:gdLst/>
              <a:ahLst/>
              <a:cxnLst/>
              <a:rect l="l" t="t" r="r" b="b"/>
              <a:pathLst>
                <a:path w="6656" h="3098" extrusionOk="0">
                  <a:moveTo>
                    <a:pt x="4924" y="1"/>
                  </a:moveTo>
                  <a:cubicBezTo>
                    <a:pt x="4075" y="1"/>
                    <a:pt x="3246" y="173"/>
                    <a:pt x="2472" y="582"/>
                  </a:cubicBezTo>
                  <a:cubicBezTo>
                    <a:pt x="1672" y="949"/>
                    <a:pt x="1004" y="1549"/>
                    <a:pt x="471" y="2250"/>
                  </a:cubicBezTo>
                  <a:cubicBezTo>
                    <a:pt x="337" y="2416"/>
                    <a:pt x="204" y="2550"/>
                    <a:pt x="137" y="2717"/>
                  </a:cubicBezTo>
                  <a:cubicBezTo>
                    <a:pt x="0" y="2899"/>
                    <a:pt x="191" y="3098"/>
                    <a:pt x="379" y="3098"/>
                  </a:cubicBezTo>
                  <a:cubicBezTo>
                    <a:pt x="466" y="3098"/>
                    <a:pt x="551" y="3055"/>
                    <a:pt x="604" y="2950"/>
                  </a:cubicBezTo>
                  <a:cubicBezTo>
                    <a:pt x="938" y="2416"/>
                    <a:pt x="1438" y="1916"/>
                    <a:pt x="1938" y="1549"/>
                  </a:cubicBezTo>
                  <a:cubicBezTo>
                    <a:pt x="2821" y="881"/>
                    <a:pt x="3841" y="571"/>
                    <a:pt x="4899" y="571"/>
                  </a:cubicBezTo>
                  <a:cubicBezTo>
                    <a:pt x="5320" y="571"/>
                    <a:pt x="5748" y="620"/>
                    <a:pt x="6175" y="715"/>
                  </a:cubicBezTo>
                  <a:cubicBezTo>
                    <a:pt x="6194" y="719"/>
                    <a:pt x="6213" y="721"/>
                    <a:pt x="6231" y="721"/>
                  </a:cubicBezTo>
                  <a:cubicBezTo>
                    <a:pt x="6526" y="721"/>
                    <a:pt x="6656" y="242"/>
                    <a:pt x="6342" y="148"/>
                  </a:cubicBezTo>
                  <a:cubicBezTo>
                    <a:pt x="5867" y="53"/>
                    <a:pt x="5392" y="1"/>
                    <a:pt x="49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16"/>
            <p:cNvSpPr/>
            <p:nvPr/>
          </p:nvSpPr>
          <p:spPr>
            <a:xfrm>
              <a:off x="8192576" y="1014960"/>
              <a:ext cx="190605" cy="90677"/>
            </a:xfrm>
            <a:custGeom>
              <a:avLst/>
              <a:gdLst/>
              <a:ahLst/>
              <a:cxnLst/>
              <a:rect l="l" t="t" r="r" b="b"/>
              <a:pathLst>
                <a:path w="5955" h="2833" extrusionOk="0">
                  <a:moveTo>
                    <a:pt x="5556" y="0"/>
                  </a:moveTo>
                  <a:cubicBezTo>
                    <a:pt x="5471" y="0"/>
                    <a:pt x="5389" y="39"/>
                    <a:pt x="5338" y="131"/>
                  </a:cubicBezTo>
                  <a:cubicBezTo>
                    <a:pt x="4904" y="932"/>
                    <a:pt x="4037" y="1332"/>
                    <a:pt x="3237" y="1632"/>
                  </a:cubicBezTo>
                  <a:cubicBezTo>
                    <a:pt x="2436" y="1932"/>
                    <a:pt x="1602" y="2099"/>
                    <a:pt x="835" y="2233"/>
                  </a:cubicBezTo>
                  <a:cubicBezTo>
                    <a:pt x="668" y="2266"/>
                    <a:pt x="535" y="2266"/>
                    <a:pt x="334" y="2266"/>
                  </a:cubicBezTo>
                  <a:cubicBezTo>
                    <a:pt x="1" y="2299"/>
                    <a:pt x="1" y="2833"/>
                    <a:pt x="334" y="2833"/>
                  </a:cubicBezTo>
                  <a:cubicBezTo>
                    <a:pt x="868" y="2800"/>
                    <a:pt x="1402" y="2733"/>
                    <a:pt x="1936" y="2599"/>
                  </a:cubicBezTo>
                  <a:cubicBezTo>
                    <a:pt x="2903" y="2399"/>
                    <a:pt x="3904" y="2099"/>
                    <a:pt x="4738" y="1565"/>
                  </a:cubicBezTo>
                  <a:cubicBezTo>
                    <a:pt x="5205" y="1265"/>
                    <a:pt x="5572" y="898"/>
                    <a:pt x="5838" y="431"/>
                  </a:cubicBezTo>
                  <a:cubicBezTo>
                    <a:pt x="5954" y="200"/>
                    <a:pt x="5749" y="0"/>
                    <a:pt x="55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16"/>
            <p:cNvSpPr/>
            <p:nvPr/>
          </p:nvSpPr>
          <p:spPr>
            <a:xfrm>
              <a:off x="8323747" y="1137745"/>
              <a:ext cx="161414" cy="110970"/>
            </a:xfrm>
            <a:custGeom>
              <a:avLst/>
              <a:gdLst/>
              <a:ahLst/>
              <a:cxnLst/>
              <a:rect l="l" t="t" r="r" b="b"/>
              <a:pathLst>
                <a:path w="5043" h="3467" extrusionOk="0">
                  <a:moveTo>
                    <a:pt x="400" y="0"/>
                  </a:moveTo>
                  <a:cubicBezTo>
                    <a:pt x="199" y="0"/>
                    <a:pt x="0" y="200"/>
                    <a:pt x="139" y="431"/>
                  </a:cubicBezTo>
                  <a:cubicBezTo>
                    <a:pt x="406" y="798"/>
                    <a:pt x="673" y="1165"/>
                    <a:pt x="973" y="1499"/>
                  </a:cubicBezTo>
                  <a:cubicBezTo>
                    <a:pt x="1540" y="2166"/>
                    <a:pt x="2274" y="2800"/>
                    <a:pt x="3108" y="3133"/>
                  </a:cubicBezTo>
                  <a:cubicBezTo>
                    <a:pt x="3608" y="3333"/>
                    <a:pt x="4142" y="3467"/>
                    <a:pt x="4676" y="3467"/>
                  </a:cubicBezTo>
                  <a:cubicBezTo>
                    <a:pt x="5032" y="3467"/>
                    <a:pt x="5042" y="2932"/>
                    <a:pt x="4706" y="2932"/>
                  </a:cubicBezTo>
                  <a:cubicBezTo>
                    <a:pt x="4696" y="2932"/>
                    <a:pt x="4686" y="2932"/>
                    <a:pt x="4676" y="2933"/>
                  </a:cubicBezTo>
                  <a:cubicBezTo>
                    <a:pt x="4638" y="2935"/>
                    <a:pt x="4600" y="2935"/>
                    <a:pt x="4563" y="2935"/>
                  </a:cubicBezTo>
                  <a:cubicBezTo>
                    <a:pt x="3041" y="2935"/>
                    <a:pt x="1687" y="1637"/>
                    <a:pt x="873" y="498"/>
                  </a:cubicBezTo>
                  <a:lnTo>
                    <a:pt x="640" y="131"/>
                  </a:lnTo>
                  <a:cubicBezTo>
                    <a:pt x="578" y="39"/>
                    <a:pt x="489" y="0"/>
                    <a:pt x="4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16"/>
            <p:cNvSpPr/>
            <p:nvPr/>
          </p:nvSpPr>
          <p:spPr>
            <a:xfrm>
              <a:off x="7776177" y="600833"/>
              <a:ext cx="116475" cy="761042"/>
            </a:xfrm>
            <a:custGeom>
              <a:avLst/>
              <a:gdLst/>
              <a:ahLst/>
              <a:cxnLst/>
              <a:rect l="l" t="t" r="r" b="b"/>
              <a:pathLst>
                <a:path w="3639" h="23777" extrusionOk="0">
                  <a:moveTo>
                    <a:pt x="3243" y="1"/>
                  </a:moveTo>
                  <a:cubicBezTo>
                    <a:pt x="3181" y="1"/>
                    <a:pt x="3118" y="28"/>
                    <a:pt x="3069" y="93"/>
                  </a:cubicBezTo>
                  <a:cubicBezTo>
                    <a:pt x="1835" y="1561"/>
                    <a:pt x="701" y="3229"/>
                    <a:pt x="267" y="5163"/>
                  </a:cubicBezTo>
                  <a:cubicBezTo>
                    <a:pt x="1" y="6564"/>
                    <a:pt x="101" y="7999"/>
                    <a:pt x="434" y="9366"/>
                  </a:cubicBezTo>
                  <a:cubicBezTo>
                    <a:pt x="768" y="10734"/>
                    <a:pt x="1268" y="12102"/>
                    <a:pt x="1668" y="13569"/>
                  </a:cubicBezTo>
                  <a:cubicBezTo>
                    <a:pt x="2169" y="15704"/>
                    <a:pt x="2269" y="17939"/>
                    <a:pt x="2235" y="20174"/>
                  </a:cubicBezTo>
                  <a:cubicBezTo>
                    <a:pt x="2202" y="21375"/>
                    <a:pt x="2102" y="22576"/>
                    <a:pt x="1902" y="23777"/>
                  </a:cubicBezTo>
                  <a:lnTo>
                    <a:pt x="2436" y="23777"/>
                  </a:lnTo>
                  <a:cubicBezTo>
                    <a:pt x="3003" y="20908"/>
                    <a:pt x="2903" y="17839"/>
                    <a:pt x="2502" y="14937"/>
                  </a:cubicBezTo>
                  <a:cubicBezTo>
                    <a:pt x="2035" y="12068"/>
                    <a:pt x="434" y="9266"/>
                    <a:pt x="668" y="6264"/>
                  </a:cubicBezTo>
                  <a:cubicBezTo>
                    <a:pt x="834" y="4063"/>
                    <a:pt x="2035" y="2094"/>
                    <a:pt x="3436" y="493"/>
                  </a:cubicBezTo>
                  <a:cubicBezTo>
                    <a:pt x="3638" y="266"/>
                    <a:pt x="3439" y="1"/>
                    <a:pt x="32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16"/>
            <p:cNvSpPr/>
            <p:nvPr/>
          </p:nvSpPr>
          <p:spPr>
            <a:xfrm>
              <a:off x="7905363" y="751017"/>
              <a:ext cx="858441" cy="1948393"/>
            </a:xfrm>
            <a:custGeom>
              <a:avLst/>
              <a:gdLst/>
              <a:ahLst/>
              <a:cxnLst/>
              <a:rect l="l" t="t" r="r" b="b"/>
              <a:pathLst>
                <a:path w="26820" h="60873" extrusionOk="0">
                  <a:moveTo>
                    <a:pt x="11704" y="0"/>
                  </a:moveTo>
                  <a:cubicBezTo>
                    <a:pt x="10662" y="0"/>
                    <a:pt x="9608" y="163"/>
                    <a:pt x="8574" y="505"/>
                  </a:cubicBezTo>
                  <a:cubicBezTo>
                    <a:pt x="5738" y="1472"/>
                    <a:pt x="3670" y="3473"/>
                    <a:pt x="2336" y="6109"/>
                  </a:cubicBezTo>
                  <a:cubicBezTo>
                    <a:pt x="501" y="9878"/>
                    <a:pt x="1" y="14848"/>
                    <a:pt x="168" y="18985"/>
                  </a:cubicBezTo>
                  <a:lnTo>
                    <a:pt x="168" y="19051"/>
                  </a:lnTo>
                  <a:lnTo>
                    <a:pt x="701" y="19051"/>
                  </a:lnTo>
                  <a:cubicBezTo>
                    <a:pt x="501" y="15649"/>
                    <a:pt x="868" y="11546"/>
                    <a:pt x="2002" y="8310"/>
                  </a:cubicBezTo>
                  <a:cubicBezTo>
                    <a:pt x="2836" y="5775"/>
                    <a:pt x="4237" y="3373"/>
                    <a:pt x="6572" y="2006"/>
                  </a:cubicBezTo>
                  <a:cubicBezTo>
                    <a:pt x="8179" y="1038"/>
                    <a:pt x="9956" y="554"/>
                    <a:pt x="11727" y="554"/>
                  </a:cubicBezTo>
                  <a:cubicBezTo>
                    <a:pt x="13559" y="554"/>
                    <a:pt x="15385" y="1071"/>
                    <a:pt x="17013" y="2106"/>
                  </a:cubicBezTo>
                  <a:cubicBezTo>
                    <a:pt x="19815" y="3907"/>
                    <a:pt x="22017" y="7009"/>
                    <a:pt x="22517" y="10312"/>
                  </a:cubicBezTo>
                  <a:cubicBezTo>
                    <a:pt x="23051" y="13881"/>
                    <a:pt x="21916" y="17484"/>
                    <a:pt x="21516" y="21019"/>
                  </a:cubicBezTo>
                  <a:cubicBezTo>
                    <a:pt x="21349" y="22320"/>
                    <a:pt x="21249" y="23755"/>
                    <a:pt x="21750" y="25022"/>
                  </a:cubicBezTo>
                  <a:cubicBezTo>
                    <a:pt x="22350" y="26423"/>
                    <a:pt x="23217" y="27758"/>
                    <a:pt x="23985" y="29092"/>
                  </a:cubicBezTo>
                  <a:cubicBezTo>
                    <a:pt x="24819" y="30593"/>
                    <a:pt x="25586" y="32161"/>
                    <a:pt x="25986" y="33862"/>
                  </a:cubicBezTo>
                  <a:cubicBezTo>
                    <a:pt x="26353" y="35563"/>
                    <a:pt x="26186" y="37331"/>
                    <a:pt x="25652" y="38999"/>
                  </a:cubicBezTo>
                  <a:cubicBezTo>
                    <a:pt x="24652" y="42068"/>
                    <a:pt x="23051" y="44903"/>
                    <a:pt x="21883" y="47905"/>
                  </a:cubicBezTo>
                  <a:cubicBezTo>
                    <a:pt x="20649" y="51174"/>
                    <a:pt x="19682" y="54643"/>
                    <a:pt x="20215" y="58179"/>
                  </a:cubicBezTo>
                  <a:cubicBezTo>
                    <a:pt x="20349" y="59047"/>
                    <a:pt x="20549" y="59881"/>
                    <a:pt x="20882" y="60681"/>
                  </a:cubicBezTo>
                  <a:cubicBezTo>
                    <a:pt x="20935" y="60813"/>
                    <a:pt x="21051" y="60872"/>
                    <a:pt x="21163" y="60872"/>
                  </a:cubicBezTo>
                  <a:cubicBezTo>
                    <a:pt x="21334" y="60872"/>
                    <a:pt x="21497" y="60736"/>
                    <a:pt x="21416" y="60514"/>
                  </a:cubicBezTo>
                  <a:cubicBezTo>
                    <a:pt x="18748" y="53409"/>
                    <a:pt x="23418" y="46404"/>
                    <a:pt x="25886" y="40000"/>
                  </a:cubicBezTo>
                  <a:cubicBezTo>
                    <a:pt x="26420" y="38565"/>
                    <a:pt x="26820" y="37031"/>
                    <a:pt x="26720" y="35396"/>
                  </a:cubicBezTo>
                  <a:cubicBezTo>
                    <a:pt x="26653" y="33662"/>
                    <a:pt x="26053" y="31994"/>
                    <a:pt x="25252" y="30393"/>
                  </a:cubicBezTo>
                  <a:cubicBezTo>
                    <a:pt x="24518" y="28892"/>
                    <a:pt x="23551" y="27491"/>
                    <a:pt x="22817" y="25990"/>
                  </a:cubicBezTo>
                  <a:cubicBezTo>
                    <a:pt x="22484" y="25356"/>
                    <a:pt x="22183" y="24689"/>
                    <a:pt x="22050" y="23988"/>
                  </a:cubicBezTo>
                  <a:cubicBezTo>
                    <a:pt x="21916" y="23221"/>
                    <a:pt x="21916" y="22487"/>
                    <a:pt x="22017" y="21753"/>
                  </a:cubicBezTo>
                  <a:cubicBezTo>
                    <a:pt x="22317" y="18151"/>
                    <a:pt x="23518" y="14581"/>
                    <a:pt x="23184" y="10879"/>
                  </a:cubicBezTo>
                  <a:cubicBezTo>
                    <a:pt x="22850" y="7576"/>
                    <a:pt x="21016" y="4508"/>
                    <a:pt x="18414" y="2439"/>
                  </a:cubicBezTo>
                  <a:cubicBezTo>
                    <a:pt x="16479" y="878"/>
                    <a:pt x="14121" y="0"/>
                    <a:pt x="117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16"/>
            <p:cNvSpPr/>
            <p:nvPr/>
          </p:nvSpPr>
          <p:spPr>
            <a:xfrm>
              <a:off x="7980103" y="1085955"/>
              <a:ext cx="477296" cy="862250"/>
            </a:xfrm>
            <a:custGeom>
              <a:avLst/>
              <a:gdLst/>
              <a:ahLst/>
              <a:cxnLst/>
              <a:rect l="l" t="t" r="r" b="b"/>
              <a:pathLst>
                <a:path w="14912" h="26939" extrusionOk="0">
                  <a:moveTo>
                    <a:pt x="7980" y="0"/>
                  </a:moveTo>
                  <a:cubicBezTo>
                    <a:pt x="6192" y="0"/>
                    <a:pt x="4308" y="1022"/>
                    <a:pt x="3170" y="2350"/>
                  </a:cubicBezTo>
                  <a:cubicBezTo>
                    <a:pt x="1869" y="3851"/>
                    <a:pt x="568" y="6553"/>
                    <a:pt x="1" y="8687"/>
                  </a:cubicBezTo>
                  <a:lnTo>
                    <a:pt x="568" y="8687"/>
                  </a:lnTo>
                  <a:cubicBezTo>
                    <a:pt x="1068" y="7053"/>
                    <a:pt x="2002" y="5018"/>
                    <a:pt x="2803" y="3784"/>
                  </a:cubicBezTo>
                  <a:cubicBezTo>
                    <a:pt x="3503" y="2683"/>
                    <a:pt x="4504" y="1616"/>
                    <a:pt x="5738" y="1082"/>
                  </a:cubicBezTo>
                  <a:cubicBezTo>
                    <a:pt x="6412" y="784"/>
                    <a:pt x="7167" y="604"/>
                    <a:pt x="7905" y="604"/>
                  </a:cubicBezTo>
                  <a:cubicBezTo>
                    <a:pt x="8740" y="604"/>
                    <a:pt x="9554" y="834"/>
                    <a:pt x="10208" y="1382"/>
                  </a:cubicBezTo>
                  <a:cubicBezTo>
                    <a:pt x="12243" y="3050"/>
                    <a:pt x="11709" y="5919"/>
                    <a:pt x="11509" y="8220"/>
                  </a:cubicBezTo>
                  <a:cubicBezTo>
                    <a:pt x="11342" y="9688"/>
                    <a:pt x="11209" y="11122"/>
                    <a:pt x="11209" y="12624"/>
                  </a:cubicBezTo>
                  <a:cubicBezTo>
                    <a:pt x="11175" y="13891"/>
                    <a:pt x="11175" y="15225"/>
                    <a:pt x="11542" y="16460"/>
                  </a:cubicBezTo>
                  <a:cubicBezTo>
                    <a:pt x="11976" y="17861"/>
                    <a:pt x="13010" y="19061"/>
                    <a:pt x="13544" y="20396"/>
                  </a:cubicBezTo>
                  <a:cubicBezTo>
                    <a:pt x="14378" y="22431"/>
                    <a:pt x="14211" y="24532"/>
                    <a:pt x="13244" y="26533"/>
                  </a:cubicBezTo>
                  <a:cubicBezTo>
                    <a:pt x="13131" y="26759"/>
                    <a:pt x="13323" y="26939"/>
                    <a:pt x="13511" y="26939"/>
                  </a:cubicBezTo>
                  <a:cubicBezTo>
                    <a:pt x="13601" y="26939"/>
                    <a:pt x="13690" y="26898"/>
                    <a:pt x="13744" y="26800"/>
                  </a:cubicBezTo>
                  <a:cubicBezTo>
                    <a:pt x="14545" y="24932"/>
                    <a:pt x="14911" y="23064"/>
                    <a:pt x="14411" y="21196"/>
                  </a:cubicBezTo>
                  <a:cubicBezTo>
                    <a:pt x="14044" y="19695"/>
                    <a:pt x="13177" y="18361"/>
                    <a:pt x="12410" y="17027"/>
                  </a:cubicBezTo>
                  <a:cubicBezTo>
                    <a:pt x="11743" y="15859"/>
                    <a:pt x="11709" y="14458"/>
                    <a:pt x="11709" y="13124"/>
                  </a:cubicBezTo>
                  <a:cubicBezTo>
                    <a:pt x="11709" y="11556"/>
                    <a:pt x="11843" y="9955"/>
                    <a:pt x="12009" y="8387"/>
                  </a:cubicBezTo>
                  <a:cubicBezTo>
                    <a:pt x="12243" y="5919"/>
                    <a:pt x="12743" y="3117"/>
                    <a:pt x="10842" y="1182"/>
                  </a:cubicBezTo>
                  <a:cubicBezTo>
                    <a:pt x="10031" y="347"/>
                    <a:pt x="9022" y="0"/>
                    <a:pt x="79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34" name="Google Shape;1534;p16"/>
          <p:cNvPicPr preferRelativeResize="0"/>
          <p:nvPr/>
        </p:nvPicPr>
        <p:blipFill>
          <a:blip r:embed="rId2">
            <a:alphaModFix/>
          </a:blip>
          <a:stretch>
            <a:fillRect/>
          </a:stretch>
        </p:blipFill>
        <p:spPr>
          <a:xfrm>
            <a:off x="19758" y="0"/>
            <a:ext cx="9104486" cy="5143501"/>
          </a:xfrm>
          <a:prstGeom prst="rect">
            <a:avLst/>
          </a:prstGeom>
          <a:noFill/>
          <a:ln>
            <a:noFill/>
          </a:ln>
        </p:spPr>
      </p:pic>
      <p:sp>
        <p:nvSpPr>
          <p:cNvPr id="1535" name="Google Shape;1535;p16"/>
          <p:cNvSpPr txBox="1">
            <a:spLocks noGrp="1"/>
          </p:cNvSpPr>
          <p:nvPr>
            <p:ph type="title"/>
          </p:nvPr>
        </p:nvSpPr>
        <p:spPr>
          <a:xfrm>
            <a:off x="2290025" y="3400590"/>
            <a:ext cx="4563900" cy="5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536" name="Google Shape;1536;p16"/>
          <p:cNvSpPr txBox="1">
            <a:spLocks noGrp="1"/>
          </p:cNvSpPr>
          <p:nvPr>
            <p:ph type="subTitle" idx="1"/>
          </p:nvPr>
        </p:nvSpPr>
        <p:spPr>
          <a:xfrm>
            <a:off x="1799850" y="1416550"/>
            <a:ext cx="5537700" cy="198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None/>
              <a:defRPr sz="26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p:cSld name="CUSTOM_2">
    <p:spTree>
      <p:nvGrpSpPr>
        <p:cNvPr id="1" name="Shape 1537"/>
        <p:cNvGrpSpPr/>
        <p:nvPr/>
      </p:nvGrpSpPr>
      <p:grpSpPr>
        <a:xfrm>
          <a:off x="0" y="0"/>
          <a:ext cx="0" cy="0"/>
          <a:chOff x="0" y="0"/>
          <a:chExt cx="0" cy="0"/>
        </a:xfrm>
      </p:grpSpPr>
      <p:grpSp>
        <p:nvGrpSpPr>
          <p:cNvPr id="1538" name="Google Shape;1538;p17"/>
          <p:cNvGrpSpPr/>
          <p:nvPr/>
        </p:nvGrpSpPr>
        <p:grpSpPr>
          <a:xfrm rot="-1126758">
            <a:off x="8219740" y="3807370"/>
            <a:ext cx="1526569" cy="1507522"/>
            <a:chOff x="4045425" y="3839900"/>
            <a:chExt cx="559025" cy="552050"/>
          </a:xfrm>
        </p:grpSpPr>
        <p:sp>
          <p:nvSpPr>
            <p:cNvPr id="1539" name="Google Shape;1539;p17"/>
            <p:cNvSpPr/>
            <p:nvPr/>
          </p:nvSpPr>
          <p:spPr>
            <a:xfrm>
              <a:off x="4302300" y="3839900"/>
              <a:ext cx="67900" cy="274150"/>
            </a:xfrm>
            <a:custGeom>
              <a:avLst/>
              <a:gdLst/>
              <a:ahLst/>
              <a:cxnLst/>
              <a:rect l="l" t="t" r="r" b="b"/>
              <a:pathLst>
                <a:path w="2716" h="10966" extrusionOk="0">
                  <a:moveTo>
                    <a:pt x="406" y="0"/>
                  </a:moveTo>
                  <a:cubicBezTo>
                    <a:pt x="406" y="0"/>
                    <a:pt x="1" y="3572"/>
                    <a:pt x="156" y="5524"/>
                  </a:cubicBezTo>
                  <a:cubicBezTo>
                    <a:pt x="311" y="7477"/>
                    <a:pt x="1799" y="10966"/>
                    <a:pt x="1799" y="10966"/>
                  </a:cubicBezTo>
                  <a:cubicBezTo>
                    <a:pt x="1799" y="10966"/>
                    <a:pt x="2716" y="7525"/>
                    <a:pt x="2287" y="5524"/>
                  </a:cubicBezTo>
                  <a:cubicBezTo>
                    <a:pt x="1858" y="3524"/>
                    <a:pt x="406" y="0"/>
                    <a:pt x="4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17"/>
            <p:cNvSpPr/>
            <p:nvPr/>
          </p:nvSpPr>
          <p:spPr>
            <a:xfrm>
              <a:off x="4142475" y="3927100"/>
              <a:ext cx="196475" cy="194400"/>
            </a:xfrm>
            <a:custGeom>
              <a:avLst/>
              <a:gdLst/>
              <a:ahLst/>
              <a:cxnLst/>
              <a:rect l="l" t="t" r="r" b="b"/>
              <a:pathLst>
                <a:path w="7859" h="7776" extrusionOk="0">
                  <a:moveTo>
                    <a:pt x="0" y="1"/>
                  </a:moveTo>
                  <a:cubicBezTo>
                    <a:pt x="0" y="1"/>
                    <a:pt x="1882" y="3060"/>
                    <a:pt x="3215" y="4501"/>
                  </a:cubicBezTo>
                  <a:cubicBezTo>
                    <a:pt x="4537" y="5942"/>
                    <a:pt x="7858" y="7775"/>
                    <a:pt x="7858" y="7775"/>
                  </a:cubicBezTo>
                  <a:cubicBezTo>
                    <a:pt x="7858" y="7775"/>
                    <a:pt x="6453" y="4501"/>
                    <a:pt x="4882" y="3191"/>
                  </a:cubicBezTo>
                  <a:cubicBezTo>
                    <a:pt x="3322" y="1882"/>
                    <a:pt x="1"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17"/>
            <p:cNvSpPr/>
            <p:nvPr/>
          </p:nvSpPr>
          <p:spPr>
            <a:xfrm>
              <a:off x="4360050" y="3883050"/>
              <a:ext cx="113450" cy="228325"/>
            </a:xfrm>
            <a:custGeom>
              <a:avLst/>
              <a:gdLst/>
              <a:ahLst/>
              <a:cxnLst/>
              <a:rect l="l" t="t" r="r" b="b"/>
              <a:pathLst>
                <a:path w="4538" h="9133" extrusionOk="0">
                  <a:moveTo>
                    <a:pt x="4537" y="0"/>
                  </a:moveTo>
                  <a:cubicBezTo>
                    <a:pt x="4537" y="1"/>
                    <a:pt x="2346" y="2489"/>
                    <a:pt x="1465" y="4072"/>
                  </a:cubicBezTo>
                  <a:cubicBezTo>
                    <a:pt x="572" y="5644"/>
                    <a:pt x="1" y="9132"/>
                    <a:pt x="1" y="9132"/>
                  </a:cubicBezTo>
                  <a:cubicBezTo>
                    <a:pt x="1" y="9132"/>
                    <a:pt x="2537" y="7025"/>
                    <a:pt x="3227" y="5263"/>
                  </a:cubicBezTo>
                  <a:cubicBezTo>
                    <a:pt x="3906" y="3501"/>
                    <a:pt x="4537" y="1"/>
                    <a:pt x="45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17"/>
            <p:cNvSpPr/>
            <p:nvPr/>
          </p:nvSpPr>
          <p:spPr>
            <a:xfrm>
              <a:off x="4362450" y="4017875"/>
              <a:ext cx="235150" cy="128325"/>
            </a:xfrm>
            <a:custGeom>
              <a:avLst/>
              <a:gdLst/>
              <a:ahLst/>
              <a:cxnLst/>
              <a:rect l="l" t="t" r="r" b="b"/>
              <a:pathLst>
                <a:path w="9406" h="5133" extrusionOk="0">
                  <a:moveTo>
                    <a:pt x="9406" y="1"/>
                  </a:moveTo>
                  <a:cubicBezTo>
                    <a:pt x="9406" y="1"/>
                    <a:pt x="6036" y="870"/>
                    <a:pt x="4322" y="1692"/>
                  </a:cubicBezTo>
                  <a:cubicBezTo>
                    <a:pt x="2607" y="2513"/>
                    <a:pt x="0" y="5133"/>
                    <a:pt x="0" y="5133"/>
                  </a:cubicBezTo>
                  <a:cubicBezTo>
                    <a:pt x="0" y="5133"/>
                    <a:pt x="3441" y="4775"/>
                    <a:pt x="5096" y="3680"/>
                  </a:cubicBezTo>
                  <a:cubicBezTo>
                    <a:pt x="6739" y="2585"/>
                    <a:pt x="9406" y="1"/>
                    <a:pt x="94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17"/>
            <p:cNvSpPr/>
            <p:nvPr/>
          </p:nvSpPr>
          <p:spPr>
            <a:xfrm>
              <a:off x="4366000" y="4165700"/>
              <a:ext cx="238450" cy="53125"/>
            </a:xfrm>
            <a:custGeom>
              <a:avLst/>
              <a:gdLst/>
              <a:ahLst/>
              <a:cxnLst/>
              <a:rect l="l" t="t" r="r" b="b"/>
              <a:pathLst>
                <a:path w="9538" h="2125" extrusionOk="0">
                  <a:moveTo>
                    <a:pt x="4134" y="1"/>
                  </a:moveTo>
                  <a:cubicBezTo>
                    <a:pt x="2384" y="1"/>
                    <a:pt x="1" y="529"/>
                    <a:pt x="1" y="529"/>
                  </a:cubicBezTo>
                  <a:cubicBezTo>
                    <a:pt x="1" y="529"/>
                    <a:pt x="2668" y="2125"/>
                    <a:pt x="4454" y="2125"/>
                  </a:cubicBezTo>
                  <a:cubicBezTo>
                    <a:pt x="6228" y="2125"/>
                    <a:pt x="9538" y="1446"/>
                    <a:pt x="9538" y="1446"/>
                  </a:cubicBezTo>
                  <a:cubicBezTo>
                    <a:pt x="9538" y="1446"/>
                    <a:pt x="6645" y="315"/>
                    <a:pt x="4966" y="53"/>
                  </a:cubicBezTo>
                  <a:cubicBezTo>
                    <a:pt x="4718" y="16"/>
                    <a:pt x="4435" y="1"/>
                    <a:pt x="41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17"/>
            <p:cNvSpPr/>
            <p:nvPr/>
          </p:nvSpPr>
          <p:spPr>
            <a:xfrm>
              <a:off x="4360050" y="4217900"/>
              <a:ext cx="183375" cy="94975"/>
            </a:xfrm>
            <a:custGeom>
              <a:avLst/>
              <a:gdLst/>
              <a:ahLst/>
              <a:cxnLst/>
              <a:rect l="l" t="t" r="r" b="b"/>
              <a:pathLst>
                <a:path w="7335" h="3799" extrusionOk="0">
                  <a:moveTo>
                    <a:pt x="1" y="1"/>
                  </a:moveTo>
                  <a:cubicBezTo>
                    <a:pt x="1" y="1"/>
                    <a:pt x="1489" y="2275"/>
                    <a:pt x="2930" y="2823"/>
                  </a:cubicBezTo>
                  <a:cubicBezTo>
                    <a:pt x="4370" y="3382"/>
                    <a:pt x="7335" y="3799"/>
                    <a:pt x="7335" y="3799"/>
                  </a:cubicBezTo>
                  <a:cubicBezTo>
                    <a:pt x="7335" y="3799"/>
                    <a:pt x="5466" y="1882"/>
                    <a:pt x="4216" y="1120"/>
                  </a:cubicBezTo>
                  <a:cubicBezTo>
                    <a:pt x="2954" y="358"/>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17"/>
            <p:cNvSpPr/>
            <p:nvPr/>
          </p:nvSpPr>
          <p:spPr>
            <a:xfrm>
              <a:off x="4045425" y="4084900"/>
              <a:ext cx="293525" cy="61250"/>
            </a:xfrm>
            <a:custGeom>
              <a:avLst/>
              <a:gdLst/>
              <a:ahLst/>
              <a:cxnLst/>
              <a:rect l="l" t="t" r="r" b="b"/>
              <a:pathLst>
                <a:path w="11741" h="2450" extrusionOk="0">
                  <a:moveTo>
                    <a:pt x="3481" y="0"/>
                  </a:moveTo>
                  <a:cubicBezTo>
                    <a:pt x="1690" y="0"/>
                    <a:pt x="1" y="94"/>
                    <a:pt x="1" y="94"/>
                  </a:cubicBezTo>
                  <a:cubicBezTo>
                    <a:pt x="1" y="94"/>
                    <a:pt x="3561" y="1654"/>
                    <a:pt x="5633" y="2154"/>
                  </a:cubicBezTo>
                  <a:cubicBezTo>
                    <a:pt x="6594" y="2387"/>
                    <a:pt x="7988" y="2449"/>
                    <a:pt x="9202" y="2449"/>
                  </a:cubicBezTo>
                  <a:cubicBezTo>
                    <a:pt x="10589" y="2449"/>
                    <a:pt x="11740" y="2368"/>
                    <a:pt x="11740" y="2368"/>
                  </a:cubicBezTo>
                  <a:cubicBezTo>
                    <a:pt x="11740" y="2368"/>
                    <a:pt x="8466" y="368"/>
                    <a:pt x="6275" y="118"/>
                  </a:cubicBezTo>
                  <a:cubicBezTo>
                    <a:pt x="5491" y="29"/>
                    <a:pt x="4471" y="0"/>
                    <a:pt x="34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17"/>
            <p:cNvSpPr/>
            <p:nvPr/>
          </p:nvSpPr>
          <p:spPr>
            <a:xfrm>
              <a:off x="4068950" y="4163625"/>
              <a:ext cx="261075" cy="57450"/>
            </a:xfrm>
            <a:custGeom>
              <a:avLst/>
              <a:gdLst/>
              <a:ahLst/>
              <a:cxnLst/>
              <a:rect l="l" t="t" r="r" b="b"/>
              <a:pathLst>
                <a:path w="10443" h="2298" extrusionOk="0">
                  <a:moveTo>
                    <a:pt x="6522" y="1"/>
                  </a:moveTo>
                  <a:cubicBezTo>
                    <a:pt x="6068" y="1"/>
                    <a:pt x="5632" y="36"/>
                    <a:pt x="5251" y="124"/>
                  </a:cubicBezTo>
                  <a:cubicBezTo>
                    <a:pt x="3346" y="553"/>
                    <a:pt x="0" y="2041"/>
                    <a:pt x="0" y="2041"/>
                  </a:cubicBezTo>
                  <a:cubicBezTo>
                    <a:pt x="0" y="2041"/>
                    <a:pt x="2293" y="2297"/>
                    <a:pt x="4142" y="2297"/>
                  </a:cubicBezTo>
                  <a:cubicBezTo>
                    <a:pt x="4546" y="2297"/>
                    <a:pt x="4930" y="2285"/>
                    <a:pt x="5263" y="2255"/>
                  </a:cubicBezTo>
                  <a:cubicBezTo>
                    <a:pt x="7132" y="2089"/>
                    <a:pt x="10442" y="565"/>
                    <a:pt x="10442" y="565"/>
                  </a:cubicBezTo>
                  <a:cubicBezTo>
                    <a:pt x="10442" y="565"/>
                    <a:pt x="8339" y="1"/>
                    <a:pt x="65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17"/>
            <p:cNvSpPr/>
            <p:nvPr/>
          </p:nvSpPr>
          <p:spPr>
            <a:xfrm>
              <a:off x="4152900" y="4210775"/>
              <a:ext cx="175625" cy="118175"/>
            </a:xfrm>
            <a:custGeom>
              <a:avLst/>
              <a:gdLst/>
              <a:ahLst/>
              <a:cxnLst/>
              <a:rect l="l" t="t" r="r" b="b"/>
              <a:pathLst>
                <a:path w="7025" h="4727" extrusionOk="0">
                  <a:moveTo>
                    <a:pt x="7025" y="0"/>
                  </a:moveTo>
                  <a:lnTo>
                    <a:pt x="7025" y="0"/>
                  </a:lnTo>
                  <a:cubicBezTo>
                    <a:pt x="7024" y="0"/>
                    <a:pt x="4262" y="250"/>
                    <a:pt x="3060" y="1274"/>
                  </a:cubicBezTo>
                  <a:cubicBezTo>
                    <a:pt x="1845" y="2286"/>
                    <a:pt x="0" y="4727"/>
                    <a:pt x="0" y="4727"/>
                  </a:cubicBezTo>
                  <a:cubicBezTo>
                    <a:pt x="0" y="4727"/>
                    <a:pt x="2643" y="3965"/>
                    <a:pt x="3941" y="3215"/>
                  </a:cubicBezTo>
                  <a:cubicBezTo>
                    <a:pt x="5227" y="2453"/>
                    <a:pt x="7025" y="0"/>
                    <a:pt x="70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17"/>
            <p:cNvSpPr/>
            <p:nvPr/>
          </p:nvSpPr>
          <p:spPr>
            <a:xfrm>
              <a:off x="4177000" y="3962400"/>
              <a:ext cx="329100" cy="429550"/>
            </a:xfrm>
            <a:custGeom>
              <a:avLst/>
              <a:gdLst/>
              <a:ahLst/>
              <a:cxnLst/>
              <a:rect l="l" t="t" r="r" b="b"/>
              <a:pathLst>
                <a:path w="13164" h="17182" extrusionOk="0">
                  <a:moveTo>
                    <a:pt x="6209" y="0"/>
                  </a:moveTo>
                  <a:cubicBezTo>
                    <a:pt x="6202" y="0"/>
                    <a:pt x="6192" y="5"/>
                    <a:pt x="6192" y="5"/>
                  </a:cubicBezTo>
                  <a:cubicBezTo>
                    <a:pt x="6466" y="1160"/>
                    <a:pt x="6656" y="2327"/>
                    <a:pt x="6751" y="3518"/>
                  </a:cubicBezTo>
                  <a:cubicBezTo>
                    <a:pt x="6763" y="3923"/>
                    <a:pt x="6763" y="4339"/>
                    <a:pt x="6763" y="4756"/>
                  </a:cubicBezTo>
                  <a:cubicBezTo>
                    <a:pt x="6763" y="4982"/>
                    <a:pt x="6751" y="5220"/>
                    <a:pt x="6751" y="5447"/>
                  </a:cubicBezTo>
                  <a:lnTo>
                    <a:pt x="6751" y="5530"/>
                  </a:lnTo>
                  <a:cubicBezTo>
                    <a:pt x="6751" y="5887"/>
                    <a:pt x="6727" y="6256"/>
                    <a:pt x="6716" y="6625"/>
                  </a:cubicBezTo>
                  <a:cubicBezTo>
                    <a:pt x="6168" y="5911"/>
                    <a:pt x="5489" y="5316"/>
                    <a:pt x="4834" y="4696"/>
                  </a:cubicBezTo>
                  <a:cubicBezTo>
                    <a:pt x="4049" y="3946"/>
                    <a:pt x="3167" y="3149"/>
                    <a:pt x="2596" y="2220"/>
                  </a:cubicBezTo>
                  <a:cubicBezTo>
                    <a:pt x="2591" y="2211"/>
                    <a:pt x="2585" y="2207"/>
                    <a:pt x="2580" y="2207"/>
                  </a:cubicBezTo>
                  <a:cubicBezTo>
                    <a:pt x="2571" y="2207"/>
                    <a:pt x="2565" y="2217"/>
                    <a:pt x="2572" y="2232"/>
                  </a:cubicBezTo>
                  <a:cubicBezTo>
                    <a:pt x="3084" y="3101"/>
                    <a:pt x="3870" y="3851"/>
                    <a:pt x="4584" y="4565"/>
                  </a:cubicBezTo>
                  <a:cubicBezTo>
                    <a:pt x="5323" y="5304"/>
                    <a:pt x="6073" y="6018"/>
                    <a:pt x="6704" y="6851"/>
                  </a:cubicBezTo>
                  <a:cubicBezTo>
                    <a:pt x="6692" y="7018"/>
                    <a:pt x="6680" y="7185"/>
                    <a:pt x="6668" y="7340"/>
                  </a:cubicBezTo>
                  <a:cubicBezTo>
                    <a:pt x="5846" y="6887"/>
                    <a:pt x="4882" y="6744"/>
                    <a:pt x="3965" y="6554"/>
                  </a:cubicBezTo>
                  <a:cubicBezTo>
                    <a:pt x="2940" y="6344"/>
                    <a:pt x="1903" y="6077"/>
                    <a:pt x="843" y="6077"/>
                  </a:cubicBezTo>
                  <a:cubicBezTo>
                    <a:pt x="820" y="6077"/>
                    <a:pt x="797" y="6077"/>
                    <a:pt x="774" y="6078"/>
                  </a:cubicBezTo>
                  <a:lnTo>
                    <a:pt x="774" y="6089"/>
                  </a:lnTo>
                  <a:cubicBezTo>
                    <a:pt x="1846" y="6113"/>
                    <a:pt x="2906" y="6423"/>
                    <a:pt x="3941" y="6649"/>
                  </a:cubicBezTo>
                  <a:cubicBezTo>
                    <a:pt x="4382" y="6756"/>
                    <a:pt x="4846" y="6851"/>
                    <a:pt x="5299" y="6971"/>
                  </a:cubicBezTo>
                  <a:cubicBezTo>
                    <a:pt x="5763" y="7113"/>
                    <a:pt x="6227" y="7304"/>
                    <a:pt x="6656" y="7542"/>
                  </a:cubicBezTo>
                  <a:cubicBezTo>
                    <a:pt x="6632" y="7875"/>
                    <a:pt x="6596" y="8209"/>
                    <a:pt x="6561" y="8542"/>
                  </a:cubicBezTo>
                  <a:cubicBezTo>
                    <a:pt x="6277" y="8506"/>
                    <a:pt x="5987" y="8491"/>
                    <a:pt x="5694" y="8491"/>
                  </a:cubicBezTo>
                  <a:cubicBezTo>
                    <a:pt x="4930" y="8491"/>
                    <a:pt x="4149" y="8589"/>
                    <a:pt x="3418" y="8649"/>
                  </a:cubicBezTo>
                  <a:cubicBezTo>
                    <a:pt x="2263" y="8733"/>
                    <a:pt x="1132" y="8959"/>
                    <a:pt x="24" y="9304"/>
                  </a:cubicBezTo>
                  <a:cubicBezTo>
                    <a:pt x="0" y="9316"/>
                    <a:pt x="12" y="9352"/>
                    <a:pt x="36" y="9352"/>
                  </a:cubicBezTo>
                  <a:cubicBezTo>
                    <a:pt x="1132" y="9018"/>
                    <a:pt x="2275" y="8816"/>
                    <a:pt x="3418" y="8756"/>
                  </a:cubicBezTo>
                  <a:cubicBezTo>
                    <a:pt x="3941" y="8721"/>
                    <a:pt x="4465" y="8709"/>
                    <a:pt x="4977" y="8685"/>
                  </a:cubicBezTo>
                  <a:cubicBezTo>
                    <a:pt x="5220" y="8668"/>
                    <a:pt x="5463" y="8660"/>
                    <a:pt x="5705" y="8660"/>
                  </a:cubicBezTo>
                  <a:cubicBezTo>
                    <a:pt x="5985" y="8660"/>
                    <a:pt x="6263" y="8671"/>
                    <a:pt x="6537" y="8697"/>
                  </a:cubicBezTo>
                  <a:cubicBezTo>
                    <a:pt x="6501" y="9054"/>
                    <a:pt x="6454" y="9399"/>
                    <a:pt x="6382" y="9757"/>
                  </a:cubicBezTo>
                  <a:cubicBezTo>
                    <a:pt x="5727" y="9757"/>
                    <a:pt x="5132" y="10233"/>
                    <a:pt x="4620" y="10602"/>
                  </a:cubicBezTo>
                  <a:cubicBezTo>
                    <a:pt x="3941" y="11090"/>
                    <a:pt x="3322" y="11650"/>
                    <a:pt x="2679" y="12185"/>
                  </a:cubicBezTo>
                  <a:cubicBezTo>
                    <a:pt x="2661" y="12213"/>
                    <a:pt x="2678" y="12241"/>
                    <a:pt x="2703" y="12241"/>
                  </a:cubicBezTo>
                  <a:cubicBezTo>
                    <a:pt x="2711" y="12241"/>
                    <a:pt x="2719" y="12238"/>
                    <a:pt x="2727" y="12233"/>
                  </a:cubicBezTo>
                  <a:cubicBezTo>
                    <a:pt x="3287" y="11781"/>
                    <a:pt x="3882" y="11340"/>
                    <a:pt x="4477" y="10923"/>
                  </a:cubicBezTo>
                  <a:cubicBezTo>
                    <a:pt x="4977" y="10590"/>
                    <a:pt x="5680" y="10030"/>
                    <a:pt x="6335" y="10019"/>
                  </a:cubicBezTo>
                  <a:lnTo>
                    <a:pt x="6335" y="10019"/>
                  </a:lnTo>
                  <a:cubicBezTo>
                    <a:pt x="6323" y="10066"/>
                    <a:pt x="6311" y="10126"/>
                    <a:pt x="6299" y="10173"/>
                  </a:cubicBezTo>
                  <a:cubicBezTo>
                    <a:pt x="5858" y="12447"/>
                    <a:pt x="5025" y="14650"/>
                    <a:pt x="4251" y="16841"/>
                  </a:cubicBezTo>
                  <a:cubicBezTo>
                    <a:pt x="4180" y="17048"/>
                    <a:pt x="4348" y="17182"/>
                    <a:pt x="4520" y="17182"/>
                  </a:cubicBezTo>
                  <a:cubicBezTo>
                    <a:pt x="4634" y="17182"/>
                    <a:pt x="4751" y="17122"/>
                    <a:pt x="4799" y="16984"/>
                  </a:cubicBezTo>
                  <a:cubicBezTo>
                    <a:pt x="5549" y="14876"/>
                    <a:pt x="6287" y="12697"/>
                    <a:pt x="6680" y="10483"/>
                  </a:cubicBezTo>
                  <a:cubicBezTo>
                    <a:pt x="6807" y="10450"/>
                    <a:pt x="6938" y="10436"/>
                    <a:pt x="7071" y="10436"/>
                  </a:cubicBezTo>
                  <a:cubicBezTo>
                    <a:pt x="7670" y="10436"/>
                    <a:pt x="8304" y="10729"/>
                    <a:pt x="8811" y="10983"/>
                  </a:cubicBezTo>
                  <a:cubicBezTo>
                    <a:pt x="9418" y="11292"/>
                    <a:pt x="10002" y="11638"/>
                    <a:pt x="10549" y="12031"/>
                  </a:cubicBezTo>
                  <a:cubicBezTo>
                    <a:pt x="10555" y="12034"/>
                    <a:pt x="10561" y="12036"/>
                    <a:pt x="10566" y="12036"/>
                  </a:cubicBezTo>
                  <a:cubicBezTo>
                    <a:pt x="10595" y="12036"/>
                    <a:pt x="10615" y="11991"/>
                    <a:pt x="10585" y="11971"/>
                  </a:cubicBezTo>
                  <a:cubicBezTo>
                    <a:pt x="9918" y="11507"/>
                    <a:pt x="9287" y="10995"/>
                    <a:pt x="8549" y="10626"/>
                  </a:cubicBezTo>
                  <a:cubicBezTo>
                    <a:pt x="8082" y="10397"/>
                    <a:pt x="7557" y="10168"/>
                    <a:pt x="7029" y="10168"/>
                  </a:cubicBezTo>
                  <a:cubicBezTo>
                    <a:pt x="6924" y="10168"/>
                    <a:pt x="6820" y="10177"/>
                    <a:pt x="6716" y="10197"/>
                  </a:cubicBezTo>
                  <a:cubicBezTo>
                    <a:pt x="6727" y="10126"/>
                    <a:pt x="6739" y="10054"/>
                    <a:pt x="6751" y="9983"/>
                  </a:cubicBezTo>
                  <a:cubicBezTo>
                    <a:pt x="6811" y="9590"/>
                    <a:pt x="6858" y="9197"/>
                    <a:pt x="6894" y="8816"/>
                  </a:cubicBezTo>
                  <a:cubicBezTo>
                    <a:pt x="7363" y="8777"/>
                    <a:pt x="7837" y="8756"/>
                    <a:pt x="8311" y="8756"/>
                  </a:cubicBezTo>
                  <a:cubicBezTo>
                    <a:pt x="8849" y="8756"/>
                    <a:pt x="9387" y="8783"/>
                    <a:pt x="9918" y="8840"/>
                  </a:cubicBezTo>
                  <a:cubicBezTo>
                    <a:pt x="10966" y="8923"/>
                    <a:pt x="12097" y="8935"/>
                    <a:pt x="13109" y="9197"/>
                  </a:cubicBezTo>
                  <a:cubicBezTo>
                    <a:pt x="13112" y="9205"/>
                    <a:pt x="13117" y="9208"/>
                    <a:pt x="13122" y="9208"/>
                  </a:cubicBezTo>
                  <a:cubicBezTo>
                    <a:pt x="13139" y="9208"/>
                    <a:pt x="13163" y="9173"/>
                    <a:pt x="13145" y="9173"/>
                  </a:cubicBezTo>
                  <a:cubicBezTo>
                    <a:pt x="12145" y="8911"/>
                    <a:pt x="11097" y="8852"/>
                    <a:pt x="10085" y="8745"/>
                  </a:cubicBezTo>
                  <a:cubicBezTo>
                    <a:pt x="9445" y="8664"/>
                    <a:pt x="8800" y="8624"/>
                    <a:pt x="8154" y="8624"/>
                  </a:cubicBezTo>
                  <a:cubicBezTo>
                    <a:pt x="7742" y="8624"/>
                    <a:pt x="7330" y="8641"/>
                    <a:pt x="6918" y="8673"/>
                  </a:cubicBezTo>
                  <a:cubicBezTo>
                    <a:pt x="6942" y="8340"/>
                    <a:pt x="6954" y="8006"/>
                    <a:pt x="6966" y="7673"/>
                  </a:cubicBezTo>
                  <a:cubicBezTo>
                    <a:pt x="8966" y="6804"/>
                    <a:pt x="10764" y="5518"/>
                    <a:pt x="12621" y="4387"/>
                  </a:cubicBezTo>
                  <a:lnTo>
                    <a:pt x="12621" y="4387"/>
                  </a:lnTo>
                  <a:cubicBezTo>
                    <a:pt x="10716" y="5375"/>
                    <a:pt x="8954" y="6637"/>
                    <a:pt x="6977" y="7471"/>
                  </a:cubicBezTo>
                  <a:lnTo>
                    <a:pt x="6977" y="6923"/>
                  </a:lnTo>
                  <a:cubicBezTo>
                    <a:pt x="6977" y="6828"/>
                    <a:pt x="6989" y="6744"/>
                    <a:pt x="6977" y="6649"/>
                  </a:cubicBezTo>
                  <a:cubicBezTo>
                    <a:pt x="7537" y="5768"/>
                    <a:pt x="8073" y="4863"/>
                    <a:pt x="8597" y="3958"/>
                  </a:cubicBezTo>
                  <a:cubicBezTo>
                    <a:pt x="9085" y="3113"/>
                    <a:pt x="9585" y="2244"/>
                    <a:pt x="9859" y="1291"/>
                  </a:cubicBezTo>
                  <a:cubicBezTo>
                    <a:pt x="9859" y="1285"/>
                    <a:pt x="9856" y="1282"/>
                    <a:pt x="9851" y="1282"/>
                  </a:cubicBezTo>
                  <a:cubicBezTo>
                    <a:pt x="9847" y="1282"/>
                    <a:pt x="9841" y="1285"/>
                    <a:pt x="9835" y="1291"/>
                  </a:cubicBezTo>
                  <a:cubicBezTo>
                    <a:pt x="9514" y="2279"/>
                    <a:pt x="8966" y="3149"/>
                    <a:pt x="8430" y="4030"/>
                  </a:cubicBezTo>
                  <a:cubicBezTo>
                    <a:pt x="7954" y="4815"/>
                    <a:pt x="7466" y="5589"/>
                    <a:pt x="6966" y="6363"/>
                  </a:cubicBezTo>
                  <a:cubicBezTo>
                    <a:pt x="6954" y="5768"/>
                    <a:pt x="6918" y="5161"/>
                    <a:pt x="6882" y="4565"/>
                  </a:cubicBezTo>
                  <a:cubicBezTo>
                    <a:pt x="6894" y="4280"/>
                    <a:pt x="6906" y="4006"/>
                    <a:pt x="6894" y="3720"/>
                  </a:cubicBezTo>
                  <a:cubicBezTo>
                    <a:pt x="6823" y="2470"/>
                    <a:pt x="6525" y="1220"/>
                    <a:pt x="6215" y="5"/>
                  </a:cubicBezTo>
                  <a:cubicBezTo>
                    <a:pt x="6215" y="1"/>
                    <a:pt x="6213" y="0"/>
                    <a:pt x="62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9" name="Google Shape;1549;p17"/>
          <p:cNvGrpSpPr/>
          <p:nvPr/>
        </p:nvGrpSpPr>
        <p:grpSpPr>
          <a:xfrm rot="-2416688" flipH="1">
            <a:off x="8135922" y="4061554"/>
            <a:ext cx="933971" cy="1508171"/>
            <a:chOff x="3377800" y="4037825"/>
            <a:chExt cx="342025" cy="552300"/>
          </a:xfrm>
        </p:grpSpPr>
        <p:sp>
          <p:nvSpPr>
            <p:cNvPr id="1550" name="Google Shape;1550;p17"/>
            <p:cNvSpPr/>
            <p:nvPr/>
          </p:nvSpPr>
          <p:spPr>
            <a:xfrm>
              <a:off x="3377800" y="4038125"/>
              <a:ext cx="342025" cy="468300"/>
            </a:xfrm>
            <a:custGeom>
              <a:avLst/>
              <a:gdLst/>
              <a:ahLst/>
              <a:cxnLst/>
              <a:rect l="l" t="t" r="r" b="b"/>
              <a:pathLst>
                <a:path w="13681" h="18732" extrusionOk="0">
                  <a:moveTo>
                    <a:pt x="9894" y="1"/>
                  </a:moveTo>
                  <a:cubicBezTo>
                    <a:pt x="8477" y="667"/>
                    <a:pt x="7144" y="1513"/>
                    <a:pt x="5929" y="2501"/>
                  </a:cubicBezTo>
                  <a:cubicBezTo>
                    <a:pt x="5441" y="2894"/>
                    <a:pt x="5167" y="3489"/>
                    <a:pt x="5191" y="4108"/>
                  </a:cubicBezTo>
                  <a:lnTo>
                    <a:pt x="5191" y="4120"/>
                  </a:lnTo>
                  <a:cubicBezTo>
                    <a:pt x="5251" y="5466"/>
                    <a:pt x="5715" y="5811"/>
                    <a:pt x="5429" y="6442"/>
                  </a:cubicBezTo>
                  <a:cubicBezTo>
                    <a:pt x="5348" y="6630"/>
                    <a:pt x="5259" y="6706"/>
                    <a:pt x="5176" y="6706"/>
                  </a:cubicBezTo>
                  <a:cubicBezTo>
                    <a:pt x="4981" y="6706"/>
                    <a:pt x="4820" y="6282"/>
                    <a:pt x="4870" y="5906"/>
                  </a:cubicBezTo>
                  <a:cubicBezTo>
                    <a:pt x="4953" y="5370"/>
                    <a:pt x="5036" y="5358"/>
                    <a:pt x="4894" y="4692"/>
                  </a:cubicBezTo>
                  <a:cubicBezTo>
                    <a:pt x="4798" y="4311"/>
                    <a:pt x="4751" y="3942"/>
                    <a:pt x="4739" y="3561"/>
                  </a:cubicBezTo>
                  <a:cubicBezTo>
                    <a:pt x="4132" y="4156"/>
                    <a:pt x="3560" y="4811"/>
                    <a:pt x="3072" y="5525"/>
                  </a:cubicBezTo>
                  <a:cubicBezTo>
                    <a:pt x="2893" y="5775"/>
                    <a:pt x="2715" y="6037"/>
                    <a:pt x="2548" y="6299"/>
                  </a:cubicBezTo>
                  <a:cubicBezTo>
                    <a:pt x="2227" y="6811"/>
                    <a:pt x="2096" y="7430"/>
                    <a:pt x="2191" y="8037"/>
                  </a:cubicBezTo>
                  <a:lnTo>
                    <a:pt x="2191" y="8049"/>
                  </a:lnTo>
                  <a:cubicBezTo>
                    <a:pt x="2393" y="9335"/>
                    <a:pt x="2643" y="9645"/>
                    <a:pt x="3084" y="10180"/>
                  </a:cubicBezTo>
                  <a:cubicBezTo>
                    <a:pt x="3429" y="10597"/>
                    <a:pt x="3632" y="10740"/>
                    <a:pt x="3715" y="11109"/>
                  </a:cubicBezTo>
                  <a:cubicBezTo>
                    <a:pt x="3758" y="11286"/>
                    <a:pt x="3653" y="11373"/>
                    <a:pt x="3491" y="11373"/>
                  </a:cubicBezTo>
                  <a:cubicBezTo>
                    <a:pt x="3337" y="11373"/>
                    <a:pt x="3132" y="11295"/>
                    <a:pt x="2953" y="11145"/>
                  </a:cubicBezTo>
                  <a:cubicBezTo>
                    <a:pt x="2631" y="10895"/>
                    <a:pt x="2524" y="10335"/>
                    <a:pt x="2215" y="9895"/>
                  </a:cubicBezTo>
                  <a:cubicBezTo>
                    <a:pt x="1941" y="9514"/>
                    <a:pt x="1631" y="8978"/>
                    <a:pt x="1643" y="7859"/>
                  </a:cubicBezTo>
                  <a:lnTo>
                    <a:pt x="1643" y="7859"/>
                  </a:lnTo>
                  <a:cubicBezTo>
                    <a:pt x="1000" y="9073"/>
                    <a:pt x="524" y="10371"/>
                    <a:pt x="226" y="11716"/>
                  </a:cubicBezTo>
                  <a:cubicBezTo>
                    <a:pt x="95" y="12347"/>
                    <a:pt x="286" y="13014"/>
                    <a:pt x="738" y="13490"/>
                  </a:cubicBezTo>
                  <a:lnTo>
                    <a:pt x="750" y="13502"/>
                  </a:lnTo>
                  <a:cubicBezTo>
                    <a:pt x="1643" y="14431"/>
                    <a:pt x="1869" y="14395"/>
                    <a:pt x="2465" y="14598"/>
                  </a:cubicBezTo>
                  <a:cubicBezTo>
                    <a:pt x="3060" y="14800"/>
                    <a:pt x="3191" y="15121"/>
                    <a:pt x="2893" y="15431"/>
                  </a:cubicBezTo>
                  <a:cubicBezTo>
                    <a:pt x="2814" y="15511"/>
                    <a:pt x="2742" y="15544"/>
                    <a:pt x="2672" y="15544"/>
                  </a:cubicBezTo>
                  <a:cubicBezTo>
                    <a:pt x="2479" y="15544"/>
                    <a:pt x="2300" y="15291"/>
                    <a:pt x="2012" y="15038"/>
                  </a:cubicBezTo>
                  <a:cubicBezTo>
                    <a:pt x="1619" y="14681"/>
                    <a:pt x="1238" y="14657"/>
                    <a:pt x="631" y="14086"/>
                  </a:cubicBezTo>
                  <a:cubicBezTo>
                    <a:pt x="393" y="13824"/>
                    <a:pt x="191" y="13538"/>
                    <a:pt x="36" y="13228"/>
                  </a:cubicBezTo>
                  <a:lnTo>
                    <a:pt x="36" y="13228"/>
                  </a:lnTo>
                  <a:cubicBezTo>
                    <a:pt x="0" y="14419"/>
                    <a:pt x="250" y="15491"/>
                    <a:pt x="905" y="16288"/>
                  </a:cubicBezTo>
                  <a:cubicBezTo>
                    <a:pt x="1822" y="17421"/>
                    <a:pt x="2983" y="17644"/>
                    <a:pt x="3756" y="17644"/>
                  </a:cubicBezTo>
                  <a:cubicBezTo>
                    <a:pt x="4258" y="17644"/>
                    <a:pt x="4596" y="17550"/>
                    <a:pt x="4596" y="17550"/>
                  </a:cubicBezTo>
                  <a:cubicBezTo>
                    <a:pt x="4596" y="17550"/>
                    <a:pt x="6045" y="18732"/>
                    <a:pt x="8091" y="18732"/>
                  </a:cubicBezTo>
                  <a:cubicBezTo>
                    <a:pt x="9000" y="18732"/>
                    <a:pt x="10027" y="18498"/>
                    <a:pt x="11097" y="17824"/>
                  </a:cubicBezTo>
                  <a:cubicBezTo>
                    <a:pt x="11621" y="17491"/>
                    <a:pt x="12085" y="17074"/>
                    <a:pt x="12466" y="16586"/>
                  </a:cubicBezTo>
                  <a:lnTo>
                    <a:pt x="12466" y="16586"/>
                  </a:lnTo>
                  <a:cubicBezTo>
                    <a:pt x="11383" y="16907"/>
                    <a:pt x="8954" y="16776"/>
                    <a:pt x="8061" y="16884"/>
                  </a:cubicBezTo>
                  <a:cubicBezTo>
                    <a:pt x="7549" y="16952"/>
                    <a:pt x="7284" y="17016"/>
                    <a:pt x="7079" y="17016"/>
                  </a:cubicBezTo>
                  <a:cubicBezTo>
                    <a:pt x="6926" y="17016"/>
                    <a:pt x="6807" y="16980"/>
                    <a:pt x="6644" y="16884"/>
                  </a:cubicBezTo>
                  <a:cubicBezTo>
                    <a:pt x="6263" y="16669"/>
                    <a:pt x="6489" y="16110"/>
                    <a:pt x="6941" y="16026"/>
                  </a:cubicBezTo>
                  <a:cubicBezTo>
                    <a:pt x="6966" y="16021"/>
                    <a:pt x="6995" y="16018"/>
                    <a:pt x="7028" y="16018"/>
                  </a:cubicBezTo>
                  <a:cubicBezTo>
                    <a:pt x="7437" y="16018"/>
                    <a:pt x="8460" y="16400"/>
                    <a:pt x="9910" y="16400"/>
                  </a:cubicBezTo>
                  <a:cubicBezTo>
                    <a:pt x="10415" y="16400"/>
                    <a:pt x="10972" y="16354"/>
                    <a:pt x="11573" y="16229"/>
                  </a:cubicBezTo>
                  <a:lnTo>
                    <a:pt x="11585" y="16229"/>
                  </a:lnTo>
                  <a:cubicBezTo>
                    <a:pt x="12549" y="16026"/>
                    <a:pt x="13288" y="15252"/>
                    <a:pt x="13466" y="14288"/>
                  </a:cubicBezTo>
                  <a:cubicBezTo>
                    <a:pt x="13680" y="13109"/>
                    <a:pt x="13597" y="11776"/>
                    <a:pt x="13311" y="10347"/>
                  </a:cubicBezTo>
                  <a:cubicBezTo>
                    <a:pt x="12883" y="10990"/>
                    <a:pt x="12359" y="11550"/>
                    <a:pt x="11752" y="12026"/>
                  </a:cubicBezTo>
                  <a:cubicBezTo>
                    <a:pt x="11163" y="12488"/>
                    <a:pt x="10479" y="12595"/>
                    <a:pt x="9840" y="12595"/>
                  </a:cubicBezTo>
                  <a:cubicBezTo>
                    <a:pt x="9295" y="12595"/>
                    <a:pt x="8782" y="12518"/>
                    <a:pt x="8389" y="12518"/>
                  </a:cubicBezTo>
                  <a:cubicBezTo>
                    <a:pt x="8282" y="12518"/>
                    <a:pt x="8184" y="12523"/>
                    <a:pt x="8096" y="12538"/>
                  </a:cubicBezTo>
                  <a:cubicBezTo>
                    <a:pt x="7592" y="12614"/>
                    <a:pt x="7196" y="12926"/>
                    <a:pt x="6983" y="12926"/>
                  </a:cubicBezTo>
                  <a:cubicBezTo>
                    <a:pt x="6864" y="12926"/>
                    <a:pt x="6802" y="12828"/>
                    <a:pt x="6811" y="12538"/>
                  </a:cubicBezTo>
                  <a:cubicBezTo>
                    <a:pt x="6829" y="11907"/>
                    <a:pt x="7352" y="11684"/>
                    <a:pt x="8219" y="11684"/>
                  </a:cubicBezTo>
                  <a:cubicBezTo>
                    <a:pt x="8481" y="11684"/>
                    <a:pt x="8775" y="11704"/>
                    <a:pt x="9097" y="11740"/>
                  </a:cubicBezTo>
                  <a:cubicBezTo>
                    <a:pt x="9285" y="11761"/>
                    <a:pt x="9469" y="11772"/>
                    <a:pt x="9651" y="11772"/>
                  </a:cubicBezTo>
                  <a:cubicBezTo>
                    <a:pt x="10802" y="11772"/>
                    <a:pt x="11823" y="11324"/>
                    <a:pt x="12728" y="10121"/>
                  </a:cubicBezTo>
                  <a:cubicBezTo>
                    <a:pt x="12990" y="9764"/>
                    <a:pt x="13085" y="9299"/>
                    <a:pt x="12966" y="8859"/>
                  </a:cubicBezTo>
                  <a:cubicBezTo>
                    <a:pt x="12907" y="8621"/>
                    <a:pt x="12835" y="8383"/>
                    <a:pt x="12764" y="8144"/>
                  </a:cubicBezTo>
                  <a:cubicBezTo>
                    <a:pt x="12478" y="7156"/>
                    <a:pt x="12168" y="6192"/>
                    <a:pt x="11871" y="5299"/>
                  </a:cubicBezTo>
                  <a:cubicBezTo>
                    <a:pt x="11561" y="5727"/>
                    <a:pt x="11061" y="5894"/>
                    <a:pt x="10442" y="6370"/>
                  </a:cubicBezTo>
                  <a:cubicBezTo>
                    <a:pt x="9620" y="7001"/>
                    <a:pt x="9811" y="7299"/>
                    <a:pt x="9358" y="7597"/>
                  </a:cubicBezTo>
                  <a:cubicBezTo>
                    <a:pt x="9234" y="7679"/>
                    <a:pt x="9126" y="7718"/>
                    <a:pt x="9041" y="7718"/>
                  </a:cubicBezTo>
                  <a:cubicBezTo>
                    <a:pt x="8816" y="7718"/>
                    <a:pt x="8742" y="7445"/>
                    <a:pt x="8906" y="6954"/>
                  </a:cubicBezTo>
                  <a:cubicBezTo>
                    <a:pt x="9132" y="6275"/>
                    <a:pt x="9989" y="6478"/>
                    <a:pt x="10775" y="5287"/>
                  </a:cubicBezTo>
                  <a:cubicBezTo>
                    <a:pt x="11073" y="4823"/>
                    <a:pt x="11263" y="4299"/>
                    <a:pt x="11335" y="3751"/>
                  </a:cubicBezTo>
                  <a:cubicBezTo>
                    <a:pt x="10537" y="1513"/>
                    <a:pt x="9894" y="1"/>
                    <a:pt x="98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17"/>
            <p:cNvSpPr/>
            <p:nvPr/>
          </p:nvSpPr>
          <p:spPr>
            <a:xfrm>
              <a:off x="3377800" y="4037825"/>
              <a:ext cx="247675" cy="441175"/>
            </a:xfrm>
            <a:custGeom>
              <a:avLst/>
              <a:gdLst/>
              <a:ahLst/>
              <a:cxnLst/>
              <a:rect l="l" t="t" r="r" b="b"/>
              <a:pathLst>
                <a:path w="9907" h="17647" extrusionOk="0">
                  <a:moveTo>
                    <a:pt x="9906" y="1"/>
                  </a:moveTo>
                  <a:lnTo>
                    <a:pt x="9906" y="1"/>
                  </a:lnTo>
                  <a:cubicBezTo>
                    <a:pt x="8477" y="667"/>
                    <a:pt x="7144" y="1513"/>
                    <a:pt x="5929" y="2501"/>
                  </a:cubicBezTo>
                  <a:cubicBezTo>
                    <a:pt x="5453" y="2894"/>
                    <a:pt x="5179" y="3489"/>
                    <a:pt x="5203" y="4108"/>
                  </a:cubicBezTo>
                  <a:lnTo>
                    <a:pt x="5203" y="4120"/>
                  </a:lnTo>
                  <a:cubicBezTo>
                    <a:pt x="5251" y="5466"/>
                    <a:pt x="5727" y="5811"/>
                    <a:pt x="5441" y="6442"/>
                  </a:cubicBezTo>
                  <a:cubicBezTo>
                    <a:pt x="5360" y="6630"/>
                    <a:pt x="5271" y="6706"/>
                    <a:pt x="5188" y="6706"/>
                  </a:cubicBezTo>
                  <a:cubicBezTo>
                    <a:pt x="4993" y="6706"/>
                    <a:pt x="4832" y="6282"/>
                    <a:pt x="4882" y="5906"/>
                  </a:cubicBezTo>
                  <a:cubicBezTo>
                    <a:pt x="4953" y="5370"/>
                    <a:pt x="5048" y="5358"/>
                    <a:pt x="4906" y="4692"/>
                  </a:cubicBezTo>
                  <a:cubicBezTo>
                    <a:pt x="4810" y="4311"/>
                    <a:pt x="4763" y="3942"/>
                    <a:pt x="4751" y="3561"/>
                  </a:cubicBezTo>
                  <a:cubicBezTo>
                    <a:pt x="4132" y="4156"/>
                    <a:pt x="3572" y="4811"/>
                    <a:pt x="3072" y="5525"/>
                  </a:cubicBezTo>
                  <a:cubicBezTo>
                    <a:pt x="2893" y="5775"/>
                    <a:pt x="2727" y="6037"/>
                    <a:pt x="2560" y="6299"/>
                  </a:cubicBezTo>
                  <a:cubicBezTo>
                    <a:pt x="2227" y="6811"/>
                    <a:pt x="2096" y="7430"/>
                    <a:pt x="2203" y="8037"/>
                  </a:cubicBezTo>
                  <a:lnTo>
                    <a:pt x="2203" y="8049"/>
                  </a:lnTo>
                  <a:cubicBezTo>
                    <a:pt x="2405" y="9335"/>
                    <a:pt x="2655" y="9645"/>
                    <a:pt x="3096" y="10180"/>
                  </a:cubicBezTo>
                  <a:cubicBezTo>
                    <a:pt x="3441" y="10597"/>
                    <a:pt x="3643" y="10740"/>
                    <a:pt x="3727" y="11109"/>
                  </a:cubicBezTo>
                  <a:cubicBezTo>
                    <a:pt x="3763" y="11287"/>
                    <a:pt x="3659" y="11373"/>
                    <a:pt x="3498" y="11373"/>
                  </a:cubicBezTo>
                  <a:cubicBezTo>
                    <a:pt x="3346" y="11373"/>
                    <a:pt x="3144" y="11295"/>
                    <a:pt x="2965" y="11145"/>
                  </a:cubicBezTo>
                  <a:cubicBezTo>
                    <a:pt x="2643" y="10895"/>
                    <a:pt x="2536" y="10335"/>
                    <a:pt x="2215" y="9895"/>
                  </a:cubicBezTo>
                  <a:cubicBezTo>
                    <a:pt x="1953" y="9514"/>
                    <a:pt x="1643" y="8978"/>
                    <a:pt x="1655" y="7859"/>
                  </a:cubicBezTo>
                  <a:lnTo>
                    <a:pt x="1655" y="7859"/>
                  </a:lnTo>
                  <a:cubicBezTo>
                    <a:pt x="1012" y="9073"/>
                    <a:pt x="524" y="10371"/>
                    <a:pt x="226" y="11716"/>
                  </a:cubicBezTo>
                  <a:cubicBezTo>
                    <a:pt x="95" y="12347"/>
                    <a:pt x="286" y="13014"/>
                    <a:pt x="738" y="13490"/>
                  </a:cubicBezTo>
                  <a:lnTo>
                    <a:pt x="750" y="13502"/>
                  </a:lnTo>
                  <a:cubicBezTo>
                    <a:pt x="1643" y="14431"/>
                    <a:pt x="1869" y="14395"/>
                    <a:pt x="2477" y="14598"/>
                  </a:cubicBezTo>
                  <a:cubicBezTo>
                    <a:pt x="3072" y="14800"/>
                    <a:pt x="3203" y="15122"/>
                    <a:pt x="2905" y="15431"/>
                  </a:cubicBezTo>
                  <a:cubicBezTo>
                    <a:pt x="2826" y="15511"/>
                    <a:pt x="2754" y="15544"/>
                    <a:pt x="2684" y="15544"/>
                  </a:cubicBezTo>
                  <a:cubicBezTo>
                    <a:pt x="2491" y="15544"/>
                    <a:pt x="2312" y="15291"/>
                    <a:pt x="2024" y="15038"/>
                  </a:cubicBezTo>
                  <a:cubicBezTo>
                    <a:pt x="1631" y="14681"/>
                    <a:pt x="1250" y="14657"/>
                    <a:pt x="643" y="14086"/>
                  </a:cubicBezTo>
                  <a:cubicBezTo>
                    <a:pt x="393" y="13824"/>
                    <a:pt x="191" y="13538"/>
                    <a:pt x="48" y="13228"/>
                  </a:cubicBezTo>
                  <a:lnTo>
                    <a:pt x="48" y="13228"/>
                  </a:lnTo>
                  <a:cubicBezTo>
                    <a:pt x="0" y="14419"/>
                    <a:pt x="262" y="15491"/>
                    <a:pt x="905" y="16288"/>
                  </a:cubicBezTo>
                  <a:cubicBezTo>
                    <a:pt x="1602" y="17147"/>
                    <a:pt x="2643" y="17646"/>
                    <a:pt x="3735" y="17646"/>
                  </a:cubicBezTo>
                  <a:cubicBezTo>
                    <a:pt x="3930" y="17646"/>
                    <a:pt x="4126" y="17630"/>
                    <a:pt x="4322" y="17598"/>
                  </a:cubicBezTo>
                  <a:cubicBezTo>
                    <a:pt x="3715" y="8121"/>
                    <a:pt x="9906" y="1"/>
                    <a:pt x="99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17"/>
            <p:cNvSpPr/>
            <p:nvPr/>
          </p:nvSpPr>
          <p:spPr>
            <a:xfrm>
              <a:off x="3474525" y="4140925"/>
              <a:ext cx="92325" cy="449200"/>
            </a:xfrm>
            <a:custGeom>
              <a:avLst/>
              <a:gdLst/>
              <a:ahLst/>
              <a:cxnLst/>
              <a:rect l="l" t="t" r="r" b="b"/>
              <a:pathLst>
                <a:path w="3693" h="17968" extrusionOk="0">
                  <a:moveTo>
                    <a:pt x="3609" y="0"/>
                  </a:moveTo>
                  <a:cubicBezTo>
                    <a:pt x="3590" y="0"/>
                    <a:pt x="3572" y="10"/>
                    <a:pt x="3561" y="32"/>
                  </a:cubicBezTo>
                  <a:cubicBezTo>
                    <a:pt x="2084" y="2901"/>
                    <a:pt x="822" y="5914"/>
                    <a:pt x="310" y="9128"/>
                  </a:cubicBezTo>
                  <a:cubicBezTo>
                    <a:pt x="60" y="10617"/>
                    <a:pt x="1" y="12129"/>
                    <a:pt x="120" y="13641"/>
                  </a:cubicBezTo>
                  <a:cubicBezTo>
                    <a:pt x="179" y="14379"/>
                    <a:pt x="298" y="15117"/>
                    <a:pt x="453" y="15855"/>
                  </a:cubicBezTo>
                  <a:cubicBezTo>
                    <a:pt x="608" y="16534"/>
                    <a:pt x="739" y="17320"/>
                    <a:pt x="1179" y="17879"/>
                  </a:cubicBezTo>
                  <a:cubicBezTo>
                    <a:pt x="1227" y="17941"/>
                    <a:pt x="1291" y="17968"/>
                    <a:pt x="1357" y="17968"/>
                  </a:cubicBezTo>
                  <a:cubicBezTo>
                    <a:pt x="1507" y="17968"/>
                    <a:pt x="1668" y="17834"/>
                    <a:pt x="1668" y="17677"/>
                  </a:cubicBezTo>
                  <a:cubicBezTo>
                    <a:pt x="1656" y="17034"/>
                    <a:pt x="1346" y="16403"/>
                    <a:pt x="1203" y="15784"/>
                  </a:cubicBezTo>
                  <a:cubicBezTo>
                    <a:pt x="1025" y="15034"/>
                    <a:pt x="906" y="14272"/>
                    <a:pt x="834" y="13498"/>
                  </a:cubicBezTo>
                  <a:cubicBezTo>
                    <a:pt x="703" y="11998"/>
                    <a:pt x="751" y="10486"/>
                    <a:pt x="953" y="8985"/>
                  </a:cubicBezTo>
                  <a:cubicBezTo>
                    <a:pt x="1370" y="5902"/>
                    <a:pt x="2406" y="2925"/>
                    <a:pt x="3668" y="103"/>
                  </a:cubicBezTo>
                  <a:cubicBezTo>
                    <a:pt x="3692" y="46"/>
                    <a:pt x="3649" y="0"/>
                    <a:pt x="36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3" name="Google Shape;1553;p17"/>
          <p:cNvGrpSpPr/>
          <p:nvPr/>
        </p:nvGrpSpPr>
        <p:grpSpPr>
          <a:xfrm rot="-8220559" flipH="1">
            <a:off x="8502445" y="-528772"/>
            <a:ext cx="837538" cy="1916000"/>
            <a:chOff x="5067575" y="3176425"/>
            <a:chExt cx="473000" cy="1081975"/>
          </a:xfrm>
        </p:grpSpPr>
        <p:sp>
          <p:nvSpPr>
            <p:cNvPr id="1554" name="Google Shape;1554;p17"/>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17"/>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17"/>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17"/>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8" name="Google Shape;1558;p17"/>
          <p:cNvGrpSpPr/>
          <p:nvPr/>
        </p:nvGrpSpPr>
        <p:grpSpPr>
          <a:xfrm rot="-6064755" flipH="1">
            <a:off x="8686069" y="-848028"/>
            <a:ext cx="1024212" cy="2051857"/>
            <a:chOff x="3238525" y="2739250"/>
            <a:chExt cx="1148975" cy="2301800"/>
          </a:xfrm>
        </p:grpSpPr>
        <p:sp>
          <p:nvSpPr>
            <p:cNvPr id="1559" name="Google Shape;1559;p17"/>
            <p:cNvSpPr/>
            <p:nvPr/>
          </p:nvSpPr>
          <p:spPr>
            <a:xfrm>
              <a:off x="3865425" y="4776100"/>
              <a:ext cx="63400" cy="33125"/>
            </a:xfrm>
            <a:custGeom>
              <a:avLst/>
              <a:gdLst/>
              <a:ahLst/>
              <a:cxnLst/>
              <a:rect l="l" t="t" r="r" b="b"/>
              <a:pathLst>
                <a:path w="2536" h="1325" extrusionOk="0">
                  <a:moveTo>
                    <a:pt x="1454" y="0"/>
                  </a:moveTo>
                  <a:cubicBezTo>
                    <a:pt x="1172" y="0"/>
                    <a:pt x="897" y="33"/>
                    <a:pt x="701" y="111"/>
                  </a:cubicBezTo>
                  <a:cubicBezTo>
                    <a:pt x="268" y="244"/>
                    <a:pt x="1" y="978"/>
                    <a:pt x="34" y="1078"/>
                  </a:cubicBezTo>
                  <a:cubicBezTo>
                    <a:pt x="61" y="1105"/>
                    <a:pt x="474" y="1325"/>
                    <a:pt x="860" y="1325"/>
                  </a:cubicBezTo>
                  <a:cubicBezTo>
                    <a:pt x="955" y="1325"/>
                    <a:pt x="1049" y="1312"/>
                    <a:pt x="1135" y="1279"/>
                  </a:cubicBezTo>
                  <a:cubicBezTo>
                    <a:pt x="1435" y="1112"/>
                    <a:pt x="1935" y="645"/>
                    <a:pt x="2269" y="378"/>
                  </a:cubicBezTo>
                  <a:cubicBezTo>
                    <a:pt x="2536" y="111"/>
                    <a:pt x="2503" y="78"/>
                    <a:pt x="2036" y="44"/>
                  </a:cubicBezTo>
                  <a:cubicBezTo>
                    <a:pt x="1856" y="17"/>
                    <a:pt x="1653" y="0"/>
                    <a:pt x="14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17"/>
            <p:cNvSpPr/>
            <p:nvPr/>
          </p:nvSpPr>
          <p:spPr>
            <a:xfrm>
              <a:off x="3852050" y="4694000"/>
              <a:ext cx="39250" cy="56825"/>
            </a:xfrm>
            <a:custGeom>
              <a:avLst/>
              <a:gdLst/>
              <a:ahLst/>
              <a:cxnLst/>
              <a:rect l="l" t="t" r="r" b="b"/>
              <a:pathLst>
                <a:path w="1570" h="2273" extrusionOk="0">
                  <a:moveTo>
                    <a:pt x="79" y="0"/>
                  </a:moveTo>
                  <a:cubicBezTo>
                    <a:pt x="11" y="0"/>
                    <a:pt x="0" y="83"/>
                    <a:pt x="35" y="259"/>
                  </a:cubicBezTo>
                  <a:cubicBezTo>
                    <a:pt x="69" y="693"/>
                    <a:pt x="135" y="1360"/>
                    <a:pt x="269" y="1694"/>
                  </a:cubicBezTo>
                  <a:cubicBezTo>
                    <a:pt x="446" y="2048"/>
                    <a:pt x="1043" y="2272"/>
                    <a:pt x="1199" y="2272"/>
                  </a:cubicBezTo>
                  <a:cubicBezTo>
                    <a:pt x="1220" y="2272"/>
                    <a:pt x="1232" y="2268"/>
                    <a:pt x="1236" y="2261"/>
                  </a:cubicBezTo>
                  <a:cubicBezTo>
                    <a:pt x="1303" y="2228"/>
                    <a:pt x="1570" y="1494"/>
                    <a:pt x="1370" y="1093"/>
                  </a:cubicBezTo>
                  <a:cubicBezTo>
                    <a:pt x="1203" y="827"/>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17"/>
            <p:cNvSpPr/>
            <p:nvPr/>
          </p:nvSpPr>
          <p:spPr>
            <a:xfrm>
              <a:off x="3924175" y="4454525"/>
              <a:ext cx="38850" cy="56750"/>
            </a:xfrm>
            <a:custGeom>
              <a:avLst/>
              <a:gdLst/>
              <a:ahLst/>
              <a:cxnLst/>
              <a:rect l="l" t="t" r="r" b="b"/>
              <a:pathLst>
                <a:path w="1554" h="2270" extrusionOk="0">
                  <a:moveTo>
                    <a:pt x="81" y="1"/>
                  </a:moveTo>
                  <a:cubicBezTo>
                    <a:pt x="12" y="1"/>
                    <a:pt x="1" y="83"/>
                    <a:pt x="19" y="265"/>
                  </a:cubicBezTo>
                  <a:cubicBezTo>
                    <a:pt x="52" y="665"/>
                    <a:pt x="153" y="1399"/>
                    <a:pt x="253" y="1666"/>
                  </a:cubicBezTo>
                  <a:cubicBezTo>
                    <a:pt x="438" y="2069"/>
                    <a:pt x="1085" y="2270"/>
                    <a:pt x="1203" y="2270"/>
                  </a:cubicBezTo>
                  <a:cubicBezTo>
                    <a:pt x="1212" y="2270"/>
                    <a:pt x="1218" y="2269"/>
                    <a:pt x="1220" y="2266"/>
                  </a:cubicBezTo>
                  <a:cubicBezTo>
                    <a:pt x="1287" y="2233"/>
                    <a:pt x="1554" y="1466"/>
                    <a:pt x="1353" y="1099"/>
                  </a:cubicBezTo>
                  <a:cubicBezTo>
                    <a:pt x="1187" y="799"/>
                    <a:pt x="753" y="432"/>
                    <a:pt x="386" y="165"/>
                  </a:cubicBezTo>
                  <a:cubicBezTo>
                    <a:pt x="234" y="58"/>
                    <a:pt x="138" y="1"/>
                    <a:pt x="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17"/>
            <p:cNvSpPr/>
            <p:nvPr/>
          </p:nvSpPr>
          <p:spPr>
            <a:xfrm>
              <a:off x="4021375" y="4250725"/>
              <a:ext cx="63400" cy="33125"/>
            </a:xfrm>
            <a:custGeom>
              <a:avLst/>
              <a:gdLst/>
              <a:ahLst/>
              <a:cxnLst/>
              <a:rect l="l" t="t" r="r" b="b"/>
              <a:pathLst>
                <a:path w="2536" h="1325" extrusionOk="0">
                  <a:moveTo>
                    <a:pt x="1468" y="0"/>
                  </a:moveTo>
                  <a:cubicBezTo>
                    <a:pt x="1183" y="0"/>
                    <a:pt x="896" y="33"/>
                    <a:pt x="701" y="111"/>
                  </a:cubicBezTo>
                  <a:cubicBezTo>
                    <a:pt x="301" y="244"/>
                    <a:pt x="1" y="978"/>
                    <a:pt x="34" y="1078"/>
                  </a:cubicBezTo>
                  <a:cubicBezTo>
                    <a:pt x="87" y="1105"/>
                    <a:pt x="484" y="1325"/>
                    <a:pt x="880" y="1325"/>
                  </a:cubicBezTo>
                  <a:cubicBezTo>
                    <a:pt x="978" y="1325"/>
                    <a:pt x="1076" y="1312"/>
                    <a:pt x="1168" y="1278"/>
                  </a:cubicBezTo>
                  <a:cubicBezTo>
                    <a:pt x="1468" y="1112"/>
                    <a:pt x="1969" y="645"/>
                    <a:pt x="2302" y="378"/>
                  </a:cubicBezTo>
                  <a:cubicBezTo>
                    <a:pt x="2536" y="111"/>
                    <a:pt x="2502" y="78"/>
                    <a:pt x="2035" y="44"/>
                  </a:cubicBezTo>
                  <a:cubicBezTo>
                    <a:pt x="1870" y="17"/>
                    <a:pt x="1669"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17"/>
            <p:cNvSpPr/>
            <p:nvPr/>
          </p:nvSpPr>
          <p:spPr>
            <a:xfrm>
              <a:off x="4006325" y="4168625"/>
              <a:ext cx="39250" cy="56825"/>
            </a:xfrm>
            <a:custGeom>
              <a:avLst/>
              <a:gdLst/>
              <a:ahLst/>
              <a:cxnLst/>
              <a:rect l="l" t="t" r="r" b="b"/>
              <a:pathLst>
                <a:path w="1570" h="2273" extrusionOk="0">
                  <a:moveTo>
                    <a:pt x="79" y="0"/>
                  </a:moveTo>
                  <a:cubicBezTo>
                    <a:pt x="12" y="0"/>
                    <a:pt x="0" y="83"/>
                    <a:pt x="35" y="259"/>
                  </a:cubicBezTo>
                  <a:cubicBezTo>
                    <a:pt x="69" y="693"/>
                    <a:pt x="102" y="1360"/>
                    <a:pt x="269" y="1694"/>
                  </a:cubicBezTo>
                  <a:cubicBezTo>
                    <a:pt x="446" y="2048"/>
                    <a:pt x="1016" y="2272"/>
                    <a:pt x="1190" y="2272"/>
                  </a:cubicBezTo>
                  <a:cubicBezTo>
                    <a:pt x="1213" y="2272"/>
                    <a:pt x="1229" y="2268"/>
                    <a:pt x="1236" y="2261"/>
                  </a:cubicBezTo>
                  <a:cubicBezTo>
                    <a:pt x="1303" y="2227"/>
                    <a:pt x="1570" y="1494"/>
                    <a:pt x="1336" y="1093"/>
                  </a:cubicBezTo>
                  <a:cubicBezTo>
                    <a:pt x="1170" y="826"/>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17"/>
            <p:cNvSpPr/>
            <p:nvPr/>
          </p:nvSpPr>
          <p:spPr>
            <a:xfrm>
              <a:off x="4046400" y="4152075"/>
              <a:ext cx="63400" cy="32550"/>
            </a:xfrm>
            <a:custGeom>
              <a:avLst/>
              <a:gdLst/>
              <a:ahLst/>
              <a:cxnLst/>
              <a:rect l="l" t="t" r="r" b="b"/>
              <a:pathLst>
                <a:path w="2536" h="1302" extrusionOk="0">
                  <a:moveTo>
                    <a:pt x="1538" y="1"/>
                  </a:moveTo>
                  <a:cubicBezTo>
                    <a:pt x="1231" y="1"/>
                    <a:pt x="912" y="24"/>
                    <a:pt x="701" y="87"/>
                  </a:cubicBezTo>
                  <a:cubicBezTo>
                    <a:pt x="300" y="221"/>
                    <a:pt x="0" y="988"/>
                    <a:pt x="34" y="1055"/>
                  </a:cubicBezTo>
                  <a:cubicBezTo>
                    <a:pt x="87" y="1082"/>
                    <a:pt x="484" y="1301"/>
                    <a:pt x="880" y="1301"/>
                  </a:cubicBezTo>
                  <a:cubicBezTo>
                    <a:pt x="978" y="1301"/>
                    <a:pt x="1075" y="1288"/>
                    <a:pt x="1168" y="1255"/>
                  </a:cubicBezTo>
                  <a:cubicBezTo>
                    <a:pt x="1468" y="1155"/>
                    <a:pt x="1968" y="655"/>
                    <a:pt x="2302" y="354"/>
                  </a:cubicBezTo>
                  <a:cubicBezTo>
                    <a:pt x="2535" y="87"/>
                    <a:pt x="2502" y="54"/>
                    <a:pt x="2035" y="21"/>
                  </a:cubicBezTo>
                  <a:cubicBezTo>
                    <a:pt x="1889" y="9"/>
                    <a:pt x="1715" y="1"/>
                    <a:pt x="15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17"/>
            <p:cNvSpPr/>
            <p:nvPr/>
          </p:nvSpPr>
          <p:spPr>
            <a:xfrm>
              <a:off x="3540200" y="4546800"/>
              <a:ext cx="45350" cy="48875"/>
            </a:xfrm>
            <a:custGeom>
              <a:avLst/>
              <a:gdLst/>
              <a:ahLst/>
              <a:cxnLst/>
              <a:rect l="l" t="t" r="r" b="b"/>
              <a:pathLst>
                <a:path w="1814" h="1955" extrusionOk="0">
                  <a:moveTo>
                    <a:pt x="1722" y="0"/>
                  </a:moveTo>
                  <a:cubicBezTo>
                    <a:pt x="1660" y="0"/>
                    <a:pt x="1553" y="41"/>
                    <a:pt x="1401" y="110"/>
                  </a:cubicBezTo>
                  <a:cubicBezTo>
                    <a:pt x="1001" y="277"/>
                    <a:pt x="501" y="543"/>
                    <a:pt x="267" y="777"/>
                  </a:cubicBezTo>
                  <a:cubicBezTo>
                    <a:pt x="0" y="1111"/>
                    <a:pt x="67" y="1911"/>
                    <a:pt x="101" y="1944"/>
                  </a:cubicBezTo>
                  <a:cubicBezTo>
                    <a:pt x="113" y="1951"/>
                    <a:pt x="149" y="1955"/>
                    <a:pt x="202" y="1955"/>
                  </a:cubicBezTo>
                  <a:cubicBezTo>
                    <a:pt x="428" y="1955"/>
                    <a:pt x="958" y="1882"/>
                    <a:pt x="1201" y="1611"/>
                  </a:cubicBezTo>
                  <a:cubicBezTo>
                    <a:pt x="1368" y="1311"/>
                    <a:pt x="1602" y="644"/>
                    <a:pt x="1735" y="277"/>
                  </a:cubicBezTo>
                  <a:cubicBezTo>
                    <a:pt x="1813" y="81"/>
                    <a:pt x="1811" y="0"/>
                    <a:pt x="17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17"/>
            <p:cNvSpPr/>
            <p:nvPr/>
          </p:nvSpPr>
          <p:spPr>
            <a:xfrm>
              <a:off x="3465150" y="4536350"/>
              <a:ext cx="64225" cy="30600"/>
            </a:xfrm>
            <a:custGeom>
              <a:avLst/>
              <a:gdLst/>
              <a:ahLst/>
              <a:cxnLst/>
              <a:rect l="l" t="t" r="r" b="b"/>
              <a:pathLst>
                <a:path w="2569" h="1224" extrusionOk="0">
                  <a:moveTo>
                    <a:pt x="1478" y="1"/>
                  </a:moveTo>
                  <a:cubicBezTo>
                    <a:pt x="1182" y="1"/>
                    <a:pt x="789" y="55"/>
                    <a:pt x="501" y="128"/>
                  </a:cubicBezTo>
                  <a:cubicBezTo>
                    <a:pt x="67" y="194"/>
                    <a:pt x="0" y="228"/>
                    <a:pt x="267" y="461"/>
                  </a:cubicBezTo>
                  <a:cubicBezTo>
                    <a:pt x="667" y="695"/>
                    <a:pt x="1201" y="1128"/>
                    <a:pt x="1501" y="1195"/>
                  </a:cubicBezTo>
                  <a:cubicBezTo>
                    <a:pt x="1567" y="1215"/>
                    <a:pt x="1637" y="1224"/>
                    <a:pt x="1708" y="1224"/>
                  </a:cubicBezTo>
                  <a:cubicBezTo>
                    <a:pt x="2112" y="1224"/>
                    <a:pt x="2569" y="946"/>
                    <a:pt x="2569" y="861"/>
                  </a:cubicBezTo>
                  <a:cubicBezTo>
                    <a:pt x="2569" y="828"/>
                    <a:pt x="2202" y="128"/>
                    <a:pt x="1768" y="27"/>
                  </a:cubicBezTo>
                  <a:cubicBezTo>
                    <a:pt x="1694" y="9"/>
                    <a:pt x="1593" y="1"/>
                    <a:pt x="14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17"/>
            <p:cNvSpPr/>
            <p:nvPr/>
          </p:nvSpPr>
          <p:spPr>
            <a:xfrm>
              <a:off x="3390100" y="4280575"/>
              <a:ext cx="63400" cy="31150"/>
            </a:xfrm>
            <a:custGeom>
              <a:avLst/>
              <a:gdLst/>
              <a:ahLst/>
              <a:cxnLst/>
              <a:rect l="l" t="t" r="r" b="b"/>
              <a:pathLst>
                <a:path w="2536" h="1246" extrusionOk="0">
                  <a:moveTo>
                    <a:pt x="1324" y="0"/>
                  </a:moveTo>
                  <a:cubicBezTo>
                    <a:pt x="1036" y="0"/>
                    <a:pt x="708" y="42"/>
                    <a:pt x="434" y="84"/>
                  </a:cubicBezTo>
                  <a:cubicBezTo>
                    <a:pt x="34" y="185"/>
                    <a:pt x="0" y="218"/>
                    <a:pt x="234" y="418"/>
                  </a:cubicBezTo>
                  <a:cubicBezTo>
                    <a:pt x="567" y="718"/>
                    <a:pt x="1068" y="1119"/>
                    <a:pt x="1435" y="1219"/>
                  </a:cubicBezTo>
                  <a:cubicBezTo>
                    <a:pt x="1496" y="1238"/>
                    <a:pt x="1562" y="1246"/>
                    <a:pt x="1631" y="1246"/>
                  </a:cubicBezTo>
                  <a:cubicBezTo>
                    <a:pt x="2044" y="1246"/>
                    <a:pt x="2535" y="947"/>
                    <a:pt x="2535" y="918"/>
                  </a:cubicBezTo>
                  <a:cubicBezTo>
                    <a:pt x="2535" y="885"/>
                    <a:pt x="2202" y="185"/>
                    <a:pt x="1768" y="51"/>
                  </a:cubicBezTo>
                  <a:cubicBezTo>
                    <a:pt x="1646" y="14"/>
                    <a:pt x="1491" y="0"/>
                    <a:pt x="1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17"/>
            <p:cNvSpPr/>
            <p:nvPr/>
          </p:nvSpPr>
          <p:spPr>
            <a:xfrm>
              <a:off x="3644450" y="4762350"/>
              <a:ext cx="34200" cy="61575"/>
            </a:xfrm>
            <a:custGeom>
              <a:avLst/>
              <a:gdLst/>
              <a:ahLst/>
              <a:cxnLst/>
              <a:rect l="l" t="t" r="r" b="b"/>
              <a:pathLst>
                <a:path w="1368" h="2463" extrusionOk="0">
                  <a:moveTo>
                    <a:pt x="1085" y="1"/>
                  </a:moveTo>
                  <a:cubicBezTo>
                    <a:pt x="1040" y="1"/>
                    <a:pt x="981" y="54"/>
                    <a:pt x="901" y="161"/>
                  </a:cubicBezTo>
                  <a:cubicBezTo>
                    <a:pt x="601" y="494"/>
                    <a:pt x="200" y="1028"/>
                    <a:pt x="100" y="1362"/>
                  </a:cubicBezTo>
                  <a:cubicBezTo>
                    <a:pt x="0" y="1795"/>
                    <a:pt x="367" y="2462"/>
                    <a:pt x="400" y="2462"/>
                  </a:cubicBezTo>
                  <a:cubicBezTo>
                    <a:pt x="434" y="2462"/>
                    <a:pt x="1168" y="2129"/>
                    <a:pt x="1268" y="1695"/>
                  </a:cubicBezTo>
                  <a:cubicBezTo>
                    <a:pt x="1368" y="1362"/>
                    <a:pt x="1334" y="794"/>
                    <a:pt x="1234" y="361"/>
                  </a:cubicBezTo>
                  <a:cubicBezTo>
                    <a:pt x="1194" y="121"/>
                    <a:pt x="1154" y="1"/>
                    <a:pt x="10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17"/>
            <p:cNvSpPr/>
            <p:nvPr/>
          </p:nvSpPr>
          <p:spPr>
            <a:xfrm>
              <a:off x="3661125" y="4796575"/>
              <a:ext cx="35050" cy="59250"/>
            </a:xfrm>
            <a:custGeom>
              <a:avLst/>
              <a:gdLst/>
              <a:ahLst/>
              <a:cxnLst/>
              <a:rect l="l" t="t" r="r" b="b"/>
              <a:pathLst>
                <a:path w="1402" h="2370" extrusionOk="0">
                  <a:moveTo>
                    <a:pt x="1265" y="0"/>
                  </a:moveTo>
                  <a:cubicBezTo>
                    <a:pt x="1197" y="0"/>
                    <a:pt x="1092" y="67"/>
                    <a:pt x="934" y="193"/>
                  </a:cubicBezTo>
                  <a:cubicBezTo>
                    <a:pt x="601" y="493"/>
                    <a:pt x="267" y="960"/>
                    <a:pt x="167" y="1260"/>
                  </a:cubicBezTo>
                  <a:cubicBezTo>
                    <a:pt x="0" y="1660"/>
                    <a:pt x="367" y="2361"/>
                    <a:pt x="434" y="2361"/>
                  </a:cubicBezTo>
                  <a:cubicBezTo>
                    <a:pt x="440" y="2367"/>
                    <a:pt x="450" y="2369"/>
                    <a:pt x="464" y="2369"/>
                  </a:cubicBezTo>
                  <a:cubicBezTo>
                    <a:pt x="612" y="2369"/>
                    <a:pt x="1182" y="2057"/>
                    <a:pt x="1335" y="1660"/>
                  </a:cubicBezTo>
                  <a:cubicBezTo>
                    <a:pt x="1401" y="1327"/>
                    <a:pt x="1368" y="660"/>
                    <a:pt x="1368" y="259"/>
                  </a:cubicBezTo>
                  <a:cubicBezTo>
                    <a:pt x="1368" y="83"/>
                    <a:pt x="1340" y="0"/>
                    <a:pt x="12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17"/>
            <p:cNvSpPr/>
            <p:nvPr/>
          </p:nvSpPr>
          <p:spPr>
            <a:xfrm>
              <a:off x="3869600" y="4152075"/>
              <a:ext cx="63400" cy="32725"/>
            </a:xfrm>
            <a:custGeom>
              <a:avLst/>
              <a:gdLst/>
              <a:ahLst/>
              <a:cxnLst/>
              <a:rect l="l" t="t" r="r" b="b"/>
              <a:pathLst>
                <a:path w="2536" h="1309" extrusionOk="0">
                  <a:moveTo>
                    <a:pt x="1524" y="1"/>
                  </a:moveTo>
                  <a:cubicBezTo>
                    <a:pt x="1218" y="1"/>
                    <a:pt x="913" y="24"/>
                    <a:pt x="701" y="87"/>
                  </a:cubicBezTo>
                  <a:cubicBezTo>
                    <a:pt x="267" y="221"/>
                    <a:pt x="1" y="988"/>
                    <a:pt x="34" y="1055"/>
                  </a:cubicBezTo>
                  <a:cubicBezTo>
                    <a:pt x="60" y="1132"/>
                    <a:pt x="443" y="1309"/>
                    <a:pt x="816" y="1309"/>
                  </a:cubicBezTo>
                  <a:cubicBezTo>
                    <a:pt x="926" y="1309"/>
                    <a:pt x="1036" y="1293"/>
                    <a:pt x="1135" y="1255"/>
                  </a:cubicBezTo>
                  <a:cubicBezTo>
                    <a:pt x="1502" y="1088"/>
                    <a:pt x="1935" y="655"/>
                    <a:pt x="2269" y="354"/>
                  </a:cubicBezTo>
                  <a:cubicBezTo>
                    <a:pt x="2536" y="87"/>
                    <a:pt x="2502" y="54"/>
                    <a:pt x="2035" y="21"/>
                  </a:cubicBezTo>
                  <a:cubicBezTo>
                    <a:pt x="1877" y="9"/>
                    <a:pt x="1700" y="1"/>
                    <a:pt x="15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17"/>
            <p:cNvSpPr/>
            <p:nvPr/>
          </p:nvSpPr>
          <p:spPr>
            <a:xfrm>
              <a:off x="3812900" y="4564275"/>
              <a:ext cx="63400" cy="33150"/>
            </a:xfrm>
            <a:custGeom>
              <a:avLst/>
              <a:gdLst/>
              <a:ahLst/>
              <a:cxnLst/>
              <a:rect l="l" t="t" r="r" b="b"/>
              <a:pathLst>
                <a:path w="2536" h="1326" extrusionOk="0">
                  <a:moveTo>
                    <a:pt x="1468" y="1"/>
                  </a:moveTo>
                  <a:cubicBezTo>
                    <a:pt x="1183" y="1"/>
                    <a:pt x="896" y="33"/>
                    <a:pt x="701" y="111"/>
                  </a:cubicBezTo>
                  <a:cubicBezTo>
                    <a:pt x="300" y="245"/>
                    <a:pt x="0" y="1012"/>
                    <a:pt x="34" y="1079"/>
                  </a:cubicBezTo>
                  <a:cubicBezTo>
                    <a:pt x="87" y="1105"/>
                    <a:pt x="484" y="1325"/>
                    <a:pt x="880" y="1325"/>
                  </a:cubicBezTo>
                  <a:cubicBezTo>
                    <a:pt x="978" y="1325"/>
                    <a:pt x="1075" y="1312"/>
                    <a:pt x="1168" y="1279"/>
                  </a:cubicBezTo>
                  <a:cubicBezTo>
                    <a:pt x="1501" y="1112"/>
                    <a:pt x="2002" y="678"/>
                    <a:pt x="2302" y="378"/>
                  </a:cubicBezTo>
                  <a:cubicBezTo>
                    <a:pt x="2535" y="111"/>
                    <a:pt x="2502" y="78"/>
                    <a:pt x="2035" y="45"/>
                  </a:cubicBezTo>
                  <a:cubicBezTo>
                    <a:pt x="1869" y="17"/>
                    <a:pt x="1669" y="1"/>
                    <a:pt x="14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17"/>
            <p:cNvSpPr/>
            <p:nvPr/>
          </p:nvSpPr>
          <p:spPr>
            <a:xfrm>
              <a:off x="3831075" y="4084000"/>
              <a:ext cx="49400" cy="44150"/>
            </a:xfrm>
            <a:custGeom>
              <a:avLst/>
              <a:gdLst/>
              <a:ahLst/>
              <a:cxnLst/>
              <a:rect l="l" t="t" r="r" b="b"/>
              <a:pathLst>
                <a:path w="1976" h="1766" extrusionOk="0">
                  <a:moveTo>
                    <a:pt x="123" y="1"/>
                  </a:moveTo>
                  <a:cubicBezTo>
                    <a:pt x="3" y="1"/>
                    <a:pt x="1" y="83"/>
                    <a:pt x="107" y="275"/>
                  </a:cubicBezTo>
                  <a:cubicBezTo>
                    <a:pt x="274" y="642"/>
                    <a:pt x="574" y="1276"/>
                    <a:pt x="874" y="1543"/>
                  </a:cubicBezTo>
                  <a:cubicBezTo>
                    <a:pt x="1052" y="1721"/>
                    <a:pt x="1453" y="1765"/>
                    <a:pt x="1710" y="1765"/>
                  </a:cubicBezTo>
                  <a:cubicBezTo>
                    <a:pt x="1838" y="1765"/>
                    <a:pt x="1931" y="1754"/>
                    <a:pt x="1942" y="1743"/>
                  </a:cubicBezTo>
                  <a:cubicBezTo>
                    <a:pt x="1975" y="1710"/>
                    <a:pt x="1975" y="909"/>
                    <a:pt x="1642" y="609"/>
                  </a:cubicBezTo>
                  <a:cubicBezTo>
                    <a:pt x="1408" y="409"/>
                    <a:pt x="874" y="209"/>
                    <a:pt x="441" y="75"/>
                  </a:cubicBezTo>
                  <a:cubicBezTo>
                    <a:pt x="296" y="27"/>
                    <a:pt x="191" y="1"/>
                    <a:pt x="1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17"/>
            <p:cNvSpPr/>
            <p:nvPr/>
          </p:nvSpPr>
          <p:spPr>
            <a:xfrm>
              <a:off x="3895200" y="3817100"/>
              <a:ext cx="46150" cy="50050"/>
            </a:xfrm>
            <a:custGeom>
              <a:avLst/>
              <a:gdLst/>
              <a:ahLst/>
              <a:cxnLst/>
              <a:rect l="l" t="t" r="r" b="b"/>
              <a:pathLst>
                <a:path w="1846" h="2002" extrusionOk="0">
                  <a:moveTo>
                    <a:pt x="83" y="1"/>
                  </a:moveTo>
                  <a:cubicBezTo>
                    <a:pt x="0" y="1"/>
                    <a:pt x="5" y="82"/>
                    <a:pt x="44" y="277"/>
                  </a:cubicBezTo>
                  <a:cubicBezTo>
                    <a:pt x="177" y="644"/>
                    <a:pt x="378" y="1311"/>
                    <a:pt x="644" y="1611"/>
                  </a:cubicBezTo>
                  <a:cubicBezTo>
                    <a:pt x="827" y="1898"/>
                    <a:pt x="1313" y="2001"/>
                    <a:pt x="1550" y="2001"/>
                  </a:cubicBezTo>
                  <a:cubicBezTo>
                    <a:pt x="1617" y="2001"/>
                    <a:pt x="1664" y="1993"/>
                    <a:pt x="1678" y="1978"/>
                  </a:cubicBezTo>
                  <a:cubicBezTo>
                    <a:pt x="1712" y="1945"/>
                    <a:pt x="1845" y="1144"/>
                    <a:pt x="1545" y="811"/>
                  </a:cubicBezTo>
                  <a:cubicBezTo>
                    <a:pt x="1312" y="577"/>
                    <a:pt x="845" y="277"/>
                    <a:pt x="411" y="110"/>
                  </a:cubicBezTo>
                  <a:cubicBezTo>
                    <a:pt x="245" y="41"/>
                    <a:pt x="142" y="1"/>
                    <a:pt x="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17"/>
            <p:cNvSpPr/>
            <p:nvPr/>
          </p:nvSpPr>
          <p:spPr>
            <a:xfrm>
              <a:off x="3756350" y="4817825"/>
              <a:ext cx="46550" cy="50025"/>
            </a:xfrm>
            <a:custGeom>
              <a:avLst/>
              <a:gdLst/>
              <a:ahLst/>
              <a:cxnLst/>
              <a:rect l="l" t="t" r="r" b="b"/>
              <a:pathLst>
                <a:path w="1862" h="2001" extrusionOk="0">
                  <a:moveTo>
                    <a:pt x="90" y="0"/>
                  </a:moveTo>
                  <a:cubicBezTo>
                    <a:pt x="1" y="0"/>
                    <a:pt x="2" y="81"/>
                    <a:pt x="61" y="277"/>
                  </a:cubicBezTo>
                  <a:cubicBezTo>
                    <a:pt x="194" y="710"/>
                    <a:pt x="361" y="1311"/>
                    <a:pt x="628" y="1611"/>
                  </a:cubicBezTo>
                  <a:cubicBezTo>
                    <a:pt x="836" y="1897"/>
                    <a:pt x="1328" y="2001"/>
                    <a:pt x="1567" y="2001"/>
                  </a:cubicBezTo>
                  <a:cubicBezTo>
                    <a:pt x="1634" y="2001"/>
                    <a:pt x="1681" y="1993"/>
                    <a:pt x="1695" y="1978"/>
                  </a:cubicBezTo>
                  <a:cubicBezTo>
                    <a:pt x="1729" y="1945"/>
                    <a:pt x="1862" y="1144"/>
                    <a:pt x="1562" y="810"/>
                  </a:cubicBezTo>
                  <a:cubicBezTo>
                    <a:pt x="1295" y="577"/>
                    <a:pt x="861" y="277"/>
                    <a:pt x="428" y="110"/>
                  </a:cubicBezTo>
                  <a:cubicBezTo>
                    <a:pt x="262" y="41"/>
                    <a:pt x="153" y="0"/>
                    <a:pt x="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17"/>
            <p:cNvSpPr/>
            <p:nvPr/>
          </p:nvSpPr>
          <p:spPr>
            <a:xfrm>
              <a:off x="3974675" y="3702100"/>
              <a:ext cx="65075" cy="30575"/>
            </a:xfrm>
            <a:custGeom>
              <a:avLst/>
              <a:gdLst/>
              <a:ahLst/>
              <a:cxnLst/>
              <a:rect l="l" t="t" r="r" b="b"/>
              <a:pathLst>
                <a:path w="2603" h="1223" extrusionOk="0">
                  <a:moveTo>
                    <a:pt x="1009" y="0"/>
                  </a:moveTo>
                  <a:cubicBezTo>
                    <a:pt x="959" y="0"/>
                    <a:pt x="912" y="2"/>
                    <a:pt x="868" y="7"/>
                  </a:cubicBezTo>
                  <a:cubicBezTo>
                    <a:pt x="468" y="40"/>
                    <a:pt x="1" y="707"/>
                    <a:pt x="1" y="807"/>
                  </a:cubicBezTo>
                  <a:cubicBezTo>
                    <a:pt x="1" y="867"/>
                    <a:pt x="457" y="1223"/>
                    <a:pt x="888" y="1223"/>
                  </a:cubicBezTo>
                  <a:cubicBezTo>
                    <a:pt x="938" y="1223"/>
                    <a:pt x="987" y="1218"/>
                    <a:pt x="1035" y="1208"/>
                  </a:cubicBezTo>
                  <a:cubicBezTo>
                    <a:pt x="1368" y="1174"/>
                    <a:pt x="1969" y="807"/>
                    <a:pt x="2336" y="574"/>
                  </a:cubicBezTo>
                  <a:cubicBezTo>
                    <a:pt x="2602" y="407"/>
                    <a:pt x="2569" y="340"/>
                    <a:pt x="2169" y="207"/>
                  </a:cubicBezTo>
                  <a:cubicBezTo>
                    <a:pt x="1792" y="91"/>
                    <a:pt x="1340" y="0"/>
                    <a:pt x="10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17"/>
            <p:cNvSpPr/>
            <p:nvPr/>
          </p:nvSpPr>
          <p:spPr>
            <a:xfrm>
              <a:off x="3960800" y="3593075"/>
              <a:ext cx="43100" cy="52900"/>
            </a:xfrm>
            <a:custGeom>
              <a:avLst/>
              <a:gdLst/>
              <a:ahLst/>
              <a:cxnLst/>
              <a:rect l="l" t="t" r="r" b="b"/>
              <a:pathLst>
                <a:path w="1724" h="2116" extrusionOk="0">
                  <a:moveTo>
                    <a:pt x="80" y="1"/>
                  </a:moveTo>
                  <a:cubicBezTo>
                    <a:pt x="6" y="1"/>
                    <a:pt x="1" y="83"/>
                    <a:pt x="55" y="265"/>
                  </a:cubicBezTo>
                  <a:cubicBezTo>
                    <a:pt x="122" y="699"/>
                    <a:pt x="255" y="1366"/>
                    <a:pt x="422" y="1633"/>
                  </a:cubicBezTo>
                  <a:cubicBezTo>
                    <a:pt x="618" y="1968"/>
                    <a:pt x="1188" y="2116"/>
                    <a:pt x="1387" y="2116"/>
                  </a:cubicBezTo>
                  <a:cubicBezTo>
                    <a:pt x="1426" y="2116"/>
                    <a:pt x="1451" y="2110"/>
                    <a:pt x="1456" y="2100"/>
                  </a:cubicBezTo>
                  <a:cubicBezTo>
                    <a:pt x="1556" y="2066"/>
                    <a:pt x="1723" y="1266"/>
                    <a:pt x="1456" y="932"/>
                  </a:cubicBezTo>
                  <a:cubicBezTo>
                    <a:pt x="1256" y="699"/>
                    <a:pt x="789" y="365"/>
                    <a:pt x="422" y="165"/>
                  </a:cubicBezTo>
                  <a:cubicBezTo>
                    <a:pt x="255" y="58"/>
                    <a:pt x="143" y="1"/>
                    <a:pt x="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17"/>
            <p:cNvSpPr/>
            <p:nvPr/>
          </p:nvSpPr>
          <p:spPr>
            <a:xfrm>
              <a:off x="4003875" y="3598350"/>
              <a:ext cx="63400" cy="32625"/>
            </a:xfrm>
            <a:custGeom>
              <a:avLst/>
              <a:gdLst/>
              <a:ahLst/>
              <a:cxnLst/>
              <a:rect l="l" t="t" r="r" b="b"/>
              <a:pathLst>
                <a:path w="2536" h="1305" extrusionOk="0">
                  <a:moveTo>
                    <a:pt x="1523" y="1"/>
                  </a:moveTo>
                  <a:cubicBezTo>
                    <a:pt x="1217" y="1"/>
                    <a:pt x="912" y="24"/>
                    <a:pt x="701" y="87"/>
                  </a:cubicBezTo>
                  <a:cubicBezTo>
                    <a:pt x="267" y="221"/>
                    <a:pt x="0" y="988"/>
                    <a:pt x="33" y="1055"/>
                  </a:cubicBezTo>
                  <a:cubicBezTo>
                    <a:pt x="60" y="1107"/>
                    <a:pt x="458" y="1305"/>
                    <a:pt x="855" y="1305"/>
                  </a:cubicBezTo>
                  <a:cubicBezTo>
                    <a:pt x="962" y="1305"/>
                    <a:pt x="1068" y="1290"/>
                    <a:pt x="1168" y="1255"/>
                  </a:cubicBezTo>
                  <a:cubicBezTo>
                    <a:pt x="1501" y="1155"/>
                    <a:pt x="2001" y="654"/>
                    <a:pt x="2268" y="354"/>
                  </a:cubicBezTo>
                  <a:cubicBezTo>
                    <a:pt x="2535" y="87"/>
                    <a:pt x="2502" y="54"/>
                    <a:pt x="2035" y="21"/>
                  </a:cubicBezTo>
                  <a:cubicBezTo>
                    <a:pt x="1876" y="8"/>
                    <a:pt x="1700" y="1"/>
                    <a:pt x="15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17"/>
            <p:cNvSpPr/>
            <p:nvPr/>
          </p:nvSpPr>
          <p:spPr>
            <a:xfrm>
              <a:off x="3715325" y="4746150"/>
              <a:ext cx="50500" cy="43325"/>
            </a:xfrm>
            <a:custGeom>
              <a:avLst/>
              <a:gdLst/>
              <a:ahLst/>
              <a:cxnLst/>
              <a:rect l="l" t="t" r="r" b="b"/>
              <a:pathLst>
                <a:path w="2020" h="1733" extrusionOk="0">
                  <a:moveTo>
                    <a:pt x="1901" y="0"/>
                  </a:moveTo>
                  <a:cubicBezTo>
                    <a:pt x="1833" y="0"/>
                    <a:pt x="1725" y="27"/>
                    <a:pt x="1568" y="75"/>
                  </a:cubicBezTo>
                  <a:cubicBezTo>
                    <a:pt x="1168" y="175"/>
                    <a:pt x="601" y="342"/>
                    <a:pt x="367" y="575"/>
                  </a:cubicBezTo>
                  <a:cubicBezTo>
                    <a:pt x="34" y="842"/>
                    <a:pt x="0" y="1643"/>
                    <a:pt x="34" y="1676"/>
                  </a:cubicBezTo>
                  <a:cubicBezTo>
                    <a:pt x="48" y="1704"/>
                    <a:pt x="184" y="1733"/>
                    <a:pt x="363" y="1733"/>
                  </a:cubicBezTo>
                  <a:cubicBezTo>
                    <a:pt x="604" y="1733"/>
                    <a:pt x="924" y="1681"/>
                    <a:pt x="1135" y="1509"/>
                  </a:cubicBezTo>
                  <a:cubicBezTo>
                    <a:pt x="1401" y="1276"/>
                    <a:pt x="1702" y="642"/>
                    <a:pt x="1902" y="275"/>
                  </a:cubicBezTo>
                  <a:cubicBezTo>
                    <a:pt x="2008" y="83"/>
                    <a:pt x="2020" y="0"/>
                    <a:pt x="19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17"/>
            <p:cNvSpPr/>
            <p:nvPr/>
          </p:nvSpPr>
          <p:spPr>
            <a:xfrm>
              <a:off x="3632775" y="4646275"/>
              <a:ext cx="59225" cy="33700"/>
            </a:xfrm>
            <a:custGeom>
              <a:avLst/>
              <a:gdLst/>
              <a:ahLst/>
              <a:cxnLst/>
              <a:rect l="l" t="t" r="r" b="b"/>
              <a:pathLst>
                <a:path w="2369" h="1348" extrusionOk="0">
                  <a:moveTo>
                    <a:pt x="467" y="0"/>
                  </a:moveTo>
                  <a:cubicBezTo>
                    <a:pt x="33" y="0"/>
                    <a:pt x="0" y="67"/>
                    <a:pt x="200" y="300"/>
                  </a:cubicBezTo>
                  <a:cubicBezTo>
                    <a:pt x="500" y="601"/>
                    <a:pt x="967" y="1134"/>
                    <a:pt x="1201" y="1268"/>
                  </a:cubicBezTo>
                  <a:cubicBezTo>
                    <a:pt x="1326" y="1326"/>
                    <a:pt x="1470" y="1347"/>
                    <a:pt x="1613" y="1347"/>
                  </a:cubicBezTo>
                  <a:cubicBezTo>
                    <a:pt x="1967" y="1347"/>
                    <a:pt x="2311" y="1215"/>
                    <a:pt x="2335" y="1168"/>
                  </a:cubicBezTo>
                  <a:cubicBezTo>
                    <a:pt x="2368" y="1134"/>
                    <a:pt x="2168" y="334"/>
                    <a:pt x="1735" y="167"/>
                  </a:cubicBezTo>
                  <a:cubicBezTo>
                    <a:pt x="1468" y="67"/>
                    <a:pt x="867" y="0"/>
                    <a:pt x="4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17"/>
            <p:cNvSpPr/>
            <p:nvPr/>
          </p:nvSpPr>
          <p:spPr>
            <a:xfrm>
              <a:off x="3591075" y="4400125"/>
              <a:ext cx="65900" cy="31200"/>
            </a:xfrm>
            <a:custGeom>
              <a:avLst/>
              <a:gdLst/>
              <a:ahLst/>
              <a:cxnLst/>
              <a:rect l="l" t="t" r="r" b="b"/>
              <a:pathLst>
                <a:path w="2636" h="1248" extrusionOk="0">
                  <a:moveTo>
                    <a:pt x="1623" y="1"/>
                  </a:moveTo>
                  <a:cubicBezTo>
                    <a:pt x="1290" y="1"/>
                    <a:pt x="825" y="120"/>
                    <a:pt x="467" y="239"/>
                  </a:cubicBezTo>
                  <a:cubicBezTo>
                    <a:pt x="34" y="339"/>
                    <a:pt x="0" y="439"/>
                    <a:pt x="300" y="606"/>
                  </a:cubicBezTo>
                  <a:cubicBezTo>
                    <a:pt x="667" y="840"/>
                    <a:pt x="1201" y="1173"/>
                    <a:pt x="1535" y="1240"/>
                  </a:cubicBezTo>
                  <a:cubicBezTo>
                    <a:pt x="1570" y="1245"/>
                    <a:pt x="1606" y="1248"/>
                    <a:pt x="1643" y="1248"/>
                  </a:cubicBezTo>
                  <a:cubicBezTo>
                    <a:pt x="2085" y="1248"/>
                    <a:pt x="2569" y="899"/>
                    <a:pt x="2569" y="806"/>
                  </a:cubicBezTo>
                  <a:cubicBezTo>
                    <a:pt x="2635" y="740"/>
                    <a:pt x="2168" y="73"/>
                    <a:pt x="1735" y="6"/>
                  </a:cubicBezTo>
                  <a:cubicBezTo>
                    <a:pt x="1700" y="2"/>
                    <a:pt x="1662" y="1"/>
                    <a:pt x="16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17"/>
            <p:cNvSpPr/>
            <p:nvPr/>
          </p:nvSpPr>
          <p:spPr>
            <a:xfrm>
              <a:off x="3637775" y="4178000"/>
              <a:ext cx="51200" cy="43225"/>
            </a:xfrm>
            <a:custGeom>
              <a:avLst/>
              <a:gdLst/>
              <a:ahLst/>
              <a:cxnLst/>
              <a:rect l="l" t="t" r="r" b="b"/>
              <a:pathLst>
                <a:path w="2048" h="1729" extrusionOk="0">
                  <a:moveTo>
                    <a:pt x="1896" y="0"/>
                  </a:moveTo>
                  <a:cubicBezTo>
                    <a:pt x="1829" y="0"/>
                    <a:pt x="1731" y="19"/>
                    <a:pt x="1601" y="51"/>
                  </a:cubicBezTo>
                  <a:cubicBezTo>
                    <a:pt x="1168" y="185"/>
                    <a:pt x="634" y="351"/>
                    <a:pt x="367" y="552"/>
                  </a:cubicBezTo>
                  <a:cubicBezTo>
                    <a:pt x="34" y="852"/>
                    <a:pt x="0" y="1652"/>
                    <a:pt x="34" y="1686"/>
                  </a:cubicBezTo>
                  <a:cubicBezTo>
                    <a:pt x="48" y="1701"/>
                    <a:pt x="203" y="1729"/>
                    <a:pt x="401" y="1729"/>
                  </a:cubicBezTo>
                  <a:cubicBezTo>
                    <a:pt x="648" y="1729"/>
                    <a:pt x="964" y="1685"/>
                    <a:pt x="1168" y="1519"/>
                  </a:cubicBezTo>
                  <a:cubicBezTo>
                    <a:pt x="1435" y="1219"/>
                    <a:pt x="1768" y="652"/>
                    <a:pt x="1935" y="285"/>
                  </a:cubicBezTo>
                  <a:cubicBezTo>
                    <a:pt x="2048" y="81"/>
                    <a:pt x="2038" y="0"/>
                    <a:pt x="18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17"/>
            <p:cNvSpPr/>
            <p:nvPr/>
          </p:nvSpPr>
          <p:spPr>
            <a:xfrm>
              <a:off x="3589250" y="4145725"/>
              <a:ext cx="49375" cy="44100"/>
            </a:xfrm>
            <a:custGeom>
              <a:avLst/>
              <a:gdLst/>
              <a:ahLst/>
              <a:cxnLst/>
              <a:rect l="l" t="t" r="r" b="b"/>
              <a:pathLst>
                <a:path w="1975" h="1764" extrusionOk="0">
                  <a:moveTo>
                    <a:pt x="123" y="0"/>
                  </a:moveTo>
                  <a:cubicBezTo>
                    <a:pt x="2" y="0"/>
                    <a:pt x="0" y="83"/>
                    <a:pt x="107" y="275"/>
                  </a:cubicBezTo>
                  <a:cubicBezTo>
                    <a:pt x="307" y="642"/>
                    <a:pt x="607" y="1275"/>
                    <a:pt x="874" y="1509"/>
                  </a:cubicBezTo>
                  <a:cubicBezTo>
                    <a:pt x="1102" y="1714"/>
                    <a:pt x="1502" y="1764"/>
                    <a:pt x="1742" y="1764"/>
                  </a:cubicBezTo>
                  <a:cubicBezTo>
                    <a:pt x="1853" y="1764"/>
                    <a:pt x="1931" y="1753"/>
                    <a:pt x="1941" y="1742"/>
                  </a:cubicBezTo>
                  <a:cubicBezTo>
                    <a:pt x="1975" y="1676"/>
                    <a:pt x="1975" y="909"/>
                    <a:pt x="1641" y="608"/>
                  </a:cubicBezTo>
                  <a:cubicBezTo>
                    <a:pt x="1408" y="408"/>
                    <a:pt x="874" y="175"/>
                    <a:pt x="440" y="75"/>
                  </a:cubicBezTo>
                  <a:cubicBezTo>
                    <a:pt x="296" y="26"/>
                    <a:pt x="190" y="0"/>
                    <a:pt x="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17"/>
            <p:cNvSpPr/>
            <p:nvPr/>
          </p:nvSpPr>
          <p:spPr>
            <a:xfrm>
              <a:off x="3632775" y="3790225"/>
              <a:ext cx="50525" cy="43225"/>
            </a:xfrm>
            <a:custGeom>
              <a:avLst/>
              <a:gdLst/>
              <a:ahLst/>
              <a:cxnLst/>
              <a:rect l="l" t="t" r="r" b="b"/>
              <a:pathLst>
                <a:path w="2021" h="1729" extrusionOk="0">
                  <a:moveTo>
                    <a:pt x="1878" y="0"/>
                  </a:moveTo>
                  <a:cubicBezTo>
                    <a:pt x="1810" y="0"/>
                    <a:pt x="1708" y="19"/>
                    <a:pt x="1568" y="51"/>
                  </a:cubicBezTo>
                  <a:cubicBezTo>
                    <a:pt x="1168" y="185"/>
                    <a:pt x="634" y="351"/>
                    <a:pt x="367" y="551"/>
                  </a:cubicBezTo>
                  <a:cubicBezTo>
                    <a:pt x="33" y="852"/>
                    <a:pt x="0" y="1652"/>
                    <a:pt x="33" y="1686"/>
                  </a:cubicBezTo>
                  <a:cubicBezTo>
                    <a:pt x="48" y="1700"/>
                    <a:pt x="202" y="1729"/>
                    <a:pt x="401" y="1729"/>
                  </a:cubicBezTo>
                  <a:cubicBezTo>
                    <a:pt x="648" y="1729"/>
                    <a:pt x="964" y="1685"/>
                    <a:pt x="1168" y="1519"/>
                  </a:cubicBezTo>
                  <a:cubicBezTo>
                    <a:pt x="1401" y="1285"/>
                    <a:pt x="1735" y="652"/>
                    <a:pt x="1901" y="285"/>
                  </a:cubicBezTo>
                  <a:cubicBezTo>
                    <a:pt x="2014" y="81"/>
                    <a:pt x="2020" y="0"/>
                    <a:pt x="187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17"/>
            <p:cNvSpPr/>
            <p:nvPr/>
          </p:nvSpPr>
          <p:spPr>
            <a:xfrm>
              <a:off x="3728675" y="4679200"/>
              <a:ext cx="47925" cy="45825"/>
            </a:xfrm>
            <a:custGeom>
              <a:avLst/>
              <a:gdLst/>
              <a:ahLst/>
              <a:cxnLst/>
              <a:rect l="l" t="t" r="r" b="b"/>
              <a:pathLst>
                <a:path w="1917" h="1833" extrusionOk="0">
                  <a:moveTo>
                    <a:pt x="1810" y="1"/>
                  </a:moveTo>
                  <a:cubicBezTo>
                    <a:pt x="1746" y="1"/>
                    <a:pt x="1643" y="33"/>
                    <a:pt x="1501" y="84"/>
                  </a:cubicBezTo>
                  <a:cubicBezTo>
                    <a:pt x="1068" y="184"/>
                    <a:pt x="567" y="451"/>
                    <a:pt x="334" y="685"/>
                  </a:cubicBezTo>
                  <a:cubicBezTo>
                    <a:pt x="0" y="985"/>
                    <a:pt x="67" y="1785"/>
                    <a:pt x="134" y="1819"/>
                  </a:cubicBezTo>
                  <a:cubicBezTo>
                    <a:pt x="142" y="1827"/>
                    <a:pt x="190" y="1833"/>
                    <a:pt x="263" y="1833"/>
                  </a:cubicBezTo>
                  <a:cubicBezTo>
                    <a:pt x="495" y="1833"/>
                    <a:pt x="973" y="1772"/>
                    <a:pt x="1201" y="1519"/>
                  </a:cubicBezTo>
                  <a:cubicBezTo>
                    <a:pt x="1401" y="1318"/>
                    <a:pt x="1668" y="685"/>
                    <a:pt x="1835" y="284"/>
                  </a:cubicBezTo>
                  <a:cubicBezTo>
                    <a:pt x="1917" y="80"/>
                    <a:pt x="1911" y="1"/>
                    <a:pt x="18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17"/>
            <p:cNvSpPr/>
            <p:nvPr/>
          </p:nvSpPr>
          <p:spPr>
            <a:xfrm>
              <a:off x="3648600" y="4535975"/>
              <a:ext cx="64250" cy="30050"/>
            </a:xfrm>
            <a:custGeom>
              <a:avLst/>
              <a:gdLst/>
              <a:ahLst/>
              <a:cxnLst/>
              <a:rect l="l" t="t" r="r" b="b"/>
              <a:pathLst>
                <a:path w="2570" h="1202" extrusionOk="0">
                  <a:moveTo>
                    <a:pt x="1548" y="1"/>
                  </a:moveTo>
                  <a:cubicBezTo>
                    <a:pt x="1222" y="1"/>
                    <a:pt x="794" y="65"/>
                    <a:pt x="435" y="176"/>
                  </a:cubicBezTo>
                  <a:cubicBezTo>
                    <a:pt x="34" y="309"/>
                    <a:pt x="1" y="376"/>
                    <a:pt x="268" y="543"/>
                  </a:cubicBezTo>
                  <a:cubicBezTo>
                    <a:pt x="601" y="810"/>
                    <a:pt x="1202" y="1177"/>
                    <a:pt x="1535" y="1177"/>
                  </a:cubicBezTo>
                  <a:cubicBezTo>
                    <a:pt x="1588" y="1194"/>
                    <a:pt x="1645" y="1202"/>
                    <a:pt x="1704" y="1202"/>
                  </a:cubicBezTo>
                  <a:cubicBezTo>
                    <a:pt x="2092" y="1202"/>
                    <a:pt x="2569" y="868"/>
                    <a:pt x="2569" y="810"/>
                  </a:cubicBezTo>
                  <a:cubicBezTo>
                    <a:pt x="2569" y="743"/>
                    <a:pt x="2169" y="76"/>
                    <a:pt x="1735" y="9"/>
                  </a:cubicBezTo>
                  <a:cubicBezTo>
                    <a:pt x="1678" y="3"/>
                    <a:pt x="1615" y="1"/>
                    <a:pt x="1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17"/>
            <p:cNvSpPr/>
            <p:nvPr/>
          </p:nvSpPr>
          <p:spPr>
            <a:xfrm>
              <a:off x="3698650" y="4327975"/>
              <a:ext cx="55650" cy="38975"/>
            </a:xfrm>
            <a:custGeom>
              <a:avLst/>
              <a:gdLst/>
              <a:ahLst/>
              <a:cxnLst/>
              <a:rect l="l" t="t" r="r" b="b"/>
              <a:pathLst>
                <a:path w="2226" h="1559" extrusionOk="0">
                  <a:moveTo>
                    <a:pt x="2075" y="0"/>
                  </a:moveTo>
                  <a:cubicBezTo>
                    <a:pt x="2032" y="0"/>
                    <a:pt x="1975" y="8"/>
                    <a:pt x="1902" y="23"/>
                  </a:cubicBezTo>
                  <a:cubicBezTo>
                    <a:pt x="1501" y="123"/>
                    <a:pt x="834" y="223"/>
                    <a:pt x="534" y="457"/>
                  </a:cubicBezTo>
                  <a:cubicBezTo>
                    <a:pt x="167" y="690"/>
                    <a:pt x="0" y="1391"/>
                    <a:pt x="34" y="1424"/>
                  </a:cubicBezTo>
                  <a:cubicBezTo>
                    <a:pt x="54" y="1466"/>
                    <a:pt x="360" y="1559"/>
                    <a:pt x="676" y="1559"/>
                  </a:cubicBezTo>
                  <a:cubicBezTo>
                    <a:pt x="867" y="1559"/>
                    <a:pt x="1063" y="1525"/>
                    <a:pt x="1201" y="1424"/>
                  </a:cubicBezTo>
                  <a:cubicBezTo>
                    <a:pt x="1501" y="1224"/>
                    <a:pt x="1835" y="757"/>
                    <a:pt x="2035" y="390"/>
                  </a:cubicBezTo>
                  <a:cubicBezTo>
                    <a:pt x="2191" y="104"/>
                    <a:pt x="2226" y="0"/>
                    <a:pt x="20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17"/>
            <p:cNvSpPr/>
            <p:nvPr/>
          </p:nvSpPr>
          <p:spPr>
            <a:xfrm>
              <a:off x="3700325" y="4049150"/>
              <a:ext cx="63400" cy="30800"/>
            </a:xfrm>
            <a:custGeom>
              <a:avLst/>
              <a:gdLst/>
              <a:ahLst/>
              <a:cxnLst/>
              <a:rect l="l" t="t" r="r" b="b"/>
              <a:pathLst>
                <a:path w="2536" h="1232" extrusionOk="0">
                  <a:moveTo>
                    <a:pt x="1193" y="0"/>
                  </a:moveTo>
                  <a:cubicBezTo>
                    <a:pt x="1033" y="0"/>
                    <a:pt x="885" y="11"/>
                    <a:pt x="767" y="35"/>
                  </a:cubicBezTo>
                  <a:cubicBezTo>
                    <a:pt x="334" y="168"/>
                    <a:pt x="0" y="869"/>
                    <a:pt x="0" y="935"/>
                  </a:cubicBezTo>
                  <a:cubicBezTo>
                    <a:pt x="0" y="964"/>
                    <a:pt x="479" y="1231"/>
                    <a:pt x="889" y="1231"/>
                  </a:cubicBezTo>
                  <a:cubicBezTo>
                    <a:pt x="963" y="1231"/>
                    <a:pt x="1035" y="1223"/>
                    <a:pt x="1101" y="1202"/>
                  </a:cubicBezTo>
                  <a:cubicBezTo>
                    <a:pt x="1434" y="1136"/>
                    <a:pt x="1968" y="669"/>
                    <a:pt x="2302" y="435"/>
                  </a:cubicBezTo>
                  <a:cubicBezTo>
                    <a:pt x="2535" y="202"/>
                    <a:pt x="2502" y="168"/>
                    <a:pt x="2102" y="102"/>
                  </a:cubicBezTo>
                  <a:cubicBezTo>
                    <a:pt x="1822" y="37"/>
                    <a:pt x="1486" y="0"/>
                    <a:pt x="11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17"/>
            <p:cNvSpPr/>
            <p:nvPr/>
          </p:nvSpPr>
          <p:spPr>
            <a:xfrm>
              <a:off x="3747025" y="3580900"/>
              <a:ext cx="64225" cy="31200"/>
            </a:xfrm>
            <a:custGeom>
              <a:avLst/>
              <a:gdLst/>
              <a:ahLst/>
              <a:cxnLst/>
              <a:rect l="l" t="t" r="r" b="b"/>
              <a:pathLst>
                <a:path w="2569" h="1248" extrusionOk="0">
                  <a:moveTo>
                    <a:pt x="1211" y="0"/>
                  </a:moveTo>
                  <a:cubicBezTo>
                    <a:pt x="1044" y="0"/>
                    <a:pt x="890" y="15"/>
                    <a:pt x="767" y="51"/>
                  </a:cubicBezTo>
                  <a:cubicBezTo>
                    <a:pt x="334" y="185"/>
                    <a:pt x="0" y="885"/>
                    <a:pt x="0" y="919"/>
                  </a:cubicBezTo>
                  <a:cubicBezTo>
                    <a:pt x="0" y="975"/>
                    <a:pt x="480" y="1248"/>
                    <a:pt x="890" y="1248"/>
                  </a:cubicBezTo>
                  <a:cubicBezTo>
                    <a:pt x="964" y="1248"/>
                    <a:pt x="1035" y="1239"/>
                    <a:pt x="1101" y="1219"/>
                  </a:cubicBezTo>
                  <a:cubicBezTo>
                    <a:pt x="1434" y="1119"/>
                    <a:pt x="1968" y="685"/>
                    <a:pt x="2302" y="418"/>
                  </a:cubicBezTo>
                  <a:cubicBezTo>
                    <a:pt x="2569" y="218"/>
                    <a:pt x="2502" y="185"/>
                    <a:pt x="2102" y="85"/>
                  </a:cubicBezTo>
                  <a:cubicBezTo>
                    <a:pt x="1827" y="43"/>
                    <a:pt x="1500" y="0"/>
                    <a:pt x="1211"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17"/>
            <p:cNvSpPr/>
            <p:nvPr/>
          </p:nvSpPr>
          <p:spPr>
            <a:xfrm>
              <a:off x="3798725" y="3332800"/>
              <a:ext cx="63400" cy="30800"/>
            </a:xfrm>
            <a:custGeom>
              <a:avLst/>
              <a:gdLst/>
              <a:ahLst/>
              <a:cxnLst/>
              <a:rect l="l" t="t" r="r" b="b"/>
              <a:pathLst>
                <a:path w="2536" h="1232" extrusionOk="0">
                  <a:moveTo>
                    <a:pt x="1168" y="0"/>
                  </a:moveTo>
                  <a:cubicBezTo>
                    <a:pt x="1004" y="0"/>
                    <a:pt x="852" y="11"/>
                    <a:pt x="734" y="35"/>
                  </a:cubicBezTo>
                  <a:cubicBezTo>
                    <a:pt x="334" y="168"/>
                    <a:pt x="0" y="869"/>
                    <a:pt x="0" y="936"/>
                  </a:cubicBezTo>
                  <a:cubicBezTo>
                    <a:pt x="0" y="964"/>
                    <a:pt x="479" y="1232"/>
                    <a:pt x="869" y="1232"/>
                  </a:cubicBezTo>
                  <a:cubicBezTo>
                    <a:pt x="939" y="1232"/>
                    <a:pt x="1006" y="1223"/>
                    <a:pt x="1068" y="1202"/>
                  </a:cubicBezTo>
                  <a:cubicBezTo>
                    <a:pt x="1401" y="1102"/>
                    <a:pt x="1935" y="669"/>
                    <a:pt x="2268" y="435"/>
                  </a:cubicBezTo>
                  <a:cubicBezTo>
                    <a:pt x="2535" y="202"/>
                    <a:pt x="2502" y="168"/>
                    <a:pt x="2068" y="102"/>
                  </a:cubicBezTo>
                  <a:cubicBezTo>
                    <a:pt x="1810" y="37"/>
                    <a:pt x="1468" y="0"/>
                    <a:pt x="116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17"/>
            <p:cNvSpPr/>
            <p:nvPr/>
          </p:nvSpPr>
          <p:spPr>
            <a:xfrm>
              <a:off x="3657700" y="3898350"/>
              <a:ext cx="51800" cy="39725"/>
            </a:xfrm>
            <a:custGeom>
              <a:avLst/>
              <a:gdLst/>
              <a:ahLst/>
              <a:cxnLst/>
              <a:rect l="l" t="t" r="r" b="b"/>
              <a:pathLst>
                <a:path w="2072" h="1589" extrusionOk="0">
                  <a:moveTo>
                    <a:pt x="156" y="0"/>
                  </a:moveTo>
                  <a:cubicBezTo>
                    <a:pt x="0" y="0"/>
                    <a:pt x="16" y="77"/>
                    <a:pt x="137" y="296"/>
                  </a:cubicBezTo>
                  <a:cubicBezTo>
                    <a:pt x="337" y="663"/>
                    <a:pt x="671" y="1230"/>
                    <a:pt x="904" y="1397"/>
                  </a:cubicBezTo>
                  <a:cubicBezTo>
                    <a:pt x="1105" y="1547"/>
                    <a:pt x="1380" y="1589"/>
                    <a:pt x="1609" y="1589"/>
                  </a:cubicBezTo>
                  <a:cubicBezTo>
                    <a:pt x="1838" y="1589"/>
                    <a:pt x="2022" y="1547"/>
                    <a:pt x="2039" y="1530"/>
                  </a:cubicBezTo>
                  <a:cubicBezTo>
                    <a:pt x="2072" y="1497"/>
                    <a:pt x="2039" y="696"/>
                    <a:pt x="1672" y="463"/>
                  </a:cubicBezTo>
                  <a:cubicBezTo>
                    <a:pt x="1371" y="296"/>
                    <a:pt x="838" y="129"/>
                    <a:pt x="404" y="29"/>
                  </a:cubicBezTo>
                  <a:cubicBezTo>
                    <a:pt x="295" y="11"/>
                    <a:pt x="214" y="0"/>
                    <a:pt x="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17"/>
            <p:cNvSpPr/>
            <p:nvPr/>
          </p:nvSpPr>
          <p:spPr>
            <a:xfrm>
              <a:off x="3714800" y="3468875"/>
              <a:ext cx="52250" cy="39725"/>
            </a:xfrm>
            <a:custGeom>
              <a:avLst/>
              <a:gdLst/>
              <a:ahLst/>
              <a:cxnLst/>
              <a:rect l="l" t="t" r="r" b="b"/>
              <a:pathLst>
                <a:path w="2090" h="1589" extrusionOk="0">
                  <a:moveTo>
                    <a:pt x="167" y="0"/>
                  </a:moveTo>
                  <a:cubicBezTo>
                    <a:pt x="2" y="0"/>
                    <a:pt x="0" y="77"/>
                    <a:pt x="122" y="296"/>
                  </a:cubicBezTo>
                  <a:cubicBezTo>
                    <a:pt x="355" y="663"/>
                    <a:pt x="722" y="1230"/>
                    <a:pt x="922" y="1397"/>
                  </a:cubicBezTo>
                  <a:cubicBezTo>
                    <a:pt x="1106" y="1547"/>
                    <a:pt x="1381" y="1589"/>
                    <a:pt x="1614" y="1589"/>
                  </a:cubicBezTo>
                  <a:cubicBezTo>
                    <a:pt x="1848" y="1589"/>
                    <a:pt x="2040" y="1547"/>
                    <a:pt x="2056" y="1530"/>
                  </a:cubicBezTo>
                  <a:cubicBezTo>
                    <a:pt x="2090" y="1497"/>
                    <a:pt x="2056" y="696"/>
                    <a:pt x="1689" y="463"/>
                  </a:cubicBezTo>
                  <a:cubicBezTo>
                    <a:pt x="1389" y="296"/>
                    <a:pt x="855" y="129"/>
                    <a:pt x="422" y="29"/>
                  </a:cubicBezTo>
                  <a:cubicBezTo>
                    <a:pt x="313" y="11"/>
                    <a:pt x="229" y="0"/>
                    <a:pt x="167"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17"/>
            <p:cNvSpPr/>
            <p:nvPr/>
          </p:nvSpPr>
          <p:spPr>
            <a:xfrm>
              <a:off x="3789475" y="3143250"/>
              <a:ext cx="52625" cy="40125"/>
            </a:xfrm>
            <a:custGeom>
              <a:avLst/>
              <a:gdLst/>
              <a:ahLst/>
              <a:cxnLst/>
              <a:rect l="l" t="t" r="r" b="b"/>
              <a:pathLst>
                <a:path w="2105" h="1605" extrusionOk="0">
                  <a:moveTo>
                    <a:pt x="155" y="1"/>
                  </a:moveTo>
                  <a:cubicBezTo>
                    <a:pt x="1" y="1"/>
                    <a:pt x="19" y="89"/>
                    <a:pt x="137" y="278"/>
                  </a:cubicBezTo>
                  <a:cubicBezTo>
                    <a:pt x="404" y="679"/>
                    <a:pt x="737" y="1246"/>
                    <a:pt x="937" y="1413"/>
                  </a:cubicBezTo>
                  <a:cubicBezTo>
                    <a:pt x="1121" y="1563"/>
                    <a:pt x="1396" y="1604"/>
                    <a:pt x="1629" y="1604"/>
                  </a:cubicBezTo>
                  <a:cubicBezTo>
                    <a:pt x="1863" y="1604"/>
                    <a:pt x="2055" y="1563"/>
                    <a:pt x="2071" y="1546"/>
                  </a:cubicBezTo>
                  <a:cubicBezTo>
                    <a:pt x="2105" y="1513"/>
                    <a:pt x="2071" y="712"/>
                    <a:pt x="1671" y="445"/>
                  </a:cubicBezTo>
                  <a:cubicBezTo>
                    <a:pt x="1404" y="278"/>
                    <a:pt x="837" y="112"/>
                    <a:pt x="437" y="45"/>
                  </a:cubicBezTo>
                  <a:cubicBezTo>
                    <a:pt x="310" y="16"/>
                    <a:pt x="218" y="1"/>
                    <a:pt x="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17"/>
            <p:cNvSpPr/>
            <p:nvPr/>
          </p:nvSpPr>
          <p:spPr>
            <a:xfrm>
              <a:off x="3631100" y="4037075"/>
              <a:ext cx="48250" cy="45825"/>
            </a:xfrm>
            <a:custGeom>
              <a:avLst/>
              <a:gdLst/>
              <a:ahLst/>
              <a:cxnLst/>
              <a:rect l="l" t="t" r="r" b="b"/>
              <a:pathLst>
                <a:path w="1930" h="1833" extrusionOk="0">
                  <a:moveTo>
                    <a:pt x="1834" y="1"/>
                  </a:moveTo>
                  <a:cubicBezTo>
                    <a:pt x="1774" y="1"/>
                    <a:pt x="1677" y="32"/>
                    <a:pt x="1535" y="84"/>
                  </a:cubicBezTo>
                  <a:cubicBezTo>
                    <a:pt x="1101" y="184"/>
                    <a:pt x="601" y="451"/>
                    <a:pt x="334" y="685"/>
                  </a:cubicBezTo>
                  <a:cubicBezTo>
                    <a:pt x="0" y="985"/>
                    <a:pt x="100" y="1785"/>
                    <a:pt x="134" y="1819"/>
                  </a:cubicBezTo>
                  <a:cubicBezTo>
                    <a:pt x="142" y="1827"/>
                    <a:pt x="192" y="1833"/>
                    <a:pt x="268" y="1833"/>
                  </a:cubicBezTo>
                  <a:cubicBezTo>
                    <a:pt x="509" y="1833"/>
                    <a:pt x="1007" y="1772"/>
                    <a:pt x="1235" y="1519"/>
                  </a:cubicBezTo>
                  <a:cubicBezTo>
                    <a:pt x="1435" y="1318"/>
                    <a:pt x="1702" y="651"/>
                    <a:pt x="1868" y="284"/>
                  </a:cubicBezTo>
                  <a:cubicBezTo>
                    <a:pt x="1930" y="80"/>
                    <a:pt x="1928" y="1"/>
                    <a:pt x="1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17"/>
            <p:cNvSpPr/>
            <p:nvPr/>
          </p:nvSpPr>
          <p:spPr>
            <a:xfrm>
              <a:off x="3790375" y="3384525"/>
              <a:ext cx="308575" cy="1645375"/>
            </a:xfrm>
            <a:custGeom>
              <a:avLst/>
              <a:gdLst/>
              <a:ahLst/>
              <a:cxnLst/>
              <a:rect l="l" t="t" r="r" b="b"/>
              <a:pathLst>
                <a:path w="12343" h="65815" fill="none" extrusionOk="0">
                  <a:moveTo>
                    <a:pt x="12343" y="1"/>
                  </a:moveTo>
                  <a:cubicBezTo>
                    <a:pt x="12343" y="1"/>
                    <a:pt x="1068" y="21850"/>
                    <a:pt x="1" y="65815"/>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17"/>
            <p:cNvSpPr/>
            <p:nvPr/>
          </p:nvSpPr>
          <p:spPr>
            <a:xfrm>
              <a:off x="3534350" y="3032625"/>
              <a:ext cx="353625" cy="1996450"/>
            </a:xfrm>
            <a:custGeom>
              <a:avLst/>
              <a:gdLst/>
              <a:ahLst/>
              <a:cxnLst/>
              <a:rect l="l" t="t" r="r" b="b"/>
              <a:pathLst>
                <a:path w="14145" h="79858" fill="none" extrusionOk="0">
                  <a:moveTo>
                    <a:pt x="10275" y="79857"/>
                  </a:moveTo>
                  <a:cubicBezTo>
                    <a:pt x="1" y="38661"/>
                    <a:pt x="14144" y="0"/>
                    <a:pt x="14144"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17"/>
            <p:cNvSpPr/>
            <p:nvPr/>
          </p:nvSpPr>
          <p:spPr>
            <a:xfrm>
              <a:off x="3791200" y="4011650"/>
              <a:ext cx="297750" cy="1017425"/>
            </a:xfrm>
            <a:custGeom>
              <a:avLst/>
              <a:gdLst/>
              <a:ahLst/>
              <a:cxnLst/>
              <a:rect l="l" t="t" r="r" b="b"/>
              <a:pathLst>
                <a:path w="11910" h="40697" fill="none" extrusionOk="0">
                  <a:moveTo>
                    <a:pt x="11909" y="0"/>
                  </a:moveTo>
                  <a:cubicBezTo>
                    <a:pt x="11909" y="0"/>
                    <a:pt x="8974" y="14211"/>
                    <a:pt x="1" y="4069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17"/>
            <p:cNvSpPr/>
            <p:nvPr/>
          </p:nvSpPr>
          <p:spPr>
            <a:xfrm>
              <a:off x="3415100" y="4094200"/>
              <a:ext cx="376125" cy="935700"/>
            </a:xfrm>
            <a:custGeom>
              <a:avLst/>
              <a:gdLst/>
              <a:ahLst/>
              <a:cxnLst/>
              <a:rect l="l" t="t" r="r" b="b"/>
              <a:pathLst>
                <a:path w="15045" h="37428" fill="none" extrusionOk="0">
                  <a:moveTo>
                    <a:pt x="1" y="1"/>
                  </a:moveTo>
                  <a:cubicBezTo>
                    <a:pt x="1" y="1"/>
                    <a:pt x="1902" y="20782"/>
                    <a:pt x="15045" y="3742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17"/>
            <p:cNvSpPr/>
            <p:nvPr/>
          </p:nvSpPr>
          <p:spPr>
            <a:xfrm>
              <a:off x="3579400" y="3682250"/>
              <a:ext cx="211000" cy="1346825"/>
            </a:xfrm>
            <a:custGeom>
              <a:avLst/>
              <a:gdLst/>
              <a:ahLst/>
              <a:cxnLst/>
              <a:rect l="l" t="t" r="r" b="b"/>
              <a:pathLst>
                <a:path w="8440" h="53873" fill="none" extrusionOk="0">
                  <a:moveTo>
                    <a:pt x="2469" y="0"/>
                  </a:moveTo>
                  <a:cubicBezTo>
                    <a:pt x="2469" y="0"/>
                    <a:pt x="0" y="32557"/>
                    <a:pt x="8440" y="53872"/>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17"/>
            <p:cNvSpPr/>
            <p:nvPr/>
          </p:nvSpPr>
          <p:spPr>
            <a:xfrm>
              <a:off x="3757850" y="4761350"/>
              <a:ext cx="267725" cy="275225"/>
            </a:xfrm>
            <a:custGeom>
              <a:avLst/>
              <a:gdLst/>
              <a:ahLst/>
              <a:cxnLst/>
              <a:rect l="l" t="t" r="r" b="b"/>
              <a:pathLst>
                <a:path w="10709" h="11009" extrusionOk="0">
                  <a:moveTo>
                    <a:pt x="10375" y="1"/>
                  </a:moveTo>
                  <a:lnTo>
                    <a:pt x="10375" y="1"/>
                  </a:lnTo>
                  <a:cubicBezTo>
                    <a:pt x="7740" y="568"/>
                    <a:pt x="3703" y="3003"/>
                    <a:pt x="1869" y="4904"/>
                  </a:cubicBezTo>
                  <a:cubicBezTo>
                    <a:pt x="1" y="6839"/>
                    <a:pt x="368" y="8373"/>
                    <a:pt x="801" y="11008"/>
                  </a:cubicBezTo>
                  <a:cubicBezTo>
                    <a:pt x="3570" y="10975"/>
                    <a:pt x="4871" y="10975"/>
                    <a:pt x="6705" y="8874"/>
                  </a:cubicBezTo>
                  <a:cubicBezTo>
                    <a:pt x="8507" y="6805"/>
                    <a:pt x="10708" y="2736"/>
                    <a:pt x="103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17"/>
            <p:cNvSpPr/>
            <p:nvPr/>
          </p:nvSpPr>
          <p:spPr>
            <a:xfrm>
              <a:off x="3792875" y="4821400"/>
              <a:ext cx="177650" cy="197650"/>
            </a:xfrm>
            <a:custGeom>
              <a:avLst/>
              <a:gdLst/>
              <a:ahLst/>
              <a:cxnLst/>
              <a:rect l="l" t="t" r="r" b="b"/>
              <a:pathLst>
                <a:path w="7106" h="7906" fill="none" extrusionOk="0">
                  <a:moveTo>
                    <a:pt x="7106" y="0"/>
                  </a:moveTo>
                  <a:cubicBezTo>
                    <a:pt x="6739" y="467"/>
                    <a:pt x="1" y="7906"/>
                    <a:pt x="1" y="790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17"/>
            <p:cNvSpPr/>
            <p:nvPr/>
          </p:nvSpPr>
          <p:spPr>
            <a:xfrm>
              <a:off x="3508500" y="4787200"/>
              <a:ext cx="277725" cy="253850"/>
            </a:xfrm>
            <a:custGeom>
              <a:avLst/>
              <a:gdLst/>
              <a:ahLst/>
              <a:cxnLst/>
              <a:rect l="l" t="t" r="r" b="b"/>
              <a:pathLst>
                <a:path w="11109" h="10154" extrusionOk="0">
                  <a:moveTo>
                    <a:pt x="101" y="1"/>
                  </a:moveTo>
                  <a:lnTo>
                    <a:pt x="101" y="1"/>
                  </a:lnTo>
                  <a:cubicBezTo>
                    <a:pt x="1" y="2769"/>
                    <a:pt x="2636" y="6539"/>
                    <a:pt x="4638" y="8473"/>
                  </a:cubicBezTo>
                  <a:cubicBezTo>
                    <a:pt x="6036" y="9802"/>
                    <a:pt x="7109" y="10153"/>
                    <a:pt x="8562" y="10153"/>
                  </a:cubicBezTo>
                  <a:cubicBezTo>
                    <a:pt x="9188" y="10153"/>
                    <a:pt x="9885" y="10088"/>
                    <a:pt x="10709" y="10008"/>
                  </a:cubicBezTo>
                  <a:cubicBezTo>
                    <a:pt x="10875" y="7339"/>
                    <a:pt x="11109" y="5771"/>
                    <a:pt x="9041" y="4037"/>
                  </a:cubicBezTo>
                  <a:cubicBezTo>
                    <a:pt x="7006" y="2302"/>
                    <a:pt x="2770" y="334"/>
                    <a:pt x="1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17"/>
            <p:cNvSpPr/>
            <p:nvPr/>
          </p:nvSpPr>
          <p:spPr>
            <a:xfrm>
              <a:off x="3562725" y="4842250"/>
              <a:ext cx="196000" cy="178475"/>
            </a:xfrm>
            <a:custGeom>
              <a:avLst/>
              <a:gdLst/>
              <a:ahLst/>
              <a:cxnLst/>
              <a:rect l="l" t="t" r="r" b="b"/>
              <a:pathLst>
                <a:path w="7840" h="7139" fill="none" extrusionOk="0">
                  <a:moveTo>
                    <a:pt x="0" y="0"/>
                  </a:moveTo>
                  <a:cubicBezTo>
                    <a:pt x="434" y="434"/>
                    <a:pt x="7839" y="7139"/>
                    <a:pt x="7839" y="7139"/>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17"/>
            <p:cNvSpPr/>
            <p:nvPr/>
          </p:nvSpPr>
          <p:spPr>
            <a:xfrm>
              <a:off x="3480150" y="3518800"/>
              <a:ext cx="331925" cy="316475"/>
            </a:xfrm>
            <a:custGeom>
              <a:avLst/>
              <a:gdLst/>
              <a:ahLst/>
              <a:cxnLst/>
              <a:rect l="l" t="t" r="r" b="b"/>
              <a:pathLst>
                <a:path w="13277" h="12659" extrusionOk="0">
                  <a:moveTo>
                    <a:pt x="6088" y="0"/>
                  </a:moveTo>
                  <a:cubicBezTo>
                    <a:pt x="5661" y="0"/>
                    <a:pt x="5217" y="175"/>
                    <a:pt x="4904" y="467"/>
                  </a:cubicBezTo>
                  <a:cubicBezTo>
                    <a:pt x="4337" y="968"/>
                    <a:pt x="4137" y="1668"/>
                    <a:pt x="4137" y="2369"/>
                  </a:cubicBezTo>
                  <a:cubicBezTo>
                    <a:pt x="4115" y="2805"/>
                    <a:pt x="4193" y="3256"/>
                    <a:pt x="4297" y="3702"/>
                  </a:cubicBezTo>
                  <a:lnTo>
                    <a:pt x="4297" y="3702"/>
                  </a:lnTo>
                  <a:cubicBezTo>
                    <a:pt x="4247" y="3636"/>
                    <a:pt x="4183" y="3580"/>
                    <a:pt x="4104" y="3536"/>
                  </a:cubicBezTo>
                  <a:cubicBezTo>
                    <a:pt x="3770" y="3369"/>
                    <a:pt x="3403" y="3336"/>
                    <a:pt x="3003" y="3336"/>
                  </a:cubicBezTo>
                  <a:cubicBezTo>
                    <a:pt x="2803" y="3336"/>
                    <a:pt x="2594" y="3319"/>
                    <a:pt x="2386" y="3319"/>
                  </a:cubicBezTo>
                  <a:cubicBezTo>
                    <a:pt x="2177" y="3319"/>
                    <a:pt x="1969" y="3336"/>
                    <a:pt x="1769" y="3403"/>
                  </a:cubicBezTo>
                  <a:cubicBezTo>
                    <a:pt x="1335" y="3536"/>
                    <a:pt x="968" y="3836"/>
                    <a:pt x="901" y="4237"/>
                  </a:cubicBezTo>
                  <a:cubicBezTo>
                    <a:pt x="768" y="4737"/>
                    <a:pt x="1102" y="5237"/>
                    <a:pt x="1468" y="5638"/>
                  </a:cubicBezTo>
                  <a:cubicBezTo>
                    <a:pt x="2069" y="6238"/>
                    <a:pt x="2769" y="6672"/>
                    <a:pt x="3570" y="6972"/>
                  </a:cubicBezTo>
                  <a:cubicBezTo>
                    <a:pt x="2569" y="7039"/>
                    <a:pt x="1502" y="7372"/>
                    <a:pt x="835" y="8139"/>
                  </a:cubicBezTo>
                  <a:cubicBezTo>
                    <a:pt x="168" y="8873"/>
                    <a:pt x="1" y="10141"/>
                    <a:pt x="668" y="10875"/>
                  </a:cubicBezTo>
                  <a:cubicBezTo>
                    <a:pt x="1037" y="11264"/>
                    <a:pt x="1557" y="11439"/>
                    <a:pt x="2081" y="11439"/>
                  </a:cubicBezTo>
                  <a:cubicBezTo>
                    <a:pt x="2410" y="11439"/>
                    <a:pt x="2740" y="11370"/>
                    <a:pt x="3036" y="11242"/>
                  </a:cubicBezTo>
                  <a:cubicBezTo>
                    <a:pt x="3723" y="10955"/>
                    <a:pt x="4238" y="10399"/>
                    <a:pt x="4645" y="9804"/>
                  </a:cubicBezTo>
                  <a:lnTo>
                    <a:pt x="4645" y="9804"/>
                  </a:lnTo>
                  <a:cubicBezTo>
                    <a:pt x="4428" y="10216"/>
                    <a:pt x="4364" y="10695"/>
                    <a:pt x="4471" y="11175"/>
                  </a:cubicBezTo>
                  <a:cubicBezTo>
                    <a:pt x="4637" y="11742"/>
                    <a:pt x="5004" y="12242"/>
                    <a:pt x="5538" y="12509"/>
                  </a:cubicBezTo>
                  <a:cubicBezTo>
                    <a:pt x="5771" y="12606"/>
                    <a:pt x="6004" y="12658"/>
                    <a:pt x="6238" y="12658"/>
                  </a:cubicBezTo>
                  <a:cubicBezTo>
                    <a:pt x="6405" y="12658"/>
                    <a:pt x="6572" y="12632"/>
                    <a:pt x="6739" y="12576"/>
                  </a:cubicBezTo>
                  <a:cubicBezTo>
                    <a:pt x="7306" y="12376"/>
                    <a:pt x="7673" y="11675"/>
                    <a:pt x="7673" y="11042"/>
                  </a:cubicBezTo>
                  <a:cubicBezTo>
                    <a:pt x="7740" y="10408"/>
                    <a:pt x="7573" y="9874"/>
                    <a:pt x="7306" y="9307"/>
                  </a:cubicBezTo>
                  <a:lnTo>
                    <a:pt x="7306" y="9307"/>
                  </a:lnTo>
                  <a:cubicBezTo>
                    <a:pt x="8107" y="10041"/>
                    <a:pt x="9107" y="10508"/>
                    <a:pt x="10175" y="10641"/>
                  </a:cubicBezTo>
                  <a:cubicBezTo>
                    <a:pt x="10275" y="10648"/>
                    <a:pt x="10375" y="10652"/>
                    <a:pt x="10474" y="10652"/>
                  </a:cubicBezTo>
                  <a:cubicBezTo>
                    <a:pt x="10873" y="10652"/>
                    <a:pt x="11262" y="10588"/>
                    <a:pt x="11609" y="10374"/>
                  </a:cubicBezTo>
                  <a:cubicBezTo>
                    <a:pt x="12176" y="10007"/>
                    <a:pt x="12443" y="9207"/>
                    <a:pt x="12243" y="8540"/>
                  </a:cubicBezTo>
                  <a:cubicBezTo>
                    <a:pt x="12009" y="7873"/>
                    <a:pt x="11476" y="7339"/>
                    <a:pt x="10842" y="7039"/>
                  </a:cubicBezTo>
                  <a:cubicBezTo>
                    <a:pt x="10241" y="6738"/>
                    <a:pt x="9608" y="6738"/>
                    <a:pt x="8907" y="6738"/>
                  </a:cubicBezTo>
                  <a:cubicBezTo>
                    <a:pt x="9641" y="6738"/>
                    <a:pt x="10442" y="6738"/>
                    <a:pt x="11175" y="6538"/>
                  </a:cubicBezTo>
                  <a:cubicBezTo>
                    <a:pt x="11943" y="6338"/>
                    <a:pt x="12643" y="5871"/>
                    <a:pt x="12977" y="5171"/>
                  </a:cubicBezTo>
                  <a:cubicBezTo>
                    <a:pt x="13277" y="4437"/>
                    <a:pt x="13110" y="3536"/>
                    <a:pt x="12443" y="3136"/>
                  </a:cubicBezTo>
                  <a:cubicBezTo>
                    <a:pt x="12199" y="2978"/>
                    <a:pt x="11929" y="2917"/>
                    <a:pt x="11647" y="2917"/>
                  </a:cubicBezTo>
                  <a:cubicBezTo>
                    <a:pt x="11156" y="2917"/>
                    <a:pt x="10628" y="3100"/>
                    <a:pt x="10141" y="3269"/>
                  </a:cubicBezTo>
                  <a:cubicBezTo>
                    <a:pt x="9174" y="3670"/>
                    <a:pt x="8107" y="4103"/>
                    <a:pt x="7239" y="4604"/>
                  </a:cubicBezTo>
                  <a:cubicBezTo>
                    <a:pt x="7740" y="3603"/>
                    <a:pt x="7840" y="2402"/>
                    <a:pt x="7506" y="1335"/>
                  </a:cubicBezTo>
                  <a:cubicBezTo>
                    <a:pt x="7406" y="868"/>
                    <a:pt x="7173" y="467"/>
                    <a:pt x="6806" y="200"/>
                  </a:cubicBezTo>
                  <a:cubicBezTo>
                    <a:pt x="6593" y="63"/>
                    <a:pt x="6344" y="0"/>
                    <a:pt x="60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17"/>
            <p:cNvSpPr/>
            <p:nvPr/>
          </p:nvSpPr>
          <p:spPr>
            <a:xfrm>
              <a:off x="3365900" y="3427325"/>
              <a:ext cx="545425" cy="511425"/>
            </a:xfrm>
            <a:custGeom>
              <a:avLst/>
              <a:gdLst/>
              <a:ahLst/>
              <a:cxnLst/>
              <a:rect l="l" t="t" r="r" b="b"/>
              <a:pathLst>
                <a:path w="21817" h="20457" extrusionOk="0">
                  <a:moveTo>
                    <a:pt x="3821" y="0"/>
                  </a:moveTo>
                  <a:cubicBezTo>
                    <a:pt x="3114" y="0"/>
                    <a:pt x="2811" y="701"/>
                    <a:pt x="3337" y="1858"/>
                  </a:cubicBezTo>
                  <a:cubicBezTo>
                    <a:pt x="4571" y="4560"/>
                    <a:pt x="6472" y="7128"/>
                    <a:pt x="8507" y="9063"/>
                  </a:cubicBezTo>
                  <a:cubicBezTo>
                    <a:pt x="8373" y="9197"/>
                    <a:pt x="8240" y="9297"/>
                    <a:pt x="8173" y="9397"/>
                  </a:cubicBezTo>
                  <a:cubicBezTo>
                    <a:pt x="7027" y="9071"/>
                    <a:pt x="5844" y="8836"/>
                    <a:pt x="4727" y="8836"/>
                  </a:cubicBezTo>
                  <a:cubicBezTo>
                    <a:pt x="3212" y="8836"/>
                    <a:pt x="1819" y="9269"/>
                    <a:pt x="801" y="10498"/>
                  </a:cubicBezTo>
                  <a:cubicBezTo>
                    <a:pt x="1" y="11398"/>
                    <a:pt x="334" y="12666"/>
                    <a:pt x="1635" y="12866"/>
                  </a:cubicBezTo>
                  <a:cubicBezTo>
                    <a:pt x="2303" y="12984"/>
                    <a:pt x="2982" y="13040"/>
                    <a:pt x="3659" y="13040"/>
                  </a:cubicBezTo>
                  <a:cubicBezTo>
                    <a:pt x="5080" y="13040"/>
                    <a:pt x="6496" y="12795"/>
                    <a:pt x="7806" y="12366"/>
                  </a:cubicBezTo>
                  <a:cubicBezTo>
                    <a:pt x="7873" y="12499"/>
                    <a:pt x="7973" y="12566"/>
                    <a:pt x="8073" y="12666"/>
                  </a:cubicBezTo>
                  <a:cubicBezTo>
                    <a:pt x="6906" y="14200"/>
                    <a:pt x="6072" y="16202"/>
                    <a:pt x="6472" y="18870"/>
                  </a:cubicBezTo>
                  <a:cubicBezTo>
                    <a:pt x="6610" y="19814"/>
                    <a:pt x="7034" y="20456"/>
                    <a:pt x="7482" y="20456"/>
                  </a:cubicBezTo>
                  <a:cubicBezTo>
                    <a:pt x="7682" y="20456"/>
                    <a:pt x="7887" y="20327"/>
                    <a:pt x="8073" y="20038"/>
                  </a:cubicBezTo>
                  <a:cubicBezTo>
                    <a:pt x="9307" y="18303"/>
                    <a:pt x="10075" y="15835"/>
                    <a:pt x="10475" y="13233"/>
                  </a:cubicBezTo>
                  <a:cubicBezTo>
                    <a:pt x="10542" y="13233"/>
                    <a:pt x="10675" y="13199"/>
                    <a:pt x="10742" y="13199"/>
                  </a:cubicBezTo>
                  <a:cubicBezTo>
                    <a:pt x="10842" y="13199"/>
                    <a:pt x="10875" y="13166"/>
                    <a:pt x="10975" y="13166"/>
                  </a:cubicBezTo>
                  <a:cubicBezTo>
                    <a:pt x="11843" y="15835"/>
                    <a:pt x="13344" y="18303"/>
                    <a:pt x="15412" y="19904"/>
                  </a:cubicBezTo>
                  <a:cubicBezTo>
                    <a:pt x="15713" y="20133"/>
                    <a:pt x="16013" y="20236"/>
                    <a:pt x="16291" y="20236"/>
                  </a:cubicBezTo>
                  <a:cubicBezTo>
                    <a:pt x="17027" y="20236"/>
                    <a:pt x="17617" y="19511"/>
                    <a:pt x="17713" y="18470"/>
                  </a:cubicBezTo>
                  <a:cubicBezTo>
                    <a:pt x="17980" y="15134"/>
                    <a:pt x="15812" y="13033"/>
                    <a:pt x="13310" y="11565"/>
                  </a:cubicBezTo>
                  <a:cubicBezTo>
                    <a:pt x="13377" y="11498"/>
                    <a:pt x="13410" y="11365"/>
                    <a:pt x="13510" y="11298"/>
                  </a:cubicBezTo>
                  <a:cubicBezTo>
                    <a:pt x="14431" y="11405"/>
                    <a:pt x="15373" y="11464"/>
                    <a:pt x="16315" y="11464"/>
                  </a:cubicBezTo>
                  <a:cubicBezTo>
                    <a:pt x="17728" y="11464"/>
                    <a:pt x="19141" y="11331"/>
                    <a:pt x="20482" y="11031"/>
                  </a:cubicBezTo>
                  <a:cubicBezTo>
                    <a:pt x="21816" y="10831"/>
                    <a:pt x="21816" y="9997"/>
                    <a:pt x="20816" y="9463"/>
                  </a:cubicBezTo>
                  <a:cubicBezTo>
                    <a:pt x="19833" y="8942"/>
                    <a:pt x="18745" y="8738"/>
                    <a:pt x="17629" y="8738"/>
                  </a:cubicBezTo>
                  <a:cubicBezTo>
                    <a:pt x="16319" y="8738"/>
                    <a:pt x="14971" y="9019"/>
                    <a:pt x="13711" y="9397"/>
                  </a:cubicBezTo>
                  <a:cubicBezTo>
                    <a:pt x="13644" y="9230"/>
                    <a:pt x="13544" y="9130"/>
                    <a:pt x="13410" y="8930"/>
                  </a:cubicBezTo>
                  <a:cubicBezTo>
                    <a:pt x="15412" y="7228"/>
                    <a:pt x="17146" y="5027"/>
                    <a:pt x="18147" y="2525"/>
                  </a:cubicBezTo>
                  <a:cubicBezTo>
                    <a:pt x="18636" y="1317"/>
                    <a:pt x="17984" y="456"/>
                    <a:pt x="16939" y="456"/>
                  </a:cubicBezTo>
                  <a:cubicBezTo>
                    <a:pt x="16773" y="456"/>
                    <a:pt x="16596" y="478"/>
                    <a:pt x="16413" y="524"/>
                  </a:cubicBezTo>
                  <a:cubicBezTo>
                    <a:pt x="13144" y="1358"/>
                    <a:pt x="11642" y="4760"/>
                    <a:pt x="10742" y="8096"/>
                  </a:cubicBezTo>
                  <a:cubicBezTo>
                    <a:pt x="10675" y="8096"/>
                    <a:pt x="10542" y="8162"/>
                    <a:pt x="10475" y="8162"/>
                  </a:cubicBezTo>
                  <a:cubicBezTo>
                    <a:pt x="10342" y="8196"/>
                    <a:pt x="10241" y="8196"/>
                    <a:pt x="10141" y="8229"/>
                  </a:cubicBezTo>
                  <a:cubicBezTo>
                    <a:pt x="8974" y="4893"/>
                    <a:pt x="7239" y="1391"/>
                    <a:pt x="4471" y="157"/>
                  </a:cubicBezTo>
                  <a:cubicBezTo>
                    <a:pt x="4230" y="51"/>
                    <a:pt x="4011" y="0"/>
                    <a:pt x="38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17"/>
            <p:cNvSpPr/>
            <p:nvPr/>
          </p:nvSpPr>
          <p:spPr>
            <a:xfrm>
              <a:off x="3586075" y="3659350"/>
              <a:ext cx="91750" cy="73275"/>
            </a:xfrm>
            <a:custGeom>
              <a:avLst/>
              <a:gdLst/>
              <a:ahLst/>
              <a:cxnLst/>
              <a:rect l="l" t="t" r="r" b="b"/>
              <a:pathLst>
                <a:path w="3670" h="2931" extrusionOk="0">
                  <a:moveTo>
                    <a:pt x="2209" y="0"/>
                  </a:moveTo>
                  <a:cubicBezTo>
                    <a:pt x="2058" y="0"/>
                    <a:pt x="1898" y="16"/>
                    <a:pt x="1735" y="49"/>
                  </a:cubicBezTo>
                  <a:cubicBezTo>
                    <a:pt x="734" y="249"/>
                    <a:pt x="0" y="1050"/>
                    <a:pt x="33" y="1850"/>
                  </a:cubicBezTo>
                  <a:cubicBezTo>
                    <a:pt x="62" y="2497"/>
                    <a:pt x="659" y="2931"/>
                    <a:pt x="1446" y="2931"/>
                  </a:cubicBezTo>
                  <a:cubicBezTo>
                    <a:pt x="1592" y="2931"/>
                    <a:pt x="1745" y="2916"/>
                    <a:pt x="1901" y="2884"/>
                  </a:cubicBezTo>
                  <a:cubicBezTo>
                    <a:pt x="2902" y="2684"/>
                    <a:pt x="3669" y="1884"/>
                    <a:pt x="3603" y="1083"/>
                  </a:cubicBezTo>
                  <a:cubicBezTo>
                    <a:pt x="3575" y="413"/>
                    <a:pt x="2987" y="0"/>
                    <a:pt x="22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17"/>
            <p:cNvSpPr/>
            <p:nvPr/>
          </p:nvSpPr>
          <p:spPr>
            <a:xfrm>
              <a:off x="3952150" y="3200075"/>
              <a:ext cx="302750" cy="348775"/>
            </a:xfrm>
            <a:custGeom>
              <a:avLst/>
              <a:gdLst/>
              <a:ahLst/>
              <a:cxnLst/>
              <a:rect l="l" t="t" r="r" b="b"/>
              <a:pathLst>
                <a:path w="12110" h="13951" extrusionOk="0">
                  <a:moveTo>
                    <a:pt x="7459" y="0"/>
                  </a:moveTo>
                  <a:cubicBezTo>
                    <a:pt x="7318" y="0"/>
                    <a:pt x="7177" y="23"/>
                    <a:pt x="7039" y="74"/>
                  </a:cubicBezTo>
                  <a:cubicBezTo>
                    <a:pt x="6272" y="307"/>
                    <a:pt x="5905" y="1141"/>
                    <a:pt x="5638" y="1908"/>
                  </a:cubicBezTo>
                  <a:cubicBezTo>
                    <a:pt x="5371" y="2842"/>
                    <a:pt x="5038" y="4010"/>
                    <a:pt x="4804" y="4977"/>
                  </a:cubicBezTo>
                  <a:cubicBezTo>
                    <a:pt x="4337" y="3943"/>
                    <a:pt x="3503" y="3109"/>
                    <a:pt x="2469" y="2642"/>
                  </a:cubicBezTo>
                  <a:cubicBezTo>
                    <a:pt x="2183" y="2523"/>
                    <a:pt x="1846" y="2421"/>
                    <a:pt x="1519" y="2421"/>
                  </a:cubicBezTo>
                  <a:cubicBezTo>
                    <a:pt x="1388" y="2421"/>
                    <a:pt x="1259" y="2437"/>
                    <a:pt x="1135" y="2475"/>
                  </a:cubicBezTo>
                  <a:cubicBezTo>
                    <a:pt x="435" y="2675"/>
                    <a:pt x="1" y="3409"/>
                    <a:pt x="68" y="4110"/>
                  </a:cubicBezTo>
                  <a:cubicBezTo>
                    <a:pt x="101" y="4810"/>
                    <a:pt x="468" y="5444"/>
                    <a:pt x="1002" y="5911"/>
                  </a:cubicBezTo>
                  <a:cubicBezTo>
                    <a:pt x="1369" y="6192"/>
                    <a:pt x="1764" y="6444"/>
                    <a:pt x="2159" y="6660"/>
                  </a:cubicBezTo>
                  <a:lnTo>
                    <a:pt x="2159" y="6660"/>
                  </a:lnTo>
                  <a:cubicBezTo>
                    <a:pt x="2099" y="6648"/>
                    <a:pt x="2040" y="6641"/>
                    <a:pt x="1981" y="6641"/>
                  </a:cubicBezTo>
                  <a:cubicBezTo>
                    <a:pt x="1954" y="6641"/>
                    <a:pt x="1928" y="6642"/>
                    <a:pt x="1902" y="6645"/>
                  </a:cubicBezTo>
                  <a:cubicBezTo>
                    <a:pt x="1569" y="6812"/>
                    <a:pt x="1302" y="7112"/>
                    <a:pt x="1068" y="7345"/>
                  </a:cubicBezTo>
                  <a:cubicBezTo>
                    <a:pt x="768" y="7646"/>
                    <a:pt x="468" y="7979"/>
                    <a:pt x="301" y="8346"/>
                  </a:cubicBezTo>
                  <a:cubicBezTo>
                    <a:pt x="201" y="8746"/>
                    <a:pt x="134" y="9180"/>
                    <a:pt x="401" y="9514"/>
                  </a:cubicBezTo>
                  <a:cubicBezTo>
                    <a:pt x="659" y="9886"/>
                    <a:pt x="1139" y="9988"/>
                    <a:pt x="1587" y="9988"/>
                  </a:cubicBezTo>
                  <a:cubicBezTo>
                    <a:pt x="1660" y="9988"/>
                    <a:pt x="1732" y="9985"/>
                    <a:pt x="1802" y="9981"/>
                  </a:cubicBezTo>
                  <a:cubicBezTo>
                    <a:pt x="2636" y="9914"/>
                    <a:pt x="3470" y="9647"/>
                    <a:pt x="4204" y="9247"/>
                  </a:cubicBezTo>
                  <a:lnTo>
                    <a:pt x="4204" y="9247"/>
                  </a:lnTo>
                  <a:cubicBezTo>
                    <a:pt x="3603" y="10014"/>
                    <a:pt x="3203" y="11015"/>
                    <a:pt x="3303" y="12015"/>
                  </a:cubicBezTo>
                  <a:cubicBezTo>
                    <a:pt x="3434" y="12999"/>
                    <a:pt x="4275" y="13951"/>
                    <a:pt x="5254" y="13951"/>
                  </a:cubicBezTo>
                  <a:cubicBezTo>
                    <a:pt x="5271" y="13951"/>
                    <a:pt x="5288" y="13951"/>
                    <a:pt x="5305" y="13950"/>
                  </a:cubicBezTo>
                  <a:cubicBezTo>
                    <a:pt x="6139" y="13950"/>
                    <a:pt x="6872" y="13250"/>
                    <a:pt x="7106" y="12416"/>
                  </a:cubicBezTo>
                  <a:cubicBezTo>
                    <a:pt x="7343" y="11706"/>
                    <a:pt x="7238" y="10891"/>
                    <a:pt x="7026" y="10181"/>
                  </a:cubicBezTo>
                  <a:lnTo>
                    <a:pt x="7026" y="10181"/>
                  </a:lnTo>
                  <a:cubicBezTo>
                    <a:pt x="7200" y="10619"/>
                    <a:pt x="7529" y="11026"/>
                    <a:pt x="7973" y="11248"/>
                  </a:cubicBezTo>
                  <a:cubicBezTo>
                    <a:pt x="8277" y="11373"/>
                    <a:pt x="8590" y="11441"/>
                    <a:pt x="8903" y="11441"/>
                  </a:cubicBezTo>
                  <a:cubicBezTo>
                    <a:pt x="9174" y="11441"/>
                    <a:pt x="9444" y="11390"/>
                    <a:pt x="9708" y="11282"/>
                  </a:cubicBezTo>
                  <a:cubicBezTo>
                    <a:pt x="10075" y="11148"/>
                    <a:pt x="10408" y="10848"/>
                    <a:pt x="10542" y="10481"/>
                  </a:cubicBezTo>
                  <a:cubicBezTo>
                    <a:pt x="10775" y="9847"/>
                    <a:pt x="10442" y="9147"/>
                    <a:pt x="9975" y="8746"/>
                  </a:cubicBezTo>
                  <a:cubicBezTo>
                    <a:pt x="9541" y="8313"/>
                    <a:pt x="9041" y="8113"/>
                    <a:pt x="8407" y="7912"/>
                  </a:cubicBezTo>
                  <a:cubicBezTo>
                    <a:pt x="9441" y="7812"/>
                    <a:pt x="10475" y="7345"/>
                    <a:pt x="11276" y="6612"/>
                  </a:cubicBezTo>
                  <a:cubicBezTo>
                    <a:pt x="11643" y="6278"/>
                    <a:pt x="11943" y="5911"/>
                    <a:pt x="12043" y="5411"/>
                  </a:cubicBezTo>
                  <a:cubicBezTo>
                    <a:pt x="12110" y="4744"/>
                    <a:pt x="11643" y="4010"/>
                    <a:pt x="11042" y="3743"/>
                  </a:cubicBezTo>
                  <a:cubicBezTo>
                    <a:pt x="10760" y="3609"/>
                    <a:pt x="10451" y="3548"/>
                    <a:pt x="10143" y="3548"/>
                  </a:cubicBezTo>
                  <a:cubicBezTo>
                    <a:pt x="9758" y="3548"/>
                    <a:pt x="9374" y="3643"/>
                    <a:pt x="9041" y="3810"/>
                  </a:cubicBezTo>
                  <a:cubicBezTo>
                    <a:pt x="8618" y="3988"/>
                    <a:pt x="8284" y="4270"/>
                    <a:pt x="7979" y="4597"/>
                  </a:cubicBezTo>
                  <a:lnTo>
                    <a:pt x="7979" y="4597"/>
                  </a:lnTo>
                  <a:cubicBezTo>
                    <a:pt x="8322" y="4179"/>
                    <a:pt x="8639" y="3736"/>
                    <a:pt x="8874" y="3242"/>
                  </a:cubicBezTo>
                  <a:cubicBezTo>
                    <a:pt x="9141" y="2542"/>
                    <a:pt x="9274" y="1708"/>
                    <a:pt x="8941" y="974"/>
                  </a:cubicBezTo>
                  <a:cubicBezTo>
                    <a:pt x="8670" y="432"/>
                    <a:pt x="8069" y="0"/>
                    <a:pt x="74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17"/>
            <p:cNvSpPr/>
            <p:nvPr/>
          </p:nvSpPr>
          <p:spPr>
            <a:xfrm>
              <a:off x="3769525" y="3087425"/>
              <a:ext cx="617975" cy="523525"/>
            </a:xfrm>
            <a:custGeom>
              <a:avLst/>
              <a:gdLst/>
              <a:ahLst/>
              <a:cxnLst/>
              <a:rect l="l" t="t" r="r" b="b"/>
              <a:pathLst>
                <a:path w="24719" h="20941" extrusionOk="0">
                  <a:moveTo>
                    <a:pt x="10525" y="1"/>
                  </a:moveTo>
                  <a:cubicBezTo>
                    <a:pt x="10024" y="1"/>
                    <a:pt x="9532" y="344"/>
                    <a:pt x="9207" y="977"/>
                  </a:cubicBezTo>
                  <a:cubicBezTo>
                    <a:pt x="7706" y="4046"/>
                    <a:pt x="9341" y="7415"/>
                    <a:pt x="11275" y="10217"/>
                  </a:cubicBezTo>
                  <a:cubicBezTo>
                    <a:pt x="11242" y="10284"/>
                    <a:pt x="11209" y="10384"/>
                    <a:pt x="11109" y="10450"/>
                  </a:cubicBezTo>
                  <a:cubicBezTo>
                    <a:pt x="11075" y="10550"/>
                    <a:pt x="11042" y="10651"/>
                    <a:pt x="10942" y="10751"/>
                  </a:cubicBezTo>
                  <a:cubicBezTo>
                    <a:pt x="8770" y="9908"/>
                    <a:pt x="6362" y="9184"/>
                    <a:pt x="4179" y="9184"/>
                  </a:cubicBezTo>
                  <a:cubicBezTo>
                    <a:pt x="3076" y="9184"/>
                    <a:pt x="2031" y="9369"/>
                    <a:pt x="1101" y="9817"/>
                  </a:cubicBezTo>
                  <a:cubicBezTo>
                    <a:pt x="1" y="10384"/>
                    <a:pt x="167" y="11384"/>
                    <a:pt x="1702" y="11785"/>
                  </a:cubicBezTo>
                  <a:cubicBezTo>
                    <a:pt x="3835" y="12380"/>
                    <a:pt x="6115" y="12643"/>
                    <a:pt x="8309" y="12643"/>
                  </a:cubicBezTo>
                  <a:cubicBezTo>
                    <a:pt x="9067" y="12643"/>
                    <a:pt x="9814" y="12612"/>
                    <a:pt x="10542" y="12552"/>
                  </a:cubicBezTo>
                  <a:cubicBezTo>
                    <a:pt x="10542" y="12719"/>
                    <a:pt x="10542" y="12885"/>
                    <a:pt x="10575" y="13052"/>
                  </a:cubicBezTo>
                  <a:cubicBezTo>
                    <a:pt x="8207" y="14587"/>
                    <a:pt x="6172" y="16621"/>
                    <a:pt x="6605" y="19390"/>
                  </a:cubicBezTo>
                  <a:cubicBezTo>
                    <a:pt x="6761" y="20191"/>
                    <a:pt x="7302" y="20695"/>
                    <a:pt x="7962" y="20695"/>
                  </a:cubicBezTo>
                  <a:cubicBezTo>
                    <a:pt x="8292" y="20695"/>
                    <a:pt x="8651" y="20569"/>
                    <a:pt x="9007" y="20291"/>
                  </a:cubicBezTo>
                  <a:cubicBezTo>
                    <a:pt x="10608" y="18923"/>
                    <a:pt x="11842" y="17155"/>
                    <a:pt x="12610" y="15254"/>
                  </a:cubicBezTo>
                  <a:cubicBezTo>
                    <a:pt x="12743" y="15254"/>
                    <a:pt x="12877" y="15254"/>
                    <a:pt x="13043" y="15187"/>
                  </a:cubicBezTo>
                  <a:cubicBezTo>
                    <a:pt x="13444" y="17088"/>
                    <a:pt x="14444" y="19023"/>
                    <a:pt x="16713" y="20458"/>
                  </a:cubicBezTo>
                  <a:cubicBezTo>
                    <a:pt x="17199" y="20777"/>
                    <a:pt x="17662" y="20940"/>
                    <a:pt x="18015" y="20940"/>
                  </a:cubicBezTo>
                  <a:cubicBezTo>
                    <a:pt x="18510" y="20940"/>
                    <a:pt x="18789" y="20619"/>
                    <a:pt x="18614" y="19957"/>
                  </a:cubicBezTo>
                  <a:cubicBezTo>
                    <a:pt x="18080" y="17922"/>
                    <a:pt x="16746" y="15721"/>
                    <a:pt x="15011" y="13753"/>
                  </a:cubicBezTo>
                  <a:cubicBezTo>
                    <a:pt x="15045" y="13653"/>
                    <a:pt x="15111" y="13586"/>
                    <a:pt x="15178" y="13486"/>
                  </a:cubicBezTo>
                  <a:cubicBezTo>
                    <a:pt x="15212" y="13453"/>
                    <a:pt x="15212" y="13352"/>
                    <a:pt x="15245" y="13319"/>
                  </a:cubicBezTo>
                  <a:cubicBezTo>
                    <a:pt x="17100" y="14104"/>
                    <a:pt x="19091" y="14533"/>
                    <a:pt x="21012" y="14533"/>
                  </a:cubicBezTo>
                  <a:cubicBezTo>
                    <a:pt x="21785" y="14533"/>
                    <a:pt x="22547" y="14463"/>
                    <a:pt x="23284" y="14320"/>
                  </a:cubicBezTo>
                  <a:cubicBezTo>
                    <a:pt x="24618" y="14053"/>
                    <a:pt x="24718" y="12652"/>
                    <a:pt x="23684" y="11618"/>
                  </a:cubicBezTo>
                  <a:cubicBezTo>
                    <a:pt x="22330" y="10282"/>
                    <a:pt x="20785" y="9806"/>
                    <a:pt x="19210" y="9806"/>
                  </a:cubicBezTo>
                  <a:cubicBezTo>
                    <a:pt x="17992" y="9806"/>
                    <a:pt x="16757" y="10091"/>
                    <a:pt x="15578" y="10484"/>
                  </a:cubicBezTo>
                  <a:cubicBezTo>
                    <a:pt x="15545" y="10384"/>
                    <a:pt x="15512" y="10250"/>
                    <a:pt x="15445" y="10150"/>
                  </a:cubicBezTo>
                  <a:cubicBezTo>
                    <a:pt x="17213" y="8616"/>
                    <a:pt x="18747" y="6681"/>
                    <a:pt x="19781" y="4646"/>
                  </a:cubicBezTo>
                  <a:cubicBezTo>
                    <a:pt x="20298" y="3819"/>
                    <a:pt x="20054" y="3312"/>
                    <a:pt x="19422" y="3312"/>
                  </a:cubicBezTo>
                  <a:cubicBezTo>
                    <a:pt x="19238" y="3312"/>
                    <a:pt x="19021" y="3355"/>
                    <a:pt x="18781" y="3445"/>
                  </a:cubicBezTo>
                  <a:cubicBezTo>
                    <a:pt x="16546" y="4379"/>
                    <a:pt x="15111" y="6581"/>
                    <a:pt x="14144" y="8816"/>
                  </a:cubicBezTo>
                  <a:cubicBezTo>
                    <a:pt x="14011" y="8783"/>
                    <a:pt x="13811" y="8749"/>
                    <a:pt x="13677" y="8749"/>
                  </a:cubicBezTo>
                  <a:cubicBezTo>
                    <a:pt x="13677" y="6114"/>
                    <a:pt x="13077" y="3379"/>
                    <a:pt x="11842" y="977"/>
                  </a:cubicBezTo>
                  <a:cubicBezTo>
                    <a:pt x="11485" y="311"/>
                    <a:pt x="11001" y="1"/>
                    <a:pt x="10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17"/>
            <p:cNvSpPr/>
            <p:nvPr/>
          </p:nvSpPr>
          <p:spPr>
            <a:xfrm>
              <a:off x="4058900" y="3342550"/>
              <a:ext cx="81750" cy="90650"/>
            </a:xfrm>
            <a:custGeom>
              <a:avLst/>
              <a:gdLst/>
              <a:ahLst/>
              <a:cxnLst/>
              <a:rect l="l" t="t" r="r" b="b"/>
              <a:pathLst>
                <a:path w="3270" h="3626" extrusionOk="0">
                  <a:moveTo>
                    <a:pt x="1863" y="1"/>
                  </a:moveTo>
                  <a:cubicBezTo>
                    <a:pt x="1356" y="1"/>
                    <a:pt x="824" y="345"/>
                    <a:pt x="501" y="946"/>
                  </a:cubicBezTo>
                  <a:cubicBezTo>
                    <a:pt x="1" y="1847"/>
                    <a:pt x="134" y="2947"/>
                    <a:pt x="768" y="3414"/>
                  </a:cubicBezTo>
                  <a:cubicBezTo>
                    <a:pt x="952" y="3558"/>
                    <a:pt x="1165" y="3626"/>
                    <a:pt x="1386" y="3626"/>
                  </a:cubicBezTo>
                  <a:cubicBezTo>
                    <a:pt x="1884" y="3626"/>
                    <a:pt x="2423" y="3281"/>
                    <a:pt x="2769" y="2680"/>
                  </a:cubicBezTo>
                  <a:cubicBezTo>
                    <a:pt x="3270" y="1780"/>
                    <a:pt x="3136" y="679"/>
                    <a:pt x="2502" y="212"/>
                  </a:cubicBezTo>
                  <a:cubicBezTo>
                    <a:pt x="2308" y="68"/>
                    <a:pt x="2088" y="1"/>
                    <a:pt x="18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17"/>
            <p:cNvSpPr/>
            <p:nvPr/>
          </p:nvSpPr>
          <p:spPr>
            <a:xfrm>
              <a:off x="3316700" y="3983950"/>
              <a:ext cx="207675" cy="209300"/>
            </a:xfrm>
            <a:custGeom>
              <a:avLst/>
              <a:gdLst/>
              <a:ahLst/>
              <a:cxnLst/>
              <a:rect l="l" t="t" r="r" b="b"/>
              <a:pathLst>
                <a:path w="8307" h="8372" extrusionOk="0">
                  <a:moveTo>
                    <a:pt x="3032" y="1"/>
                  </a:moveTo>
                  <a:cubicBezTo>
                    <a:pt x="2696" y="1"/>
                    <a:pt x="2360" y="200"/>
                    <a:pt x="2136" y="475"/>
                  </a:cubicBezTo>
                  <a:cubicBezTo>
                    <a:pt x="1835" y="875"/>
                    <a:pt x="1802" y="1409"/>
                    <a:pt x="1869" y="1876"/>
                  </a:cubicBezTo>
                  <a:cubicBezTo>
                    <a:pt x="1938" y="2176"/>
                    <a:pt x="2056" y="2493"/>
                    <a:pt x="2188" y="2804"/>
                  </a:cubicBezTo>
                  <a:lnTo>
                    <a:pt x="2188" y="2804"/>
                  </a:lnTo>
                  <a:cubicBezTo>
                    <a:pt x="2138" y="2736"/>
                    <a:pt x="2077" y="2680"/>
                    <a:pt x="2002" y="2643"/>
                  </a:cubicBezTo>
                  <a:cubicBezTo>
                    <a:pt x="1889" y="2615"/>
                    <a:pt x="1783" y="2604"/>
                    <a:pt x="1677" y="2604"/>
                  </a:cubicBezTo>
                  <a:cubicBezTo>
                    <a:pt x="1532" y="2604"/>
                    <a:pt x="1389" y="2624"/>
                    <a:pt x="1235" y="2643"/>
                  </a:cubicBezTo>
                  <a:cubicBezTo>
                    <a:pt x="1001" y="2710"/>
                    <a:pt x="701" y="2743"/>
                    <a:pt x="468" y="2876"/>
                  </a:cubicBezTo>
                  <a:cubicBezTo>
                    <a:pt x="201" y="2976"/>
                    <a:pt x="1" y="3243"/>
                    <a:pt x="1" y="3543"/>
                  </a:cubicBezTo>
                  <a:cubicBezTo>
                    <a:pt x="1" y="3877"/>
                    <a:pt x="301" y="4144"/>
                    <a:pt x="568" y="4377"/>
                  </a:cubicBezTo>
                  <a:cubicBezTo>
                    <a:pt x="1035" y="4644"/>
                    <a:pt x="1635" y="4878"/>
                    <a:pt x="2169" y="4944"/>
                  </a:cubicBezTo>
                  <a:cubicBezTo>
                    <a:pt x="1502" y="5111"/>
                    <a:pt x="835" y="5478"/>
                    <a:pt x="501" y="6079"/>
                  </a:cubicBezTo>
                  <a:cubicBezTo>
                    <a:pt x="134" y="6646"/>
                    <a:pt x="201" y="7480"/>
                    <a:pt x="735" y="7913"/>
                  </a:cubicBezTo>
                  <a:cubicBezTo>
                    <a:pt x="934" y="8056"/>
                    <a:pt x="1176" y="8119"/>
                    <a:pt x="1424" y="8119"/>
                  </a:cubicBezTo>
                  <a:cubicBezTo>
                    <a:pt x="1757" y="8119"/>
                    <a:pt x="2101" y="8004"/>
                    <a:pt x="2369" y="7813"/>
                  </a:cubicBezTo>
                  <a:cubicBezTo>
                    <a:pt x="2796" y="7508"/>
                    <a:pt x="3084" y="7035"/>
                    <a:pt x="3283" y="6548"/>
                  </a:cubicBezTo>
                  <a:lnTo>
                    <a:pt x="3283" y="6548"/>
                  </a:lnTo>
                  <a:cubicBezTo>
                    <a:pt x="3172" y="6883"/>
                    <a:pt x="3190" y="7257"/>
                    <a:pt x="3336" y="7580"/>
                  </a:cubicBezTo>
                  <a:cubicBezTo>
                    <a:pt x="3503" y="7947"/>
                    <a:pt x="3837" y="8247"/>
                    <a:pt x="4204" y="8314"/>
                  </a:cubicBezTo>
                  <a:cubicBezTo>
                    <a:pt x="4322" y="8353"/>
                    <a:pt x="4430" y="8372"/>
                    <a:pt x="4534" y="8372"/>
                  </a:cubicBezTo>
                  <a:cubicBezTo>
                    <a:pt x="4693" y="8372"/>
                    <a:pt x="4843" y="8328"/>
                    <a:pt x="5004" y="8247"/>
                  </a:cubicBezTo>
                  <a:cubicBezTo>
                    <a:pt x="5371" y="7980"/>
                    <a:pt x="5505" y="7480"/>
                    <a:pt x="5405" y="7079"/>
                  </a:cubicBezTo>
                  <a:cubicBezTo>
                    <a:pt x="5338" y="6646"/>
                    <a:pt x="5171" y="6312"/>
                    <a:pt x="4904" y="5945"/>
                  </a:cubicBezTo>
                  <a:lnTo>
                    <a:pt x="4904" y="5945"/>
                  </a:lnTo>
                  <a:cubicBezTo>
                    <a:pt x="5438" y="6254"/>
                    <a:pt x="6067" y="6469"/>
                    <a:pt x="6671" y="6469"/>
                  </a:cubicBezTo>
                  <a:cubicBezTo>
                    <a:pt x="6784" y="6469"/>
                    <a:pt x="6895" y="6461"/>
                    <a:pt x="7006" y="6446"/>
                  </a:cubicBezTo>
                  <a:cubicBezTo>
                    <a:pt x="7339" y="6446"/>
                    <a:pt x="7673" y="6312"/>
                    <a:pt x="7906" y="6112"/>
                  </a:cubicBezTo>
                  <a:cubicBezTo>
                    <a:pt x="8240" y="5812"/>
                    <a:pt x="8307" y="5245"/>
                    <a:pt x="8073" y="4811"/>
                  </a:cubicBezTo>
                  <a:cubicBezTo>
                    <a:pt x="7840" y="4411"/>
                    <a:pt x="7406" y="4144"/>
                    <a:pt x="6972" y="4044"/>
                  </a:cubicBezTo>
                  <a:cubicBezTo>
                    <a:pt x="6830" y="4013"/>
                    <a:pt x="6692" y="4001"/>
                    <a:pt x="6555" y="4001"/>
                  </a:cubicBezTo>
                  <a:cubicBezTo>
                    <a:pt x="6242" y="4001"/>
                    <a:pt x="5940" y="4064"/>
                    <a:pt x="5638" y="4111"/>
                  </a:cubicBezTo>
                  <a:cubicBezTo>
                    <a:pt x="6138" y="3977"/>
                    <a:pt x="6672" y="3910"/>
                    <a:pt x="7139" y="3644"/>
                  </a:cubicBezTo>
                  <a:cubicBezTo>
                    <a:pt x="7573" y="3410"/>
                    <a:pt x="8006" y="2976"/>
                    <a:pt x="8140" y="2476"/>
                  </a:cubicBezTo>
                  <a:cubicBezTo>
                    <a:pt x="8273" y="1976"/>
                    <a:pt x="8006" y="1375"/>
                    <a:pt x="7506" y="1208"/>
                  </a:cubicBezTo>
                  <a:cubicBezTo>
                    <a:pt x="7399" y="1173"/>
                    <a:pt x="7291" y="1157"/>
                    <a:pt x="7182" y="1157"/>
                  </a:cubicBezTo>
                  <a:cubicBezTo>
                    <a:pt x="6781" y="1157"/>
                    <a:pt x="6372" y="1373"/>
                    <a:pt x="6005" y="1609"/>
                  </a:cubicBezTo>
                  <a:cubicBezTo>
                    <a:pt x="5438" y="1976"/>
                    <a:pt x="4737" y="2443"/>
                    <a:pt x="4270" y="2910"/>
                  </a:cubicBezTo>
                  <a:cubicBezTo>
                    <a:pt x="4471" y="2209"/>
                    <a:pt x="4371" y="1375"/>
                    <a:pt x="4004" y="708"/>
                  </a:cubicBezTo>
                  <a:cubicBezTo>
                    <a:pt x="3870" y="441"/>
                    <a:pt x="3670" y="208"/>
                    <a:pt x="3370" y="74"/>
                  </a:cubicBezTo>
                  <a:cubicBezTo>
                    <a:pt x="3260" y="24"/>
                    <a:pt x="3146" y="1"/>
                    <a:pt x="303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17"/>
            <p:cNvSpPr/>
            <p:nvPr/>
          </p:nvSpPr>
          <p:spPr>
            <a:xfrm>
              <a:off x="3238525" y="3909675"/>
              <a:ext cx="358400" cy="366375"/>
            </a:xfrm>
            <a:custGeom>
              <a:avLst/>
              <a:gdLst/>
              <a:ahLst/>
              <a:cxnLst/>
              <a:rect l="l" t="t" r="r" b="b"/>
              <a:pathLst>
                <a:path w="14336" h="14655" extrusionOk="0">
                  <a:moveTo>
                    <a:pt x="10029" y="1"/>
                  </a:moveTo>
                  <a:cubicBezTo>
                    <a:pt x="9844" y="1"/>
                    <a:pt x="9641" y="47"/>
                    <a:pt x="9432" y="143"/>
                  </a:cubicBezTo>
                  <a:cubicBezTo>
                    <a:pt x="7331" y="1144"/>
                    <a:pt x="6797" y="3612"/>
                    <a:pt x="6664" y="5947"/>
                  </a:cubicBezTo>
                  <a:cubicBezTo>
                    <a:pt x="6630" y="5981"/>
                    <a:pt x="6564" y="5981"/>
                    <a:pt x="6497" y="6047"/>
                  </a:cubicBezTo>
                  <a:cubicBezTo>
                    <a:pt x="6430" y="6081"/>
                    <a:pt x="6397" y="6081"/>
                    <a:pt x="6297" y="6114"/>
                  </a:cubicBezTo>
                  <a:cubicBezTo>
                    <a:pt x="5062" y="4079"/>
                    <a:pt x="3461" y="1945"/>
                    <a:pt x="1427" y="1544"/>
                  </a:cubicBezTo>
                  <a:cubicBezTo>
                    <a:pt x="1328" y="1525"/>
                    <a:pt x="1237" y="1515"/>
                    <a:pt x="1154" y="1515"/>
                  </a:cubicBezTo>
                  <a:cubicBezTo>
                    <a:pt x="528" y="1515"/>
                    <a:pt x="338" y="2047"/>
                    <a:pt x="926" y="2812"/>
                  </a:cubicBezTo>
                  <a:cubicBezTo>
                    <a:pt x="2127" y="4446"/>
                    <a:pt x="3728" y="5881"/>
                    <a:pt x="5329" y="6948"/>
                  </a:cubicBezTo>
                  <a:cubicBezTo>
                    <a:pt x="5263" y="7048"/>
                    <a:pt x="5229" y="7115"/>
                    <a:pt x="5163" y="7248"/>
                  </a:cubicBezTo>
                  <a:cubicBezTo>
                    <a:pt x="4836" y="7220"/>
                    <a:pt x="4508" y="7203"/>
                    <a:pt x="4184" y="7203"/>
                  </a:cubicBezTo>
                  <a:cubicBezTo>
                    <a:pt x="2618" y="7203"/>
                    <a:pt x="1144" y="7595"/>
                    <a:pt x="426" y="8950"/>
                  </a:cubicBezTo>
                  <a:cubicBezTo>
                    <a:pt x="1" y="9636"/>
                    <a:pt x="377" y="10418"/>
                    <a:pt x="1239" y="10418"/>
                  </a:cubicBezTo>
                  <a:cubicBezTo>
                    <a:pt x="1257" y="10418"/>
                    <a:pt x="1275" y="10418"/>
                    <a:pt x="1293" y="10417"/>
                  </a:cubicBezTo>
                  <a:cubicBezTo>
                    <a:pt x="2761" y="10384"/>
                    <a:pt x="4128" y="9950"/>
                    <a:pt x="5329" y="9250"/>
                  </a:cubicBezTo>
                  <a:cubicBezTo>
                    <a:pt x="5429" y="9283"/>
                    <a:pt x="5496" y="9383"/>
                    <a:pt x="5563" y="9417"/>
                  </a:cubicBezTo>
                  <a:cubicBezTo>
                    <a:pt x="4996" y="10617"/>
                    <a:pt x="4729" y="12052"/>
                    <a:pt x="5296" y="13753"/>
                  </a:cubicBezTo>
                  <a:cubicBezTo>
                    <a:pt x="5508" y="14305"/>
                    <a:pt x="5816" y="14655"/>
                    <a:pt x="6105" y="14655"/>
                  </a:cubicBezTo>
                  <a:cubicBezTo>
                    <a:pt x="6271" y="14655"/>
                    <a:pt x="6430" y="14541"/>
                    <a:pt x="6564" y="14287"/>
                  </a:cubicBezTo>
                  <a:cubicBezTo>
                    <a:pt x="7131" y="12952"/>
                    <a:pt x="7297" y="11251"/>
                    <a:pt x="7231" y="9450"/>
                  </a:cubicBezTo>
                  <a:cubicBezTo>
                    <a:pt x="7297" y="9417"/>
                    <a:pt x="7331" y="9417"/>
                    <a:pt x="7431" y="9383"/>
                  </a:cubicBezTo>
                  <a:cubicBezTo>
                    <a:pt x="7464" y="9383"/>
                    <a:pt x="7498" y="9316"/>
                    <a:pt x="7564" y="9316"/>
                  </a:cubicBezTo>
                  <a:cubicBezTo>
                    <a:pt x="8498" y="10984"/>
                    <a:pt x="9833" y="12419"/>
                    <a:pt x="11434" y="13219"/>
                  </a:cubicBezTo>
                  <a:cubicBezTo>
                    <a:pt x="11597" y="13298"/>
                    <a:pt x="11753" y="13334"/>
                    <a:pt x="11896" y="13334"/>
                  </a:cubicBezTo>
                  <a:cubicBezTo>
                    <a:pt x="12486" y="13334"/>
                    <a:pt x="12875" y="12723"/>
                    <a:pt x="12768" y="11918"/>
                  </a:cubicBezTo>
                  <a:cubicBezTo>
                    <a:pt x="12468" y="9650"/>
                    <a:pt x="10733" y="8583"/>
                    <a:pt x="8899" y="7949"/>
                  </a:cubicBezTo>
                  <a:cubicBezTo>
                    <a:pt x="8932" y="7882"/>
                    <a:pt x="8932" y="7782"/>
                    <a:pt x="8965" y="7749"/>
                  </a:cubicBezTo>
                  <a:cubicBezTo>
                    <a:pt x="10566" y="7615"/>
                    <a:pt x="12168" y="7282"/>
                    <a:pt x="13602" y="6615"/>
                  </a:cubicBezTo>
                  <a:cubicBezTo>
                    <a:pt x="14336" y="6281"/>
                    <a:pt x="14236" y="5714"/>
                    <a:pt x="13502" y="5514"/>
                  </a:cubicBezTo>
                  <a:cubicBezTo>
                    <a:pt x="13110" y="5397"/>
                    <a:pt x="12712" y="5345"/>
                    <a:pt x="12312" y="5345"/>
                  </a:cubicBezTo>
                  <a:cubicBezTo>
                    <a:pt x="11113" y="5345"/>
                    <a:pt x="9899" y="5814"/>
                    <a:pt x="8798" y="6414"/>
                  </a:cubicBezTo>
                  <a:lnTo>
                    <a:pt x="8565" y="6148"/>
                  </a:lnTo>
                  <a:cubicBezTo>
                    <a:pt x="9632" y="4747"/>
                    <a:pt x="10466" y="3045"/>
                    <a:pt x="10833" y="1244"/>
                  </a:cubicBezTo>
                  <a:cubicBezTo>
                    <a:pt x="11011" y="459"/>
                    <a:pt x="10611" y="1"/>
                    <a:pt x="10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17"/>
            <p:cNvSpPr/>
            <p:nvPr/>
          </p:nvSpPr>
          <p:spPr>
            <a:xfrm>
              <a:off x="3380075" y="4076775"/>
              <a:ext cx="62575" cy="52550"/>
            </a:xfrm>
            <a:custGeom>
              <a:avLst/>
              <a:gdLst/>
              <a:ahLst/>
              <a:cxnLst/>
              <a:rect l="l" t="t" r="r" b="b"/>
              <a:pathLst>
                <a:path w="2503" h="2102" extrusionOk="0">
                  <a:moveTo>
                    <a:pt x="1526" y="0"/>
                  </a:moveTo>
                  <a:cubicBezTo>
                    <a:pt x="1358" y="0"/>
                    <a:pt x="1180" y="32"/>
                    <a:pt x="1002" y="97"/>
                  </a:cubicBezTo>
                  <a:cubicBezTo>
                    <a:pt x="401" y="364"/>
                    <a:pt x="1" y="1031"/>
                    <a:pt x="134" y="1532"/>
                  </a:cubicBezTo>
                  <a:cubicBezTo>
                    <a:pt x="228" y="1908"/>
                    <a:pt x="571" y="2102"/>
                    <a:pt x="975" y="2102"/>
                  </a:cubicBezTo>
                  <a:cubicBezTo>
                    <a:pt x="1144" y="2102"/>
                    <a:pt x="1325" y="2068"/>
                    <a:pt x="1502" y="1999"/>
                  </a:cubicBezTo>
                  <a:cubicBezTo>
                    <a:pt x="2136" y="1732"/>
                    <a:pt x="2503" y="1065"/>
                    <a:pt x="2403" y="564"/>
                  </a:cubicBezTo>
                  <a:cubicBezTo>
                    <a:pt x="2307" y="205"/>
                    <a:pt x="1952" y="0"/>
                    <a:pt x="15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17"/>
            <p:cNvSpPr/>
            <p:nvPr/>
          </p:nvSpPr>
          <p:spPr>
            <a:xfrm>
              <a:off x="3965500" y="3922550"/>
              <a:ext cx="227700" cy="211525"/>
            </a:xfrm>
            <a:custGeom>
              <a:avLst/>
              <a:gdLst/>
              <a:ahLst/>
              <a:cxnLst/>
              <a:rect l="l" t="t" r="r" b="b"/>
              <a:pathLst>
                <a:path w="9108" h="8461" extrusionOk="0">
                  <a:moveTo>
                    <a:pt x="5065" y="0"/>
                  </a:moveTo>
                  <a:cubicBezTo>
                    <a:pt x="4869" y="0"/>
                    <a:pt x="4673" y="82"/>
                    <a:pt x="4537" y="195"/>
                  </a:cubicBezTo>
                  <a:cubicBezTo>
                    <a:pt x="4337" y="362"/>
                    <a:pt x="4170" y="596"/>
                    <a:pt x="4003" y="796"/>
                  </a:cubicBezTo>
                  <a:cubicBezTo>
                    <a:pt x="3870" y="1029"/>
                    <a:pt x="3703" y="1229"/>
                    <a:pt x="3670" y="1463"/>
                  </a:cubicBezTo>
                  <a:cubicBezTo>
                    <a:pt x="3647" y="1554"/>
                    <a:pt x="3648" y="1638"/>
                    <a:pt x="3666" y="1714"/>
                  </a:cubicBezTo>
                  <a:lnTo>
                    <a:pt x="3666" y="1714"/>
                  </a:lnTo>
                  <a:cubicBezTo>
                    <a:pt x="3464" y="1471"/>
                    <a:pt x="3231" y="1244"/>
                    <a:pt x="2936" y="1063"/>
                  </a:cubicBezTo>
                  <a:cubicBezTo>
                    <a:pt x="2641" y="822"/>
                    <a:pt x="2261" y="667"/>
                    <a:pt x="1881" y="667"/>
                  </a:cubicBezTo>
                  <a:cubicBezTo>
                    <a:pt x="1787" y="667"/>
                    <a:pt x="1694" y="676"/>
                    <a:pt x="1602" y="696"/>
                  </a:cubicBezTo>
                  <a:cubicBezTo>
                    <a:pt x="1168" y="762"/>
                    <a:pt x="734" y="1196"/>
                    <a:pt x="701" y="1663"/>
                  </a:cubicBezTo>
                  <a:cubicBezTo>
                    <a:pt x="701" y="1930"/>
                    <a:pt x="835" y="2230"/>
                    <a:pt x="1035" y="2497"/>
                  </a:cubicBezTo>
                  <a:cubicBezTo>
                    <a:pt x="1502" y="3097"/>
                    <a:pt x="2202" y="3531"/>
                    <a:pt x="2936" y="3664"/>
                  </a:cubicBezTo>
                  <a:cubicBezTo>
                    <a:pt x="2336" y="3931"/>
                    <a:pt x="1602" y="4365"/>
                    <a:pt x="1035" y="4699"/>
                  </a:cubicBezTo>
                  <a:cubicBezTo>
                    <a:pt x="568" y="4999"/>
                    <a:pt x="67" y="5366"/>
                    <a:pt x="34" y="5899"/>
                  </a:cubicBezTo>
                  <a:cubicBezTo>
                    <a:pt x="1" y="6433"/>
                    <a:pt x="434" y="6900"/>
                    <a:pt x="935" y="7034"/>
                  </a:cubicBezTo>
                  <a:cubicBezTo>
                    <a:pt x="1033" y="7060"/>
                    <a:pt x="1133" y="7072"/>
                    <a:pt x="1234" y="7072"/>
                  </a:cubicBezTo>
                  <a:cubicBezTo>
                    <a:pt x="1651" y="7072"/>
                    <a:pt x="2080" y="6868"/>
                    <a:pt x="2402" y="6600"/>
                  </a:cubicBezTo>
                  <a:cubicBezTo>
                    <a:pt x="2836" y="6266"/>
                    <a:pt x="3103" y="5866"/>
                    <a:pt x="3436" y="5432"/>
                  </a:cubicBezTo>
                  <a:lnTo>
                    <a:pt x="3436" y="5432"/>
                  </a:lnTo>
                  <a:cubicBezTo>
                    <a:pt x="3170" y="5833"/>
                    <a:pt x="2903" y="6166"/>
                    <a:pt x="2836" y="6667"/>
                  </a:cubicBezTo>
                  <a:cubicBezTo>
                    <a:pt x="2736" y="7100"/>
                    <a:pt x="2836" y="7601"/>
                    <a:pt x="3069" y="8001"/>
                  </a:cubicBezTo>
                  <a:cubicBezTo>
                    <a:pt x="3297" y="8279"/>
                    <a:pt x="3657" y="8461"/>
                    <a:pt x="4007" y="8461"/>
                  </a:cubicBezTo>
                  <a:cubicBezTo>
                    <a:pt x="4120" y="8461"/>
                    <a:pt x="4231" y="8442"/>
                    <a:pt x="4337" y="8401"/>
                  </a:cubicBezTo>
                  <a:cubicBezTo>
                    <a:pt x="4604" y="8268"/>
                    <a:pt x="4871" y="8034"/>
                    <a:pt x="5038" y="7734"/>
                  </a:cubicBezTo>
                  <a:cubicBezTo>
                    <a:pt x="5404" y="7100"/>
                    <a:pt x="5538" y="6366"/>
                    <a:pt x="5438" y="5599"/>
                  </a:cubicBezTo>
                  <a:lnTo>
                    <a:pt x="5438" y="5599"/>
                  </a:lnTo>
                  <a:cubicBezTo>
                    <a:pt x="5705" y="5966"/>
                    <a:pt x="5905" y="6266"/>
                    <a:pt x="6238" y="6533"/>
                  </a:cubicBezTo>
                  <a:cubicBezTo>
                    <a:pt x="6451" y="6669"/>
                    <a:pt x="6709" y="6759"/>
                    <a:pt x="6966" y="6759"/>
                  </a:cubicBezTo>
                  <a:cubicBezTo>
                    <a:pt x="7152" y="6759"/>
                    <a:pt x="7338" y="6712"/>
                    <a:pt x="7506" y="6600"/>
                  </a:cubicBezTo>
                  <a:cubicBezTo>
                    <a:pt x="7706" y="6433"/>
                    <a:pt x="7873" y="6200"/>
                    <a:pt x="7906" y="5933"/>
                  </a:cubicBezTo>
                  <a:cubicBezTo>
                    <a:pt x="8006" y="5566"/>
                    <a:pt x="7873" y="5099"/>
                    <a:pt x="7606" y="4799"/>
                  </a:cubicBezTo>
                  <a:cubicBezTo>
                    <a:pt x="7440" y="4608"/>
                    <a:pt x="7171" y="4435"/>
                    <a:pt x="6898" y="4375"/>
                  </a:cubicBezTo>
                  <a:lnTo>
                    <a:pt x="6898" y="4375"/>
                  </a:lnTo>
                  <a:cubicBezTo>
                    <a:pt x="6904" y="4375"/>
                    <a:pt x="6911" y="4375"/>
                    <a:pt x="6917" y="4375"/>
                  </a:cubicBezTo>
                  <a:cubicBezTo>
                    <a:pt x="7390" y="4375"/>
                    <a:pt x="7836" y="4307"/>
                    <a:pt x="8240" y="4065"/>
                  </a:cubicBezTo>
                  <a:cubicBezTo>
                    <a:pt x="8740" y="3765"/>
                    <a:pt x="9107" y="3197"/>
                    <a:pt x="9007" y="2597"/>
                  </a:cubicBezTo>
                  <a:cubicBezTo>
                    <a:pt x="8883" y="1978"/>
                    <a:pt x="8214" y="1589"/>
                    <a:pt x="7559" y="1589"/>
                  </a:cubicBezTo>
                  <a:cubicBezTo>
                    <a:pt x="7508" y="1589"/>
                    <a:pt x="7457" y="1591"/>
                    <a:pt x="7406" y="1596"/>
                  </a:cubicBezTo>
                  <a:cubicBezTo>
                    <a:pt x="6739" y="1696"/>
                    <a:pt x="6172" y="2097"/>
                    <a:pt x="5705" y="2597"/>
                  </a:cubicBezTo>
                  <a:cubicBezTo>
                    <a:pt x="5871" y="2063"/>
                    <a:pt x="5905" y="1463"/>
                    <a:pt x="5838" y="929"/>
                  </a:cubicBezTo>
                  <a:cubicBezTo>
                    <a:pt x="5771" y="596"/>
                    <a:pt x="5605" y="195"/>
                    <a:pt x="5338" y="62"/>
                  </a:cubicBezTo>
                  <a:cubicBezTo>
                    <a:pt x="5252" y="19"/>
                    <a:pt x="5158" y="0"/>
                    <a:pt x="50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17"/>
            <p:cNvSpPr/>
            <p:nvPr/>
          </p:nvSpPr>
          <p:spPr>
            <a:xfrm>
              <a:off x="3869600" y="3817550"/>
              <a:ext cx="386050" cy="388375"/>
            </a:xfrm>
            <a:custGeom>
              <a:avLst/>
              <a:gdLst/>
              <a:ahLst/>
              <a:cxnLst/>
              <a:rect l="l" t="t" r="r" b="b"/>
              <a:pathLst>
                <a:path w="15442" h="15535" extrusionOk="0">
                  <a:moveTo>
                    <a:pt x="5815" y="0"/>
                  </a:moveTo>
                  <a:cubicBezTo>
                    <a:pt x="5563" y="0"/>
                    <a:pt x="5353" y="217"/>
                    <a:pt x="5271" y="626"/>
                  </a:cubicBezTo>
                  <a:cubicBezTo>
                    <a:pt x="4804" y="2627"/>
                    <a:pt x="6072" y="4962"/>
                    <a:pt x="7406" y="6964"/>
                  </a:cubicBezTo>
                  <a:cubicBezTo>
                    <a:pt x="7372" y="7031"/>
                    <a:pt x="7272" y="7064"/>
                    <a:pt x="7239" y="7097"/>
                  </a:cubicBezTo>
                  <a:lnTo>
                    <a:pt x="7106" y="7231"/>
                  </a:lnTo>
                  <a:cubicBezTo>
                    <a:pt x="5914" y="6772"/>
                    <a:pt x="4641" y="6405"/>
                    <a:pt x="3438" y="6405"/>
                  </a:cubicBezTo>
                  <a:cubicBezTo>
                    <a:pt x="2452" y="6405"/>
                    <a:pt x="1512" y="6651"/>
                    <a:pt x="701" y="7297"/>
                  </a:cubicBezTo>
                  <a:cubicBezTo>
                    <a:pt x="1" y="7898"/>
                    <a:pt x="101" y="8765"/>
                    <a:pt x="1101" y="9032"/>
                  </a:cubicBezTo>
                  <a:cubicBezTo>
                    <a:pt x="1984" y="9244"/>
                    <a:pt x="2883" y="9345"/>
                    <a:pt x="3778" y="9345"/>
                  </a:cubicBezTo>
                  <a:cubicBezTo>
                    <a:pt x="4709" y="9345"/>
                    <a:pt x="5637" y="9236"/>
                    <a:pt x="6539" y="9032"/>
                  </a:cubicBezTo>
                  <a:cubicBezTo>
                    <a:pt x="6572" y="9132"/>
                    <a:pt x="6605" y="9265"/>
                    <a:pt x="6672" y="9366"/>
                  </a:cubicBezTo>
                  <a:cubicBezTo>
                    <a:pt x="5338" y="10400"/>
                    <a:pt x="4070" y="11634"/>
                    <a:pt x="3837" y="13268"/>
                  </a:cubicBezTo>
                  <a:cubicBezTo>
                    <a:pt x="3749" y="13770"/>
                    <a:pt x="3919" y="14087"/>
                    <a:pt x="4196" y="14087"/>
                  </a:cubicBezTo>
                  <a:cubicBezTo>
                    <a:pt x="4343" y="14087"/>
                    <a:pt x="4519" y="13998"/>
                    <a:pt x="4704" y="13802"/>
                  </a:cubicBezTo>
                  <a:cubicBezTo>
                    <a:pt x="5905" y="12801"/>
                    <a:pt x="6905" y="11467"/>
                    <a:pt x="7639" y="10099"/>
                  </a:cubicBezTo>
                  <a:lnTo>
                    <a:pt x="7906" y="10099"/>
                  </a:lnTo>
                  <a:cubicBezTo>
                    <a:pt x="7739" y="12001"/>
                    <a:pt x="7973" y="14069"/>
                    <a:pt x="9908" y="15270"/>
                  </a:cubicBezTo>
                  <a:cubicBezTo>
                    <a:pt x="10188" y="15449"/>
                    <a:pt x="10479" y="15534"/>
                    <a:pt x="10740" y="15534"/>
                  </a:cubicBezTo>
                  <a:cubicBezTo>
                    <a:pt x="11256" y="15534"/>
                    <a:pt x="11653" y="15201"/>
                    <a:pt x="11609" y="14603"/>
                  </a:cubicBezTo>
                  <a:cubicBezTo>
                    <a:pt x="11542" y="12801"/>
                    <a:pt x="10808" y="10967"/>
                    <a:pt x="9707" y="9432"/>
                  </a:cubicBezTo>
                  <a:cubicBezTo>
                    <a:pt x="9741" y="9399"/>
                    <a:pt x="9774" y="9399"/>
                    <a:pt x="9808" y="9332"/>
                  </a:cubicBezTo>
                  <a:lnTo>
                    <a:pt x="9974" y="9165"/>
                  </a:lnTo>
                  <a:cubicBezTo>
                    <a:pt x="11575" y="9999"/>
                    <a:pt x="13210" y="10566"/>
                    <a:pt x="14644" y="10600"/>
                  </a:cubicBezTo>
                  <a:cubicBezTo>
                    <a:pt x="14663" y="10601"/>
                    <a:pt x="14681" y="10601"/>
                    <a:pt x="14698" y="10601"/>
                  </a:cubicBezTo>
                  <a:cubicBezTo>
                    <a:pt x="15442" y="10601"/>
                    <a:pt x="15363" y="9917"/>
                    <a:pt x="14711" y="9265"/>
                  </a:cubicBezTo>
                  <a:cubicBezTo>
                    <a:pt x="13410" y="7965"/>
                    <a:pt x="11976" y="7631"/>
                    <a:pt x="10641" y="7631"/>
                  </a:cubicBezTo>
                  <a:cubicBezTo>
                    <a:pt x="10641" y="7498"/>
                    <a:pt x="10641" y="7431"/>
                    <a:pt x="10608" y="7331"/>
                  </a:cubicBezTo>
                  <a:cubicBezTo>
                    <a:pt x="11742" y="6564"/>
                    <a:pt x="12743" y="5463"/>
                    <a:pt x="13377" y="4162"/>
                  </a:cubicBezTo>
                  <a:cubicBezTo>
                    <a:pt x="13767" y="3413"/>
                    <a:pt x="13268" y="2760"/>
                    <a:pt x="12469" y="2760"/>
                  </a:cubicBezTo>
                  <a:cubicBezTo>
                    <a:pt x="12449" y="2760"/>
                    <a:pt x="12429" y="2760"/>
                    <a:pt x="12409" y="2761"/>
                  </a:cubicBezTo>
                  <a:cubicBezTo>
                    <a:pt x="10541" y="2928"/>
                    <a:pt x="9541" y="4595"/>
                    <a:pt x="8874" y="6397"/>
                  </a:cubicBezTo>
                  <a:cubicBezTo>
                    <a:pt x="8740" y="6397"/>
                    <a:pt x="8640" y="6397"/>
                    <a:pt x="8540" y="6430"/>
                  </a:cubicBezTo>
                  <a:cubicBezTo>
                    <a:pt x="8273" y="4529"/>
                    <a:pt x="7639" y="2527"/>
                    <a:pt x="6639" y="726"/>
                  </a:cubicBezTo>
                  <a:cubicBezTo>
                    <a:pt x="6384" y="233"/>
                    <a:pt x="6077" y="0"/>
                    <a:pt x="58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17"/>
            <p:cNvSpPr/>
            <p:nvPr/>
          </p:nvSpPr>
          <p:spPr>
            <a:xfrm>
              <a:off x="4051400" y="3997250"/>
              <a:ext cx="65900" cy="51900"/>
            </a:xfrm>
            <a:custGeom>
              <a:avLst/>
              <a:gdLst/>
              <a:ahLst/>
              <a:cxnLst/>
              <a:rect l="l" t="t" r="r" b="b"/>
              <a:pathLst>
                <a:path w="2636" h="2076" extrusionOk="0">
                  <a:moveTo>
                    <a:pt x="1556" y="1"/>
                  </a:moveTo>
                  <a:cubicBezTo>
                    <a:pt x="1209" y="1"/>
                    <a:pt x="826" y="137"/>
                    <a:pt x="534" y="410"/>
                  </a:cubicBezTo>
                  <a:cubicBezTo>
                    <a:pt x="100" y="877"/>
                    <a:pt x="0" y="1544"/>
                    <a:pt x="367" y="1877"/>
                  </a:cubicBezTo>
                  <a:cubicBezTo>
                    <a:pt x="542" y="2012"/>
                    <a:pt x="771" y="2076"/>
                    <a:pt x="1013" y="2076"/>
                  </a:cubicBezTo>
                  <a:cubicBezTo>
                    <a:pt x="1371" y="2076"/>
                    <a:pt x="1757" y="1936"/>
                    <a:pt x="2035" y="1677"/>
                  </a:cubicBezTo>
                  <a:cubicBezTo>
                    <a:pt x="2536" y="1210"/>
                    <a:pt x="2636" y="543"/>
                    <a:pt x="2202" y="209"/>
                  </a:cubicBezTo>
                  <a:cubicBezTo>
                    <a:pt x="2035" y="70"/>
                    <a:pt x="1805" y="1"/>
                    <a:pt x="15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17"/>
            <p:cNvSpPr/>
            <p:nvPr/>
          </p:nvSpPr>
          <p:spPr>
            <a:xfrm>
              <a:off x="3732000" y="2830600"/>
              <a:ext cx="311925" cy="309700"/>
            </a:xfrm>
            <a:custGeom>
              <a:avLst/>
              <a:gdLst/>
              <a:ahLst/>
              <a:cxnLst/>
              <a:rect l="l" t="t" r="r" b="b"/>
              <a:pathLst>
                <a:path w="12477" h="12388" extrusionOk="0">
                  <a:moveTo>
                    <a:pt x="7352" y="0"/>
                  </a:moveTo>
                  <a:cubicBezTo>
                    <a:pt x="7006" y="0"/>
                    <a:pt x="6655" y="109"/>
                    <a:pt x="6372" y="309"/>
                  </a:cubicBezTo>
                  <a:cubicBezTo>
                    <a:pt x="5771" y="676"/>
                    <a:pt x="5438" y="1343"/>
                    <a:pt x="5371" y="2043"/>
                  </a:cubicBezTo>
                  <a:cubicBezTo>
                    <a:pt x="5301" y="2531"/>
                    <a:pt x="5393" y="2970"/>
                    <a:pt x="5523" y="3417"/>
                  </a:cubicBezTo>
                  <a:lnTo>
                    <a:pt x="5523" y="3417"/>
                  </a:lnTo>
                  <a:cubicBezTo>
                    <a:pt x="5348" y="2884"/>
                    <a:pt x="5128" y="2336"/>
                    <a:pt x="4837" y="1877"/>
                  </a:cubicBezTo>
                  <a:cubicBezTo>
                    <a:pt x="4370" y="1243"/>
                    <a:pt x="3703" y="709"/>
                    <a:pt x="2936" y="642"/>
                  </a:cubicBezTo>
                  <a:cubicBezTo>
                    <a:pt x="2870" y="633"/>
                    <a:pt x="2802" y="629"/>
                    <a:pt x="2734" y="629"/>
                  </a:cubicBezTo>
                  <a:cubicBezTo>
                    <a:pt x="2051" y="629"/>
                    <a:pt x="1320" y="1076"/>
                    <a:pt x="1168" y="1743"/>
                  </a:cubicBezTo>
                  <a:cubicBezTo>
                    <a:pt x="1001" y="2510"/>
                    <a:pt x="1535" y="3244"/>
                    <a:pt x="2035" y="3878"/>
                  </a:cubicBezTo>
                  <a:cubicBezTo>
                    <a:pt x="2669" y="4645"/>
                    <a:pt x="3436" y="5546"/>
                    <a:pt x="4204" y="6213"/>
                  </a:cubicBezTo>
                  <a:cubicBezTo>
                    <a:pt x="3984" y="6181"/>
                    <a:pt x="3763" y="6165"/>
                    <a:pt x="3543" y="6165"/>
                  </a:cubicBezTo>
                  <a:cubicBezTo>
                    <a:pt x="2627" y="6165"/>
                    <a:pt x="1727" y="6442"/>
                    <a:pt x="1001" y="6980"/>
                  </a:cubicBezTo>
                  <a:cubicBezTo>
                    <a:pt x="601" y="7214"/>
                    <a:pt x="267" y="7581"/>
                    <a:pt x="167" y="8014"/>
                  </a:cubicBezTo>
                  <a:cubicBezTo>
                    <a:pt x="1" y="8681"/>
                    <a:pt x="368" y="9415"/>
                    <a:pt x="1001" y="9749"/>
                  </a:cubicBezTo>
                  <a:cubicBezTo>
                    <a:pt x="1340" y="9937"/>
                    <a:pt x="1731" y="10019"/>
                    <a:pt x="2128" y="10019"/>
                  </a:cubicBezTo>
                  <a:cubicBezTo>
                    <a:pt x="2435" y="10019"/>
                    <a:pt x="2745" y="9970"/>
                    <a:pt x="3036" y="9882"/>
                  </a:cubicBezTo>
                  <a:cubicBezTo>
                    <a:pt x="3463" y="9760"/>
                    <a:pt x="3852" y="9577"/>
                    <a:pt x="4219" y="9361"/>
                  </a:cubicBezTo>
                  <a:lnTo>
                    <a:pt x="4219" y="9361"/>
                  </a:lnTo>
                  <a:cubicBezTo>
                    <a:pt x="4165" y="9419"/>
                    <a:pt x="4115" y="9481"/>
                    <a:pt x="4070" y="9549"/>
                  </a:cubicBezTo>
                  <a:cubicBezTo>
                    <a:pt x="4037" y="9916"/>
                    <a:pt x="4170" y="10283"/>
                    <a:pt x="4237" y="10650"/>
                  </a:cubicBezTo>
                  <a:cubicBezTo>
                    <a:pt x="4370" y="11050"/>
                    <a:pt x="4437" y="11483"/>
                    <a:pt x="4704" y="11817"/>
                  </a:cubicBezTo>
                  <a:cubicBezTo>
                    <a:pt x="4923" y="12161"/>
                    <a:pt x="5258" y="12387"/>
                    <a:pt x="5656" y="12387"/>
                  </a:cubicBezTo>
                  <a:cubicBezTo>
                    <a:pt x="5683" y="12387"/>
                    <a:pt x="5711" y="12386"/>
                    <a:pt x="5738" y="12384"/>
                  </a:cubicBezTo>
                  <a:cubicBezTo>
                    <a:pt x="6238" y="12351"/>
                    <a:pt x="6605" y="11884"/>
                    <a:pt x="6872" y="11417"/>
                  </a:cubicBezTo>
                  <a:cubicBezTo>
                    <a:pt x="7272" y="10683"/>
                    <a:pt x="7473" y="9849"/>
                    <a:pt x="7473" y="9015"/>
                  </a:cubicBezTo>
                  <a:cubicBezTo>
                    <a:pt x="7873" y="9916"/>
                    <a:pt x="8507" y="10783"/>
                    <a:pt x="9407" y="11217"/>
                  </a:cubicBezTo>
                  <a:cubicBezTo>
                    <a:pt x="9692" y="11343"/>
                    <a:pt x="10013" y="11406"/>
                    <a:pt x="10335" y="11406"/>
                  </a:cubicBezTo>
                  <a:cubicBezTo>
                    <a:pt x="11032" y="11406"/>
                    <a:pt x="11734" y="11110"/>
                    <a:pt x="12076" y="10516"/>
                  </a:cubicBezTo>
                  <a:cubicBezTo>
                    <a:pt x="12476" y="9749"/>
                    <a:pt x="12276" y="8748"/>
                    <a:pt x="11709" y="8148"/>
                  </a:cubicBezTo>
                  <a:cubicBezTo>
                    <a:pt x="11211" y="7591"/>
                    <a:pt x="10507" y="7266"/>
                    <a:pt x="9778" y="7037"/>
                  </a:cubicBezTo>
                  <a:lnTo>
                    <a:pt x="9778" y="7037"/>
                  </a:lnTo>
                  <a:cubicBezTo>
                    <a:pt x="9912" y="7065"/>
                    <a:pt x="10045" y="7078"/>
                    <a:pt x="10177" y="7078"/>
                  </a:cubicBezTo>
                  <a:cubicBezTo>
                    <a:pt x="10546" y="7078"/>
                    <a:pt x="10902" y="6977"/>
                    <a:pt x="11209" y="6813"/>
                  </a:cubicBezTo>
                  <a:cubicBezTo>
                    <a:pt x="11709" y="6513"/>
                    <a:pt x="12043" y="5980"/>
                    <a:pt x="12109" y="5379"/>
                  </a:cubicBezTo>
                  <a:cubicBezTo>
                    <a:pt x="12209" y="5012"/>
                    <a:pt x="12109" y="4579"/>
                    <a:pt x="11876" y="4245"/>
                  </a:cubicBezTo>
                  <a:cubicBezTo>
                    <a:pt x="11592" y="3890"/>
                    <a:pt x="11141" y="3737"/>
                    <a:pt x="10676" y="3737"/>
                  </a:cubicBezTo>
                  <a:cubicBezTo>
                    <a:pt x="10486" y="3737"/>
                    <a:pt x="10292" y="3763"/>
                    <a:pt x="10108" y="3811"/>
                  </a:cubicBezTo>
                  <a:cubicBezTo>
                    <a:pt x="9541" y="3978"/>
                    <a:pt x="9074" y="4312"/>
                    <a:pt x="8573" y="4712"/>
                  </a:cubicBezTo>
                  <a:cubicBezTo>
                    <a:pt x="9074" y="3745"/>
                    <a:pt x="9207" y="2644"/>
                    <a:pt x="8974" y="1576"/>
                  </a:cubicBezTo>
                  <a:cubicBezTo>
                    <a:pt x="8874" y="1143"/>
                    <a:pt x="8707" y="642"/>
                    <a:pt x="8307" y="342"/>
                  </a:cubicBezTo>
                  <a:cubicBezTo>
                    <a:pt x="8040" y="109"/>
                    <a:pt x="7698" y="0"/>
                    <a:pt x="735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17"/>
            <p:cNvSpPr/>
            <p:nvPr/>
          </p:nvSpPr>
          <p:spPr>
            <a:xfrm>
              <a:off x="3601175" y="2739250"/>
              <a:ext cx="573675" cy="512350"/>
            </a:xfrm>
            <a:custGeom>
              <a:avLst/>
              <a:gdLst/>
              <a:ahLst/>
              <a:cxnLst/>
              <a:rect l="l" t="t" r="r" b="b"/>
              <a:pathLst>
                <a:path w="22947" h="20494" extrusionOk="0">
                  <a:moveTo>
                    <a:pt x="8627" y="0"/>
                  </a:moveTo>
                  <a:cubicBezTo>
                    <a:pt x="8269" y="0"/>
                    <a:pt x="7967" y="354"/>
                    <a:pt x="7835" y="994"/>
                  </a:cubicBezTo>
                  <a:cubicBezTo>
                    <a:pt x="7435" y="3362"/>
                    <a:pt x="8569" y="5731"/>
                    <a:pt x="9970" y="7732"/>
                  </a:cubicBezTo>
                  <a:cubicBezTo>
                    <a:pt x="9837" y="7866"/>
                    <a:pt x="9737" y="7999"/>
                    <a:pt x="9637" y="8166"/>
                  </a:cubicBezTo>
                  <a:cubicBezTo>
                    <a:pt x="7368" y="6798"/>
                    <a:pt x="4767" y="5831"/>
                    <a:pt x="2098" y="5631"/>
                  </a:cubicBezTo>
                  <a:cubicBezTo>
                    <a:pt x="2019" y="5624"/>
                    <a:pt x="1943" y="5620"/>
                    <a:pt x="1869" y="5620"/>
                  </a:cubicBezTo>
                  <a:cubicBezTo>
                    <a:pt x="505" y="5620"/>
                    <a:pt x="1" y="6756"/>
                    <a:pt x="697" y="7832"/>
                  </a:cubicBezTo>
                  <a:cubicBezTo>
                    <a:pt x="2270" y="10338"/>
                    <a:pt x="5293" y="10935"/>
                    <a:pt x="8345" y="10935"/>
                  </a:cubicBezTo>
                  <a:cubicBezTo>
                    <a:pt x="8788" y="10935"/>
                    <a:pt x="9231" y="10922"/>
                    <a:pt x="9670" y="10901"/>
                  </a:cubicBezTo>
                  <a:lnTo>
                    <a:pt x="9804" y="11168"/>
                  </a:lnTo>
                  <a:cubicBezTo>
                    <a:pt x="9837" y="11235"/>
                    <a:pt x="9937" y="11368"/>
                    <a:pt x="9970" y="11435"/>
                  </a:cubicBezTo>
                  <a:cubicBezTo>
                    <a:pt x="7135" y="13603"/>
                    <a:pt x="4333" y="16305"/>
                    <a:pt x="4066" y="19340"/>
                  </a:cubicBezTo>
                  <a:cubicBezTo>
                    <a:pt x="3986" y="20061"/>
                    <a:pt x="4278" y="20493"/>
                    <a:pt x="4777" y="20493"/>
                  </a:cubicBezTo>
                  <a:cubicBezTo>
                    <a:pt x="5110" y="20493"/>
                    <a:pt x="5534" y="20301"/>
                    <a:pt x="6001" y="19874"/>
                  </a:cubicBezTo>
                  <a:cubicBezTo>
                    <a:pt x="8236" y="17839"/>
                    <a:pt x="10004" y="15271"/>
                    <a:pt x="11305" y="12736"/>
                  </a:cubicBezTo>
                  <a:cubicBezTo>
                    <a:pt x="11438" y="12836"/>
                    <a:pt x="11605" y="12903"/>
                    <a:pt x="11705" y="12936"/>
                  </a:cubicBezTo>
                  <a:cubicBezTo>
                    <a:pt x="11805" y="15771"/>
                    <a:pt x="12472" y="18573"/>
                    <a:pt x="15007" y="19674"/>
                  </a:cubicBezTo>
                  <a:cubicBezTo>
                    <a:pt x="15246" y="19772"/>
                    <a:pt x="15481" y="19819"/>
                    <a:pt x="15702" y="19819"/>
                  </a:cubicBezTo>
                  <a:cubicBezTo>
                    <a:pt x="16534" y="19819"/>
                    <a:pt x="17167" y="19160"/>
                    <a:pt x="17009" y="18106"/>
                  </a:cubicBezTo>
                  <a:cubicBezTo>
                    <a:pt x="16708" y="16038"/>
                    <a:pt x="15841" y="14037"/>
                    <a:pt x="14640" y="12369"/>
                  </a:cubicBezTo>
                  <a:cubicBezTo>
                    <a:pt x="14707" y="12235"/>
                    <a:pt x="14774" y="12102"/>
                    <a:pt x="14840" y="12002"/>
                  </a:cubicBezTo>
                  <a:cubicBezTo>
                    <a:pt x="15696" y="12298"/>
                    <a:pt x="16625" y="12484"/>
                    <a:pt x="17619" y="12484"/>
                  </a:cubicBezTo>
                  <a:cubicBezTo>
                    <a:pt x="18756" y="12484"/>
                    <a:pt x="19979" y="12240"/>
                    <a:pt x="21278" y="11635"/>
                  </a:cubicBezTo>
                  <a:cubicBezTo>
                    <a:pt x="22513" y="11001"/>
                    <a:pt x="22946" y="10034"/>
                    <a:pt x="21845" y="9700"/>
                  </a:cubicBezTo>
                  <a:cubicBezTo>
                    <a:pt x="20751" y="9359"/>
                    <a:pt x="19511" y="9202"/>
                    <a:pt x="18194" y="9202"/>
                  </a:cubicBezTo>
                  <a:cubicBezTo>
                    <a:pt x="17063" y="9202"/>
                    <a:pt x="15875" y="9318"/>
                    <a:pt x="14674" y="9533"/>
                  </a:cubicBezTo>
                  <a:cubicBezTo>
                    <a:pt x="14640" y="9467"/>
                    <a:pt x="14607" y="9367"/>
                    <a:pt x="14540" y="9233"/>
                  </a:cubicBezTo>
                  <a:cubicBezTo>
                    <a:pt x="14507" y="9200"/>
                    <a:pt x="14474" y="9133"/>
                    <a:pt x="14440" y="9066"/>
                  </a:cubicBezTo>
                  <a:cubicBezTo>
                    <a:pt x="16708" y="7399"/>
                    <a:pt x="18543" y="5230"/>
                    <a:pt x="19477" y="2729"/>
                  </a:cubicBezTo>
                  <a:cubicBezTo>
                    <a:pt x="19872" y="1656"/>
                    <a:pt x="19121" y="918"/>
                    <a:pt x="18012" y="918"/>
                  </a:cubicBezTo>
                  <a:cubicBezTo>
                    <a:pt x="17810" y="918"/>
                    <a:pt x="17597" y="943"/>
                    <a:pt x="17376" y="994"/>
                  </a:cubicBezTo>
                  <a:cubicBezTo>
                    <a:pt x="14140" y="1795"/>
                    <a:pt x="12839" y="4497"/>
                    <a:pt x="12205" y="7299"/>
                  </a:cubicBezTo>
                  <a:cubicBezTo>
                    <a:pt x="12105" y="7232"/>
                    <a:pt x="11972" y="7198"/>
                    <a:pt x="11872" y="7198"/>
                  </a:cubicBezTo>
                  <a:cubicBezTo>
                    <a:pt x="11471" y="4897"/>
                    <a:pt x="10671" y="2562"/>
                    <a:pt x="9503" y="660"/>
                  </a:cubicBezTo>
                  <a:cubicBezTo>
                    <a:pt x="9213" y="210"/>
                    <a:pt x="8904" y="0"/>
                    <a:pt x="86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17"/>
            <p:cNvSpPr/>
            <p:nvPr/>
          </p:nvSpPr>
          <p:spPr>
            <a:xfrm>
              <a:off x="3861250" y="2953700"/>
              <a:ext cx="90100" cy="84450"/>
            </a:xfrm>
            <a:custGeom>
              <a:avLst/>
              <a:gdLst/>
              <a:ahLst/>
              <a:cxnLst/>
              <a:rect l="l" t="t" r="r" b="b"/>
              <a:pathLst>
                <a:path w="3604" h="3378" extrusionOk="0">
                  <a:moveTo>
                    <a:pt x="1347" y="1"/>
                  </a:moveTo>
                  <a:cubicBezTo>
                    <a:pt x="1191" y="1"/>
                    <a:pt x="1040" y="29"/>
                    <a:pt x="902" y="88"/>
                  </a:cubicBezTo>
                  <a:cubicBezTo>
                    <a:pt x="168" y="355"/>
                    <a:pt x="1" y="1289"/>
                    <a:pt x="468" y="2223"/>
                  </a:cubicBezTo>
                  <a:cubicBezTo>
                    <a:pt x="869" y="2918"/>
                    <a:pt x="1614" y="3378"/>
                    <a:pt x="2254" y="3378"/>
                  </a:cubicBezTo>
                  <a:cubicBezTo>
                    <a:pt x="2412" y="3378"/>
                    <a:pt x="2564" y="3350"/>
                    <a:pt x="2703" y="3290"/>
                  </a:cubicBezTo>
                  <a:cubicBezTo>
                    <a:pt x="3403" y="2990"/>
                    <a:pt x="3604" y="2056"/>
                    <a:pt x="3103" y="1156"/>
                  </a:cubicBezTo>
                  <a:cubicBezTo>
                    <a:pt x="2702" y="460"/>
                    <a:pt x="1979" y="1"/>
                    <a:pt x="13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8" name="Google Shape;1618;p17"/>
          <p:cNvSpPr/>
          <p:nvPr/>
        </p:nvSpPr>
        <p:spPr>
          <a:xfrm>
            <a:off x="-1729900" y="-299775"/>
            <a:ext cx="5292308" cy="5938642"/>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19" name="Google Shape;1619;p17"/>
          <p:cNvPicPr preferRelativeResize="0"/>
          <p:nvPr/>
        </p:nvPicPr>
        <p:blipFill>
          <a:blip r:embed="rId2">
            <a:alphaModFix amt="50000"/>
          </a:blip>
          <a:stretch>
            <a:fillRect/>
          </a:stretch>
        </p:blipFill>
        <p:spPr>
          <a:xfrm>
            <a:off x="7532425" y="-965074"/>
            <a:ext cx="2661128" cy="2380600"/>
          </a:xfrm>
          <a:prstGeom prst="rect">
            <a:avLst/>
          </a:prstGeom>
          <a:noFill/>
          <a:ln>
            <a:noFill/>
          </a:ln>
        </p:spPr>
      </p:pic>
      <p:pic>
        <p:nvPicPr>
          <p:cNvPr id="1620" name="Google Shape;1620;p17"/>
          <p:cNvPicPr preferRelativeResize="0"/>
          <p:nvPr/>
        </p:nvPicPr>
        <p:blipFill>
          <a:blip r:embed="rId2">
            <a:alphaModFix amt="50000"/>
          </a:blip>
          <a:stretch>
            <a:fillRect/>
          </a:stretch>
        </p:blipFill>
        <p:spPr>
          <a:xfrm>
            <a:off x="7532425" y="3475276"/>
            <a:ext cx="2661128" cy="2380600"/>
          </a:xfrm>
          <a:prstGeom prst="rect">
            <a:avLst/>
          </a:prstGeom>
          <a:noFill/>
          <a:ln>
            <a:noFill/>
          </a:ln>
        </p:spPr>
      </p:pic>
      <p:sp>
        <p:nvSpPr>
          <p:cNvPr id="1621" name="Google Shape;1621;p17"/>
          <p:cNvSpPr txBox="1">
            <a:spLocks noGrp="1"/>
          </p:cNvSpPr>
          <p:nvPr>
            <p:ph type="subTitle" idx="1"/>
          </p:nvPr>
        </p:nvSpPr>
        <p:spPr>
          <a:xfrm>
            <a:off x="4585825" y="2789550"/>
            <a:ext cx="3838200" cy="84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22" name="Google Shape;1622;p17"/>
          <p:cNvSpPr txBox="1">
            <a:spLocks noGrp="1"/>
          </p:cNvSpPr>
          <p:nvPr>
            <p:ph type="title"/>
          </p:nvPr>
        </p:nvSpPr>
        <p:spPr>
          <a:xfrm>
            <a:off x="4585925" y="1528000"/>
            <a:ext cx="3838200" cy="1261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7100">
                <a:solidFill>
                  <a:srgbClr val="578A36"/>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1623" name="Google Shape;1623;p17"/>
          <p:cNvPicPr preferRelativeResize="0"/>
          <p:nvPr/>
        </p:nvPicPr>
        <p:blipFill>
          <a:blip r:embed="rId2">
            <a:alphaModFix amt="50000"/>
          </a:blip>
          <a:stretch>
            <a:fillRect/>
          </a:stretch>
        </p:blipFill>
        <p:spPr>
          <a:xfrm>
            <a:off x="-263200" y="2507880"/>
            <a:ext cx="3742525" cy="3347995"/>
          </a:xfrm>
          <a:prstGeom prst="rect">
            <a:avLst/>
          </a:prstGeom>
          <a:noFill/>
          <a:ln>
            <a:noFill/>
          </a:ln>
        </p:spPr>
      </p:pic>
      <p:pic>
        <p:nvPicPr>
          <p:cNvPr id="1624" name="Google Shape;1624;p17"/>
          <p:cNvPicPr preferRelativeResize="0"/>
          <p:nvPr/>
        </p:nvPicPr>
        <p:blipFill>
          <a:blip r:embed="rId2">
            <a:alphaModFix amt="50000"/>
          </a:blip>
          <a:stretch>
            <a:fillRect/>
          </a:stretch>
        </p:blipFill>
        <p:spPr>
          <a:xfrm>
            <a:off x="-263200" y="-825620"/>
            <a:ext cx="3742525" cy="33479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1">
  <p:cSld name="CUSTOM_2_1">
    <p:spTree>
      <p:nvGrpSpPr>
        <p:cNvPr id="1" name="Shape 1625"/>
        <p:cNvGrpSpPr/>
        <p:nvPr/>
      </p:nvGrpSpPr>
      <p:grpSpPr>
        <a:xfrm>
          <a:off x="0" y="0"/>
          <a:ext cx="0" cy="0"/>
          <a:chOff x="0" y="0"/>
          <a:chExt cx="0" cy="0"/>
        </a:xfrm>
      </p:grpSpPr>
      <p:sp>
        <p:nvSpPr>
          <p:cNvPr id="1626" name="Google Shape;1626;p18"/>
          <p:cNvSpPr txBox="1">
            <a:spLocks noGrp="1"/>
          </p:cNvSpPr>
          <p:nvPr>
            <p:ph type="subTitle" idx="1"/>
          </p:nvPr>
        </p:nvSpPr>
        <p:spPr>
          <a:xfrm>
            <a:off x="2636500" y="3873400"/>
            <a:ext cx="3868200" cy="6795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7" name="Google Shape;1627;p18"/>
          <p:cNvSpPr txBox="1">
            <a:spLocks noGrp="1"/>
          </p:cNvSpPr>
          <p:nvPr>
            <p:ph type="title"/>
          </p:nvPr>
        </p:nvSpPr>
        <p:spPr>
          <a:xfrm>
            <a:off x="2020450" y="533133"/>
            <a:ext cx="5103300" cy="100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628" name="Google Shape;1628;p18"/>
          <p:cNvSpPr txBox="1">
            <a:spLocks noGrp="1"/>
          </p:cNvSpPr>
          <p:nvPr>
            <p:ph type="subTitle" idx="2"/>
          </p:nvPr>
        </p:nvSpPr>
        <p:spPr>
          <a:xfrm>
            <a:off x="1557800" y="1850550"/>
            <a:ext cx="6035400" cy="767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1"/>
              </a:buClr>
              <a:buSzPts val="2000"/>
              <a:buFont typeface="Denk One"/>
              <a:buNone/>
              <a:defRPr sz="2000">
                <a:solidFill>
                  <a:schemeClr val="dk1"/>
                </a:solidFill>
                <a:latin typeface="Denk One"/>
                <a:ea typeface="Denk One"/>
                <a:cs typeface="Denk One"/>
                <a:sym typeface="Denk 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629" name="Google Shape;1629;p18"/>
          <p:cNvGrpSpPr/>
          <p:nvPr/>
        </p:nvGrpSpPr>
        <p:grpSpPr>
          <a:xfrm rot="-3265395">
            <a:off x="8346355" y="4136375"/>
            <a:ext cx="822803" cy="1193277"/>
            <a:chOff x="3066525" y="648600"/>
            <a:chExt cx="1270100" cy="1841975"/>
          </a:xfrm>
        </p:grpSpPr>
        <p:sp>
          <p:nvSpPr>
            <p:cNvPr id="1630" name="Google Shape;1630;p18"/>
            <p:cNvSpPr/>
            <p:nvPr/>
          </p:nvSpPr>
          <p:spPr>
            <a:xfrm>
              <a:off x="4012200" y="1479000"/>
              <a:ext cx="295250" cy="302750"/>
            </a:xfrm>
            <a:custGeom>
              <a:avLst/>
              <a:gdLst/>
              <a:ahLst/>
              <a:cxnLst/>
              <a:rect l="l" t="t" r="r" b="b"/>
              <a:pathLst>
                <a:path w="11810" h="12110" extrusionOk="0">
                  <a:moveTo>
                    <a:pt x="11409" y="1"/>
                  </a:moveTo>
                  <a:lnTo>
                    <a:pt x="11409" y="1"/>
                  </a:lnTo>
                  <a:cubicBezTo>
                    <a:pt x="8540" y="668"/>
                    <a:pt x="4137" y="3270"/>
                    <a:pt x="2035" y="5404"/>
                  </a:cubicBezTo>
                  <a:cubicBezTo>
                    <a:pt x="1" y="7539"/>
                    <a:pt x="401" y="9207"/>
                    <a:pt x="868" y="12109"/>
                  </a:cubicBezTo>
                  <a:cubicBezTo>
                    <a:pt x="3903" y="12076"/>
                    <a:pt x="5371" y="12076"/>
                    <a:pt x="7373" y="9774"/>
                  </a:cubicBezTo>
                  <a:cubicBezTo>
                    <a:pt x="9374" y="7439"/>
                    <a:pt x="11809" y="3036"/>
                    <a:pt x="114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18"/>
            <p:cNvSpPr/>
            <p:nvPr/>
          </p:nvSpPr>
          <p:spPr>
            <a:xfrm>
              <a:off x="4033050" y="1545725"/>
              <a:ext cx="212675" cy="235175"/>
            </a:xfrm>
            <a:custGeom>
              <a:avLst/>
              <a:gdLst/>
              <a:ahLst/>
              <a:cxnLst/>
              <a:rect l="l" t="t" r="r" b="b"/>
              <a:pathLst>
                <a:path w="8507" h="9407" fill="none" extrusionOk="0">
                  <a:moveTo>
                    <a:pt x="8507" y="0"/>
                  </a:moveTo>
                  <a:cubicBezTo>
                    <a:pt x="8073" y="500"/>
                    <a:pt x="1" y="9407"/>
                    <a:pt x="1" y="9407"/>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18"/>
            <p:cNvSpPr/>
            <p:nvPr/>
          </p:nvSpPr>
          <p:spPr>
            <a:xfrm>
              <a:off x="3775375" y="1667475"/>
              <a:ext cx="280225" cy="330250"/>
            </a:xfrm>
            <a:custGeom>
              <a:avLst/>
              <a:gdLst/>
              <a:ahLst/>
              <a:cxnLst/>
              <a:rect l="l" t="t" r="r" b="b"/>
              <a:pathLst>
                <a:path w="11209" h="13210" extrusionOk="0">
                  <a:moveTo>
                    <a:pt x="701" y="0"/>
                  </a:moveTo>
                  <a:cubicBezTo>
                    <a:pt x="0" y="2936"/>
                    <a:pt x="1968" y="7639"/>
                    <a:pt x="3636" y="10174"/>
                  </a:cubicBezTo>
                  <a:cubicBezTo>
                    <a:pt x="5371" y="12676"/>
                    <a:pt x="6805" y="12843"/>
                    <a:pt x="9841" y="13210"/>
                  </a:cubicBezTo>
                  <a:cubicBezTo>
                    <a:pt x="10641" y="10374"/>
                    <a:pt x="11208" y="8740"/>
                    <a:pt x="9407" y="6405"/>
                  </a:cubicBezTo>
                  <a:cubicBezTo>
                    <a:pt x="7639" y="4070"/>
                    <a:pt x="3503" y="968"/>
                    <a:pt x="7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18"/>
            <p:cNvSpPr/>
            <p:nvPr/>
          </p:nvSpPr>
          <p:spPr>
            <a:xfrm>
              <a:off x="3837075" y="1739175"/>
              <a:ext cx="185150" cy="257725"/>
            </a:xfrm>
            <a:custGeom>
              <a:avLst/>
              <a:gdLst/>
              <a:ahLst/>
              <a:cxnLst/>
              <a:rect l="l" t="t" r="r" b="b"/>
              <a:pathLst>
                <a:path w="7406" h="10309" fill="none" extrusionOk="0">
                  <a:moveTo>
                    <a:pt x="1" y="1"/>
                  </a:moveTo>
                  <a:cubicBezTo>
                    <a:pt x="368" y="535"/>
                    <a:pt x="7406" y="10308"/>
                    <a:pt x="7406" y="1030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18"/>
            <p:cNvSpPr/>
            <p:nvPr/>
          </p:nvSpPr>
          <p:spPr>
            <a:xfrm>
              <a:off x="3410950" y="1129575"/>
              <a:ext cx="846450" cy="1361000"/>
            </a:xfrm>
            <a:custGeom>
              <a:avLst/>
              <a:gdLst/>
              <a:ahLst/>
              <a:cxnLst/>
              <a:rect l="l" t="t" r="r" b="b"/>
              <a:pathLst>
                <a:path w="33858" h="54440" fill="none" extrusionOk="0">
                  <a:moveTo>
                    <a:pt x="0" y="22350"/>
                  </a:moveTo>
                  <a:cubicBezTo>
                    <a:pt x="0" y="22350"/>
                    <a:pt x="18413" y="38895"/>
                    <a:pt x="17513" y="54073"/>
                  </a:cubicBezTo>
                  <a:cubicBezTo>
                    <a:pt x="17513" y="54340"/>
                    <a:pt x="17846" y="54440"/>
                    <a:pt x="17946" y="54240"/>
                  </a:cubicBezTo>
                  <a:cubicBezTo>
                    <a:pt x="33858" y="28188"/>
                    <a:pt x="17546" y="1"/>
                    <a:pt x="17546" y="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18"/>
            <p:cNvSpPr/>
            <p:nvPr/>
          </p:nvSpPr>
          <p:spPr>
            <a:xfrm>
              <a:off x="3066525" y="1346825"/>
              <a:ext cx="688025" cy="679375"/>
            </a:xfrm>
            <a:custGeom>
              <a:avLst/>
              <a:gdLst/>
              <a:ahLst/>
              <a:cxnLst/>
              <a:rect l="l" t="t" r="r" b="b"/>
              <a:pathLst>
                <a:path w="27521" h="27175" extrusionOk="0">
                  <a:moveTo>
                    <a:pt x="15161" y="0"/>
                  </a:moveTo>
                  <a:cubicBezTo>
                    <a:pt x="14489" y="0"/>
                    <a:pt x="13832" y="177"/>
                    <a:pt x="13310" y="584"/>
                  </a:cubicBezTo>
                  <a:cubicBezTo>
                    <a:pt x="12209" y="1418"/>
                    <a:pt x="12209" y="3153"/>
                    <a:pt x="12176" y="4354"/>
                  </a:cubicBezTo>
                  <a:cubicBezTo>
                    <a:pt x="12143" y="5254"/>
                    <a:pt x="12176" y="6188"/>
                    <a:pt x="12309" y="7089"/>
                  </a:cubicBezTo>
                  <a:cubicBezTo>
                    <a:pt x="11976" y="6388"/>
                    <a:pt x="11609" y="5721"/>
                    <a:pt x="11209" y="5054"/>
                  </a:cubicBezTo>
                  <a:cubicBezTo>
                    <a:pt x="10463" y="3802"/>
                    <a:pt x="9292" y="1830"/>
                    <a:pt x="7622" y="1830"/>
                  </a:cubicBezTo>
                  <a:cubicBezTo>
                    <a:pt x="7424" y="1830"/>
                    <a:pt x="7218" y="1858"/>
                    <a:pt x="7006" y="1918"/>
                  </a:cubicBezTo>
                  <a:cubicBezTo>
                    <a:pt x="5705" y="2319"/>
                    <a:pt x="4504" y="3353"/>
                    <a:pt x="4304" y="4720"/>
                  </a:cubicBezTo>
                  <a:cubicBezTo>
                    <a:pt x="4137" y="6055"/>
                    <a:pt x="5304" y="7256"/>
                    <a:pt x="6138" y="8190"/>
                  </a:cubicBezTo>
                  <a:cubicBezTo>
                    <a:pt x="6772" y="8857"/>
                    <a:pt x="7473" y="9491"/>
                    <a:pt x="8173" y="10058"/>
                  </a:cubicBezTo>
                  <a:cubicBezTo>
                    <a:pt x="7439" y="9757"/>
                    <a:pt x="6672" y="9557"/>
                    <a:pt x="5972" y="9357"/>
                  </a:cubicBezTo>
                  <a:cubicBezTo>
                    <a:pt x="5183" y="9144"/>
                    <a:pt x="4151" y="8873"/>
                    <a:pt x="3188" y="8873"/>
                  </a:cubicBezTo>
                  <a:cubicBezTo>
                    <a:pt x="2196" y="8873"/>
                    <a:pt x="1276" y="9160"/>
                    <a:pt x="768" y="10091"/>
                  </a:cubicBezTo>
                  <a:cubicBezTo>
                    <a:pt x="134" y="11258"/>
                    <a:pt x="1" y="12860"/>
                    <a:pt x="801" y="13994"/>
                  </a:cubicBezTo>
                  <a:cubicBezTo>
                    <a:pt x="1602" y="15061"/>
                    <a:pt x="3303" y="15128"/>
                    <a:pt x="4504" y="15161"/>
                  </a:cubicBezTo>
                  <a:cubicBezTo>
                    <a:pt x="4729" y="15170"/>
                    <a:pt x="4956" y="15174"/>
                    <a:pt x="5185" y="15174"/>
                  </a:cubicBezTo>
                  <a:cubicBezTo>
                    <a:pt x="5869" y="15174"/>
                    <a:pt x="6564" y="15136"/>
                    <a:pt x="7239" y="15061"/>
                  </a:cubicBezTo>
                  <a:lnTo>
                    <a:pt x="7239" y="15061"/>
                  </a:lnTo>
                  <a:cubicBezTo>
                    <a:pt x="6539" y="15395"/>
                    <a:pt x="5871" y="15728"/>
                    <a:pt x="5204" y="16129"/>
                  </a:cubicBezTo>
                  <a:cubicBezTo>
                    <a:pt x="3803" y="16896"/>
                    <a:pt x="1468" y="18263"/>
                    <a:pt x="2035" y="20298"/>
                  </a:cubicBezTo>
                  <a:cubicBezTo>
                    <a:pt x="2436" y="21532"/>
                    <a:pt x="3403" y="22800"/>
                    <a:pt x="4804" y="23000"/>
                  </a:cubicBezTo>
                  <a:cubicBezTo>
                    <a:pt x="4907" y="23016"/>
                    <a:pt x="5008" y="23023"/>
                    <a:pt x="5109" y="23023"/>
                  </a:cubicBezTo>
                  <a:cubicBezTo>
                    <a:pt x="6321" y="23023"/>
                    <a:pt x="7411" y="21969"/>
                    <a:pt x="8273" y="21199"/>
                  </a:cubicBezTo>
                  <a:cubicBezTo>
                    <a:pt x="8907" y="20565"/>
                    <a:pt x="9541" y="19898"/>
                    <a:pt x="10141" y="19197"/>
                  </a:cubicBezTo>
                  <a:lnTo>
                    <a:pt x="10141" y="19197"/>
                  </a:lnTo>
                  <a:cubicBezTo>
                    <a:pt x="9841" y="19931"/>
                    <a:pt x="9641" y="20699"/>
                    <a:pt x="9441" y="21399"/>
                  </a:cubicBezTo>
                  <a:cubicBezTo>
                    <a:pt x="9007" y="23000"/>
                    <a:pt x="8307" y="25635"/>
                    <a:pt x="10141" y="26636"/>
                  </a:cubicBezTo>
                  <a:cubicBezTo>
                    <a:pt x="10745" y="26981"/>
                    <a:pt x="11456" y="27175"/>
                    <a:pt x="12159" y="27175"/>
                  </a:cubicBezTo>
                  <a:cubicBezTo>
                    <a:pt x="12815" y="27175"/>
                    <a:pt x="13463" y="27006"/>
                    <a:pt x="14011" y="26636"/>
                  </a:cubicBezTo>
                  <a:cubicBezTo>
                    <a:pt x="15111" y="25836"/>
                    <a:pt x="15145" y="24134"/>
                    <a:pt x="15211" y="22900"/>
                  </a:cubicBezTo>
                  <a:cubicBezTo>
                    <a:pt x="15278" y="21999"/>
                    <a:pt x="15211" y="21065"/>
                    <a:pt x="15145" y="20165"/>
                  </a:cubicBezTo>
                  <a:lnTo>
                    <a:pt x="15145" y="20165"/>
                  </a:lnTo>
                  <a:cubicBezTo>
                    <a:pt x="15478" y="20865"/>
                    <a:pt x="15812" y="21532"/>
                    <a:pt x="16179" y="22200"/>
                  </a:cubicBezTo>
                  <a:cubicBezTo>
                    <a:pt x="16926" y="23455"/>
                    <a:pt x="18076" y="25488"/>
                    <a:pt x="19747" y="25488"/>
                  </a:cubicBezTo>
                  <a:cubicBezTo>
                    <a:pt x="19940" y="25488"/>
                    <a:pt x="20141" y="25461"/>
                    <a:pt x="20348" y="25402"/>
                  </a:cubicBezTo>
                  <a:cubicBezTo>
                    <a:pt x="21649" y="25068"/>
                    <a:pt x="22850" y="24034"/>
                    <a:pt x="23117" y="22700"/>
                  </a:cubicBezTo>
                  <a:cubicBezTo>
                    <a:pt x="23351" y="21366"/>
                    <a:pt x="22183" y="20098"/>
                    <a:pt x="21349" y="19197"/>
                  </a:cubicBezTo>
                  <a:cubicBezTo>
                    <a:pt x="20715" y="18497"/>
                    <a:pt x="20048" y="17863"/>
                    <a:pt x="19348" y="17263"/>
                  </a:cubicBezTo>
                  <a:lnTo>
                    <a:pt x="19348" y="17263"/>
                  </a:lnTo>
                  <a:cubicBezTo>
                    <a:pt x="20048" y="17563"/>
                    <a:pt x="20815" y="17830"/>
                    <a:pt x="21516" y="18030"/>
                  </a:cubicBezTo>
                  <a:cubicBezTo>
                    <a:pt x="22328" y="18267"/>
                    <a:pt x="23389" y="18564"/>
                    <a:pt x="24373" y="18564"/>
                  </a:cubicBezTo>
                  <a:cubicBezTo>
                    <a:pt x="25328" y="18564"/>
                    <a:pt x="26210" y="18284"/>
                    <a:pt x="26720" y="17396"/>
                  </a:cubicBezTo>
                  <a:cubicBezTo>
                    <a:pt x="27353" y="16295"/>
                    <a:pt x="27520" y="14661"/>
                    <a:pt x="26820" y="13493"/>
                  </a:cubicBezTo>
                  <a:cubicBezTo>
                    <a:pt x="26019" y="12359"/>
                    <a:pt x="24318" y="12326"/>
                    <a:pt x="23084" y="12226"/>
                  </a:cubicBezTo>
                  <a:cubicBezTo>
                    <a:pt x="22740" y="12200"/>
                    <a:pt x="22391" y="12189"/>
                    <a:pt x="22041" y="12189"/>
                  </a:cubicBezTo>
                  <a:cubicBezTo>
                    <a:pt x="21474" y="12189"/>
                    <a:pt x="20905" y="12218"/>
                    <a:pt x="20348" y="12259"/>
                  </a:cubicBezTo>
                  <a:cubicBezTo>
                    <a:pt x="21049" y="11992"/>
                    <a:pt x="21716" y="11659"/>
                    <a:pt x="22383" y="11258"/>
                  </a:cubicBezTo>
                  <a:cubicBezTo>
                    <a:pt x="23851" y="10491"/>
                    <a:pt x="26186" y="9157"/>
                    <a:pt x="25652" y="7156"/>
                  </a:cubicBezTo>
                  <a:cubicBezTo>
                    <a:pt x="25319" y="5888"/>
                    <a:pt x="24251" y="4654"/>
                    <a:pt x="22917" y="4387"/>
                  </a:cubicBezTo>
                  <a:cubicBezTo>
                    <a:pt x="22799" y="4366"/>
                    <a:pt x="22682" y="4357"/>
                    <a:pt x="22566" y="4357"/>
                  </a:cubicBezTo>
                  <a:cubicBezTo>
                    <a:pt x="21367" y="4357"/>
                    <a:pt x="20266" y="5389"/>
                    <a:pt x="19414" y="6088"/>
                  </a:cubicBezTo>
                  <a:cubicBezTo>
                    <a:pt x="18514" y="6855"/>
                    <a:pt x="17747" y="7723"/>
                    <a:pt x="17013" y="8657"/>
                  </a:cubicBezTo>
                  <a:cubicBezTo>
                    <a:pt x="17413" y="7689"/>
                    <a:pt x="17713" y="6689"/>
                    <a:pt x="17980" y="5721"/>
                  </a:cubicBezTo>
                  <a:cubicBezTo>
                    <a:pt x="18380" y="4087"/>
                    <a:pt x="19014" y="1518"/>
                    <a:pt x="17180" y="517"/>
                  </a:cubicBezTo>
                  <a:cubicBezTo>
                    <a:pt x="16583" y="193"/>
                    <a:pt x="15864" y="0"/>
                    <a:pt x="151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18"/>
            <p:cNvSpPr/>
            <p:nvPr/>
          </p:nvSpPr>
          <p:spPr>
            <a:xfrm>
              <a:off x="3346725" y="1700000"/>
              <a:ext cx="58400" cy="283550"/>
            </a:xfrm>
            <a:custGeom>
              <a:avLst/>
              <a:gdLst/>
              <a:ahLst/>
              <a:cxnLst/>
              <a:rect l="l" t="t" r="r" b="b"/>
              <a:pathLst>
                <a:path w="2336" h="11342" fill="none" extrusionOk="0">
                  <a:moveTo>
                    <a:pt x="1602" y="8606"/>
                  </a:moveTo>
                  <a:cubicBezTo>
                    <a:pt x="1969" y="5738"/>
                    <a:pt x="2336" y="2869"/>
                    <a:pt x="1869" y="0"/>
                  </a:cubicBezTo>
                  <a:cubicBezTo>
                    <a:pt x="1602" y="3836"/>
                    <a:pt x="968" y="7606"/>
                    <a:pt x="1" y="1134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18"/>
            <p:cNvSpPr/>
            <p:nvPr/>
          </p:nvSpPr>
          <p:spPr>
            <a:xfrm>
              <a:off x="3198300" y="1710825"/>
              <a:ext cx="193475" cy="174325"/>
            </a:xfrm>
            <a:custGeom>
              <a:avLst/>
              <a:gdLst/>
              <a:ahLst/>
              <a:cxnLst/>
              <a:rect l="l" t="t" r="r" b="b"/>
              <a:pathLst>
                <a:path w="7739" h="6973" fill="none" extrusionOk="0">
                  <a:moveTo>
                    <a:pt x="167" y="6972"/>
                  </a:moveTo>
                  <a:cubicBezTo>
                    <a:pt x="2835" y="4804"/>
                    <a:pt x="5371" y="2503"/>
                    <a:pt x="7739" y="1"/>
                  </a:cubicBezTo>
                  <a:cubicBezTo>
                    <a:pt x="5070" y="1735"/>
                    <a:pt x="2502" y="3603"/>
                    <a:pt x="0" y="5505"/>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18"/>
            <p:cNvSpPr/>
            <p:nvPr/>
          </p:nvSpPr>
          <p:spPr>
            <a:xfrm>
              <a:off x="3188275" y="1699150"/>
              <a:ext cx="193500" cy="122625"/>
            </a:xfrm>
            <a:custGeom>
              <a:avLst/>
              <a:gdLst/>
              <a:ahLst/>
              <a:cxnLst/>
              <a:rect l="l" t="t" r="r" b="b"/>
              <a:pathLst>
                <a:path w="7740" h="4905" fill="none" extrusionOk="0">
                  <a:moveTo>
                    <a:pt x="7740" y="1"/>
                  </a:moveTo>
                  <a:cubicBezTo>
                    <a:pt x="5004" y="1402"/>
                    <a:pt x="2436" y="3003"/>
                    <a:pt x="1" y="4904"/>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18"/>
            <p:cNvSpPr/>
            <p:nvPr/>
          </p:nvSpPr>
          <p:spPr>
            <a:xfrm>
              <a:off x="3379250" y="1689150"/>
              <a:ext cx="180150" cy="245200"/>
            </a:xfrm>
            <a:custGeom>
              <a:avLst/>
              <a:gdLst/>
              <a:ahLst/>
              <a:cxnLst/>
              <a:rect l="l" t="t" r="r" b="b"/>
              <a:pathLst>
                <a:path w="7206" h="9808" fill="none" extrusionOk="0">
                  <a:moveTo>
                    <a:pt x="7206" y="9808"/>
                  </a:moveTo>
                  <a:cubicBezTo>
                    <a:pt x="4304" y="6972"/>
                    <a:pt x="1835" y="3636"/>
                    <a:pt x="1" y="1"/>
                  </a:cubicBezTo>
                  <a:cubicBezTo>
                    <a:pt x="2369" y="2035"/>
                    <a:pt x="4270" y="4570"/>
                    <a:pt x="5871" y="727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18"/>
            <p:cNvSpPr/>
            <p:nvPr/>
          </p:nvSpPr>
          <p:spPr>
            <a:xfrm>
              <a:off x="3412600" y="1705000"/>
              <a:ext cx="180150" cy="184325"/>
            </a:xfrm>
            <a:custGeom>
              <a:avLst/>
              <a:gdLst/>
              <a:ahLst/>
              <a:cxnLst/>
              <a:rect l="l" t="t" r="r" b="b"/>
              <a:pathLst>
                <a:path w="7206" h="7373" fill="none" extrusionOk="0">
                  <a:moveTo>
                    <a:pt x="7206" y="7372"/>
                  </a:moveTo>
                  <a:cubicBezTo>
                    <a:pt x="5138" y="4637"/>
                    <a:pt x="2703" y="2169"/>
                    <a:pt x="1"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18"/>
            <p:cNvSpPr/>
            <p:nvPr/>
          </p:nvSpPr>
          <p:spPr>
            <a:xfrm>
              <a:off x="3430125" y="1694150"/>
              <a:ext cx="239350" cy="38400"/>
            </a:xfrm>
            <a:custGeom>
              <a:avLst/>
              <a:gdLst/>
              <a:ahLst/>
              <a:cxnLst/>
              <a:rect l="l" t="t" r="r" b="b"/>
              <a:pathLst>
                <a:path w="9574" h="1536" fill="none" extrusionOk="0">
                  <a:moveTo>
                    <a:pt x="7906" y="1"/>
                  </a:moveTo>
                  <a:cubicBezTo>
                    <a:pt x="5304" y="34"/>
                    <a:pt x="2602" y="201"/>
                    <a:pt x="0" y="268"/>
                  </a:cubicBezTo>
                  <a:cubicBezTo>
                    <a:pt x="3103" y="1168"/>
                    <a:pt x="6338" y="1535"/>
                    <a:pt x="9574" y="1368"/>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18"/>
            <p:cNvSpPr/>
            <p:nvPr/>
          </p:nvSpPr>
          <p:spPr>
            <a:xfrm>
              <a:off x="3421775" y="1706675"/>
              <a:ext cx="172650" cy="57550"/>
            </a:xfrm>
            <a:custGeom>
              <a:avLst/>
              <a:gdLst/>
              <a:ahLst/>
              <a:cxnLst/>
              <a:rect l="l" t="t" r="r" b="b"/>
              <a:pathLst>
                <a:path w="6906" h="2302" fill="none" extrusionOk="0">
                  <a:moveTo>
                    <a:pt x="6906" y="2302"/>
                  </a:moveTo>
                  <a:cubicBezTo>
                    <a:pt x="4471" y="1935"/>
                    <a:pt x="2136" y="1134"/>
                    <a:pt x="1"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18"/>
            <p:cNvSpPr/>
            <p:nvPr/>
          </p:nvSpPr>
          <p:spPr>
            <a:xfrm>
              <a:off x="3415100" y="1530700"/>
              <a:ext cx="223525" cy="160975"/>
            </a:xfrm>
            <a:custGeom>
              <a:avLst/>
              <a:gdLst/>
              <a:ahLst/>
              <a:cxnLst/>
              <a:rect l="l" t="t" r="r" b="b"/>
              <a:pathLst>
                <a:path w="8941" h="6439" fill="none" extrusionOk="0">
                  <a:moveTo>
                    <a:pt x="8941" y="1"/>
                  </a:moveTo>
                  <a:lnTo>
                    <a:pt x="7206" y="1368"/>
                  </a:lnTo>
                  <a:cubicBezTo>
                    <a:pt x="4904" y="3203"/>
                    <a:pt x="2569" y="5038"/>
                    <a:pt x="1" y="6439"/>
                  </a:cubicBezTo>
                  <a:cubicBezTo>
                    <a:pt x="1735" y="4104"/>
                    <a:pt x="3904" y="2002"/>
                    <a:pt x="6272" y="30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18"/>
            <p:cNvSpPr/>
            <p:nvPr/>
          </p:nvSpPr>
          <p:spPr>
            <a:xfrm>
              <a:off x="3444300" y="1576575"/>
              <a:ext cx="183475" cy="120100"/>
            </a:xfrm>
            <a:custGeom>
              <a:avLst/>
              <a:gdLst/>
              <a:ahLst/>
              <a:cxnLst/>
              <a:rect l="l" t="t" r="r" b="b"/>
              <a:pathLst>
                <a:path w="7339" h="4804" fill="none" extrusionOk="0">
                  <a:moveTo>
                    <a:pt x="7339" y="0"/>
                  </a:moveTo>
                  <a:cubicBezTo>
                    <a:pt x="6071" y="868"/>
                    <a:pt x="4770" y="1802"/>
                    <a:pt x="3536" y="2669"/>
                  </a:cubicBezTo>
                  <a:cubicBezTo>
                    <a:pt x="2402" y="3469"/>
                    <a:pt x="1268" y="4270"/>
                    <a:pt x="0" y="4804"/>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18"/>
            <p:cNvSpPr/>
            <p:nvPr/>
          </p:nvSpPr>
          <p:spPr>
            <a:xfrm>
              <a:off x="3423450" y="1403125"/>
              <a:ext cx="59225" cy="260200"/>
            </a:xfrm>
            <a:custGeom>
              <a:avLst/>
              <a:gdLst/>
              <a:ahLst/>
              <a:cxnLst/>
              <a:rect l="l" t="t" r="r" b="b"/>
              <a:pathLst>
                <a:path w="2369" h="10408" fill="none" extrusionOk="0">
                  <a:moveTo>
                    <a:pt x="2269" y="1468"/>
                  </a:moveTo>
                  <a:cubicBezTo>
                    <a:pt x="2369" y="4570"/>
                    <a:pt x="1535" y="7672"/>
                    <a:pt x="0" y="10407"/>
                  </a:cubicBezTo>
                  <a:cubicBezTo>
                    <a:pt x="534" y="6938"/>
                    <a:pt x="768" y="3503"/>
                    <a:pt x="467"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18"/>
            <p:cNvSpPr/>
            <p:nvPr/>
          </p:nvSpPr>
          <p:spPr>
            <a:xfrm>
              <a:off x="3399275" y="1448150"/>
              <a:ext cx="22525" cy="246875"/>
            </a:xfrm>
            <a:custGeom>
              <a:avLst/>
              <a:gdLst/>
              <a:ahLst/>
              <a:cxnLst/>
              <a:rect l="l" t="t" r="r" b="b"/>
              <a:pathLst>
                <a:path w="901" h="9875" fill="none" extrusionOk="0">
                  <a:moveTo>
                    <a:pt x="634" y="0"/>
                  </a:moveTo>
                  <a:cubicBezTo>
                    <a:pt x="901" y="3303"/>
                    <a:pt x="701" y="6638"/>
                    <a:pt x="0" y="9874"/>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18"/>
            <p:cNvSpPr/>
            <p:nvPr/>
          </p:nvSpPr>
          <p:spPr>
            <a:xfrm>
              <a:off x="3231650" y="1459825"/>
              <a:ext cx="164300" cy="216850"/>
            </a:xfrm>
            <a:custGeom>
              <a:avLst/>
              <a:gdLst/>
              <a:ahLst/>
              <a:cxnLst/>
              <a:rect l="l" t="t" r="r" b="b"/>
              <a:pathLst>
                <a:path w="6572" h="8674" fill="none" extrusionOk="0">
                  <a:moveTo>
                    <a:pt x="100" y="0"/>
                  </a:moveTo>
                  <a:cubicBezTo>
                    <a:pt x="2169" y="3002"/>
                    <a:pt x="4270" y="5871"/>
                    <a:pt x="6572" y="8673"/>
                  </a:cubicBezTo>
                  <a:cubicBezTo>
                    <a:pt x="4203" y="6705"/>
                    <a:pt x="2002" y="4637"/>
                    <a:pt x="0" y="230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18"/>
            <p:cNvSpPr/>
            <p:nvPr/>
          </p:nvSpPr>
          <p:spPr>
            <a:xfrm>
              <a:off x="3312525" y="1509850"/>
              <a:ext cx="106775" cy="171825"/>
            </a:xfrm>
            <a:custGeom>
              <a:avLst/>
              <a:gdLst/>
              <a:ahLst/>
              <a:cxnLst/>
              <a:rect l="l" t="t" r="r" b="b"/>
              <a:pathLst>
                <a:path w="4271" h="6873" fill="none" extrusionOk="0">
                  <a:moveTo>
                    <a:pt x="4271" y="6872"/>
                  </a:moveTo>
                  <a:cubicBezTo>
                    <a:pt x="3270" y="4371"/>
                    <a:pt x="1802" y="2002"/>
                    <a:pt x="1"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18"/>
            <p:cNvSpPr/>
            <p:nvPr/>
          </p:nvSpPr>
          <p:spPr>
            <a:xfrm>
              <a:off x="3129075" y="1652450"/>
              <a:ext cx="246875" cy="30900"/>
            </a:xfrm>
            <a:custGeom>
              <a:avLst/>
              <a:gdLst/>
              <a:ahLst/>
              <a:cxnLst/>
              <a:rect l="l" t="t" r="r" b="b"/>
              <a:pathLst>
                <a:path w="9875" h="1236" fill="none" extrusionOk="0">
                  <a:moveTo>
                    <a:pt x="9874" y="1235"/>
                  </a:moveTo>
                  <a:cubicBezTo>
                    <a:pt x="6638" y="468"/>
                    <a:pt x="3336" y="101"/>
                    <a:pt x="0"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18"/>
            <p:cNvSpPr/>
            <p:nvPr/>
          </p:nvSpPr>
          <p:spPr>
            <a:xfrm>
              <a:off x="3195775" y="1624950"/>
              <a:ext cx="163475" cy="45875"/>
            </a:xfrm>
            <a:custGeom>
              <a:avLst/>
              <a:gdLst/>
              <a:ahLst/>
              <a:cxnLst/>
              <a:rect l="l" t="t" r="r" b="b"/>
              <a:pathLst>
                <a:path w="6539" h="1835" fill="none" extrusionOk="0">
                  <a:moveTo>
                    <a:pt x="6539" y="1835"/>
                  </a:moveTo>
                  <a:cubicBezTo>
                    <a:pt x="4437" y="1034"/>
                    <a:pt x="2269" y="400"/>
                    <a:pt x="1"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18"/>
            <p:cNvSpPr/>
            <p:nvPr/>
          </p:nvSpPr>
          <p:spPr>
            <a:xfrm>
              <a:off x="3233325" y="1679975"/>
              <a:ext cx="125925" cy="12525"/>
            </a:xfrm>
            <a:custGeom>
              <a:avLst/>
              <a:gdLst/>
              <a:ahLst/>
              <a:cxnLst/>
              <a:rect l="l" t="t" r="r" b="b"/>
              <a:pathLst>
                <a:path w="5037" h="501" fill="none" extrusionOk="0">
                  <a:moveTo>
                    <a:pt x="5037" y="501"/>
                  </a:moveTo>
                  <a:cubicBezTo>
                    <a:pt x="3436" y="134"/>
                    <a:pt x="1668" y="1"/>
                    <a:pt x="0" y="20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18"/>
            <p:cNvSpPr/>
            <p:nvPr/>
          </p:nvSpPr>
          <p:spPr>
            <a:xfrm>
              <a:off x="3316700" y="1594075"/>
              <a:ext cx="187675" cy="187675"/>
            </a:xfrm>
            <a:custGeom>
              <a:avLst/>
              <a:gdLst/>
              <a:ahLst/>
              <a:cxnLst/>
              <a:rect l="l" t="t" r="r" b="b"/>
              <a:pathLst>
                <a:path w="7507" h="7507" extrusionOk="0">
                  <a:moveTo>
                    <a:pt x="3770" y="1"/>
                  </a:moveTo>
                  <a:cubicBezTo>
                    <a:pt x="1669" y="1"/>
                    <a:pt x="1" y="1702"/>
                    <a:pt x="1" y="3770"/>
                  </a:cubicBezTo>
                  <a:cubicBezTo>
                    <a:pt x="1" y="5838"/>
                    <a:pt x="1669" y="7506"/>
                    <a:pt x="3770" y="7506"/>
                  </a:cubicBezTo>
                  <a:cubicBezTo>
                    <a:pt x="5838" y="7506"/>
                    <a:pt x="7506" y="5838"/>
                    <a:pt x="7506" y="3770"/>
                  </a:cubicBezTo>
                  <a:cubicBezTo>
                    <a:pt x="7506" y="1702"/>
                    <a:pt x="5838" y="1"/>
                    <a:pt x="3770"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18"/>
            <p:cNvSpPr/>
            <p:nvPr/>
          </p:nvSpPr>
          <p:spPr>
            <a:xfrm>
              <a:off x="3335875" y="1613275"/>
              <a:ext cx="149300" cy="150125"/>
            </a:xfrm>
            <a:custGeom>
              <a:avLst/>
              <a:gdLst/>
              <a:ahLst/>
              <a:cxnLst/>
              <a:rect l="l" t="t" r="r" b="b"/>
              <a:pathLst>
                <a:path w="5972" h="6005" extrusionOk="0">
                  <a:moveTo>
                    <a:pt x="3003" y="0"/>
                  </a:moveTo>
                  <a:cubicBezTo>
                    <a:pt x="1335" y="0"/>
                    <a:pt x="1" y="1334"/>
                    <a:pt x="1" y="3002"/>
                  </a:cubicBezTo>
                  <a:cubicBezTo>
                    <a:pt x="1" y="4637"/>
                    <a:pt x="1335" y="6004"/>
                    <a:pt x="3003" y="6004"/>
                  </a:cubicBezTo>
                  <a:cubicBezTo>
                    <a:pt x="4638" y="6004"/>
                    <a:pt x="5972" y="4637"/>
                    <a:pt x="5972" y="3002"/>
                  </a:cubicBezTo>
                  <a:cubicBezTo>
                    <a:pt x="5972" y="1334"/>
                    <a:pt x="4638" y="0"/>
                    <a:pt x="30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18"/>
            <p:cNvSpPr/>
            <p:nvPr/>
          </p:nvSpPr>
          <p:spPr>
            <a:xfrm>
              <a:off x="3363400" y="648600"/>
              <a:ext cx="973225" cy="956600"/>
            </a:xfrm>
            <a:custGeom>
              <a:avLst/>
              <a:gdLst/>
              <a:ahLst/>
              <a:cxnLst/>
              <a:rect l="l" t="t" r="r" b="b"/>
              <a:pathLst>
                <a:path w="38929" h="38264" extrusionOk="0">
                  <a:moveTo>
                    <a:pt x="21403" y="1"/>
                  </a:moveTo>
                  <a:cubicBezTo>
                    <a:pt x="20460" y="1"/>
                    <a:pt x="19536" y="252"/>
                    <a:pt x="18781" y="827"/>
                  </a:cubicBezTo>
                  <a:cubicBezTo>
                    <a:pt x="17213" y="1961"/>
                    <a:pt x="17180" y="4329"/>
                    <a:pt x="17146" y="6097"/>
                  </a:cubicBezTo>
                  <a:cubicBezTo>
                    <a:pt x="17113" y="7398"/>
                    <a:pt x="17146" y="8666"/>
                    <a:pt x="17313" y="9967"/>
                  </a:cubicBezTo>
                  <a:cubicBezTo>
                    <a:pt x="16846" y="8966"/>
                    <a:pt x="16346" y="7998"/>
                    <a:pt x="15812" y="7098"/>
                  </a:cubicBezTo>
                  <a:cubicBezTo>
                    <a:pt x="14772" y="5315"/>
                    <a:pt x="13098" y="2528"/>
                    <a:pt x="10765" y="2528"/>
                  </a:cubicBezTo>
                  <a:cubicBezTo>
                    <a:pt x="10478" y="2528"/>
                    <a:pt x="10181" y="2570"/>
                    <a:pt x="9874" y="2661"/>
                  </a:cubicBezTo>
                  <a:cubicBezTo>
                    <a:pt x="8107" y="3228"/>
                    <a:pt x="6372" y="4663"/>
                    <a:pt x="6105" y="6597"/>
                  </a:cubicBezTo>
                  <a:cubicBezTo>
                    <a:pt x="5805" y="8465"/>
                    <a:pt x="7473" y="10233"/>
                    <a:pt x="8640" y="11468"/>
                  </a:cubicBezTo>
                  <a:cubicBezTo>
                    <a:pt x="9508" y="12402"/>
                    <a:pt x="10508" y="13269"/>
                    <a:pt x="11509" y="14103"/>
                  </a:cubicBezTo>
                  <a:cubicBezTo>
                    <a:pt x="10475" y="13736"/>
                    <a:pt x="9441" y="13402"/>
                    <a:pt x="8440" y="13135"/>
                  </a:cubicBezTo>
                  <a:cubicBezTo>
                    <a:pt x="7318" y="12855"/>
                    <a:pt x="5853" y="12477"/>
                    <a:pt x="4490" y="12477"/>
                  </a:cubicBezTo>
                  <a:cubicBezTo>
                    <a:pt x="3097" y="12477"/>
                    <a:pt x="1810" y="12872"/>
                    <a:pt x="1102" y="14170"/>
                  </a:cubicBezTo>
                  <a:cubicBezTo>
                    <a:pt x="168" y="15804"/>
                    <a:pt x="1" y="18072"/>
                    <a:pt x="1135" y="19640"/>
                  </a:cubicBezTo>
                  <a:cubicBezTo>
                    <a:pt x="2269" y="21175"/>
                    <a:pt x="4637" y="21241"/>
                    <a:pt x="6372" y="21308"/>
                  </a:cubicBezTo>
                  <a:cubicBezTo>
                    <a:pt x="6741" y="21336"/>
                    <a:pt x="7110" y="21349"/>
                    <a:pt x="7478" y="21349"/>
                  </a:cubicBezTo>
                  <a:cubicBezTo>
                    <a:pt x="8410" y="21349"/>
                    <a:pt x="9343" y="21270"/>
                    <a:pt x="10275" y="21175"/>
                  </a:cubicBezTo>
                  <a:lnTo>
                    <a:pt x="10275" y="21175"/>
                  </a:lnTo>
                  <a:cubicBezTo>
                    <a:pt x="9274" y="21608"/>
                    <a:pt x="8307" y="22109"/>
                    <a:pt x="7373" y="22642"/>
                  </a:cubicBezTo>
                  <a:cubicBezTo>
                    <a:pt x="5371" y="23810"/>
                    <a:pt x="2102" y="25778"/>
                    <a:pt x="2936" y="28580"/>
                  </a:cubicBezTo>
                  <a:cubicBezTo>
                    <a:pt x="3437" y="30348"/>
                    <a:pt x="4871" y="32082"/>
                    <a:pt x="6806" y="32416"/>
                  </a:cubicBezTo>
                  <a:cubicBezTo>
                    <a:pt x="6973" y="32445"/>
                    <a:pt x="7140" y="32459"/>
                    <a:pt x="7305" y="32459"/>
                  </a:cubicBezTo>
                  <a:cubicBezTo>
                    <a:pt x="9009" y="32459"/>
                    <a:pt x="10553" y="30979"/>
                    <a:pt x="11709" y="29914"/>
                  </a:cubicBezTo>
                  <a:cubicBezTo>
                    <a:pt x="12676" y="29014"/>
                    <a:pt x="13544" y="28080"/>
                    <a:pt x="14378" y="27079"/>
                  </a:cubicBezTo>
                  <a:lnTo>
                    <a:pt x="14378" y="27079"/>
                  </a:lnTo>
                  <a:cubicBezTo>
                    <a:pt x="14011" y="28113"/>
                    <a:pt x="13677" y="29114"/>
                    <a:pt x="13377" y="30148"/>
                  </a:cubicBezTo>
                  <a:cubicBezTo>
                    <a:pt x="12777" y="32349"/>
                    <a:pt x="11809" y="36085"/>
                    <a:pt x="14344" y="37486"/>
                  </a:cubicBezTo>
                  <a:cubicBezTo>
                    <a:pt x="15201" y="37976"/>
                    <a:pt x="16222" y="38264"/>
                    <a:pt x="17231" y="38264"/>
                  </a:cubicBezTo>
                  <a:cubicBezTo>
                    <a:pt x="18147" y="38264"/>
                    <a:pt x="19053" y="38026"/>
                    <a:pt x="19815" y="37486"/>
                  </a:cubicBezTo>
                  <a:cubicBezTo>
                    <a:pt x="21349" y="36385"/>
                    <a:pt x="21449" y="33984"/>
                    <a:pt x="21516" y="32249"/>
                  </a:cubicBezTo>
                  <a:cubicBezTo>
                    <a:pt x="21549" y="30948"/>
                    <a:pt x="21516" y="29647"/>
                    <a:pt x="21383" y="28380"/>
                  </a:cubicBezTo>
                  <a:lnTo>
                    <a:pt x="21383" y="28380"/>
                  </a:lnTo>
                  <a:cubicBezTo>
                    <a:pt x="21850" y="29414"/>
                    <a:pt x="22350" y="30348"/>
                    <a:pt x="22850" y="31282"/>
                  </a:cubicBezTo>
                  <a:cubicBezTo>
                    <a:pt x="23896" y="33103"/>
                    <a:pt x="25502" y="35941"/>
                    <a:pt x="27862" y="35941"/>
                  </a:cubicBezTo>
                  <a:cubicBezTo>
                    <a:pt x="28138" y="35941"/>
                    <a:pt x="28424" y="35902"/>
                    <a:pt x="28721" y="35818"/>
                  </a:cubicBezTo>
                  <a:cubicBezTo>
                    <a:pt x="30523" y="35318"/>
                    <a:pt x="32290" y="33917"/>
                    <a:pt x="32624" y="31982"/>
                  </a:cubicBezTo>
                  <a:cubicBezTo>
                    <a:pt x="32958" y="30114"/>
                    <a:pt x="31323" y="28380"/>
                    <a:pt x="30156" y="27079"/>
                  </a:cubicBezTo>
                  <a:cubicBezTo>
                    <a:pt x="29288" y="26078"/>
                    <a:pt x="28321" y="25211"/>
                    <a:pt x="27320" y="24377"/>
                  </a:cubicBezTo>
                  <a:lnTo>
                    <a:pt x="27320" y="24377"/>
                  </a:lnTo>
                  <a:cubicBezTo>
                    <a:pt x="28354" y="24777"/>
                    <a:pt x="29355" y="25111"/>
                    <a:pt x="30389" y="25411"/>
                  </a:cubicBezTo>
                  <a:cubicBezTo>
                    <a:pt x="31512" y="25730"/>
                    <a:pt x="32998" y="26132"/>
                    <a:pt x="34385" y="26132"/>
                  </a:cubicBezTo>
                  <a:cubicBezTo>
                    <a:pt x="35756" y="26132"/>
                    <a:pt x="37031" y="25738"/>
                    <a:pt x="37761" y="24477"/>
                  </a:cubicBezTo>
                  <a:cubicBezTo>
                    <a:pt x="38662" y="22876"/>
                    <a:pt x="38929" y="20608"/>
                    <a:pt x="37794" y="18973"/>
                  </a:cubicBezTo>
                  <a:cubicBezTo>
                    <a:pt x="36694" y="17405"/>
                    <a:pt x="34292" y="17338"/>
                    <a:pt x="32557" y="17238"/>
                  </a:cubicBezTo>
                  <a:cubicBezTo>
                    <a:pt x="32057" y="17199"/>
                    <a:pt x="31552" y="17180"/>
                    <a:pt x="31044" y="17180"/>
                  </a:cubicBezTo>
                  <a:cubicBezTo>
                    <a:pt x="30263" y="17180"/>
                    <a:pt x="29476" y="17224"/>
                    <a:pt x="28688" y="17305"/>
                  </a:cubicBezTo>
                  <a:cubicBezTo>
                    <a:pt x="29722" y="16905"/>
                    <a:pt x="30689" y="16404"/>
                    <a:pt x="31623" y="15904"/>
                  </a:cubicBezTo>
                  <a:cubicBezTo>
                    <a:pt x="33658" y="14770"/>
                    <a:pt x="36960" y="12902"/>
                    <a:pt x="36193" y="10067"/>
                  </a:cubicBezTo>
                  <a:cubicBezTo>
                    <a:pt x="35693" y="8232"/>
                    <a:pt x="34292" y="6464"/>
                    <a:pt x="32357" y="6130"/>
                  </a:cubicBezTo>
                  <a:cubicBezTo>
                    <a:pt x="32186" y="6101"/>
                    <a:pt x="32017" y="6086"/>
                    <a:pt x="31848" y="6086"/>
                  </a:cubicBezTo>
                  <a:cubicBezTo>
                    <a:pt x="30142" y="6086"/>
                    <a:pt x="28571" y="7533"/>
                    <a:pt x="27387" y="8566"/>
                  </a:cubicBezTo>
                  <a:cubicBezTo>
                    <a:pt x="26153" y="9633"/>
                    <a:pt x="25052" y="10834"/>
                    <a:pt x="24018" y="12135"/>
                  </a:cubicBezTo>
                  <a:cubicBezTo>
                    <a:pt x="24552" y="10800"/>
                    <a:pt x="25019" y="9399"/>
                    <a:pt x="25352" y="8065"/>
                  </a:cubicBezTo>
                  <a:cubicBezTo>
                    <a:pt x="25886" y="5797"/>
                    <a:pt x="26820" y="2094"/>
                    <a:pt x="24218" y="727"/>
                  </a:cubicBezTo>
                  <a:cubicBezTo>
                    <a:pt x="23371" y="269"/>
                    <a:pt x="22377" y="1"/>
                    <a:pt x="214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18"/>
            <p:cNvSpPr/>
            <p:nvPr/>
          </p:nvSpPr>
          <p:spPr>
            <a:xfrm>
              <a:off x="3872925" y="889400"/>
              <a:ext cx="337775" cy="248550"/>
            </a:xfrm>
            <a:custGeom>
              <a:avLst/>
              <a:gdLst/>
              <a:ahLst/>
              <a:cxnLst/>
              <a:rect l="l" t="t" r="r" b="b"/>
              <a:pathLst>
                <a:path w="13511" h="9942" fill="none" extrusionOk="0">
                  <a:moveTo>
                    <a:pt x="9107" y="1269"/>
                  </a:moveTo>
                  <a:cubicBezTo>
                    <a:pt x="5805" y="3837"/>
                    <a:pt x="2436" y="6506"/>
                    <a:pt x="1" y="9941"/>
                  </a:cubicBezTo>
                  <a:cubicBezTo>
                    <a:pt x="4237" y="6272"/>
                    <a:pt x="8774" y="2936"/>
                    <a:pt x="13511"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18"/>
            <p:cNvSpPr/>
            <p:nvPr/>
          </p:nvSpPr>
          <p:spPr>
            <a:xfrm>
              <a:off x="3887125" y="1122925"/>
              <a:ext cx="375275" cy="60050"/>
            </a:xfrm>
            <a:custGeom>
              <a:avLst/>
              <a:gdLst/>
              <a:ahLst/>
              <a:cxnLst/>
              <a:rect l="l" t="t" r="r" b="b"/>
              <a:pathLst>
                <a:path w="15011" h="2402" fill="none" extrusionOk="0">
                  <a:moveTo>
                    <a:pt x="15011" y="667"/>
                  </a:moveTo>
                  <a:cubicBezTo>
                    <a:pt x="10007" y="167"/>
                    <a:pt x="5004" y="0"/>
                    <a:pt x="0" y="167"/>
                  </a:cubicBezTo>
                  <a:cubicBezTo>
                    <a:pt x="4503" y="1134"/>
                    <a:pt x="9107" y="1835"/>
                    <a:pt x="13710" y="240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18"/>
            <p:cNvSpPr/>
            <p:nvPr/>
          </p:nvSpPr>
          <p:spPr>
            <a:xfrm>
              <a:off x="3886275" y="1151275"/>
              <a:ext cx="325250" cy="68400"/>
            </a:xfrm>
            <a:custGeom>
              <a:avLst/>
              <a:gdLst/>
              <a:ahLst/>
              <a:cxnLst/>
              <a:rect l="l" t="t" r="r" b="b"/>
              <a:pathLst>
                <a:path w="13010" h="2736" fill="none" extrusionOk="0">
                  <a:moveTo>
                    <a:pt x="1" y="0"/>
                  </a:moveTo>
                  <a:cubicBezTo>
                    <a:pt x="4204" y="1368"/>
                    <a:pt x="8573" y="2302"/>
                    <a:pt x="13010" y="2735"/>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18"/>
            <p:cNvSpPr/>
            <p:nvPr/>
          </p:nvSpPr>
          <p:spPr>
            <a:xfrm>
              <a:off x="3867100" y="724300"/>
              <a:ext cx="75075" cy="439500"/>
            </a:xfrm>
            <a:custGeom>
              <a:avLst/>
              <a:gdLst/>
              <a:ahLst/>
              <a:cxnLst/>
              <a:rect l="l" t="t" r="r" b="b"/>
              <a:pathLst>
                <a:path w="3003" h="17580" fill="none" extrusionOk="0">
                  <a:moveTo>
                    <a:pt x="2869" y="0"/>
                  </a:moveTo>
                  <a:cubicBezTo>
                    <a:pt x="3003" y="5938"/>
                    <a:pt x="2135" y="11909"/>
                    <a:pt x="367" y="17580"/>
                  </a:cubicBezTo>
                  <a:cubicBezTo>
                    <a:pt x="0" y="13043"/>
                    <a:pt x="634" y="8506"/>
                    <a:pt x="1635" y="4036"/>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18"/>
            <p:cNvSpPr/>
            <p:nvPr/>
          </p:nvSpPr>
          <p:spPr>
            <a:xfrm>
              <a:off x="3842925" y="737625"/>
              <a:ext cx="15850" cy="375300"/>
            </a:xfrm>
            <a:custGeom>
              <a:avLst/>
              <a:gdLst/>
              <a:ahLst/>
              <a:cxnLst/>
              <a:rect l="l" t="t" r="r" b="b"/>
              <a:pathLst>
                <a:path w="634" h="15012" fill="none" extrusionOk="0">
                  <a:moveTo>
                    <a:pt x="634" y="1"/>
                  </a:moveTo>
                  <a:cubicBezTo>
                    <a:pt x="0" y="4971"/>
                    <a:pt x="0" y="10041"/>
                    <a:pt x="634" y="1501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18"/>
            <p:cNvSpPr/>
            <p:nvPr/>
          </p:nvSpPr>
          <p:spPr>
            <a:xfrm>
              <a:off x="3616925" y="825200"/>
              <a:ext cx="220175" cy="272725"/>
            </a:xfrm>
            <a:custGeom>
              <a:avLst/>
              <a:gdLst/>
              <a:ahLst/>
              <a:cxnLst/>
              <a:rect l="l" t="t" r="r" b="b"/>
              <a:pathLst>
                <a:path w="8807" h="10909" fill="none" extrusionOk="0">
                  <a:moveTo>
                    <a:pt x="334" y="3169"/>
                  </a:moveTo>
                  <a:cubicBezTo>
                    <a:pt x="3103" y="5738"/>
                    <a:pt x="6038" y="8340"/>
                    <a:pt x="8807" y="10908"/>
                  </a:cubicBezTo>
                  <a:cubicBezTo>
                    <a:pt x="6505" y="6839"/>
                    <a:pt x="3503" y="3136"/>
                    <a:pt x="0"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18"/>
            <p:cNvSpPr/>
            <p:nvPr/>
          </p:nvSpPr>
          <p:spPr>
            <a:xfrm>
              <a:off x="3729500" y="866900"/>
              <a:ext cx="120950" cy="234350"/>
            </a:xfrm>
            <a:custGeom>
              <a:avLst/>
              <a:gdLst/>
              <a:ahLst/>
              <a:cxnLst/>
              <a:rect l="l" t="t" r="r" b="b"/>
              <a:pathLst>
                <a:path w="4838" h="9374" fill="none" extrusionOk="0">
                  <a:moveTo>
                    <a:pt x="1" y="0"/>
                  </a:moveTo>
                  <a:cubicBezTo>
                    <a:pt x="2135" y="2836"/>
                    <a:pt x="3770" y="6038"/>
                    <a:pt x="4837" y="9374"/>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18"/>
            <p:cNvSpPr/>
            <p:nvPr/>
          </p:nvSpPr>
          <p:spPr>
            <a:xfrm>
              <a:off x="3445125" y="1062875"/>
              <a:ext cx="397825" cy="76750"/>
            </a:xfrm>
            <a:custGeom>
              <a:avLst/>
              <a:gdLst/>
              <a:ahLst/>
              <a:cxnLst/>
              <a:rect l="l" t="t" r="r" b="b"/>
              <a:pathLst>
                <a:path w="15913" h="3070" fill="none" extrusionOk="0">
                  <a:moveTo>
                    <a:pt x="1" y="0"/>
                  </a:moveTo>
                  <a:cubicBezTo>
                    <a:pt x="1068" y="100"/>
                    <a:pt x="2169" y="200"/>
                    <a:pt x="3236" y="334"/>
                  </a:cubicBezTo>
                  <a:cubicBezTo>
                    <a:pt x="7506" y="767"/>
                    <a:pt x="11809" y="1235"/>
                    <a:pt x="15912" y="2435"/>
                  </a:cubicBezTo>
                  <a:cubicBezTo>
                    <a:pt x="11676" y="3069"/>
                    <a:pt x="7339" y="3069"/>
                    <a:pt x="3070" y="240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18"/>
            <p:cNvSpPr/>
            <p:nvPr/>
          </p:nvSpPr>
          <p:spPr>
            <a:xfrm>
              <a:off x="3504350" y="1026175"/>
              <a:ext cx="315250" cy="61725"/>
            </a:xfrm>
            <a:custGeom>
              <a:avLst/>
              <a:gdLst/>
              <a:ahLst/>
              <a:cxnLst/>
              <a:rect l="l" t="t" r="r" b="b"/>
              <a:pathLst>
                <a:path w="12610" h="2469" fill="none" extrusionOk="0">
                  <a:moveTo>
                    <a:pt x="0" y="1"/>
                  </a:moveTo>
                  <a:cubicBezTo>
                    <a:pt x="2268" y="367"/>
                    <a:pt x="4470" y="734"/>
                    <a:pt x="6705" y="1068"/>
                  </a:cubicBezTo>
                  <a:cubicBezTo>
                    <a:pt x="8706" y="1402"/>
                    <a:pt x="10708" y="1735"/>
                    <a:pt x="12609" y="2469"/>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18"/>
            <p:cNvSpPr/>
            <p:nvPr/>
          </p:nvSpPr>
          <p:spPr>
            <a:xfrm>
              <a:off x="3519350" y="1147100"/>
              <a:ext cx="286075" cy="256050"/>
            </a:xfrm>
            <a:custGeom>
              <a:avLst/>
              <a:gdLst/>
              <a:ahLst/>
              <a:cxnLst/>
              <a:rect l="l" t="t" r="r" b="b"/>
              <a:pathLst>
                <a:path w="11443" h="10242" fill="none" extrusionOk="0">
                  <a:moveTo>
                    <a:pt x="1" y="6939"/>
                  </a:moveTo>
                  <a:cubicBezTo>
                    <a:pt x="3069" y="3636"/>
                    <a:pt x="7106" y="1168"/>
                    <a:pt x="11442" y="0"/>
                  </a:cubicBezTo>
                  <a:cubicBezTo>
                    <a:pt x="7339" y="3103"/>
                    <a:pt x="3603" y="6338"/>
                    <a:pt x="334" y="1024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18"/>
            <p:cNvSpPr/>
            <p:nvPr/>
          </p:nvSpPr>
          <p:spPr>
            <a:xfrm>
              <a:off x="3595250" y="1136250"/>
              <a:ext cx="267700" cy="241025"/>
            </a:xfrm>
            <a:custGeom>
              <a:avLst/>
              <a:gdLst/>
              <a:ahLst/>
              <a:cxnLst/>
              <a:rect l="l" t="t" r="r" b="b"/>
              <a:pathLst>
                <a:path w="10708" h="9641" fill="none" extrusionOk="0">
                  <a:moveTo>
                    <a:pt x="0" y="9641"/>
                  </a:moveTo>
                  <a:cubicBezTo>
                    <a:pt x="3036" y="5905"/>
                    <a:pt x="6671" y="2636"/>
                    <a:pt x="10708"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18"/>
            <p:cNvSpPr/>
            <p:nvPr/>
          </p:nvSpPr>
          <p:spPr>
            <a:xfrm>
              <a:off x="3794550" y="1159600"/>
              <a:ext cx="69250" cy="391150"/>
            </a:xfrm>
            <a:custGeom>
              <a:avLst/>
              <a:gdLst/>
              <a:ahLst/>
              <a:cxnLst/>
              <a:rect l="l" t="t" r="r" b="b"/>
              <a:pathLst>
                <a:path w="2770" h="15646" fill="none" extrusionOk="0">
                  <a:moveTo>
                    <a:pt x="0" y="15645"/>
                  </a:moveTo>
                  <a:cubicBezTo>
                    <a:pt x="934" y="10475"/>
                    <a:pt x="1668" y="5271"/>
                    <a:pt x="2102" y="1"/>
                  </a:cubicBezTo>
                  <a:cubicBezTo>
                    <a:pt x="2569" y="4504"/>
                    <a:pt x="2769" y="8874"/>
                    <a:pt x="2435" y="13377"/>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18"/>
            <p:cNvSpPr/>
            <p:nvPr/>
          </p:nvSpPr>
          <p:spPr>
            <a:xfrm>
              <a:off x="3762850" y="1130425"/>
              <a:ext cx="65925" cy="287725"/>
            </a:xfrm>
            <a:custGeom>
              <a:avLst/>
              <a:gdLst/>
              <a:ahLst/>
              <a:cxnLst/>
              <a:rect l="l" t="t" r="r" b="b"/>
              <a:pathLst>
                <a:path w="2637" h="11509" fill="none" extrusionOk="0">
                  <a:moveTo>
                    <a:pt x="2636" y="0"/>
                  </a:moveTo>
                  <a:cubicBezTo>
                    <a:pt x="1135" y="3670"/>
                    <a:pt x="201" y="7539"/>
                    <a:pt x="1" y="11508"/>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18"/>
            <p:cNvSpPr/>
            <p:nvPr/>
          </p:nvSpPr>
          <p:spPr>
            <a:xfrm>
              <a:off x="3874600" y="1172950"/>
              <a:ext cx="226025" cy="285225"/>
            </a:xfrm>
            <a:custGeom>
              <a:avLst/>
              <a:gdLst/>
              <a:ahLst/>
              <a:cxnLst/>
              <a:rect l="l" t="t" r="r" b="b"/>
              <a:pathLst>
                <a:path w="9041" h="11409" fill="none" extrusionOk="0">
                  <a:moveTo>
                    <a:pt x="1" y="0"/>
                  </a:moveTo>
                  <a:cubicBezTo>
                    <a:pt x="2636" y="4103"/>
                    <a:pt x="5671" y="7906"/>
                    <a:pt x="9040" y="11409"/>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18"/>
            <p:cNvSpPr/>
            <p:nvPr/>
          </p:nvSpPr>
          <p:spPr>
            <a:xfrm>
              <a:off x="3878775" y="1203800"/>
              <a:ext cx="122600" cy="214350"/>
            </a:xfrm>
            <a:custGeom>
              <a:avLst/>
              <a:gdLst/>
              <a:ahLst/>
              <a:cxnLst/>
              <a:rect l="l" t="t" r="r" b="b"/>
              <a:pathLst>
                <a:path w="4904" h="8574" fill="none" extrusionOk="0">
                  <a:moveTo>
                    <a:pt x="0" y="1"/>
                  </a:moveTo>
                  <a:cubicBezTo>
                    <a:pt x="1401" y="3003"/>
                    <a:pt x="3036" y="5872"/>
                    <a:pt x="4904" y="8573"/>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18"/>
            <p:cNvSpPr/>
            <p:nvPr/>
          </p:nvSpPr>
          <p:spPr>
            <a:xfrm>
              <a:off x="3901300" y="1180450"/>
              <a:ext cx="123425" cy="136800"/>
            </a:xfrm>
            <a:custGeom>
              <a:avLst/>
              <a:gdLst/>
              <a:ahLst/>
              <a:cxnLst/>
              <a:rect l="l" t="t" r="r" b="b"/>
              <a:pathLst>
                <a:path w="4937" h="5472" fill="none" extrusionOk="0">
                  <a:moveTo>
                    <a:pt x="0" y="1"/>
                  </a:moveTo>
                  <a:cubicBezTo>
                    <a:pt x="1334" y="2102"/>
                    <a:pt x="3002" y="3937"/>
                    <a:pt x="4937" y="547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18"/>
            <p:cNvSpPr/>
            <p:nvPr/>
          </p:nvSpPr>
          <p:spPr>
            <a:xfrm>
              <a:off x="3717000" y="996150"/>
              <a:ext cx="265200" cy="264375"/>
            </a:xfrm>
            <a:custGeom>
              <a:avLst/>
              <a:gdLst/>
              <a:ahLst/>
              <a:cxnLst/>
              <a:rect l="l" t="t" r="r" b="b"/>
              <a:pathLst>
                <a:path w="10608" h="10575" extrusionOk="0">
                  <a:moveTo>
                    <a:pt x="5304" y="1"/>
                  </a:moveTo>
                  <a:cubicBezTo>
                    <a:pt x="2369" y="1"/>
                    <a:pt x="0" y="2369"/>
                    <a:pt x="0" y="5305"/>
                  </a:cubicBezTo>
                  <a:cubicBezTo>
                    <a:pt x="0" y="8207"/>
                    <a:pt x="2369" y="10575"/>
                    <a:pt x="5304" y="10575"/>
                  </a:cubicBezTo>
                  <a:cubicBezTo>
                    <a:pt x="8206" y="10575"/>
                    <a:pt x="10608" y="8207"/>
                    <a:pt x="10608" y="5305"/>
                  </a:cubicBezTo>
                  <a:cubicBezTo>
                    <a:pt x="10608" y="2369"/>
                    <a:pt x="8206" y="1"/>
                    <a:pt x="5304"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18"/>
            <p:cNvSpPr/>
            <p:nvPr/>
          </p:nvSpPr>
          <p:spPr>
            <a:xfrm>
              <a:off x="3732825" y="1022025"/>
              <a:ext cx="233525" cy="212650"/>
            </a:xfrm>
            <a:custGeom>
              <a:avLst/>
              <a:gdLst/>
              <a:ahLst/>
              <a:cxnLst/>
              <a:rect l="l" t="t" r="r" b="b"/>
              <a:pathLst>
                <a:path w="9341" h="8506" extrusionOk="0">
                  <a:moveTo>
                    <a:pt x="4684" y="0"/>
                  </a:moveTo>
                  <a:cubicBezTo>
                    <a:pt x="2725" y="0"/>
                    <a:pt x="963" y="1343"/>
                    <a:pt x="501" y="3336"/>
                  </a:cubicBezTo>
                  <a:cubicBezTo>
                    <a:pt x="1" y="5604"/>
                    <a:pt x="1469" y="7905"/>
                    <a:pt x="3737" y="8406"/>
                  </a:cubicBezTo>
                  <a:cubicBezTo>
                    <a:pt x="4046" y="8473"/>
                    <a:pt x="4355" y="8505"/>
                    <a:pt x="4658" y="8505"/>
                  </a:cubicBezTo>
                  <a:cubicBezTo>
                    <a:pt x="6616" y="8505"/>
                    <a:pt x="8374" y="7163"/>
                    <a:pt x="8807" y="5170"/>
                  </a:cubicBezTo>
                  <a:cubicBezTo>
                    <a:pt x="9341" y="2869"/>
                    <a:pt x="7873" y="600"/>
                    <a:pt x="5605" y="100"/>
                  </a:cubicBezTo>
                  <a:cubicBezTo>
                    <a:pt x="5296" y="33"/>
                    <a:pt x="4987" y="0"/>
                    <a:pt x="46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18"/>
            <p:cNvSpPr/>
            <p:nvPr/>
          </p:nvSpPr>
          <p:spPr>
            <a:xfrm>
              <a:off x="3569375" y="2192850"/>
              <a:ext cx="298575" cy="294425"/>
            </a:xfrm>
            <a:custGeom>
              <a:avLst/>
              <a:gdLst/>
              <a:ahLst/>
              <a:cxnLst/>
              <a:rect l="l" t="t" r="r" b="b"/>
              <a:pathLst>
                <a:path w="11943" h="11777" extrusionOk="0">
                  <a:moveTo>
                    <a:pt x="268" y="0"/>
                  </a:moveTo>
                  <a:lnTo>
                    <a:pt x="268" y="0"/>
                  </a:lnTo>
                  <a:cubicBezTo>
                    <a:pt x="1" y="3036"/>
                    <a:pt x="2569" y="7372"/>
                    <a:pt x="4671" y="9641"/>
                  </a:cubicBezTo>
                  <a:cubicBezTo>
                    <a:pt x="6356" y="11462"/>
                    <a:pt x="7643" y="11777"/>
                    <a:pt x="9705" y="11777"/>
                  </a:cubicBezTo>
                  <a:cubicBezTo>
                    <a:pt x="10173" y="11777"/>
                    <a:pt x="10681" y="11761"/>
                    <a:pt x="11242" y="11742"/>
                  </a:cubicBezTo>
                  <a:cubicBezTo>
                    <a:pt x="11609" y="8807"/>
                    <a:pt x="11943" y="7139"/>
                    <a:pt x="9841" y="5071"/>
                  </a:cubicBezTo>
                  <a:cubicBezTo>
                    <a:pt x="7706" y="3036"/>
                    <a:pt x="3203" y="534"/>
                    <a:pt x="2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18"/>
            <p:cNvSpPr/>
            <p:nvPr/>
          </p:nvSpPr>
          <p:spPr>
            <a:xfrm>
              <a:off x="3629425" y="2257050"/>
              <a:ext cx="221025" cy="228525"/>
            </a:xfrm>
            <a:custGeom>
              <a:avLst/>
              <a:gdLst/>
              <a:ahLst/>
              <a:cxnLst/>
              <a:rect l="l" t="t" r="r" b="b"/>
              <a:pathLst>
                <a:path w="8841" h="9141" fill="none" extrusionOk="0">
                  <a:moveTo>
                    <a:pt x="1" y="1"/>
                  </a:moveTo>
                  <a:cubicBezTo>
                    <a:pt x="434" y="468"/>
                    <a:pt x="8840" y="9141"/>
                    <a:pt x="8840" y="914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18"/>
            <p:cNvSpPr/>
            <p:nvPr/>
          </p:nvSpPr>
          <p:spPr>
            <a:xfrm>
              <a:off x="3845425" y="2202025"/>
              <a:ext cx="303575" cy="285650"/>
            </a:xfrm>
            <a:custGeom>
              <a:avLst/>
              <a:gdLst/>
              <a:ahLst/>
              <a:cxnLst/>
              <a:rect l="l" t="t" r="r" b="b"/>
              <a:pathLst>
                <a:path w="12143" h="11426" extrusionOk="0">
                  <a:moveTo>
                    <a:pt x="11909" y="0"/>
                  </a:moveTo>
                  <a:lnTo>
                    <a:pt x="11909" y="0"/>
                  </a:lnTo>
                  <a:cubicBezTo>
                    <a:pt x="9007" y="467"/>
                    <a:pt x="4403" y="2802"/>
                    <a:pt x="2202" y="4770"/>
                  </a:cubicBezTo>
                  <a:cubicBezTo>
                    <a:pt x="0" y="6705"/>
                    <a:pt x="334" y="8440"/>
                    <a:pt x="567" y="11342"/>
                  </a:cubicBezTo>
                  <a:cubicBezTo>
                    <a:pt x="1356" y="11385"/>
                    <a:pt x="2036" y="11425"/>
                    <a:pt x="2648" y="11425"/>
                  </a:cubicBezTo>
                  <a:cubicBezTo>
                    <a:pt x="4419" y="11425"/>
                    <a:pt x="5619" y="11085"/>
                    <a:pt x="7205" y="9474"/>
                  </a:cubicBezTo>
                  <a:cubicBezTo>
                    <a:pt x="9374" y="7305"/>
                    <a:pt x="12142" y="3036"/>
                    <a:pt x="119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18"/>
            <p:cNvSpPr/>
            <p:nvPr/>
          </p:nvSpPr>
          <p:spPr>
            <a:xfrm>
              <a:off x="3859600" y="2264575"/>
              <a:ext cx="228525" cy="221000"/>
            </a:xfrm>
            <a:custGeom>
              <a:avLst/>
              <a:gdLst/>
              <a:ahLst/>
              <a:cxnLst/>
              <a:rect l="l" t="t" r="r" b="b"/>
              <a:pathLst>
                <a:path w="9141" h="8840" fill="none" extrusionOk="0">
                  <a:moveTo>
                    <a:pt x="9140" y="0"/>
                  </a:moveTo>
                  <a:cubicBezTo>
                    <a:pt x="8673" y="467"/>
                    <a:pt x="0" y="8840"/>
                    <a:pt x="0" y="884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77" name="Google Shape;1677;p18"/>
          <p:cNvGrpSpPr/>
          <p:nvPr/>
        </p:nvGrpSpPr>
        <p:grpSpPr>
          <a:xfrm>
            <a:off x="7593200" y="0"/>
            <a:ext cx="1241675" cy="2249750"/>
            <a:chOff x="7507550" y="0"/>
            <a:chExt cx="1241675" cy="2249750"/>
          </a:xfrm>
        </p:grpSpPr>
        <p:sp>
          <p:nvSpPr>
            <p:cNvPr id="1678" name="Google Shape;1678;p18"/>
            <p:cNvSpPr/>
            <p:nvPr/>
          </p:nvSpPr>
          <p:spPr>
            <a:xfrm>
              <a:off x="7977525" y="678925"/>
              <a:ext cx="170625" cy="145600"/>
            </a:xfrm>
            <a:custGeom>
              <a:avLst/>
              <a:gdLst/>
              <a:ahLst/>
              <a:cxnLst/>
              <a:rect l="l" t="t" r="r" b="b"/>
              <a:pathLst>
                <a:path w="6825" h="5824" extrusionOk="0">
                  <a:moveTo>
                    <a:pt x="4192" y="0"/>
                  </a:moveTo>
                  <a:cubicBezTo>
                    <a:pt x="2752" y="0"/>
                    <a:pt x="2752" y="1659"/>
                    <a:pt x="2752" y="1659"/>
                  </a:cubicBezTo>
                  <a:cubicBezTo>
                    <a:pt x="2478" y="1558"/>
                    <a:pt x="2217" y="1512"/>
                    <a:pt x="1976" y="1512"/>
                  </a:cubicBezTo>
                  <a:cubicBezTo>
                    <a:pt x="696" y="1512"/>
                    <a:pt x="0" y="2821"/>
                    <a:pt x="1050" y="4151"/>
                  </a:cubicBezTo>
                  <a:cubicBezTo>
                    <a:pt x="2296" y="5732"/>
                    <a:pt x="5275" y="5823"/>
                    <a:pt x="5275" y="5823"/>
                  </a:cubicBezTo>
                  <a:cubicBezTo>
                    <a:pt x="6825" y="2783"/>
                    <a:pt x="6156" y="230"/>
                    <a:pt x="4454" y="17"/>
                  </a:cubicBezTo>
                  <a:cubicBezTo>
                    <a:pt x="4361" y="6"/>
                    <a:pt x="4274" y="0"/>
                    <a:pt x="41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18"/>
            <p:cNvSpPr/>
            <p:nvPr/>
          </p:nvSpPr>
          <p:spPr>
            <a:xfrm>
              <a:off x="7977525" y="716700"/>
              <a:ext cx="131875" cy="107825"/>
            </a:xfrm>
            <a:custGeom>
              <a:avLst/>
              <a:gdLst/>
              <a:ahLst/>
              <a:cxnLst/>
              <a:rect l="l" t="t" r="r" b="b"/>
              <a:pathLst>
                <a:path w="5275" h="4313" extrusionOk="0">
                  <a:moveTo>
                    <a:pt x="1976" y="1"/>
                  </a:moveTo>
                  <a:cubicBezTo>
                    <a:pt x="696" y="1"/>
                    <a:pt x="0" y="1310"/>
                    <a:pt x="1050" y="2640"/>
                  </a:cubicBezTo>
                  <a:cubicBezTo>
                    <a:pt x="2296" y="4221"/>
                    <a:pt x="5275" y="4312"/>
                    <a:pt x="5275" y="4312"/>
                  </a:cubicBezTo>
                  <a:cubicBezTo>
                    <a:pt x="5275" y="4312"/>
                    <a:pt x="4636" y="2306"/>
                    <a:pt x="2752" y="148"/>
                  </a:cubicBezTo>
                  <a:cubicBezTo>
                    <a:pt x="2478" y="47"/>
                    <a:pt x="2217" y="1"/>
                    <a:pt x="19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18"/>
            <p:cNvSpPr/>
            <p:nvPr/>
          </p:nvSpPr>
          <p:spPr>
            <a:xfrm>
              <a:off x="7756775" y="869325"/>
              <a:ext cx="608700" cy="398975"/>
            </a:xfrm>
            <a:custGeom>
              <a:avLst/>
              <a:gdLst/>
              <a:ahLst/>
              <a:cxnLst/>
              <a:rect l="l" t="t" r="r" b="b"/>
              <a:pathLst>
                <a:path w="24348" h="15959" extrusionOk="0">
                  <a:moveTo>
                    <a:pt x="1" y="0"/>
                  </a:moveTo>
                  <a:cubicBezTo>
                    <a:pt x="1" y="274"/>
                    <a:pt x="1" y="578"/>
                    <a:pt x="31" y="851"/>
                  </a:cubicBezTo>
                  <a:cubicBezTo>
                    <a:pt x="31" y="912"/>
                    <a:pt x="31" y="1003"/>
                    <a:pt x="31" y="1064"/>
                  </a:cubicBezTo>
                  <a:cubicBezTo>
                    <a:pt x="31" y="1095"/>
                    <a:pt x="31" y="1125"/>
                    <a:pt x="31" y="1186"/>
                  </a:cubicBezTo>
                  <a:cubicBezTo>
                    <a:pt x="31" y="1399"/>
                    <a:pt x="62" y="1581"/>
                    <a:pt x="62" y="1794"/>
                  </a:cubicBezTo>
                  <a:cubicBezTo>
                    <a:pt x="92" y="1854"/>
                    <a:pt x="92" y="1915"/>
                    <a:pt x="92" y="1946"/>
                  </a:cubicBezTo>
                  <a:cubicBezTo>
                    <a:pt x="92" y="2006"/>
                    <a:pt x="92" y="2067"/>
                    <a:pt x="92" y="2128"/>
                  </a:cubicBezTo>
                  <a:cubicBezTo>
                    <a:pt x="123" y="2341"/>
                    <a:pt x="153" y="2554"/>
                    <a:pt x="183" y="2766"/>
                  </a:cubicBezTo>
                  <a:cubicBezTo>
                    <a:pt x="183" y="2858"/>
                    <a:pt x="214" y="2979"/>
                    <a:pt x="214" y="3070"/>
                  </a:cubicBezTo>
                  <a:lnTo>
                    <a:pt x="214" y="3161"/>
                  </a:lnTo>
                  <a:cubicBezTo>
                    <a:pt x="244" y="3344"/>
                    <a:pt x="274" y="3526"/>
                    <a:pt x="305" y="3678"/>
                  </a:cubicBezTo>
                  <a:cubicBezTo>
                    <a:pt x="305" y="3709"/>
                    <a:pt x="305" y="3709"/>
                    <a:pt x="305" y="3709"/>
                  </a:cubicBezTo>
                  <a:cubicBezTo>
                    <a:pt x="335" y="3800"/>
                    <a:pt x="335" y="3921"/>
                    <a:pt x="366" y="4013"/>
                  </a:cubicBezTo>
                  <a:cubicBezTo>
                    <a:pt x="396" y="4225"/>
                    <a:pt x="426" y="4408"/>
                    <a:pt x="487" y="4590"/>
                  </a:cubicBezTo>
                  <a:cubicBezTo>
                    <a:pt x="487" y="4620"/>
                    <a:pt x="487" y="4620"/>
                    <a:pt x="487" y="4651"/>
                  </a:cubicBezTo>
                  <a:cubicBezTo>
                    <a:pt x="518" y="4772"/>
                    <a:pt x="548" y="4864"/>
                    <a:pt x="548" y="4985"/>
                  </a:cubicBezTo>
                  <a:cubicBezTo>
                    <a:pt x="609" y="5198"/>
                    <a:pt x="670" y="5411"/>
                    <a:pt x="730" y="5624"/>
                  </a:cubicBezTo>
                  <a:cubicBezTo>
                    <a:pt x="761" y="5715"/>
                    <a:pt x="791" y="5836"/>
                    <a:pt x="791" y="5927"/>
                  </a:cubicBezTo>
                  <a:cubicBezTo>
                    <a:pt x="852" y="6049"/>
                    <a:pt x="882" y="6201"/>
                    <a:pt x="913" y="6323"/>
                  </a:cubicBezTo>
                  <a:cubicBezTo>
                    <a:pt x="943" y="6414"/>
                    <a:pt x="974" y="6475"/>
                    <a:pt x="1004" y="6566"/>
                  </a:cubicBezTo>
                  <a:cubicBezTo>
                    <a:pt x="1034" y="6657"/>
                    <a:pt x="1065" y="6779"/>
                    <a:pt x="1095" y="6870"/>
                  </a:cubicBezTo>
                  <a:cubicBezTo>
                    <a:pt x="1126" y="6991"/>
                    <a:pt x="1186" y="7113"/>
                    <a:pt x="1217" y="7204"/>
                  </a:cubicBezTo>
                  <a:cubicBezTo>
                    <a:pt x="1247" y="7326"/>
                    <a:pt x="1278" y="7417"/>
                    <a:pt x="1338" y="7508"/>
                  </a:cubicBezTo>
                  <a:cubicBezTo>
                    <a:pt x="1369" y="7630"/>
                    <a:pt x="1399" y="7721"/>
                    <a:pt x="1460" y="7842"/>
                  </a:cubicBezTo>
                  <a:cubicBezTo>
                    <a:pt x="1521" y="8055"/>
                    <a:pt x="1612" y="8268"/>
                    <a:pt x="1703" y="8450"/>
                  </a:cubicBezTo>
                  <a:cubicBezTo>
                    <a:pt x="1764" y="8572"/>
                    <a:pt x="1794" y="8693"/>
                    <a:pt x="1855" y="8785"/>
                  </a:cubicBezTo>
                  <a:cubicBezTo>
                    <a:pt x="1855" y="8785"/>
                    <a:pt x="1855" y="8815"/>
                    <a:pt x="1855" y="8815"/>
                  </a:cubicBezTo>
                  <a:cubicBezTo>
                    <a:pt x="1885" y="8876"/>
                    <a:pt x="1916" y="8906"/>
                    <a:pt x="1916" y="8967"/>
                  </a:cubicBezTo>
                  <a:cubicBezTo>
                    <a:pt x="2007" y="9119"/>
                    <a:pt x="2068" y="9271"/>
                    <a:pt x="2159" y="9423"/>
                  </a:cubicBezTo>
                  <a:cubicBezTo>
                    <a:pt x="2189" y="9514"/>
                    <a:pt x="2250" y="9636"/>
                    <a:pt x="2311" y="9727"/>
                  </a:cubicBezTo>
                  <a:cubicBezTo>
                    <a:pt x="2311" y="9788"/>
                    <a:pt x="2341" y="9818"/>
                    <a:pt x="2372" y="9849"/>
                  </a:cubicBezTo>
                  <a:cubicBezTo>
                    <a:pt x="2463" y="10031"/>
                    <a:pt x="2554" y="10213"/>
                    <a:pt x="2645" y="10365"/>
                  </a:cubicBezTo>
                  <a:cubicBezTo>
                    <a:pt x="2706" y="10487"/>
                    <a:pt x="2767" y="10578"/>
                    <a:pt x="2828" y="10700"/>
                  </a:cubicBezTo>
                  <a:cubicBezTo>
                    <a:pt x="2949" y="10912"/>
                    <a:pt x="3071" y="11125"/>
                    <a:pt x="3223" y="11308"/>
                  </a:cubicBezTo>
                  <a:cubicBezTo>
                    <a:pt x="3284" y="11429"/>
                    <a:pt x="3344" y="11520"/>
                    <a:pt x="3375" y="11581"/>
                  </a:cubicBezTo>
                  <a:cubicBezTo>
                    <a:pt x="3405" y="11611"/>
                    <a:pt x="3405" y="11642"/>
                    <a:pt x="3436" y="11642"/>
                  </a:cubicBezTo>
                  <a:cubicBezTo>
                    <a:pt x="3557" y="11855"/>
                    <a:pt x="3709" y="12067"/>
                    <a:pt x="3861" y="12280"/>
                  </a:cubicBezTo>
                  <a:cubicBezTo>
                    <a:pt x="3922" y="12341"/>
                    <a:pt x="3952" y="12402"/>
                    <a:pt x="4013" y="12493"/>
                  </a:cubicBezTo>
                  <a:cubicBezTo>
                    <a:pt x="4044" y="12523"/>
                    <a:pt x="4074" y="12554"/>
                    <a:pt x="4104" y="12584"/>
                  </a:cubicBezTo>
                  <a:cubicBezTo>
                    <a:pt x="4256" y="12827"/>
                    <a:pt x="4408" y="13040"/>
                    <a:pt x="4591" y="13222"/>
                  </a:cubicBezTo>
                  <a:cubicBezTo>
                    <a:pt x="4682" y="13344"/>
                    <a:pt x="4773" y="13435"/>
                    <a:pt x="4864" y="13557"/>
                  </a:cubicBezTo>
                  <a:cubicBezTo>
                    <a:pt x="5016" y="13739"/>
                    <a:pt x="5199" y="13952"/>
                    <a:pt x="5351" y="14104"/>
                  </a:cubicBezTo>
                  <a:cubicBezTo>
                    <a:pt x="5381" y="14134"/>
                    <a:pt x="5381" y="14165"/>
                    <a:pt x="5411" y="14165"/>
                  </a:cubicBezTo>
                  <a:cubicBezTo>
                    <a:pt x="5411" y="14195"/>
                    <a:pt x="5442" y="14195"/>
                    <a:pt x="5442" y="14225"/>
                  </a:cubicBezTo>
                  <a:cubicBezTo>
                    <a:pt x="5563" y="14317"/>
                    <a:pt x="5624" y="14408"/>
                    <a:pt x="5715" y="14499"/>
                  </a:cubicBezTo>
                  <a:cubicBezTo>
                    <a:pt x="5958" y="14742"/>
                    <a:pt x="6171" y="14955"/>
                    <a:pt x="6354" y="15107"/>
                  </a:cubicBezTo>
                  <a:cubicBezTo>
                    <a:pt x="6354" y="15137"/>
                    <a:pt x="6354" y="15137"/>
                    <a:pt x="6354" y="15137"/>
                  </a:cubicBezTo>
                  <a:cubicBezTo>
                    <a:pt x="6506" y="15259"/>
                    <a:pt x="6627" y="15350"/>
                    <a:pt x="6718" y="15441"/>
                  </a:cubicBezTo>
                  <a:cubicBezTo>
                    <a:pt x="7114" y="15806"/>
                    <a:pt x="7357" y="15958"/>
                    <a:pt x="7357" y="15958"/>
                  </a:cubicBezTo>
                  <a:lnTo>
                    <a:pt x="16992" y="15958"/>
                  </a:lnTo>
                  <a:cubicBezTo>
                    <a:pt x="16992" y="15958"/>
                    <a:pt x="17235" y="15806"/>
                    <a:pt x="17630" y="15441"/>
                  </a:cubicBezTo>
                  <a:cubicBezTo>
                    <a:pt x="17752" y="15350"/>
                    <a:pt x="17874" y="15259"/>
                    <a:pt x="17995" y="15137"/>
                  </a:cubicBezTo>
                  <a:cubicBezTo>
                    <a:pt x="17995" y="15137"/>
                    <a:pt x="17995" y="15137"/>
                    <a:pt x="17995" y="15107"/>
                  </a:cubicBezTo>
                  <a:cubicBezTo>
                    <a:pt x="18178" y="14955"/>
                    <a:pt x="18421" y="14742"/>
                    <a:pt x="18633" y="14499"/>
                  </a:cubicBezTo>
                  <a:cubicBezTo>
                    <a:pt x="18725" y="14408"/>
                    <a:pt x="18816" y="14317"/>
                    <a:pt x="18907" y="14225"/>
                  </a:cubicBezTo>
                  <a:cubicBezTo>
                    <a:pt x="18907" y="14195"/>
                    <a:pt x="18937" y="14195"/>
                    <a:pt x="18937" y="14165"/>
                  </a:cubicBezTo>
                  <a:cubicBezTo>
                    <a:pt x="19120" y="13982"/>
                    <a:pt x="19302" y="13770"/>
                    <a:pt x="19515" y="13557"/>
                  </a:cubicBezTo>
                  <a:cubicBezTo>
                    <a:pt x="19576" y="13435"/>
                    <a:pt x="19667" y="13344"/>
                    <a:pt x="19758" y="13222"/>
                  </a:cubicBezTo>
                  <a:cubicBezTo>
                    <a:pt x="19941" y="13040"/>
                    <a:pt x="20092" y="12827"/>
                    <a:pt x="20275" y="12584"/>
                  </a:cubicBezTo>
                  <a:cubicBezTo>
                    <a:pt x="20275" y="12554"/>
                    <a:pt x="20305" y="12523"/>
                    <a:pt x="20336" y="12493"/>
                  </a:cubicBezTo>
                  <a:cubicBezTo>
                    <a:pt x="20396" y="12402"/>
                    <a:pt x="20457" y="12341"/>
                    <a:pt x="20488" y="12280"/>
                  </a:cubicBezTo>
                  <a:cubicBezTo>
                    <a:pt x="20640" y="12067"/>
                    <a:pt x="20792" y="11855"/>
                    <a:pt x="20944" y="11642"/>
                  </a:cubicBezTo>
                  <a:cubicBezTo>
                    <a:pt x="20944" y="11642"/>
                    <a:pt x="20944" y="11611"/>
                    <a:pt x="20974" y="11581"/>
                  </a:cubicBezTo>
                  <a:cubicBezTo>
                    <a:pt x="21035" y="11520"/>
                    <a:pt x="21065" y="11429"/>
                    <a:pt x="21126" y="11308"/>
                  </a:cubicBezTo>
                  <a:cubicBezTo>
                    <a:pt x="21278" y="11125"/>
                    <a:pt x="21399" y="10912"/>
                    <a:pt x="21521" y="10700"/>
                  </a:cubicBezTo>
                  <a:cubicBezTo>
                    <a:pt x="21582" y="10578"/>
                    <a:pt x="21643" y="10487"/>
                    <a:pt x="21703" y="10365"/>
                  </a:cubicBezTo>
                  <a:cubicBezTo>
                    <a:pt x="21795" y="10213"/>
                    <a:pt x="21886" y="10031"/>
                    <a:pt x="21977" y="9849"/>
                  </a:cubicBezTo>
                  <a:cubicBezTo>
                    <a:pt x="22007" y="9818"/>
                    <a:pt x="22038" y="9788"/>
                    <a:pt x="22038" y="9727"/>
                  </a:cubicBezTo>
                  <a:cubicBezTo>
                    <a:pt x="22099" y="9636"/>
                    <a:pt x="22159" y="9514"/>
                    <a:pt x="22220" y="9423"/>
                  </a:cubicBezTo>
                  <a:cubicBezTo>
                    <a:pt x="22281" y="9271"/>
                    <a:pt x="22342" y="9119"/>
                    <a:pt x="22433" y="8967"/>
                  </a:cubicBezTo>
                  <a:cubicBezTo>
                    <a:pt x="22433" y="8906"/>
                    <a:pt x="22463" y="8876"/>
                    <a:pt x="22494" y="8815"/>
                  </a:cubicBezTo>
                  <a:cubicBezTo>
                    <a:pt x="22494" y="8815"/>
                    <a:pt x="22494" y="8785"/>
                    <a:pt x="22494" y="8785"/>
                  </a:cubicBezTo>
                  <a:cubicBezTo>
                    <a:pt x="22555" y="8693"/>
                    <a:pt x="22615" y="8572"/>
                    <a:pt x="22646" y="8450"/>
                  </a:cubicBezTo>
                  <a:cubicBezTo>
                    <a:pt x="22737" y="8268"/>
                    <a:pt x="22828" y="8055"/>
                    <a:pt x="22919" y="7842"/>
                  </a:cubicBezTo>
                  <a:cubicBezTo>
                    <a:pt x="22950" y="7721"/>
                    <a:pt x="22980" y="7630"/>
                    <a:pt x="23041" y="7508"/>
                  </a:cubicBezTo>
                  <a:cubicBezTo>
                    <a:pt x="23071" y="7417"/>
                    <a:pt x="23102" y="7326"/>
                    <a:pt x="23132" y="7204"/>
                  </a:cubicBezTo>
                  <a:cubicBezTo>
                    <a:pt x="23162" y="7113"/>
                    <a:pt x="23223" y="6991"/>
                    <a:pt x="23254" y="6870"/>
                  </a:cubicBezTo>
                  <a:cubicBezTo>
                    <a:pt x="23284" y="6779"/>
                    <a:pt x="23314" y="6657"/>
                    <a:pt x="23345" y="6566"/>
                  </a:cubicBezTo>
                  <a:cubicBezTo>
                    <a:pt x="23375" y="6475"/>
                    <a:pt x="23406" y="6414"/>
                    <a:pt x="23436" y="6323"/>
                  </a:cubicBezTo>
                  <a:cubicBezTo>
                    <a:pt x="23466" y="6201"/>
                    <a:pt x="23497" y="6049"/>
                    <a:pt x="23558" y="5927"/>
                  </a:cubicBezTo>
                  <a:cubicBezTo>
                    <a:pt x="23588" y="5836"/>
                    <a:pt x="23618" y="5715"/>
                    <a:pt x="23649" y="5624"/>
                  </a:cubicBezTo>
                  <a:cubicBezTo>
                    <a:pt x="23679" y="5411"/>
                    <a:pt x="23740" y="5198"/>
                    <a:pt x="23801" y="4985"/>
                  </a:cubicBezTo>
                  <a:cubicBezTo>
                    <a:pt x="23801" y="4864"/>
                    <a:pt x="23831" y="4772"/>
                    <a:pt x="23862" y="4651"/>
                  </a:cubicBezTo>
                  <a:cubicBezTo>
                    <a:pt x="23862" y="4620"/>
                    <a:pt x="23862" y="4620"/>
                    <a:pt x="23892" y="4590"/>
                  </a:cubicBezTo>
                  <a:cubicBezTo>
                    <a:pt x="23922" y="4408"/>
                    <a:pt x="23953" y="4225"/>
                    <a:pt x="23983" y="4013"/>
                  </a:cubicBezTo>
                  <a:cubicBezTo>
                    <a:pt x="24014" y="3921"/>
                    <a:pt x="24014" y="3800"/>
                    <a:pt x="24044" y="3709"/>
                  </a:cubicBezTo>
                  <a:lnTo>
                    <a:pt x="24044" y="3678"/>
                  </a:lnTo>
                  <a:cubicBezTo>
                    <a:pt x="24074" y="3526"/>
                    <a:pt x="24105" y="3344"/>
                    <a:pt x="24135" y="3161"/>
                  </a:cubicBezTo>
                  <a:lnTo>
                    <a:pt x="24135" y="3070"/>
                  </a:lnTo>
                  <a:cubicBezTo>
                    <a:pt x="24166" y="2979"/>
                    <a:pt x="24166" y="2858"/>
                    <a:pt x="24196" y="2766"/>
                  </a:cubicBezTo>
                  <a:cubicBezTo>
                    <a:pt x="24226" y="2554"/>
                    <a:pt x="24226" y="2341"/>
                    <a:pt x="24257" y="2128"/>
                  </a:cubicBezTo>
                  <a:cubicBezTo>
                    <a:pt x="24257" y="2067"/>
                    <a:pt x="24257" y="2006"/>
                    <a:pt x="24257" y="1946"/>
                  </a:cubicBezTo>
                  <a:lnTo>
                    <a:pt x="24287" y="1794"/>
                  </a:lnTo>
                  <a:cubicBezTo>
                    <a:pt x="24287" y="1581"/>
                    <a:pt x="24317" y="1399"/>
                    <a:pt x="24317" y="1186"/>
                  </a:cubicBezTo>
                  <a:lnTo>
                    <a:pt x="24317" y="1064"/>
                  </a:lnTo>
                  <a:cubicBezTo>
                    <a:pt x="24317" y="1003"/>
                    <a:pt x="24317" y="912"/>
                    <a:pt x="24317" y="851"/>
                  </a:cubicBezTo>
                  <a:cubicBezTo>
                    <a:pt x="24348" y="578"/>
                    <a:pt x="24348" y="274"/>
                    <a:pt x="243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18"/>
            <p:cNvSpPr/>
            <p:nvPr/>
          </p:nvSpPr>
          <p:spPr>
            <a:xfrm>
              <a:off x="7762100" y="948350"/>
              <a:ext cx="598075" cy="141375"/>
            </a:xfrm>
            <a:custGeom>
              <a:avLst/>
              <a:gdLst/>
              <a:ahLst/>
              <a:cxnLst/>
              <a:rect l="l" t="t" r="r" b="b"/>
              <a:pathLst>
                <a:path w="23923" h="5655" extrusionOk="0">
                  <a:moveTo>
                    <a:pt x="1" y="0"/>
                  </a:moveTo>
                  <a:cubicBezTo>
                    <a:pt x="31" y="183"/>
                    <a:pt x="61" y="365"/>
                    <a:pt x="92" y="548"/>
                  </a:cubicBezTo>
                  <a:cubicBezTo>
                    <a:pt x="122" y="669"/>
                    <a:pt x="122" y="760"/>
                    <a:pt x="153" y="882"/>
                  </a:cubicBezTo>
                  <a:cubicBezTo>
                    <a:pt x="183" y="1064"/>
                    <a:pt x="213" y="1247"/>
                    <a:pt x="274" y="1429"/>
                  </a:cubicBezTo>
                  <a:cubicBezTo>
                    <a:pt x="274" y="1459"/>
                    <a:pt x="274" y="1459"/>
                    <a:pt x="274" y="1490"/>
                  </a:cubicBezTo>
                  <a:cubicBezTo>
                    <a:pt x="305" y="1611"/>
                    <a:pt x="335" y="1703"/>
                    <a:pt x="335" y="1824"/>
                  </a:cubicBezTo>
                  <a:cubicBezTo>
                    <a:pt x="396" y="2037"/>
                    <a:pt x="457" y="2250"/>
                    <a:pt x="517" y="2463"/>
                  </a:cubicBezTo>
                  <a:cubicBezTo>
                    <a:pt x="548" y="2554"/>
                    <a:pt x="578" y="2675"/>
                    <a:pt x="578" y="2766"/>
                  </a:cubicBezTo>
                  <a:cubicBezTo>
                    <a:pt x="639" y="2888"/>
                    <a:pt x="669" y="3040"/>
                    <a:pt x="700" y="3162"/>
                  </a:cubicBezTo>
                  <a:cubicBezTo>
                    <a:pt x="730" y="3253"/>
                    <a:pt x="761" y="3314"/>
                    <a:pt x="791" y="3405"/>
                  </a:cubicBezTo>
                  <a:cubicBezTo>
                    <a:pt x="821" y="3496"/>
                    <a:pt x="852" y="3618"/>
                    <a:pt x="882" y="3709"/>
                  </a:cubicBezTo>
                  <a:cubicBezTo>
                    <a:pt x="913" y="3830"/>
                    <a:pt x="973" y="3952"/>
                    <a:pt x="1004" y="4043"/>
                  </a:cubicBezTo>
                  <a:cubicBezTo>
                    <a:pt x="1034" y="4165"/>
                    <a:pt x="1065" y="4256"/>
                    <a:pt x="1125" y="4347"/>
                  </a:cubicBezTo>
                  <a:cubicBezTo>
                    <a:pt x="1156" y="4469"/>
                    <a:pt x="1186" y="4560"/>
                    <a:pt x="1247" y="4681"/>
                  </a:cubicBezTo>
                  <a:cubicBezTo>
                    <a:pt x="1308" y="4894"/>
                    <a:pt x="1399" y="5107"/>
                    <a:pt x="1490" y="5289"/>
                  </a:cubicBezTo>
                  <a:cubicBezTo>
                    <a:pt x="1551" y="5411"/>
                    <a:pt x="1581" y="5532"/>
                    <a:pt x="1642" y="5624"/>
                  </a:cubicBezTo>
                  <a:cubicBezTo>
                    <a:pt x="1642" y="5624"/>
                    <a:pt x="1642" y="5654"/>
                    <a:pt x="1642" y="5654"/>
                  </a:cubicBezTo>
                  <a:lnTo>
                    <a:pt x="22281" y="5654"/>
                  </a:lnTo>
                  <a:cubicBezTo>
                    <a:pt x="22281" y="5654"/>
                    <a:pt x="22281" y="5624"/>
                    <a:pt x="22281" y="5624"/>
                  </a:cubicBezTo>
                  <a:cubicBezTo>
                    <a:pt x="22342" y="5532"/>
                    <a:pt x="22402" y="5411"/>
                    <a:pt x="22433" y="5289"/>
                  </a:cubicBezTo>
                  <a:cubicBezTo>
                    <a:pt x="22524" y="5107"/>
                    <a:pt x="22615" y="4894"/>
                    <a:pt x="22706" y="4681"/>
                  </a:cubicBezTo>
                  <a:cubicBezTo>
                    <a:pt x="22737" y="4560"/>
                    <a:pt x="22767" y="4469"/>
                    <a:pt x="22828" y="4347"/>
                  </a:cubicBezTo>
                  <a:cubicBezTo>
                    <a:pt x="22858" y="4256"/>
                    <a:pt x="22889" y="4165"/>
                    <a:pt x="22919" y="4043"/>
                  </a:cubicBezTo>
                  <a:cubicBezTo>
                    <a:pt x="22949" y="3952"/>
                    <a:pt x="23010" y="3830"/>
                    <a:pt x="23041" y="3709"/>
                  </a:cubicBezTo>
                  <a:cubicBezTo>
                    <a:pt x="23071" y="3618"/>
                    <a:pt x="23101" y="3496"/>
                    <a:pt x="23132" y="3405"/>
                  </a:cubicBezTo>
                  <a:cubicBezTo>
                    <a:pt x="23162" y="3314"/>
                    <a:pt x="23193" y="3253"/>
                    <a:pt x="23223" y="3162"/>
                  </a:cubicBezTo>
                  <a:cubicBezTo>
                    <a:pt x="23253" y="3040"/>
                    <a:pt x="23284" y="2888"/>
                    <a:pt x="23345" y="2766"/>
                  </a:cubicBezTo>
                  <a:cubicBezTo>
                    <a:pt x="23375" y="2675"/>
                    <a:pt x="23405" y="2554"/>
                    <a:pt x="23436" y="2463"/>
                  </a:cubicBezTo>
                  <a:cubicBezTo>
                    <a:pt x="23466" y="2250"/>
                    <a:pt x="23527" y="2037"/>
                    <a:pt x="23588" y="1824"/>
                  </a:cubicBezTo>
                  <a:cubicBezTo>
                    <a:pt x="23588" y="1703"/>
                    <a:pt x="23618" y="1611"/>
                    <a:pt x="23649" y="1490"/>
                  </a:cubicBezTo>
                  <a:cubicBezTo>
                    <a:pt x="23649" y="1459"/>
                    <a:pt x="23649" y="1459"/>
                    <a:pt x="23679" y="1429"/>
                  </a:cubicBezTo>
                  <a:cubicBezTo>
                    <a:pt x="23709" y="1247"/>
                    <a:pt x="23740" y="1064"/>
                    <a:pt x="23770" y="882"/>
                  </a:cubicBezTo>
                  <a:cubicBezTo>
                    <a:pt x="23801" y="760"/>
                    <a:pt x="23801" y="669"/>
                    <a:pt x="23831" y="548"/>
                  </a:cubicBezTo>
                  <a:cubicBezTo>
                    <a:pt x="23861" y="365"/>
                    <a:pt x="23892" y="183"/>
                    <a:pt x="239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18"/>
            <p:cNvSpPr/>
            <p:nvPr/>
          </p:nvSpPr>
          <p:spPr>
            <a:xfrm>
              <a:off x="7813025" y="912625"/>
              <a:ext cx="552450" cy="354150"/>
            </a:xfrm>
            <a:custGeom>
              <a:avLst/>
              <a:gdLst/>
              <a:ahLst/>
              <a:cxnLst/>
              <a:rect l="l" t="t" r="r" b="b"/>
              <a:pathLst>
                <a:path w="22098" h="14166" extrusionOk="0">
                  <a:moveTo>
                    <a:pt x="22098" y="1"/>
                  </a:moveTo>
                  <a:cubicBezTo>
                    <a:pt x="22098" y="1"/>
                    <a:pt x="18330" y="8011"/>
                    <a:pt x="2181" y="8011"/>
                  </a:cubicBezTo>
                  <a:cubicBezTo>
                    <a:pt x="1478" y="8011"/>
                    <a:pt x="751" y="7996"/>
                    <a:pt x="0" y="7965"/>
                  </a:cubicBezTo>
                  <a:lnTo>
                    <a:pt x="0" y="7965"/>
                  </a:lnTo>
                  <a:cubicBezTo>
                    <a:pt x="31" y="7995"/>
                    <a:pt x="61" y="8025"/>
                    <a:pt x="61" y="8056"/>
                  </a:cubicBezTo>
                  <a:cubicBezTo>
                    <a:pt x="152" y="8238"/>
                    <a:pt x="243" y="8420"/>
                    <a:pt x="335" y="8572"/>
                  </a:cubicBezTo>
                  <a:cubicBezTo>
                    <a:pt x="395" y="8694"/>
                    <a:pt x="456" y="8785"/>
                    <a:pt x="517" y="8907"/>
                  </a:cubicBezTo>
                  <a:cubicBezTo>
                    <a:pt x="669" y="9120"/>
                    <a:pt x="790" y="9332"/>
                    <a:pt x="912" y="9545"/>
                  </a:cubicBezTo>
                  <a:cubicBezTo>
                    <a:pt x="973" y="9636"/>
                    <a:pt x="1034" y="9727"/>
                    <a:pt x="1094" y="9819"/>
                  </a:cubicBezTo>
                  <a:cubicBezTo>
                    <a:pt x="1094" y="9819"/>
                    <a:pt x="1125" y="9849"/>
                    <a:pt x="1125" y="9849"/>
                  </a:cubicBezTo>
                  <a:cubicBezTo>
                    <a:pt x="1277" y="10062"/>
                    <a:pt x="1429" y="10275"/>
                    <a:pt x="1550" y="10487"/>
                  </a:cubicBezTo>
                  <a:cubicBezTo>
                    <a:pt x="1611" y="10548"/>
                    <a:pt x="1672" y="10639"/>
                    <a:pt x="1733" y="10700"/>
                  </a:cubicBezTo>
                  <a:cubicBezTo>
                    <a:pt x="1733" y="10731"/>
                    <a:pt x="1763" y="10761"/>
                    <a:pt x="1794" y="10822"/>
                  </a:cubicBezTo>
                  <a:cubicBezTo>
                    <a:pt x="1976" y="11034"/>
                    <a:pt x="2128" y="11247"/>
                    <a:pt x="2310" y="11430"/>
                  </a:cubicBezTo>
                  <a:cubicBezTo>
                    <a:pt x="2401" y="11551"/>
                    <a:pt x="2462" y="11642"/>
                    <a:pt x="2553" y="11764"/>
                  </a:cubicBezTo>
                  <a:cubicBezTo>
                    <a:pt x="2736" y="11977"/>
                    <a:pt x="2888" y="12159"/>
                    <a:pt x="3070" y="12342"/>
                  </a:cubicBezTo>
                  <a:cubicBezTo>
                    <a:pt x="3101" y="12342"/>
                    <a:pt x="3101" y="12372"/>
                    <a:pt x="3131" y="12402"/>
                  </a:cubicBezTo>
                  <a:cubicBezTo>
                    <a:pt x="3131" y="12402"/>
                    <a:pt x="3161" y="12433"/>
                    <a:pt x="3161" y="12433"/>
                  </a:cubicBezTo>
                  <a:cubicBezTo>
                    <a:pt x="3253" y="12524"/>
                    <a:pt x="3344" y="12615"/>
                    <a:pt x="3435" y="12706"/>
                  </a:cubicBezTo>
                  <a:cubicBezTo>
                    <a:pt x="3648" y="12949"/>
                    <a:pt x="3891" y="13162"/>
                    <a:pt x="4073" y="13345"/>
                  </a:cubicBezTo>
                  <a:cubicBezTo>
                    <a:pt x="4225" y="13466"/>
                    <a:pt x="4347" y="13557"/>
                    <a:pt x="4438" y="13649"/>
                  </a:cubicBezTo>
                  <a:cubicBezTo>
                    <a:pt x="4833" y="14013"/>
                    <a:pt x="5076" y="14165"/>
                    <a:pt x="5076" y="14165"/>
                  </a:cubicBezTo>
                  <a:lnTo>
                    <a:pt x="14773" y="14165"/>
                  </a:lnTo>
                  <a:cubicBezTo>
                    <a:pt x="14773" y="14165"/>
                    <a:pt x="15016" y="14013"/>
                    <a:pt x="15411" y="13649"/>
                  </a:cubicBezTo>
                  <a:cubicBezTo>
                    <a:pt x="15532" y="13557"/>
                    <a:pt x="15654" y="13466"/>
                    <a:pt x="15776" y="13345"/>
                  </a:cubicBezTo>
                  <a:cubicBezTo>
                    <a:pt x="15988" y="13162"/>
                    <a:pt x="16201" y="12949"/>
                    <a:pt x="16414" y="12706"/>
                  </a:cubicBezTo>
                  <a:cubicBezTo>
                    <a:pt x="16505" y="12615"/>
                    <a:pt x="16596" y="12524"/>
                    <a:pt x="16687" y="12433"/>
                  </a:cubicBezTo>
                  <a:cubicBezTo>
                    <a:pt x="16687" y="12433"/>
                    <a:pt x="16718" y="12402"/>
                    <a:pt x="16748" y="12402"/>
                  </a:cubicBezTo>
                  <a:cubicBezTo>
                    <a:pt x="16900" y="12190"/>
                    <a:pt x="17113" y="11977"/>
                    <a:pt x="17295" y="11764"/>
                  </a:cubicBezTo>
                  <a:cubicBezTo>
                    <a:pt x="17387" y="11642"/>
                    <a:pt x="17478" y="11551"/>
                    <a:pt x="17569" y="11430"/>
                  </a:cubicBezTo>
                  <a:cubicBezTo>
                    <a:pt x="17721" y="11247"/>
                    <a:pt x="17873" y="11034"/>
                    <a:pt x="18055" y="10822"/>
                  </a:cubicBezTo>
                  <a:cubicBezTo>
                    <a:pt x="18086" y="10761"/>
                    <a:pt x="18116" y="10731"/>
                    <a:pt x="18146" y="10700"/>
                  </a:cubicBezTo>
                  <a:cubicBezTo>
                    <a:pt x="18177" y="10639"/>
                    <a:pt x="18238" y="10548"/>
                    <a:pt x="18298" y="10487"/>
                  </a:cubicBezTo>
                  <a:cubicBezTo>
                    <a:pt x="18420" y="10275"/>
                    <a:pt x="18572" y="10062"/>
                    <a:pt x="18724" y="9849"/>
                  </a:cubicBezTo>
                  <a:cubicBezTo>
                    <a:pt x="18754" y="9849"/>
                    <a:pt x="18754" y="9819"/>
                    <a:pt x="18754" y="9819"/>
                  </a:cubicBezTo>
                  <a:cubicBezTo>
                    <a:pt x="18815" y="9727"/>
                    <a:pt x="18876" y="9636"/>
                    <a:pt x="18937" y="9545"/>
                  </a:cubicBezTo>
                  <a:cubicBezTo>
                    <a:pt x="19058" y="9332"/>
                    <a:pt x="19210" y="9120"/>
                    <a:pt x="19332" y="8907"/>
                  </a:cubicBezTo>
                  <a:cubicBezTo>
                    <a:pt x="19393" y="8785"/>
                    <a:pt x="19453" y="8694"/>
                    <a:pt x="19514" y="8572"/>
                  </a:cubicBezTo>
                  <a:cubicBezTo>
                    <a:pt x="19605" y="8420"/>
                    <a:pt x="19697" y="8238"/>
                    <a:pt x="19788" y="8056"/>
                  </a:cubicBezTo>
                  <a:cubicBezTo>
                    <a:pt x="19818" y="8025"/>
                    <a:pt x="19849" y="7995"/>
                    <a:pt x="19849" y="7965"/>
                  </a:cubicBezTo>
                  <a:cubicBezTo>
                    <a:pt x="19909" y="7843"/>
                    <a:pt x="19970" y="7721"/>
                    <a:pt x="20031" y="7630"/>
                  </a:cubicBezTo>
                  <a:cubicBezTo>
                    <a:pt x="20092" y="7478"/>
                    <a:pt x="20153" y="7326"/>
                    <a:pt x="20244" y="7174"/>
                  </a:cubicBezTo>
                  <a:cubicBezTo>
                    <a:pt x="20244" y="7113"/>
                    <a:pt x="20274" y="7053"/>
                    <a:pt x="20305" y="6992"/>
                  </a:cubicBezTo>
                  <a:cubicBezTo>
                    <a:pt x="20365" y="6901"/>
                    <a:pt x="20396" y="6779"/>
                    <a:pt x="20457" y="6688"/>
                  </a:cubicBezTo>
                  <a:cubicBezTo>
                    <a:pt x="20548" y="6475"/>
                    <a:pt x="20639" y="6262"/>
                    <a:pt x="20730" y="6050"/>
                  </a:cubicBezTo>
                  <a:cubicBezTo>
                    <a:pt x="20760" y="5928"/>
                    <a:pt x="20791" y="5837"/>
                    <a:pt x="20852" y="5715"/>
                  </a:cubicBezTo>
                  <a:cubicBezTo>
                    <a:pt x="20882" y="5624"/>
                    <a:pt x="20912" y="5533"/>
                    <a:pt x="20943" y="5442"/>
                  </a:cubicBezTo>
                  <a:cubicBezTo>
                    <a:pt x="20973" y="5320"/>
                    <a:pt x="21034" y="5199"/>
                    <a:pt x="21064" y="5107"/>
                  </a:cubicBezTo>
                  <a:cubicBezTo>
                    <a:pt x="21095" y="4986"/>
                    <a:pt x="21125" y="4895"/>
                    <a:pt x="21156" y="4773"/>
                  </a:cubicBezTo>
                  <a:cubicBezTo>
                    <a:pt x="21186" y="4682"/>
                    <a:pt x="21216" y="4621"/>
                    <a:pt x="21247" y="4530"/>
                  </a:cubicBezTo>
                  <a:cubicBezTo>
                    <a:pt x="21277" y="4408"/>
                    <a:pt x="21338" y="4287"/>
                    <a:pt x="21368" y="4135"/>
                  </a:cubicBezTo>
                  <a:cubicBezTo>
                    <a:pt x="21399" y="4044"/>
                    <a:pt x="21429" y="3922"/>
                    <a:pt x="21460" y="3831"/>
                  </a:cubicBezTo>
                  <a:cubicBezTo>
                    <a:pt x="21490" y="3618"/>
                    <a:pt x="21551" y="3405"/>
                    <a:pt x="21612" y="3192"/>
                  </a:cubicBezTo>
                  <a:cubicBezTo>
                    <a:pt x="21642" y="3071"/>
                    <a:pt x="21672" y="2980"/>
                    <a:pt x="21672" y="2858"/>
                  </a:cubicBezTo>
                  <a:cubicBezTo>
                    <a:pt x="21672" y="2858"/>
                    <a:pt x="21672" y="2828"/>
                    <a:pt x="21703" y="2797"/>
                  </a:cubicBezTo>
                  <a:cubicBezTo>
                    <a:pt x="21733" y="2615"/>
                    <a:pt x="21764" y="2433"/>
                    <a:pt x="21794" y="2250"/>
                  </a:cubicBezTo>
                  <a:cubicBezTo>
                    <a:pt x="21824" y="2129"/>
                    <a:pt x="21855" y="2037"/>
                    <a:pt x="21855" y="1916"/>
                  </a:cubicBezTo>
                  <a:cubicBezTo>
                    <a:pt x="21885" y="1703"/>
                    <a:pt x="21916" y="1490"/>
                    <a:pt x="21976" y="1278"/>
                  </a:cubicBezTo>
                  <a:cubicBezTo>
                    <a:pt x="21976" y="1186"/>
                    <a:pt x="21976" y="1065"/>
                    <a:pt x="22007" y="974"/>
                  </a:cubicBezTo>
                  <a:cubicBezTo>
                    <a:pt x="22037" y="761"/>
                    <a:pt x="22067" y="548"/>
                    <a:pt x="22067" y="335"/>
                  </a:cubicBezTo>
                  <a:cubicBezTo>
                    <a:pt x="22067" y="274"/>
                    <a:pt x="22067" y="214"/>
                    <a:pt x="22098" y="153"/>
                  </a:cubicBezTo>
                  <a:cubicBezTo>
                    <a:pt x="22098" y="122"/>
                    <a:pt x="22098" y="62"/>
                    <a:pt x="22098" y="1"/>
                  </a:cubicBezTo>
                  <a:close/>
                </a:path>
              </a:pathLst>
            </a:custGeom>
            <a:solidFill>
              <a:srgbClr val="F2B6B6">
                <a:alpha val="66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18"/>
            <p:cNvSpPr/>
            <p:nvPr/>
          </p:nvSpPr>
          <p:spPr>
            <a:xfrm>
              <a:off x="7738550" y="848050"/>
              <a:ext cx="645175" cy="34225"/>
            </a:xfrm>
            <a:custGeom>
              <a:avLst/>
              <a:gdLst/>
              <a:ahLst/>
              <a:cxnLst/>
              <a:rect l="l" t="t" r="r" b="b"/>
              <a:pathLst>
                <a:path w="25807" h="1369" extrusionOk="0">
                  <a:moveTo>
                    <a:pt x="608" y="0"/>
                  </a:moveTo>
                  <a:cubicBezTo>
                    <a:pt x="274" y="0"/>
                    <a:pt x="0" y="243"/>
                    <a:pt x="0" y="578"/>
                  </a:cubicBezTo>
                  <a:lnTo>
                    <a:pt x="0" y="760"/>
                  </a:lnTo>
                  <a:cubicBezTo>
                    <a:pt x="0" y="1095"/>
                    <a:pt x="274" y="1368"/>
                    <a:pt x="608" y="1368"/>
                  </a:cubicBezTo>
                  <a:lnTo>
                    <a:pt x="25198" y="1368"/>
                  </a:lnTo>
                  <a:cubicBezTo>
                    <a:pt x="25533" y="1368"/>
                    <a:pt x="25806" y="1095"/>
                    <a:pt x="25806" y="760"/>
                  </a:cubicBezTo>
                  <a:lnTo>
                    <a:pt x="25806" y="578"/>
                  </a:lnTo>
                  <a:cubicBezTo>
                    <a:pt x="25806" y="243"/>
                    <a:pt x="25533" y="0"/>
                    <a:pt x="251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18"/>
            <p:cNvSpPr/>
            <p:nvPr/>
          </p:nvSpPr>
          <p:spPr>
            <a:xfrm>
              <a:off x="7933850" y="980275"/>
              <a:ext cx="255350" cy="293325"/>
            </a:xfrm>
            <a:custGeom>
              <a:avLst/>
              <a:gdLst/>
              <a:ahLst/>
              <a:cxnLst/>
              <a:rect l="l" t="t" r="r" b="b"/>
              <a:pathLst>
                <a:path w="10214" h="11733" extrusionOk="0">
                  <a:moveTo>
                    <a:pt x="5107" y="973"/>
                  </a:moveTo>
                  <a:lnTo>
                    <a:pt x="9605" y="11338"/>
                  </a:lnTo>
                  <a:lnTo>
                    <a:pt x="578" y="11338"/>
                  </a:lnTo>
                  <a:lnTo>
                    <a:pt x="5107" y="973"/>
                  </a:lnTo>
                  <a:close/>
                  <a:moveTo>
                    <a:pt x="5107" y="0"/>
                  </a:moveTo>
                  <a:lnTo>
                    <a:pt x="0" y="11733"/>
                  </a:lnTo>
                  <a:lnTo>
                    <a:pt x="10213" y="11733"/>
                  </a:lnTo>
                  <a:lnTo>
                    <a:pt x="51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18"/>
            <p:cNvSpPr/>
            <p:nvPr/>
          </p:nvSpPr>
          <p:spPr>
            <a:xfrm>
              <a:off x="7769700" y="0"/>
              <a:ext cx="588175" cy="1273600"/>
            </a:xfrm>
            <a:custGeom>
              <a:avLst/>
              <a:gdLst/>
              <a:ahLst/>
              <a:cxnLst/>
              <a:rect l="l" t="t" r="r" b="b"/>
              <a:pathLst>
                <a:path w="23527" h="50944" extrusionOk="0">
                  <a:moveTo>
                    <a:pt x="11673" y="1338"/>
                  </a:moveTo>
                  <a:lnTo>
                    <a:pt x="23101" y="40062"/>
                  </a:lnTo>
                  <a:lnTo>
                    <a:pt x="16384" y="50549"/>
                  </a:lnTo>
                  <a:lnTo>
                    <a:pt x="6961" y="50549"/>
                  </a:lnTo>
                  <a:lnTo>
                    <a:pt x="396" y="40366"/>
                  </a:lnTo>
                  <a:lnTo>
                    <a:pt x="11673" y="1338"/>
                  </a:lnTo>
                  <a:close/>
                  <a:moveTo>
                    <a:pt x="11642" y="1"/>
                  </a:moveTo>
                  <a:lnTo>
                    <a:pt x="31" y="40336"/>
                  </a:lnTo>
                  <a:lnTo>
                    <a:pt x="1" y="40427"/>
                  </a:lnTo>
                  <a:lnTo>
                    <a:pt x="6748" y="50944"/>
                  </a:lnTo>
                  <a:lnTo>
                    <a:pt x="16566" y="50944"/>
                  </a:lnTo>
                  <a:lnTo>
                    <a:pt x="23466" y="40214"/>
                  </a:lnTo>
                  <a:lnTo>
                    <a:pt x="23527" y="40123"/>
                  </a:lnTo>
                  <a:lnTo>
                    <a:pt x="1164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18"/>
            <p:cNvSpPr/>
            <p:nvPr/>
          </p:nvSpPr>
          <p:spPr>
            <a:xfrm>
              <a:off x="8056175" y="16725"/>
              <a:ext cx="9900" cy="975725"/>
            </a:xfrm>
            <a:custGeom>
              <a:avLst/>
              <a:gdLst/>
              <a:ahLst/>
              <a:cxnLst/>
              <a:rect l="l" t="t" r="r" b="b"/>
              <a:pathLst>
                <a:path w="396" h="39029" extrusionOk="0">
                  <a:moveTo>
                    <a:pt x="1" y="1"/>
                  </a:moveTo>
                  <a:lnTo>
                    <a:pt x="1" y="39028"/>
                  </a:lnTo>
                  <a:lnTo>
                    <a:pt x="396" y="39028"/>
                  </a:lnTo>
                  <a:lnTo>
                    <a:pt x="39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18"/>
            <p:cNvSpPr/>
            <p:nvPr/>
          </p:nvSpPr>
          <p:spPr>
            <a:xfrm>
              <a:off x="7756775" y="987875"/>
              <a:ext cx="38800" cy="38000"/>
            </a:xfrm>
            <a:custGeom>
              <a:avLst/>
              <a:gdLst/>
              <a:ahLst/>
              <a:cxnLst/>
              <a:rect l="l" t="t" r="r" b="b"/>
              <a:pathLst>
                <a:path w="1552" h="1520" extrusionOk="0">
                  <a:moveTo>
                    <a:pt x="761" y="0"/>
                  </a:moveTo>
                  <a:cubicBezTo>
                    <a:pt x="335" y="0"/>
                    <a:pt x="1" y="334"/>
                    <a:pt x="1" y="760"/>
                  </a:cubicBezTo>
                  <a:cubicBezTo>
                    <a:pt x="1" y="1185"/>
                    <a:pt x="335" y="1520"/>
                    <a:pt x="761" y="1520"/>
                  </a:cubicBezTo>
                  <a:cubicBezTo>
                    <a:pt x="1186" y="1520"/>
                    <a:pt x="1551" y="1185"/>
                    <a:pt x="1551" y="760"/>
                  </a:cubicBezTo>
                  <a:cubicBezTo>
                    <a:pt x="1551" y="334"/>
                    <a:pt x="1186" y="0"/>
                    <a:pt x="7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18"/>
            <p:cNvSpPr/>
            <p:nvPr/>
          </p:nvSpPr>
          <p:spPr>
            <a:xfrm>
              <a:off x="8041750" y="987875"/>
              <a:ext cx="38775" cy="38000"/>
            </a:xfrm>
            <a:custGeom>
              <a:avLst/>
              <a:gdLst/>
              <a:ahLst/>
              <a:cxnLst/>
              <a:rect l="l" t="t" r="r" b="b"/>
              <a:pathLst>
                <a:path w="1551" h="1520" extrusionOk="0">
                  <a:moveTo>
                    <a:pt x="791" y="0"/>
                  </a:moveTo>
                  <a:cubicBezTo>
                    <a:pt x="365" y="0"/>
                    <a:pt x="0" y="334"/>
                    <a:pt x="0" y="760"/>
                  </a:cubicBezTo>
                  <a:cubicBezTo>
                    <a:pt x="0" y="1185"/>
                    <a:pt x="365" y="1520"/>
                    <a:pt x="791" y="1520"/>
                  </a:cubicBezTo>
                  <a:cubicBezTo>
                    <a:pt x="1216" y="1520"/>
                    <a:pt x="1550" y="1185"/>
                    <a:pt x="1550" y="760"/>
                  </a:cubicBezTo>
                  <a:cubicBezTo>
                    <a:pt x="1550" y="334"/>
                    <a:pt x="1216" y="0"/>
                    <a:pt x="7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18"/>
            <p:cNvSpPr/>
            <p:nvPr/>
          </p:nvSpPr>
          <p:spPr>
            <a:xfrm>
              <a:off x="7921675" y="1242425"/>
              <a:ext cx="38025" cy="38775"/>
            </a:xfrm>
            <a:custGeom>
              <a:avLst/>
              <a:gdLst/>
              <a:ahLst/>
              <a:cxnLst/>
              <a:rect l="l" t="t" r="r" b="b"/>
              <a:pathLst>
                <a:path w="1521" h="1551" extrusionOk="0">
                  <a:moveTo>
                    <a:pt x="761" y="1"/>
                  </a:moveTo>
                  <a:cubicBezTo>
                    <a:pt x="335" y="1"/>
                    <a:pt x="1" y="365"/>
                    <a:pt x="1" y="791"/>
                  </a:cubicBezTo>
                  <a:cubicBezTo>
                    <a:pt x="1" y="1186"/>
                    <a:pt x="335" y="1551"/>
                    <a:pt x="761" y="1551"/>
                  </a:cubicBezTo>
                  <a:cubicBezTo>
                    <a:pt x="1186" y="1551"/>
                    <a:pt x="1521" y="1186"/>
                    <a:pt x="1521" y="791"/>
                  </a:cubicBezTo>
                  <a:cubicBezTo>
                    <a:pt x="1521" y="365"/>
                    <a:pt x="1186" y="1"/>
                    <a:pt x="761" y="1"/>
                  </a:cubicBezTo>
                  <a:close/>
                </a:path>
              </a:pathLst>
            </a:custGeom>
            <a:solidFill>
              <a:srgbClr val="7660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18"/>
            <p:cNvSpPr/>
            <p:nvPr/>
          </p:nvSpPr>
          <p:spPr>
            <a:xfrm>
              <a:off x="8162575" y="1242425"/>
              <a:ext cx="38000" cy="38775"/>
            </a:xfrm>
            <a:custGeom>
              <a:avLst/>
              <a:gdLst/>
              <a:ahLst/>
              <a:cxnLst/>
              <a:rect l="l" t="t" r="r" b="b"/>
              <a:pathLst>
                <a:path w="1520" h="1551" extrusionOk="0">
                  <a:moveTo>
                    <a:pt x="760" y="1"/>
                  </a:moveTo>
                  <a:cubicBezTo>
                    <a:pt x="335" y="1"/>
                    <a:pt x="0" y="365"/>
                    <a:pt x="0" y="791"/>
                  </a:cubicBezTo>
                  <a:cubicBezTo>
                    <a:pt x="0" y="1186"/>
                    <a:pt x="335" y="1551"/>
                    <a:pt x="760" y="1551"/>
                  </a:cubicBezTo>
                  <a:cubicBezTo>
                    <a:pt x="1186" y="1551"/>
                    <a:pt x="1520" y="1186"/>
                    <a:pt x="1520" y="791"/>
                  </a:cubicBezTo>
                  <a:cubicBezTo>
                    <a:pt x="1520" y="365"/>
                    <a:pt x="1186" y="1"/>
                    <a:pt x="7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18"/>
            <p:cNvSpPr/>
            <p:nvPr/>
          </p:nvSpPr>
          <p:spPr>
            <a:xfrm>
              <a:off x="8327475" y="987875"/>
              <a:ext cx="38000" cy="38000"/>
            </a:xfrm>
            <a:custGeom>
              <a:avLst/>
              <a:gdLst/>
              <a:ahLst/>
              <a:cxnLst/>
              <a:rect l="l" t="t" r="r" b="b"/>
              <a:pathLst>
                <a:path w="1520" h="1520" extrusionOk="0">
                  <a:moveTo>
                    <a:pt x="760" y="0"/>
                  </a:moveTo>
                  <a:cubicBezTo>
                    <a:pt x="334" y="0"/>
                    <a:pt x="0" y="334"/>
                    <a:pt x="0" y="760"/>
                  </a:cubicBezTo>
                  <a:cubicBezTo>
                    <a:pt x="0" y="1185"/>
                    <a:pt x="334" y="1520"/>
                    <a:pt x="760" y="1520"/>
                  </a:cubicBezTo>
                  <a:cubicBezTo>
                    <a:pt x="1186" y="1520"/>
                    <a:pt x="1520" y="1185"/>
                    <a:pt x="1520" y="760"/>
                  </a:cubicBezTo>
                  <a:cubicBezTo>
                    <a:pt x="1520" y="334"/>
                    <a:pt x="1186" y="0"/>
                    <a:pt x="7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18"/>
            <p:cNvSpPr/>
            <p:nvPr/>
          </p:nvSpPr>
          <p:spPr>
            <a:xfrm>
              <a:off x="8027300" y="746975"/>
              <a:ext cx="403525" cy="1228000"/>
            </a:xfrm>
            <a:custGeom>
              <a:avLst/>
              <a:gdLst/>
              <a:ahLst/>
              <a:cxnLst/>
              <a:rect l="l" t="t" r="r" b="b"/>
              <a:pathLst>
                <a:path w="16141" h="49120" fill="none" extrusionOk="0">
                  <a:moveTo>
                    <a:pt x="2736" y="4043"/>
                  </a:moveTo>
                  <a:cubicBezTo>
                    <a:pt x="2736" y="4043"/>
                    <a:pt x="4530" y="1004"/>
                    <a:pt x="7539" y="639"/>
                  </a:cubicBezTo>
                  <a:cubicBezTo>
                    <a:pt x="13223" y="1"/>
                    <a:pt x="16141" y="9697"/>
                    <a:pt x="11095" y="22311"/>
                  </a:cubicBezTo>
                  <a:cubicBezTo>
                    <a:pt x="6019" y="34956"/>
                    <a:pt x="1" y="44439"/>
                    <a:pt x="6171" y="49120"/>
                  </a:cubicBezTo>
                </a:path>
              </a:pathLst>
            </a:custGeom>
            <a:solidFill>
              <a:schemeClr val="accent2"/>
            </a:solid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18"/>
            <p:cNvSpPr/>
            <p:nvPr/>
          </p:nvSpPr>
          <p:spPr>
            <a:xfrm>
              <a:off x="7829725" y="793325"/>
              <a:ext cx="199125" cy="1321475"/>
            </a:xfrm>
            <a:custGeom>
              <a:avLst/>
              <a:gdLst/>
              <a:ahLst/>
              <a:cxnLst/>
              <a:rect l="l" t="t" r="r" b="b"/>
              <a:pathLst>
                <a:path w="7965" h="52859" fill="none" extrusionOk="0">
                  <a:moveTo>
                    <a:pt x="7965" y="2189"/>
                  </a:moveTo>
                  <a:cubicBezTo>
                    <a:pt x="7965" y="2189"/>
                    <a:pt x="5867" y="1"/>
                    <a:pt x="3679" y="1186"/>
                  </a:cubicBezTo>
                  <a:cubicBezTo>
                    <a:pt x="1" y="3192"/>
                    <a:pt x="882" y="20943"/>
                    <a:pt x="3162" y="27387"/>
                  </a:cubicBezTo>
                  <a:cubicBezTo>
                    <a:pt x="6323" y="38907"/>
                    <a:pt x="3679" y="52859"/>
                    <a:pt x="3679" y="52859"/>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18"/>
            <p:cNvSpPr/>
            <p:nvPr/>
          </p:nvSpPr>
          <p:spPr>
            <a:xfrm>
              <a:off x="7756025" y="1979525"/>
              <a:ext cx="309250" cy="270225"/>
            </a:xfrm>
            <a:custGeom>
              <a:avLst/>
              <a:gdLst/>
              <a:ahLst/>
              <a:cxnLst/>
              <a:rect l="l" t="t" r="r" b="b"/>
              <a:pathLst>
                <a:path w="12370" h="10809" extrusionOk="0">
                  <a:moveTo>
                    <a:pt x="7387" y="0"/>
                  </a:moveTo>
                  <a:cubicBezTo>
                    <a:pt x="1733" y="3070"/>
                    <a:pt x="1" y="7782"/>
                    <a:pt x="2463" y="9940"/>
                  </a:cubicBezTo>
                  <a:cubicBezTo>
                    <a:pt x="3138" y="10531"/>
                    <a:pt x="3774" y="10746"/>
                    <a:pt x="4341" y="10746"/>
                  </a:cubicBezTo>
                  <a:cubicBezTo>
                    <a:pt x="5845" y="10746"/>
                    <a:pt x="6870" y="9241"/>
                    <a:pt x="6870" y="9241"/>
                  </a:cubicBezTo>
                  <a:cubicBezTo>
                    <a:pt x="7647" y="10308"/>
                    <a:pt x="8645" y="10808"/>
                    <a:pt x="9569" y="10808"/>
                  </a:cubicBezTo>
                  <a:cubicBezTo>
                    <a:pt x="11067" y="10808"/>
                    <a:pt x="12370" y="9493"/>
                    <a:pt x="12220" y="7143"/>
                  </a:cubicBezTo>
                  <a:cubicBezTo>
                    <a:pt x="11976" y="3344"/>
                    <a:pt x="7387" y="0"/>
                    <a:pt x="73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18"/>
            <p:cNvSpPr/>
            <p:nvPr/>
          </p:nvSpPr>
          <p:spPr>
            <a:xfrm>
              <a:off x="7911800" y="1979525"/>
              <a:ext cx="153475" cy="270225"/>
            </a:xfrm>
            <a:custGeom>
              <a:avLst/>
              <a:gdLst/>
              <a:ahLst/>
              <a:cxnLst/>
              <a:rect l="l" t="t" r="r" b="b"/>
              <a:pathLst>
                <a:path w="6139" h="10809" extrusionOk="0">
                  <a:moveTo>
                    <a:pt x="1156" y="0"/>
                  </a:moveTo>
                  <a:cubicBezTo>
                    <a:pt x="1156" y="0"/>
                    <a:pt x="1" y="3800"/>
                    <a:pt x="639" y="9241"/>
                  </a:cubicBezTo>
                  <a:cubicBezTo>
                    <a:pt x="1416" y="10308"/>
                    <a:pt x="2414" y="10808"/>
                    <a:pt x="3338" y="10808"/>
                  </a:cubicBezTo>
                  <a:cubicBezTo>
                    <a:pt x="4836" y="10808"/>
                    <a:pt x="6139" y="9493"/>
                    <a:pt x="5989" y="7143"/>
                  </a:cubicBezTo>
                  <a:cubicBezTo>
                    <a:pt x="5745" y="3344"/>
                    <a:pt x="1156" y="0"/>
                    <a:pt x="1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18"/>
            <p:cNvSpPr/>
            <p:nvPr/>
          </p:nvSpPr>
          <p:spPr>
            <a:xfrm>
              <a:off x="8074425" y="1863250"/>
              <a:ext cx="294850" cy="251250"/>
            </a:xfrm>
            <a:custGeom>
              <a:avLst/>
              <a:gdLst/>
              <a:ahLst/>
              <a:cxnLst/>
              <a:rect l="l" t="t" r="r" b="b"/>
              <a:pathLst>
                <a:path w="11794" h="10050" extrusionOk="0">
                  <a:moveTo>
                    <a:pt x="5806" y="1"/>
                  </a:moveTo>
                  <a:cubicBezTo>
                    <a:pt x="4195" y="274"/>
                    <a:pt x="2250" y="973"/>
                    <a:pt x="2006" y="1065"/>
                  </a:cubicBezTo>
                  <a:lnTo>
                    <a:pt x="1976" y="1065"/>
                  </a:lnTo>
                  <a:cubicBezTo>
                    <a:pt x="1976" y="1065"/>
                    <a:pt x="0" y="4834"/>
                    <a:pt x="2493" y="8116"/>
                  </a:cubicBezTo>
                  <a:cubicBezTo>
                    <a:pt x="3608" y="9585"/>
                    <a:pt x="4838" y="10050"/>
                    <a:pt x="5904" y="10050"/>
                  </a:cubicBezTo>
                  <a:cubicBezTo>
                    <a:pt x="7221" y="10050"/>
                    <a:pt x="8286" y="9340"/>
                    <a:pt x="8572" y="8937"/>
                  </a:cubicBezTo>
                  <a:cubicBezTo>
                    <a:pt x="9119" y="8208"/>
                    <a:pt x="8967" y="6931"/>
                    <a:pt x="7903" y="5776"/>
                  </a:cubicBezTo>
                  <a:lnTo>
                    <a:pt x="7903" y="5776"/>
                  </a:lnTo>
                  <a:cubicBezTo>
                    <a:pt x="7947" y="5790"/>
                    <a:pt x="8457" y="5986"/>
                    <a:pt x="9084" y="5986"/>
                  </a:cubicBezTo>
                  <a:cubicBezTo>
                    <a:pt x="9767" y="5986"/>
                    <a:pt x="10588" y="5754"/>
                    <a:pt x="11095" y="4803"/>
                  </a:cubicBezTo>
                  <a:cubicBezTo>
                    <a:pt x="11125" y="4742"/>
                    <a:pt x="11125" y="4712"/>
                    <a:pt x="11156" y="4651"/>
                  </a:cubicBezTo>
                  <a:cubicBezTo>
                    <a:pt x="11156" y="4621"/>
                    <a:pt x="11186" y="4590"/>
                    <a:pt x="11186" y="4530"/>
                  </a:cubicBezTo>
                  <a:cubicBezTo>
                    <a:pt x="11794" y="2676"/>
                    <a:pt x="8511" y="426"/>
                    <a:pt x="6961" y="183"/>
                  </a:cubicBezTo>
                  <a:cubicBezTo>
                    <a:pt x="6596" y="62"/>
                    <a:pt x="6201" y="31"/>
                    <a:pt x="58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18"/>
            <p:cNvSpPr/>
            <p:nvPr/>
          </p:nvSpPr>
          <p:spPr>
            <a:xfrm>
              <a:off x="8123825" y="1863250"/>
              <a:ext cx="245450" cy="149675"/>
            </a:xfrm>
            <a:custGeom>
              <a:avLst/>
              <a:gdLst/>
              <a:ahLst/>
              <a:cxnLst/>
              <a:rect l="l" t="t" r="r" b="b"/>
              <a:pathLst>
                <a:path w="9818" h="5987" extrusionOk="0">
                  <a:moveTo>
                    <a:pt x="3830" y="1"/>
                  </a:moveTo>
                  <a:cubicBezTo>
                    <a:pt x="2097" y="1"/>
                    <a:pt x="243" y="943"/>
                    <a:pt x="30" y="1065"/>
                  </a:cubicBezTo>
                  <a:lnTo>
                    <a:pt x="0" y="1065"/>
                  </a:lnTo>
                  <a:cubicBezTo>
                    <a:pt x="0" y="1065"/>
                    <a:pt x="1885" y="3344"/>
                    <a:pt x="5927" y="5776"/>
                  </a:cubicBezTo>
                  <a:cubicBezTo>
                    <a:pt x="5971" y="5790"/>
                    <a:pt x="6481" y="5986"/>
                    <a:pt x="7108" y="5986"/>
                  </a:cubicBezTo>
                  <a:cubicBezTo>
                    <a:pt x="7791" y="5986"/>
                    <a:pt x="8612" y="5754"/>
                    <a:pt x="9119" y="4803"/>
                  </a:cubicBezTo>
                  <a:cubicBezTo>
                    <a:pt x="9149" y="4742"/>
                    <a:pt x="9149" y="4712"/>
                    <a:pt x="9180" y="4651"/>
                  </a:cubicBezTo>
                  <a:cubicBezTo>
                    <a:pt x="9180" y="4621"/>
                    <a:pt x="9210" y="4590"/>
                    <a:pt x="9210" y="4530"/>
                  </a:cubicBezTo>
                  <a:cubicBezTo>
                    <a:pt x="9818" y="2676"/>
                    <a:pt x="6535" y="426"/>
                    <a:pt x="4985" y="183"/>
                  </a:cubicBezTo>
                  <a:cubicBezTo>
                    <a:pt x="4620" y="62"/>
                    <a:pt x="4225" y="31"/>
                    <a:pt x="383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18"/>
            <p:cNvSpPr/>
            <p:nvPr/>
          </p:nvSpPr>
          <p:spPr>
            <a:xfrm>
              <a:off x="8335075" y="1232550"/>
              <a:ext cx="50175" cy="115525"/>
            </a:xfrm>
            <a:custGeom>
              <a:avLst/>
              <a:gdLst/>
              <a:ahLst/>
              <a:cxnLst/>
              <a:rect l="l" t="t" r="r" b="b"/>
              <a:pathLst>
                <a:path w="2007" h="4621" fill="none" extrusionOk="0">
                  <a:moveTo>
                    <a:pt x="2006" y="4621"/>
                  </a:moveTo>
                  <a:cubicBezTo>
                    <a:pt x="2006" y="4621"/>
                    <a:pt x="638" y="3921"/>
                    <a:pt x="699" y="2280"/>
                  </a:cubicBezTo>
                  <a:cubicBezTo>
                    <a:pt x="760" y="669"/>
                    <a:pt x="0" y="0"/>
                    <a:pt x="0" y="0"/>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18"/>
            <p:cNvSpPr/>
            <p:nvPr/>
          </p:nvSpPr>
          <p:spPr>
            <a:xfrm>
              <a:off x="8302400" y="1335900"/>
              <a:ext cx="326775" cy="281125"/>
            </a:xfrm>
            <a:custGeom>
              <a:avLst/>
              <a:gdLst/>
              <a:ahLst/>
              <a:cxnLst/>
              <a:rect l="l" t="t" r="r" b="b"/>
              <a:pathLst>
                <a:path w="13071" h="11245" extrusionOk="0">
                  <a:moveTo>
                    <a:pt x="2948" y="0"/>
                  </a:moveTo>
                  <a:cubicBezTo>
                    <a:pt x="2948" y="0"/>
                    <a:pt x="0" y="5016"/>
                    <a:pt x="1337" y="8693"/>
                  </a:cubicBezTo>
                  <a:cubicBezTo>
                    <a:pt x="1975" y="10432"/>
                    <a:pt x="3171" y="11245"/>
                    <a:pt x="4332" y="11245"/>
                  </a:cubicBezTo>
                  <a:cubicBezTo>
                    <a:pt x="5606" y="11245"/>
                    <a:pt x="6836" y="10264"/>
                    <a:pt x="7234" y="8450"/>
                  </a:cubicBezTo>
                  <a:cubicBezTo>
                    <a:pt x="7234" y="8450"/>
                    <a:pt x="8147" y="9028"/>
                    <a:pt x="9204" y="9028"/>
                  </a:cubicBezTo>
                  <a:cubicBezTo>
                    <a:pt x="10057" y="9028"/>
                    <a:pt x="11004" y="8652"/>
                    <a:pt x="11642" y="7295"/>
                  </a:cubicBezTo>
                  <a:cubicBezTo>
                    <a:pt x="13070" y="4256"/>
                    <a:pt x="9514" y="578"/>
                    <a:pt x="29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18"/>
            <p:cNvSpPr/>
            <p:nvPr/>
          </p:nvSpPr>
          <p:spPr>
            <a:xfrm>
              <a:off x="8302400" y="1335900"/>
              <a:ext cx="180875" cy="281125"/>
            </a:xfrm>
            <a:custGeom>
              <a:avLst/>
              <a:gdLst/>
              <a:ahLst/>
              <a:cxnLst/>
              <a:rect l="l" t="t" r="r" b="b"/>
              <a:pathLst>
                <a:path w="7235" h="11245" extrusionOk="0">
                  <a:moveTo>
                    <a:pt x="2948" y="0"/>
                  </a:moveTo>
                  <a:cubicBezTo>
                    <a:pt x="2948" y="0"/>
                    <a:pt x="0" y="5016"/>
                    <a:pt x="1337" y="8693"/>
                  </a:cubicBezTo>
                  <a:cubicBezTo>
                    <a:pt x="1975" y="10432"/>
                    <a:pt x="3171" y="11245"/>
                    <a:pt x="4332" y="11245"/>
                  </a:cubicBezTo>
                  <a:cubicBezTo>
                    <a:pt x="5606" y="11245"/>
                    <a:pt x="6836" y="10264"/>
                    <a:pt x="7234" y="8450"/>
                  </a:cubicBezTo>
                  <a:cubicBezTo>
                    <a:pt x="5562" y="3101"/>
                    <a:pt x="2948" y="0"/>
                    <a:pt x="29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18"/>
            <p:cNvSpPr/>
            <p:nvPr/>
          </p:nvSpPr>
          <p:spPr>
            <a:xfrm>
              <a:off x="8286425" y="1045625"/>
              <a:ext cx="83625" cy="51700"/>
            </a:xfrm>
            <a:custGeom>
              <a:avLst/>
              <a:gdLst/>
              <a:ahLst/>
              <a:cxnLst/>
              <a:rect l="l" t="t" r="r" b="b"/>
              <a:pathLst>
                <a:path w="3345" h="2068" fill="none" extrusionOk="0">
                  <a:moveTo>
                    <a:pt x="1" y="2067"/>
                  </a:moveTo>
                  <a:cubicBezTo>
                    <a:pt x="1" y="2067"/>
                    <a:pt x="1855" y="1945"/>
                    <a:pt x="2128" y="1094"/>
                  </a:cubicBezTo>
                  <a:cubicBezTo>
                    <a:pt x="2432" y="274"/>
                    <a:pt x="3344" y="0"/>
                    <a:pt x="3344" y="0"/>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18"/>
            <p:cNvSpPr/>
            <p:nvPr/>
          </p:nvSpPr>
          <p:spPr>
            <a:xfrm>
              <a:off x="8059975" y="1040300"/>
              <a:ext cx="252325" cy="228875"/>
            </a:xfrm>
            <a:custGeom>
              <a:avLst/>
              <a:gdLst/>
              <a:ahLst/>
              <a:cxnLst/>
              <a:rect l="l" t="t" r="r" b="b"/>
              <a:pathLst>
                <a:path w="10093" h="9155" extrusionOk="0">
                  <a:moveTo>
                    <a:pt x="4313" y="0"/>
                  </a:moveTo>
                  <a:cubicBezTo>
                    <a:pt x="2364" y="0"/>
                    <a:pt x="955" y="858"/>
                    <a:pt x="609" y="2341"/>
                  </a:cubicBezTo>
                  <a:cubicBezTo>
                    <a:pt x="1" y="5076"/>
                    <a:pt x="2949" y="5380"/>
                    <a:pt x="2949" y="5380"/>
                  </a:cubicBezTo>
                  <a:cubicBezTo>
                    <a:pt x="1987" y="7397"/>
                    <a:pt x="3046" y="9155"/>
                    <a:pt x="4798" y="9155"/>
                  </a:cubicBezTo>
                  <a:cubicBezTo>
                    <a:pt x="5370" y="9155"/>
                    <a:pt x="6015" y="8968"/>
                    <a:pt x="6688" y="8542"/>
                  </a:cubicBezTo>
                  <a:cubicBezTo>
                    <a:pt x="9454" y="6809"/>
                    <a:pt x="10092" y="1976"/>
                    <a:pt x="10092" y="1976"/>
                  </a:cubicBezTo>
                  <a:cubicBezTo>
                    <a:pt x="7991" y="612"/>
                    <a:pt x="5959" y="0"/>
                    <a:pt x="43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18"/>
            <p:cNvSpPr/>
            <p:nvPr/>
          </p:nvSpPr>
          <p:spPr>
            <a:xfrm>
              <a:off x="8109625" y="1089700"/>
              <a:ext cx="202675" cy="179475"/>
            </a:xfrm>
            <a:custGeom>
              <a:avLst/>
              <a:gdLst/>
              <a:ahLst/>
              <a:cxnLst/>
              <a:rect l="l" t="t" r="r" b="b"/>
              <a:pathLst>
                <a:path w="8107" h="7179" extrusionOk="0">
                  <a:moveTo>
                    <a:pt x="8106" y="0"/>
                  </a:moveTo>
                  <a:cubicBezTo>
                    <a:pt x="8106" y="0"/>
                    <a:pt x="4793" y="699"/>
                    <a:pt x="963" y="3404"/>
                  </a:cubicBezTo>
                  <a:cubicBezTo>
                    <a:pt x="1" y="5421"/>
                    <a:pt x="1060" y="7179"/>
                    <a:pt x="2812" y="7179"/>
                  </a:cubicBezTo>
                  <a:cubicBezTo>
                    <a:pt x="3384" y="7179"/>
                    <a:pt x="4029" y="6992"/>
                    <a:pt x="4702" y="6566"/>
                  </a:cubicBezTo>
                  <a:cubicBezTo>
                    <a:pt x="7468" y="4833"/>
                    <a:pt x="8106" y="0"/>
                    <a:pt x="8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18"/>
            <p:cNvSpPr/>
            <p:nvPr/>
          </p:nvSpPr>
          <p:spPr>
            <a:xfrm>
              <a:off x="8167125" y="1619325"/>
              <a:ext cx="42575" cy="59300"/>
            </a:xfrm>
            <a:custGeom>
              <a:avLst/>
              <a:gdLst/>
              <a:ahLst/>
              <a:cxnLst/>
              <a:rect l="l" t="t" r="r" b="b"/>
              <a:pathLst>
                <a:path w="1703" h="2372" fill="none" extrusionOk="0">
                  <a:moveTo>
                    <a:pt x="1703" y="2372"/>
                  </a:moveTo>
                  <a:cubicBezTo>
                    <a:pt x="1703" y="2372"/>
                    <a:pt x="1520" y="1004"/>
                    <a:pt x="882" y="821"/>
                  </a:cubicBezTo>
                  <a:cubicBezTo>
                    <a:pt x="244" y="669"/>
                    <a:pt x="1" y="1"/>
                    <a:pt x="1" y="1"/>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18"/>
            <p:cNvSpPr/>
            <p:nvPr/>
          </p:nvSpPr>
          <p:spPr>
            <a:xfrm>
              <a:off x="8153450" y="1659600"/>
              <a:ext cx="206650" cy="177800"/>
            </a:xfrm>
            <a:custGeom>
              <a:avLst/>
              <a:gdLst/>
              <a:ahLst/>
              <a:cxnLst/>
              <a:rect l="l" t="t" r="r" b="b"/>
              <a:pathLst>
                <a:path w="8266" h="7112" extrusionOk="0">
                  <a:moveTo>
                    <a:pt x="1976" y="1"/>
                  </a:moveTo>
                  <a:lnTo>
                    <a:pt x="1976" y="1"/>
                  </a:lnTo>
                  <a:cubicBezTo>
                    <a:pt x="0" y="3618"/>
                    <a:pt x="669" y="6749"/>
                    <a:pt x="2766" y="7083"/>
                  </a:cubicBezTo>
                  <a:cubicBezTo>
                    <a:pt x="2899" y="7102"/>
                    <a:pt x="3023" y="7112"/>
                    <a:pt x="3140" y="7112"/>
                  </a:cubicBezTo>
                  <a:cubicBezTo>
                    <a:pt x="4841" y="7112"/>
                    <a:pt x="4894" y="5168"/>
                    <a:pt x="4894" y="5168"/>
                  </a:cubicBezTo>
                  <a:cubicBezTo>
                    <a:pt x="5243" y="5306"/>
                    <a:pt x="5576" y="5370"/>
                    <a:pt x="5883" y="5370"/>
                  </a:cubicBezTo>
                  <a:cubicBezTo>
                    <a:pt x="7398" y="5370"/>
                    <a:pt x="8265" y="3832"/>
                    <a:pt x="7052" y="2189"/>
                  </a:cubicBezTo>
                  <a:cubicBezTo>
                    <a:pt x="5624" y="214"/>
                    <a:pt x="1977" y="1"/>
                    <a:pt x="19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18"/>
            <p:cNvSpPr/>
            <p:nvPr/>
          </p:nvSpPr>
          <p:spPr>
            <a:xfrm>
              <a:off x="8202850" y="1659600"/>
              <a:ext cx="157250" cy="134250"/>
            </a:xfrm>
            <a:custGeom>
              <a:avLst/>
              <a:gdLst/>
              <a:ahLst/>
              <a:cxnLst/>
              <a:rect l="l" t="t" r="r" b="b"/>
              <a:pathLst>
                <a:path w="6290" h="5370" extrusionOk="0">
                  <a:moveTo>
                    <a:pt x="0" y="1"/>
                  </a:moveTo>
                  <a:cubicBezTo>
                    <a:pt x="0" y="1"/>
                    <a:pt x="699" y="2432"/>
                    <a:pt x="2918" y="5168"/>
                  </a:cubicBezTo>
                  <a:cubicBezTo>
                    <a:pt x="3267" y="5306"/>
                    <a:pt x="3600" y="5370"/>
                    <a:pt x="3907" y="5370"/>
                  </a:cubicBezTo>
                  <a:cubicBezTo>
                    <a:pt x="5422" y="5370"/>
                    <a:pt x="6289" y="3832"/>
                    <a:pt x="5076" y="2189"/>
                  </a:cubicBezTo>
                  <a:cubicBezTo>
                    <a:pt x="3648" y="214"/>
                    <a:pt x="1" y="1"/>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18"/>
            <p:cNvSpPr/>
            <p:nvPr/>
          </p:nvSpPr>
          <p:spPr>
            <a:xfrm>
              <a:off x="8167125" y="1453675"/>
              <a:ext cx="77525" cy="45625"/>
            </a:xfrm>
            <a:custGeom>
              <a:avLst/>
              <a:gdLst/>
              <a:ahLst/>
              <a:cxnLst/>
              <a:rect l="l" t="t" r="r" b="b"/>
              <a:pathLst>
                <a:path w="3101" h="1825" fill="none" extrusionOk="0">
                  <a:moveTo>
                    <a:pt x="1" y="1824"/>
                  </a:moveTo>
                  <a:cubicBezTo>
                    <a:pt x="1" y="1824"/>
                    <a:pt x="1125" y="61"/>
                    <a:pt x="3101" y="1"/>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18"/>
            <p:cNvSpPr/>
            <p:nvPr/>
          </p:nvSpPr>
          <p:spPr>
            <a:xfrm>
              <a:off x="7996375" y="1480675"/>
              <a:ext cx="236125" cy="178100"/>
            </a:xfrm>
            <a:custGeom>
              <a:avLst/>
              <a:gdLst/>
              <a:ahLst/>
              <a:cxnLst/>
              <a:rect l="l" t="t" r="r" b="b"/>
              <a:pathLst>
                <a:path w="9445" h="7124" extrusionOk="0">
                  <a:moveTo>
                    <a:pt x="7195" y="1"/>
                  </a:moveTo>
                  <a:cubicBezTo>
                    <a:pt x="3895" y="1"/>
                    <a:pt x="0" y="2821"/>
                    <a:pt x="964" y="4574"/>
                  </a:cubicBezTo>
                  <a:cubicBezTo>
                    <a:pt x="1337" y="5388"/>
                    <a:pt x="1957" y="5568"/>
                    <a:pt x="2542" y="5568"/>
                  </a:cubicBezTo>
                  <a:cubicBezTo>
                    <a:pt x="3006" y="5568"/>
                    <a:pt x="3448" y="5456"/>
                    <a:pt x="3730" y="5456"/>
                  </a:cubicBezTo>
                  <a:cubicBezTo>
                    <a:pt x="4245" y="5480"/>
                    <a:pt x="4345" y="7124"/>
                    <a:pt x="5637" y="7124"/>
                  </a:cubicBezTo>
                  <a:cubicBezTo>
                    <a:pt x="5948" y="7124"/>
                    <a:pt x="6329" y="7029"/>
                    <a:pt x="6800" y="6793"/>
                  </a:cubicBezTo>
                  <a:cubicBezTo>
                    <a:pt x="9445" y="4544"/>
                    <a:pt x="7590" y="15"/>
                    <a:pt x="7590" y="15"/>
                  </a:cubicBezTo>
                  <a:cubicBezTo>
                    <a:pt x="7460" y="5"/>
                    <a:pt x="7328" y="1"/>
                    <a:pt x="71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18"/>
            <p:cNvSpPr/>
            <p:nvPr/>
          </p:nvSpPr>
          <p:spPr>
            <a:xfrm>
              <a:off x="8089625" y="1481025"/>
              <a:ext cx="142875" cy="177750"/>
            </a:xfrm>
            <a:custGeom>
              <a:avLst/>
              <a:gdLst/>
              <a:ahLst/>
              <a:cxnLst/>
              <a:rect l="l" t="t" r="r" b="b"/>
              <a:pathLst>
                <a:path w="5715" h="7110" extrusionOk="0">
                  <a:moveTo>
                    <a:pt x="3860" y="1"/>
                  </a:moveTo>
                  <a:lnTo>
                    <a:pt x="3860" y="1"/>
                  </a:lnTo>
                  <a:cubicBezTo>
                    <a:pt x="3860" y="1"/>
                    <a:pt x="1429" y="1977"/>
                    <a:pt x="0" y="5442"/>
                  </a:cubicBezTo>
                  <a:cubicBezTo>
                    <a:pt x="515" y="5466"/>
                    <a:pt x="615" y="7110"/>
                    <a:pt x="1907" y="7110"/>
                  </a:cubicBezTo>
                  <a:cubicBezTo>
                    <a:pt x="2218" y="7110"/>
                    <a:pt x="2599" y="7015"/>
                    <a:pt x="3070" y="6779"/>
                  </a:cubicBezTo>
                  <a:cubicBezTo>
                    <a:pt x="5715" y="4530"/>
                    <a:pt x="3861" y="1"/>
                    <a:pt x="38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18"/>
            <p:cNvSpPr/>
            <p:nvPr/>
          </p:nvSpPr>
          <p:spPr>
            <a:xfrm>
              <a:off x="7875325" y="1342725"/>
              <a:ext cx="95775" cy="42575"/>
            </a:xfrm>
            <a:custGeom>
              <a:avLst/>
              <a:gdLst/>
              <a:ahLst/>
              <a:cxnLst/>
              <a:rect l="l" t="t" r="r" b="b"/>
              <a:pathLst>
                <a:path w="3831" h="1703" fill="none" extrusionOk="0">
                  <a:moveTo>
                    <a:pt x="3831" y="1703"/>
                  </a:moveTo>
                  <a:cubicBezTo>
                    <a:pt x="3831" y="1703"/>
                    <a:pt x="2372" y="1703"/>
                    <a:pt x="1672" y="852"/>
                  </a:cubicBezTo>
                  <a:cubicBezTo>
                    <a:pt x="1004" y="1"/>
                    <a:pt x="305" y="244"/>
                    <a:pt x="1" y="305"/>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18"/>
            <p:cNvSpPr/>
            <p:nvPr/>
          </p:nvSpPr>
          <p:spPr>
            <a:xfrm>
              <a:off x="7948275" y="1344875"/>
              <a:ext cx="263700" cy="216725"/>
            </a:xfrm>
            <a:custGeom>
              <a:avLst/>
              <a:gdLst/>
              <a:ahLst/>
              <a:cxnLst/>
              <a:rect l="l" t="t" r="r" b="b"/>
              <a:pathLst>
                <a:path w="10548" h="8669" extrusionOk="0">
                  <a:moveTo>
                    <a:pt x="5311" y="1"/>
                  </a:moveTo>
                  <a:cubicBezTo>
                    <a:pt x="3478" y="1"/>
                    <a:pt x="1495" y="431"/>
                    <a:pt x="1" y="1374"/>
                  </a:cubicBezTo>
                  <a:cubicBezTo>
                    <a:pt x="1" y="1374"/>
                    <a:pt x="669" y="7726"/>
                    <a:pt x="5046" y="8669"/>
                  </a:cubicBezTo>
                  <a:cubicBezTo>
                    <a:pt x="8633" y="8608"/>
                    <a:pt x="7052" y="5690"/>
                    <a:pt x="7752" y="5295"/>
                  </a:cubicBezTo>
                  <a:cubicBezTo>
                    <a:pt x="8481" y="4869"/>
                    <a:pt x="10548" y="4626"/>
                    <a:pt x="10396" y="2559"/>
                  </a:cubicBezTo>
                  <a:cubicBezTo>
                    <a:pt x="10414" y="944"/>
                    <a:pt x="8027" y="1"/>
                    <a:pt x="53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18"/>
            <p:cNvSpPr/>
            <p:nvPr/>
          </p:nvSpPr>
          <p:spPr>
            <a:xfrm>
              <a:off x="7948275" y="1379200"/>
              <a:ext cx="215850" cy="182400"/>
            </a:xfrm>
            <a:custGeom>
              <a:avLst/>
              <a:gdLst/>
              <a:ahLst/>
              <a:cxnLst/>
              <a:rect l="l" t="t" r="r" b="b"/>
              <a:pathLst>
                <a:path w="8634" h="7296" extrusionOk="0">
                  <a:moveTo>
                    <a:pt x="1" y="1"/>
                  </a:moveTo>
                  <a:lnTo>
                    <a:pt x="1" y="1"/>
                  </a:lnTo>
                  <a:cubicBezTo>
                    <a:pt x="1" y="1"/>
                    <a:pt x="669" y="6353"/>
                    <a:pt x="5046" y="7296"/>
                  </a:cubicBezTo>
                  <a:cubicBezTo>
                    <a:pt x="8633" y="7235"/>
                    <a:pt x="7052" y="4317"/>
                    <a:pt x="7752" y="3922"/>
                  </a:cubicBezTo>
                  <a:cubicBezTo>
                    <a:pt x="3983" y="822"/>
                    <a:pt x="1" y="1"/>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18"/>
            <p:cNvSpPr/>
            <p:nvPr/>
          </p:nvSpPr>
          <p:spPr>
            <a:xfrm>
              <a:off x="7803900" y="1314625"/>
              <a:ext cx="69925" cy="43325"/>
            </a:xfrm>
            <a:custGeom>
              <a:avLst/>
              <a:gdLst/>
              <a:ahLst/>
              <a:cxnLst/>
              <a:rect l="l" t="t" r="r" b="b"/>
              <a:pathLst>
                <a:path w="2797" h="1733" fill="none" extrusionOk="0">
                  <a:moveTo>
                    <a:pt x="0" y="1733"/>
                  </a:moveTo>
                  <a:cubicBezTo>
                    <a:pt x="0" y="1733"/>
                    <a:pt x="1216" y="61"/>
                    <a:pt x="2797" y="0"/>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18"/>
            <p:cNvSpPr/>
            <p:nvPr/>
          </p:nvSpPr>
          <p:spPr>
            <a:xfrm>
              <a:off x="7625550" y="1346950"/>
              <a:ext cx="236125" cy="178450"/>
            </a:xfrm>
            <a:custGeom>
              <a:avLst/>
              <a:gdLst/>
              <a:ahLst/>
              <a:cxnLst/>
              <a:rect l="l" t="t" r="r" b="b"/>
              <a:pathLst>
                <a:path w="9445" h="7138" extrusionOk="0">
                  <a:moveTo>
                    <a:pt x="7198" y="0"/>
                  </a:moveTo>
                  <a:cubicBezTo>
                    <a:pt x="3898" y="0"/>
                    <a:pt x="1" y="2850"/>
                    <a:pt x="995" y="4604"/>
                  </a:cubicBezTo>
                  <a:cubicBezTo>
                    <a:pt x="1351" y="5418"/>
                    <a:pt x="1972" y="5598"/>
                    <a:pt x="2563" y="5598"/>
                  </a:cubicBezTo>
                  <a:cubicBezTo>
                    <a:pt x="3030" y="5598"/>
                    <a:pt x="3478" y="5485"/>
                    <a:pt x="3761" y="5485"/>
                  </a:cubicBezTo>
                  <a:cubicBezTo>
                    <a:pt x="4273" y="5510"/>
                    <a:pt x="4354" y="7138"/>
                    <a:pt x="5637" y="7138"/>
                  </a:cubicBezTo>
                  <a:cubicBezTo>
                    <a:pt x="5954" y="7138"/>
                    <a:pt x="6343" y="7039"/>
                    <a:pt x="6830" y="6792"/>
                  </a:cubicBezTo>
                  <a:cubicBezTo>
                    <a:pt x="9445" y="4574"/>
                    <a:pt x="7590" y="14"/>
                    <a:pt x="7590" y="14"/>
                  </a:cubicBezTo>
                  <a:cubicBezTo>
                    <a:pt x="7461" y="5"/>
                    <a:pt x="7330" y="0"/>
                    <a:pt x="71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18"/>
            <p:cNvSpPr/>
            <p:nvPr/>
          </p:nvSpPr>
          <p:spPr>
            <a:xfrm>
              <a:off x="7719550" y="1347300"/>
              <a:ext cx="142125" cy="178100"/>
            </a:xfrm>
            <a:custGeom>
              <a:avLst/>
              <a:gdLst/>
              <a:ahLst/>
              <a:cxnLst/>
              <a:rect l="l" t="t" r="r" b="b"/>
              <a:pathLst>
                <a:path w="5685" h="7124" extrusionOk="0">
                  <a:moveTo>
                    <a:pt x="3830" y="0"/>
                  </a:moveTo>
                  <a:cubicBezTo>
                    <a:pt x="3830" y="0"/>
                    <a:pt x="1429" y="2006"/>
                    <a:pt x="1" y="5471"/>
                  </a:cubicBezTo>
                  <a:cubicBezTo>
                    <a:pt x="513" y="5496"/>
                    <a:pt x="594" y="7124"/>
                    <a:pt x="1877" y="7124"/>
                  </a:cubicBezTo>
                  <a:cubicBezTo>
                    <a:pt x="2194" y="7124"/>
                    <a:pt x="2583" y="7025"/>
                    <a:pt x="3070" y="6778"/>
                  </a:cubicBezTo>
                  <a:cubicBezTo>
                    <a:pt x="5684" y="4560"/>
                    <a:pt x="3831" y="0"/>
                    <a:pt x="38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18"/>
            <p:cNvSpPr/>
            <p:nvPr/>
          </p:nvSpPr>
          <p:spPr>
            <a:xfrm>
              <a:off x="7847225" y="1563100"/>
              <a:ext cx="79800" cy="121600"/>
            </a:xfrm>
            <a:custGeom>
              <a:avLst/>
              <a:gdLst/>
              <a:ahLst/>
              <a:cxnLst/>
              <a:rect l="l" t="t" r="r" b="b"/>
              <a:pathLst>
                <a:path w="3192" h="4864" fill="none" extrusionOk="0">
                  <a:moveTo>
                    <a:pt x="91" y="4864"/>
                  </a:moveTo>
                  <a:cubicBezTo>
                    <a:pt x="91" y="4864"/>
                    <a:pt x="0" y="3344"/>
                    <a:pt x="1277" y="2523"/>
                  </a:cubicBezTo>
                  <a:cubicBezTo>
                    <a:pt x="2523" y="1703"/>
                    <a:pt x="3161" y="760"/>
                    <a:pt x="3192" y="1"/>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18"/>
            <p:cNvSpPr/>
            <p:nvPr/>
          </p:nvSpPr>
          <p:spPr>
            <a:xfrm>
              <a:off x="7588925" y="1652750"/>
              <a:ext cx="363925" cy="298050"/>
            </a:xfrm>
            <a:custGeom>
              <a:avLst/>
              <a:gdLst/>
              <a:ahLst/>
              <a:cxnLst/>
              <a:rect l="l" t="t" r="r" b="b"/>
              <a:pathLst>
                <a:path w="14557" h="11922" extrusionOk="0">
                  <a:moveTo>
                    <a:pt x="10663" y="0"/>
                  </a:moveTo>
                  <a:cubicBezTo>
                    <a:pt x="9676" y="0"/>
                    <a:pt x="3114" y="156"/>
                    <a:pt x="1456" y="4257"/>
                  </a:cubicBezTo>
                  <a:cubicBezTo>
                    <a:pt x="1" y="7834"/>
                    <a:pt x="2330" y="8948"/>
                    <a:pt x="3845" y="8948"/>
                  </a:cubicBezTo>
                  <a:cubicBezTo>
                    <a:pt x="4196" y="8948"/>
                    <a:pt x="4503" y="8889"/>
                    <a:pt x="4709" y="8786"/>
                  </a:cubicBezTo>
                  <a:cubicBezTo>
                    <a:pt x="5014" y="8633"/>
                    <a:pt x="5259" y="8564"/>
                    <a:pt x="5460" y="8564"/>
                  </a:cubicBezTo>
                  <a:cubicBezTo>
                    <a:pt x="5579" y="8564"/>
                    <a:pt x="5682" y="8588"/>
                    <a:pt x="5773" y="8634"/>
                  </a:cubicBezTo>
                  <a:cubicBezTo>
                    <a:pt x="6077" y="8816"/>
                    <a:pt x="6198" y="9333"/>
                    <a:pt x="6229" y="10245"/>
                  </a:cubicBezTo>
                  <a:cubicBezTo>
                    <a:pt x="6261" y="11070"/>
                    <a:pt x="7311" y="11922"/>
                    <a:pt x="8635" y="11922"/>
                  </a:cubicBezTo>
                  <a:cubicBezTo>
                    <a:pt x="9796" y="11922"/>
                    <a:pt x="11167" y="11266"/>
                    <a:pt x="12247" y="9363"/>
                  </a:cubicBezTo>
                  <a:cubicBezTo>
                    <a:pt x="14557" y="5290"/>
                    <a:pt x="10788" y="1"/>
                    <a:pt x="10788" y="1"/>
                  </a:cubicBezTo>
                  <a:cubicBezTo>
                    <a:pt x="10788" y="1"/>
                    <a:pt x="10744" y="0"/>
                    <a:pt x="106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18"/>
            <p:cNvSpPr/>
            <p:nvPr/>
          </p:nvSpPr>
          <p:spPr>
            <a:xfrm>
              <a:off x="7733225" y="1652775"/>
              <a:ext cx="219625" cy="298025"/>
            </a:xfrm>
            <a:custGeom>
              <a:avLst/>
              <a:gdLst/>
              <a:ahLst/>
              <a:cxnLst/>
              <a:rect l="l" t="t" r="r" b="b"/>
              <a:pathLst>
                <a:path w="8785" h="11921" extrusionOk="0">
                  <a:moveTo>
                    <a:pt x="5016" y="0"/>
                  </a:moveTo>
                  <a:cubicBezTo>
                    <a:pt x="5016" y="0"/>
                    <a:pt x="2767" y="5654"/>
                    <a:pt x="1" y="8633"/>
                  </a:cubicBezTo>
                  <a:cubicBezTo>
                    <a:pt x="305" y="8815"/>
                    <a:pt x="426" y="9332"/>
                    <a:pt x="457" y="10244"/>
                  </a:cubicBezTo>
                  <a:cubicBezTo>
                    <a:pt x="489" y="11069"/>
                    <a:pt x="1539" y="11921"/>
                    <a:pt x="2863" y="11921"/>
                  </a:cubicBezTo>
                  <a:cubicBezTo>
                    <a:pt x="4024" y="11921"/>
                    <a:pt x="5395" y="11265"/>
                    <a:pt x="6475" y="9362"/>
                  </a:cubicBezTo>
                  <a:cubicBezTo>
                    <a:pt x="8785" y="5289"/>
                    <a:pt x="5016" y="0"/>
                    <a:pt x="50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18"/>
            <p:cNvSpPr/>
            <p:nvPr/>
          </p:nvSpPr>
          <p:spPr>
            <a:xfrm>
              <a:off x="8358625" y="894400"/>
              <a:ext cx="92725" cy="63850"/>
            </a:xfrm>
            <a:custGeom>
              <a:avLst/>
              <a:gdLst/>
              <a:ahLst/>
              <a:cxnLst/>
              <a:rect l="l" t="t" r="r" b="b"/>
              <a:pathLst>
                <a:path w="3709" h="2554" fill="none" extrusionOk="0">
                  <a:moveTo>
                    <a:pt x="3709" y="2189"/>
                  </a:moveTo>
                  <a:cubicBezTo>
                    <a:pt x="3709" y="2189"/>
                    <a:pt x="2098" y="2554"/>
                    <a:pt x="1368" y="1277"/>
                  </a:cubicBezTo>
                  <a:cubicBezTo>
                    <a:pt x="639" y="0"/>
                    <a:pt x="0" y="274"/>
                    <a:pt x="0" y="274"/>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18"/>
            <p:cNvSpPr/>
            <p:nvPr/>
          </p:nvSpPr>
          <p:spPr>
            <a:xfrm>
              <a:off x="8427775" y="868275"/>
              <a:ext cx="321450" cy="257150"/>
            </a:xfrm>
            <a:custGeom>
              <a:avLst/>
              <a:gdLst/>
              <a:ahLst/>
              <a:cxnLst/>
              <a:rect l="l" t="t" r="r" b="b"/>
              <a:pathLst>
                <a:path w="12858" h="10286" extrusionOk="0">
                  <a:moveTo>
                    <a:pt x="8281" y="0"/>
                  </a:moveTo>
                  <a:cubicBezTo>
                    <a:pt x="5566" y="0"/>
                    <a:pt x="2087" y="1134"/>
                    <a:pt x="0" y="3203"/>
                  </a:cubicBezTo>
                  <a:cubicBezTo>
                    <a:pt x="0" y="3203"/>
                    <a:pt x="2331" y="10286"/>
                    <a:pt x="7566" y="10286"/>
                  </a:cubicBezTo>
                  <a:cubicBezTo>
                    <a:pt x="7577" y="10286"/>
                    <a:pt x="7588" y="10286"/>
                    <a:pt x="7599" y="10286"/>
                  </a:cubicBezTo>
                  <a:cubicBezTo>
                    <a:pt x="11672" y="9313"/>
                    <a:pt x="9119" y="6395"/>
                    <a:pt x="9849" y="5726"/>
                  </a:cubicBezTo>
                  <a:cubicBezTo>
                    <a:pt x="10578" y="5088"/>
                    <a:pt x="12858" y="4298"/>
                    <a:pt x="12189" y="1988"/>
                  </a:cubicBezTo>
                  <a:cubicBezTo>
                    <a:pt x="11916" y="635"/>
                    <a:pt x="10312" y="0"/>
                    <a:pt x="82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18"/>
            <p:cNvSpPr/>
            <p:nvPr/>
          </p:nvSpPr>
          <p:spPr>
            <a:xfrm>
              <a:off x="8427775" y="948350"/>
              <a:ext cx="291825" cy="177075"/>
            </a:xfrm>
            <a:custGeom>
              <a:avLst/>
              <a:gdLst/>
              <a:ahLst/>
              <a:cxnLst/>
              <a:rect l="l" t="t" r="r" b="b"/>
              <a:pathLst>
                <a:path w="11673" h="7083" extrusionOk="0">
                  <a:moveTo>
                    <a:pt x="29" y="0"/>
                  </a:moveTo>
                  <a:cubicBezTo>
                    <a:pt x="10" y="0"/>
                    <a:pt x="0" y="0"/>
                    <a:pt x="0" y="0"/>
                  </a:cubicBezTo>
                  <a:cubicBezTo>
                    <a:pt x="0" y="0"/>
                    <a:pt x="2331" y="7083"/>
                    <a:pt x="7566" y="7083"/>
                  </a:cubicBezTo>
                  <a:cubicBezTo>
                    <a:pt x="7577" y="7083"/>
                    <a:pt x="7588" y="7083"/>
                    <a:pt x="7599" y="7083"/>
                  </a:cubicBezTo>
                  <a:cubicBezTo>
                    <a:pt x="11672" y="6110"/>
                    <a:pt x="9119" y="3192"/>
                    <a:pt x="9849" y="2523"/>
                  </a:cubicBezTo>
                  <a:cubicBezTo>
                    <a:pt x="5001" y="56"/>
                    <a:pt x="430" y="0"/>
                    <a:pt x="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18"/>
            <p:cNvSpPr/>
            <p:nvPr/>
          </p:nvSpPr>
          <p:spPr>
            <a:xfrm>
              <a:off x="8189175" y="704425"/>
              <a:ext cx="43325" cy="64625"/>
            </a:xfrm>
            <a:custGeom>
              <a:avLst/>
              <a:gdLst/>
              <a:ahLst/>
              <a:cxnLst/>
              <a:rect l="l" t="t" r="r" b="b"/>
              <a:pathLst>
                <a:path w="1733" h="2585" fill="none" extrusionOk="0">
                  <a:moveTo>
                    <a:pt x="1733" y="1"/>
                  </a:moveTo>
                  <a:cubicBezTo>
                    <a:pt x="1733" y="1"/>
                    <a:pt x="669" y="1034"/>
                    <a:pt x="0" y="2584"/>
                  </a:cubicBezTo>
                </a:path>
              </a:pathLst>
            </a:custGeom>
            <a:noFill/>
            <a:ln w="9875" cap="flat" cmpd="sng">
              <a:solidFill>
                <a:srgbClr val="414C37"/>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18"/>
            <p:cNvSpPr/>
            <p:nvPr/>
          </p:nvSpPr>
          <p:spPr>
            <a:xfrm>
              <a:off x="8196525" y="503500"/>
              <a:ext cx="263950" cy="224300"/>
            </a:xfrm>
            <a:custGeom>
              <a:avLst/>
              <a:gdLst/>
              <a:ahLst/>
              <a:cxnLst/>
              <a:rect l="l" t="t" r="r" b="b"/>
              <a:pathLst>
                <a:path w="10558" h="8972" extrusionOk="0">
                  <a:moveTo>
                    <a:pt x="4587" y="1"/>
                  </a:moveTo>
                  <a:cubicBezTo>
                    <a:pt x="2230" y="1"/>
                    <a:pt x="1" y="4809"/>
                    <a:pt x="983" y="8737"/>
                  </a:cubicBezTo>
                  <a:cubicBezTo>
                    <a:pt x="983" y="8737"/>
                    <a:pt x="2055" y="8972"/>
                    <a:pt x="3472" y="8972"/>
                  </a:cubicBezTo>
                  <a:cubicBezTo>
                    <a:pt x="5472" y="8972"/>
                    <a:pt x="8159" y="8503"/>
                    <a:pt x="9493" y="6244"/>
                  </a:cubicBezTo>
                  <a:cubicBezTo>
                    <a:pt x="10557" y="2840"/>
                    <a:pt x="7305" y="3417"/>
                    <a:pt x="7123" y="2597"/>
                  </a:cubicBezTo>
                  <a:cubicBezTo>
                    <a:pt x="6971" y="1776"/>
                    <a:pt x="7183" y="621"/>
                    <a:pt x="5177" y="104"/>
                  </a:cubicBezTo>
                  <a:cubicBezTo>
                    <a:pt x="4981" y="34"/>
                    <a:pt x="4783" y="1"/>
                    <a:pt x="458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18"/>
            <p:cNvSpPr/>
            <p:nvPr/>
          </p:nvSpPr>
          <p:spPr>
            <a:xfrm>
              <a:off x="8221075" y="568400"/>
              <a:ext cx="239400" cy="159400"/>
            </a:xfrm>
            <a:custGeom>
              <a:avLst/>
              <a:gdLst/>
              <a:ahLst/>
              <a:cxnLst/>
              <a:rect l="l" t="t" r="r" b="b"/>
              <a:pathLst>
                <a:path w="9576" h="6376" extrusionOk="0">
                  <a:moveTo>
                    <a:pt x="6141" y="1"/>
                  </a:moveTo>
                  <a:cubicBezTo>
                    <a:pt x="2007" y="2615"/>
                    <a:pt x="1" y="6141"/>
                    <a:pt x="1" y="6141"/>
                  </a:cubicBezTo>
                  <a:cubicBezTo>
                    <a:pt x="1" y="6141"/>
                    <a:pt x="1073" y="6376"/>
                    <a:pt x="2490" y="6376"/>
                  </a:cubicBezTo>
                  <a:cubicBezTo>
                    <a:pt x="4490" y="6376"/>
                    <a:pt x="7177" y="5907"/>
                    <a:pt x="8511" y="3648"/>
                  </a:cubicBezTo>
                  <a:cubicBezTo>
                    <a:pt x="9575" y="244"/>
                    <a:pt x="6323" y="821"/>
                    <a:pt x="61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18"/>
            <p:cNvSpPr/>
            <p:nvPr/>
          </p:nvSpPr>
          <p:spPr>
            <a:xfrm>
              <a:off x="7865450" y="784975"/>
              <a:ext cx="86650" cy="28900"/>
            </a:xfrm>
            <a:custGeom>
              <a:avLst/>
              <a:gdLst/>
              <a:ahLst/>
              <a:cxnLst/>
              <a:rect l="l" t="t" r="r" b="b"/>
              <a:pathLst>
                <a:path w="3466" h="1156" fill="none" extrusionOk="0">
                  <a:moveTo>
                    <a:pt x="1" y="0"/>
                  </a:moveTo>
                  <a:cubicBezTo>
                    <a:pt x="1" y="0"/>
                    <a:pt x="396" y="791"/>
                    <a:pt x="1703" y="760"/>
                  </a:cubicBezTo>
                  <a:cubicBezTo>
                    <a:pt x="2979" y="730"/>
                    <a:pt x="3466" y="1155"/>
                    <a:pt x="3466" y="1155"/>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18"/>
            <p:cNvSpPr/>
            <p:nvPr/>
          </p:nvSpPr>
          <p:spPr>
            <a:xfrm>
              <a:off x="7525775" y="565200"/>
              <a:ext cx="354150" cy="295375"/>
            </a:xfrm>
            <a:custGeom>
              <a:avLst/>
              <a:gdLst/>
              <a:ahLst/>
              <a:cxnLst/>
              <a:rect l="l" t="t" r="r" b="b"/>
              <a:pathLst>
                <a:path w="14166" h="11815" extrusionOk="0">
                  <a:moveTo>
                    <a:pt x="7474" y="0"/>
                  </a:moveTo>
                  <a:cubicBezTo>
                    <a:pt x="4936" y="0"/>
                    <a:pt x="3833" y="2327"/>
                    <a:pt x="4499" y="3351"/>
                  </a:cubicBezTo>
                  <a:cubicBezTo>
                    <a:pt x="4986" y="4080"/>
                    <a:pt x="5168" y="4597"/>
                    <a:pt x="5016" y="4901"/>
                  </a:cubicBezTo>
                  <a:cubicBezTo>
                    <a:pt x="4925" y="5174"/>
                    <a:pt x="4621" y="5326"/>
                    <a:pt x="4074" y="5387"/>
                  </a:cubicBezTo>
                  <a:cubicBezTo>
                    <a:pt x="2858" y="5570"/>
                    <a:pt x="1" y="8427"/>
                    <a:pt x="4013" y="11010"/>
                  </a:cubicBezTo>
                  <a:cubicBezTo>
                    <a:pt x="4913" y="11590"/>
                    <a:pt x="5917" y="11815"/>
                    <a:pt x="6932" y="11815"/>
                  </a:cubicBezTo>
                  <a:cubicBezTo>
                    <a:pt x="10446" y="11815"/>
                    <a:pt x="14104" y="9126"/>
                    <a:pt x="14104" y="9126"/>
                  </a:cubicBezTo>
                  <a:cubicBezTo>
                    <a:pt x="14104" y="9126"/>
                    <a:pt x="14165" y="2621"/>
                    <a:pt x="9910" y="615"/>
                  </a:cubicBezTo>
                  <a:cubicBezTo>
                    <a:pt x="8992" y="179"/>
                    <a:pt x="8178" y="0"/>
                    <a:pt x="74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18"/>
            <p:cNvSpPr/>
            <p:nvPr/>
          </p:nvSpPr>
          <p:spPr>
            <a:xfrm>
              <a:off x="7621575" y="565200"/>
              <a:ext cx="258350" cy="228150"/>
            </a:xfrm>
            <a:custGeom>
              <a:avLst/>
              <a:gdLst/>
              <a:ahLst/>
              <a:cxnLst/>
              <a:rect l="l" t="t" r="r" b="b"/>
              <a:pathLst>
                <a:path w="10334" h="9126" extrusionOk="0">
                  <a:moveTo>
                    <a:pt x="3642" y="0"/>
                  </a:moveTo>
                  <a:cubicBezTo>
                    <a:pt x="1104" y="0"/>
                    <a:pt x="1" y="2327"/>
                    <a:pt x="667" y="3351"/>
                  </a:cubicBezTo>
                  <a:cubicBezTo>
                    <a:pt x="1154" y="4080"/>
                    <a:pt x="1336" y="4597"/>
                    <a:pt x="1184" y="4901"/>
                  </a:cubicBezTo>
                  <a:cubicBezTo>
                    <a:pt x="5196" y="5782"/>
                    <a:pt x="10272" y="9126"/>
                    <a:pt x="10272" y="9126"/>
                  </a:cubicBezTo>
                  <a:cubicBezTo>
                    <a:pt x="10272" y="9126"/>
                    <a:pt x="10333" y="2621"/>
                    <a:pt x="6078" y="615"/>
                  </a:cubicBezTo>
                  <a:cubicBezTo>
                    <a:pt x="5160" y="179"/>
                    <a:pt x="4346" y="0"/>
                    <a:pt x="364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18"/>
            <p:cNvSpPr/>
            <p:nvPr/>
          </p:nvSpPr>
          <p:spPr>
            <a:xfrm>
              <a:off x="7811500" y="971900"/>
              <a:ext cx="53975" cy="91975"/>
            </a:xfrm>
            <a:custGeom>
              <a:avLst/>
              <a:gdLst/>
              <a:ahLst/>
              <a:cxnLst/>
              <a:rect l="l" t="t" r="r" b="b"/>
              <a:pathLst>
                <a:path w="2159" h="3679" fill="none" extrusionOk="0">
                  <a:moveTo>
                    <a:pt x="0" y="3435"/>
                  </a:moveTo>
                  <a:cubicBezTo>
                    <a:pt x="0" y="3435"/>
                    <a:pt x="851" y="3679"/>
                    <a:pt x="1064" y="2128"/>
                  </a:cubicBezTo>
                  <a:cubicBezTo>
                    <a:pt x="1277" y="548"/>
                    <a:pt x="1551" y="1"/>
                    <a:pt x="2159" y="31"/>
                  </a:cubicBezTo>
                </a:path>
              </a:pathLst>
            </a:custGeom>
            <a:noFill/>
            <a:ln w="9875" cap="flat" cmpd="sng">
              <a:solidFill>
                <a:schemeClr val="accent2"/>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18"/>
            <p:cNvSpPr/>
            <p:nvPr/>
          </p:nvSpPr>
          <p:spPr>
            <a:xfrm>
              <a:off x="7507550" y="946650"/>
              <a:ext cx="317650" cy="301675"/>
            </a:xfrm>
            <a:custGeom>
              <a:avLst/>
              <a:gdLst/>
              <a:ahLst/>
              <a:cxnLst/>
              <a:rect l="l" t="t" r="r" b="b"/>
              <a:pathLst>
                <a:path w="12706" h="12067" extrusionOk="0">
                  <a:moveTo>
                    <a:pt x="5713" y="1"/>
                  </a:moveTo>
                  <a:cubicBezTo>
                    <a:pt x="5603" y="1"/>
                    <a:pt x="5492" y="3"/>
                    <a:pt x="5380" y="8"/>
                  </a:cubicBezTo>
                  <a:cubicBezTo>
                    <a:pt x="395" y="220"/>
                    <a:pt x="0" y="4415"/>
                    <a:pt x="334" y="5449"/>
                  </a:cubicBezTo>
                  <a:cubicBezTo>
                    <a:pt x="647" y="6360"/>
                    <a:pt x="1696" y="7026"/>
                    <a:pt x="3175" y="7026"/>
                  </a:cubicBezTo>
                  <a:cubicBezTo>
                    <a:pt x="3422" y="7026"/>
                    <a:pt x="3682" y="7007"/>
                    <a:pt x="3952" y="6968"/>
                  </a:cubicBezTo>
                  <a:lnTo>
                    <a:pt x="3952" y="6968"/>
                  </a:lnTo>
                  <a:cubicBezTo>
                    <a:pt x="3830" y="7029"/>
                    <a:pt x="1581" y="8579"/>
                    <a:pt x="2736" y="10798"/>
                  </a:cubicBezTo>
                  <a:cubicBezTo>
                    <a:pt x="3212" y="11714"/>
                    <a:pt x="4283" y="12066"/>
                    <a:pt x="5480" y="12066"/>
                  </a:cubicBezTo>
                  <a:cubicBezTo>
                    <a:pt x="7261" y="12066"/>
                    <a:pt x="9322" y="11288"/>
                    <a:pt x="10122" y="10433"/>
                  </a:cubicBezTo>
                  <a:cubicBezTo>
                    <a:pt x="11459" y="9005"/>
                    <a:pt x="12706" y="4385"/>
                    <a:pt x="12706" y="4385"/>
                  </a:cubicBezTo>
                  <a:cubicBezTo>
                    <a:pt x="12706" y="4385"/>
                    <a:pt x="10441" y="1"/>
                    <a:pt x="57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18"/>
            <p:cNvSpPr/>
            <p:nvPr/>
          </p:nvSpPr>
          <p:spPr>
            <a:xfrm>
              <a:off x="7547050" y="1056250"/>
              <a:ext cx="278150" cy="192075"/>
            </a:xfrm>
            <a:custGeom>
              <a:avLst/>
              <a:gdLst/>
              <a:ahLst/>
              <a:cxnLst/>
              <a:rect l="l" t="t" r="r" b="b"/>
              <a:pathLst>
                <a:path w="11126" h="7683" extrusionOk="0">
                  <a:moveTo>
                    <a:pt x="11126" y="1"/>
                  </a:moveTo>
                  <a:cubicBezTo>
                    <a:pt x="11125" y="1"/>
                    <a:pt x="7569" y="274"/>
                    <a:pt x="2372" y="2584"/>
                  </a:cubicBezTo>
                  <a:cubicBezTo>
                    <a:pt x="2250" y="2645"/>
                    <a:pt x="1" y="4195"/>
                    <a:pt x="1156" y="6414"/>
                  </a:cubicBezTo>
                  <a:cubicBezTo>
                    <a:pt x="1632" y="7330"/>
                    <a:pt x="2703" y="7682"/>
                    <a:pt x="3900" y="7682"/>
                  </a:cubicBezTo>
                  <a:cubicBezTo>
                    <a:pt x="5681" y="7682"/>
                    <a:pt x="7742" y="6904"/>
                    <a:pt x="8542" y="6049"/>
                  </a:cubicBezTo>
                  <a:cubicBezTo>
                    <a:pt x="9879" y="4621"/>
                    <a:pt x="11126" y="1"/>
                    <a:pt x="111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18"/>
            <p:cNvSpPr/>
            <p:nvPr/>
          </p:nvSpPr>
          <p:spPr>
            <a:xfrm>
              <a:off x="7859375" y="1071450"/>
              <a:ext cx="63850" cy="51700"/>
            </a:xfrm>
            <a:custGeom>
              <a:avLst/>
              <a:gdLst/>
              <a:ahLst/>
              <a:cxnLst/>
              <a:rect l="l" t="t" r="r" b="b"/>
              <a:pathLst>
                <a:path w="2554" h="2068" fill="none" extrusionOk="0">
                  <a:moveTo>
                    <a:pt x="2554" y="2067"/>
                  </a:moveTo>
                  <a:cubicBezTo>
                    <a:pt x="2554" y="2067"/>
                    <a:pt x="1520" y="244"/>
                    <a:pt x="0" y="1"/>
                  </a:cubicBezTo>
                </a:path>
              </a:pathLst>
            </a:custGeom>
            <a:noFill/>
            <a:ln w="9875" cap="flat" cmpd="sng">
              <a:solidFill>
                <a:srgbClr val="414C37"/>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18"/>
            <p:cNvSpPr/>
            <p:nvPr/>
          </p:nvSpPr>
          <p:spPr>
            <a:xfrm>
              <a:off x="7854050" y="1111725"/>
              <a:ext cx="240150" cy="182425"/>
            </a:xfrm>
            <a:custGeom>
              <a:avLst/>
              <a:gdLst/>
              <a:ahLst/>
              <a:cxnLst/>
              <a:rect l="l" t="t" r="r" b="b"/>
              <a:pathLst>
                <a:path w="9606" h="7297" extrusionOk="0">
                  <a:moveTo>
                    <a:pt x="2341" y="1"/>
                  </a:moveTo>
                  <a:cubicBezTo>
                    <a:pt x="2341" y="1"/>
                    <a:pt x="1" y="4286"/>
                    <a:pt x="2341" y="6809"/>
                  </a:cubicBezTo>
                  <a:cubicBezTo>
                    <a:pt x="2870" y="7162"/>
                    <a:pt x="3291" y="7297"/>
                    <a:pt x="3634" y="7297"/>
                  </a:cubicBezTo>
                  <a:cubicBezTo>
                    <a:pt x="4750" y="7297"/>
                    <a:pt x="5034" y="5866"/>
                    <a:pt x="5510" y="5866"/>
                  </a:cubicBezTo>
                  <a:cubicBezTo>
                    <a:pt x="5517" y="5866"/>
                    <a:pt x="5525" y="5866"/>
                    <a:pt x="5533" y="5867"/>
                  </a:cubicBezTo>
                  <a:cubicBezTo>
                    <a:pt x="5868" y="5899"/>
                    <a:pt x="6413" y="6115"/>
                    <a:pt x="6974" y="6115"/>
                  </a:cubicBezTo>
                  <a:cubicBezTo>
                    <a:pt x="7481" y="6115"/>
                    <a:pt x="8000" y="5939"/>
                    <a:pt x="8390" y="5289"/>
                  </a:cubicBezTo>
                  <a:cubicBezTo>
                    <a:pt x="9606" y="3618"/>
                    <a:pt x="5715" y="153"/>
                    <a:pt x="2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18"/>
            <p:cNvSpPr/>
            <p:nvPr/>
          </p:nvSpPr>
          <p:spPr>
            <a:xfrm>
              <a:off x="7854050" y="1111725"/>
              <a:ext cx="138325" cy="182425"/>
            </a:xfrm>
            <a:custGeom>
              <a:avLst/>
              <a:gdLst/>
              <a:ahLst/>
              <a:cxnLst/>
              <a:rect l="l" t="t" r="r" b="b"/>
              <a:pathLst>
                <a:path w="5533" h="7297" extrusionOk="0">
                  <a:moveTo>
                    <a:pt x="2341" y="1"/>
                  </a:moveTo>
                  <a:cubicBezTo>
                    <a:pt x="2341" y="1"/>
                    <a:pt x="1" y="4286"/>
                    <a:pt x="2341" y="6809"/>
                  </a:cubicBezTo>
                  <a:cubicBezTo>
                    <a:pt x="2870" y="7162"/>
                    <a:pt x="3291" y="7297"/>
                    <a:pt x="3634" y="7297"/>
                  </a:cubicBezTo>
                  <a:cubicBezTo>
                    <a:pt x="4750" y="7297"/>
                    <a:pt x="5034" y="5866"/>
                    <a:pt x="5510" y="5866"/>
                  </a:cubicBezTo>
                  <a:cubicBezTo>
                    <a:pt x="5517" y="5866"/>
                    <a:pt x="5525" y="5866"/>
                    <a:pt x="5533" y="5867"/>
                  </a:cubicBezTo>
                  <a:cubicBezTo>
                    <a:pt x="4530" y="2250"/>
                    <a:pt x="2341" y="1"/>
                    <a:pt x="23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34" name="Google Shape;1734;p18"/>
          <p:cNvSpPr/>
          <p:nvPr/>
        </p:nvSpPr>
        <p:spPr>
          <a:xfrm rot="-1121181">
            <a:off x="-1448811" y="1070113"/>
            <a:ext cx="3223809" cy="4956897"/>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35" name="Google Shape;1735;p18"/>
          <p:cNvPicPr preferRelativeResize="0"/>
          <p:nvPr/>
        </p:nvPicPr>
        <p:blipFill>
          <a:blip r:embed="rId2">
            <a:alphaModFix amt="51000"/>
          </a:blip>
          <a:stretch>
            <a:fillRect/>
          </a:stretch>
        </p:blipFill>
        <p:spPr>
          <a:xfrm>
            <a:off x="-1556600" y="1795505"/>
            <a:ext cx="3742525" cy="3347995"/>
          </a:xfrm>
          <a:prstGeom prst="rect">
            <a:avLst/>
          </a:prstGeom>
          <a:noFill/>
          <a:ln>
            <a:noFill/>
          </a:ln>
        </p:spPr>
      </p:pic>
      <p:pic>
        <p:nvPicPr>
          <p:cNvPr id="1736" name="Google Shape;1736;p18"/>
          <p:cNvPicPr preferRelativeResize="0"/>
          <p:nvPr/>
        </p:nvPicPr>
        <p:blipFill>
          <a:blip r:embed="rId2">
            <a:alphaModFix amt="51000"/>
          </a:blip>
          <a:stretch>
            <a:fillRect/>
          </a:stretch>
        </p:blipFill>
        <p:spPr>
          <a:xfrm>
            <a:off x="7532425" y="-965070"/>
            <a:ext cx="3742525" cy="3347995"/>
          </a:xfrm>
          <a:prstGeom prst="rect">
            <a:avLst/>
          </a:prstGeom>
          <a:noFill/>
          <a:ln>
            <a:noFill/>
          </a:ln>
        </p:spPr>
      </p:pic>
      <p:pic>
        <p:nvPicPr>
          <p:cNvPr id="1737" name="Google Shape;1737;p18"/>
          <p:cNvPicPr preferRelativeResize="0"/>
          <p:nvPr/>
        </p:nvPicPr>
        <p:blipFill>
          <a:blip r:embed="rId2">
            <a:alphaModFix amt="51000"/>
          </a:blip>
          <a:stretch>
            <a:fillRect/>
          </a:stretch>
        </p:blipFill>
        <p:spPr>
          <a:xfrm>
            <a:off x="7730413" y="3691652"/>
            <a:ext cx="2328150" cy="208272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2">
  <p:cSld name="CUSTOM_2_1_1">
    <p:spTree>
      <p:nvGrpSpPr>
        <p:cNvPr id="1" name="Shape 1738"/>
        <p:cNvGrpSpPr/>
        <p:nvPr/>
      </p:nvGrpSpPr>
      <p:grpSpPr>
        <a:xfrm>
          <a:off x="0" y="0"/>
          <a:ext cx="0" cy="0"/>
          <a:chOff x="0" y="0"/>
          <a:chExt cx="0" cy="0"/>
        </a:xfrm>
      </p:grpSpPr>
      <p:sp>
        <p:nvSpPr>
          <p:cNvPr id="1739" name="Google Shape;1739;p19"/>
          <p:cNvSpPr/>
          <p:nvPr/>
        </p:nvSpPr>
        <p:spPr>
          <a:xfrm rot="3793880">
            <a:off x="-618777" y="-2224650"/>
            <a:ext cx="4814444" cy="6872702"/>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40" name="Google Shape;1740;p19"/>
          <p:cNvGrpSpPr/>
          <p:nvPr/>
        </p:nvGrpSpPr>
        <p:grpSpPr>
          <a:xfrm>
            <a:off x="-177203" y="60922"/>
            <a:ext cx="2197497" cy="2006363"/>
            <a:chOff x="5019350" y="2191648"/>
            <a:chExt cx="2575293" cy="2351298"/>
          </a:xfrm>
        </p:grpSpPr>
        <p:sp>
          <p:nvSpPr>
            <p:cNvPr id="1741" name="Google Shape;1741;p19"/>
            <p:cNvSpPr/>
            <p:nvPr/>
          </p:nvSpPr>
          <p:spPr>
            <a:xfrm>
              <a:off x="5019350" y="2675422"/>
              <a:ext cx="1556361" cy="1867524"/>
            </a:xfrm>
            <a:custGeom>
              <a:avLst/>
              <a:gdLst/>
              <a:ahLst/>
              <a:cxnLst/>
              <a:rect l="l" t="t" r="r" b="b"/>
              <a:pathLst>
                <a:path w="25534" h="30639" extrusionOk="0">
                  <a:moveTo>
                    <a:pt x="25260" y="0"/>
                  </a:moveTo>
                  <a:cubicBezTo>
                    <a:pt x="25047" y="91"/>
                    <a:pt x="19849" y="2219"/>
                    <a:pt x="14135" y="7022"/>
                  </a:cubicBezTo>
                  <a:cubicBezTo>
                    <a:pt x="8846" y="11490"/>
                    <a:pt x="2068" y="19149"/>
                    <a:pt x="1" y="30365"/>
                  </a:cubicBezTo>
                  <a:lnTo>
                    <a:pt x="1460" y="30639"/>
                  </a:lnTo>
                  <a:cubicBezTo>
                    <a:pt x="5259" y="9940"/>
                    <a:pt x="25320" y="730"/>
                    <a:pt x="25533" y="638"/>
                  </a:cubicBezTo>
                  <a:lnTo>
                    <a:pt x="2526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19"/>
            <p:cNvSpPr/>
            <p:nvPr/>
          </p:nvSpPr>
          <p:spPr>
            <a:xfrm>
              <a:off x="6032796" y="2191648"/>
              <a:ext cx="1561847" cy="1758480"/>
            </a:xfrm>
            <a:custGeom>
              <a:avLst/>
              <a:gdLst/>
              <a:ahLst/>
              <a:cxnLst/>
              <a:rect l="l" t="t" r="r" b="b"/>
              <a:pathLst>
                <a:path w="25624" h="28850" extrusionOk="0">
                  <a:moveTo>
                    <a:pt x="13771" y="5124"/>
                  </a:moveTo>
                  <a:cubicBezTo>
                    <a:pt x="14064" y="5124"/>
                    <a:pt x="14332" y="5394"/>
                    <a:pt x="14225" y="5688"/>
                  </a:cubicBezTo>
                  <a:cubicBezTo>
                    <a:pt x="14013" y="6265"/>
                    <a:pt x="13405" y="6509"/>
                    <a:pt x="12918" y="6752"/>
                  </a:cubicBezTo>
                  <a:lnTo>
                    <a:pt x="12888" y="6752"/>
                  </a:lnTo>
                  <a:cubicBezTo>
                    <a:pt x="12888" y="6752"/>
                    <a:pt x="12888" y="6782"/>
                    <a:pt x="12858" y="6782"/>
                  </a:cubicBezTo>
                  <a:cubicBezTo>
                    <a:pt x="12785" y="6884"/>
                    <a:pt x="12669" y="6931"/>
                    <a:pt x="12552" y="6931"/>
                  </a:cubicBezTo>
                  <a:cubicBezTo>
                    <a:pt x="12426" y="6931"/>
                    <a:pt x="12298" y="6877"/>
                    <a:pt x="12219" y="6782"/>
                  </a:cubicBezTo>
                  <a:cubicBezTo>
                    <a:pt x="12007" y="6600"/>
                    <a:pt x="12037" y="6326"/>
                    <a:pt x="12219" y="6144"/>
                  </a:cubicBezTo>
                  <a:cubicBezTo>
                    <a:pt x="12584" y="5657"/>
                    <a:pt x="13070" y="5293"/>
                    <a:pt x="13648" y="5141"/>
                  </a:cubicBezTo>
                  <a:cubicBezTo>
                    <a:pt x="13689" y="5130"/>
                    <a:pt x="13730" y="5124"/>
                    <a:pt x="13771" y="5124"/>
                  </a:cubicBezTo>
                  <a:close/>
                  <a:moveTo>
                    <a:pt x="14952" y="9381"/>
                  </a:moveTo>
                  <a:cubicBezTo>
                    <a:pt x="14993" y="9381"/>
                    <a:pt x="15035" y="9386"/>
                    <a:pt x="15076" y="9396"/>
                  </a:cubicBezTo>
                  <a:cubicBezTo>
                    <a:pt x="15228" y="9411"/>
                    <a:pt x="15380" y="9411"/>
                    <a:pt x="15532" y="9411"/>
                  </a:cubicBezTo>
                  <a:cubicBezTo>
                    <a:pt x="15684" y="9411"/>
                    <a:pt x="15836" y="9411"/>
                    <a:pt x="15988" y="9427"/>
                  </a:cubicBezTo>
                  <a:cubicBezTo>
                    <a:pt x="16232" y="9457"/>
                    <a:pt x="16444" y="9639"/>
                    <a:pt x="16444" y="9882"/>
                  </a:cubicBezTo>
                  <a:cubicBezTo>
                    <a:pt x="16444" y="10113"/>
                    <a:pt x="16253" y="10371"/>
                    <a:pt x="16026" y="10371"/>
                  </a:cubicBezTo>
                  <a:cubicBezTo>
                    <a:pt x="16013" y="10371"/>
                    <a:pt x="16001" y="10370"/>
                    <a:pt x="15988" y="10369"/>
                  </a:cubicBezTo>
                  <a:cubicBezTo>
                    <a:pt x="15593" y="10308"/>
                    <a:pt x="15228" y="10338"/>
                    <a:pt x="14833" y="10278"/>
                  </a:cubicBezTo>
                  <a:cubicBezTo>
                    <a:pt x="14590" y="10217"/>
                    <a:pt x="14438" y="9943"/>
                    <a:pt x="14499" y="9700"/>
                  </a:cubicBezTo>
                  <a:cubicBezTo>
                    <a:pt x="14575" y="9499"/>
                    <a:pt x="14754" y="9381"/>
                    <a:pt x="14952" y="9381"/>
                  </a:cubicBezTo>
                  <a:close/>
                  <a:moveTo>
                    <a:pt x="9763" y="9866"/>
                  </a:moveTo>
                  <a:cubicBezTo>
                    <a:pt x="9840" y="9866"/>
                    <a:pt x="9919" y="9871"/>
                    <a:pt x="10000" y="9882"/>
                  </a:cubicBezTo>
                  <a:cubicBezTo>
                    <a:pt x="10304" y="9943"/>
                    <a:pt x="10517" y="10156"/>
                    <a:pt x="10456" y="10490"/>
                  </a:cubicBezTo>
                  <a:cubicBezTo>
                    <a:pt x="10304" y="11159"/>
                    <a:pt x="9727" y="11585"/>
                    <a:pt x="9362" y="12132"/>
                  </a:cubicBezTo>
                  <a:cubicBezTo>
                    <a:pt x="8845" y="12922"/>
                    <a:pt x="8633" y="13834"/>
                    <a:pt x="8389" y="14715"/>
                  </a:cubicBezTo>
                  <a:cubicBezTo>
                    <a:pt x="8326" y="14932"/>
                    <a:pt x="8150" y="15026"/>
                    <a:pt x="7969" y="15026"/>
                  </a:cubicBezTo>
                  <a:cubicBezTo>
                    <a:pt x="7719" y="15026"/>
                    <a:pt x="7460" y="14846"/>
                    <a:pt x="7478" y="14563"/>
                  </a:cubicBezTo>
                  <a:cubicBezTo>
                    <a:pt x="7386" y="14472"/>
                    <a:pt x="7326" y="14320"/>
                    <a:pt x="7356" y="14138"/>
                  </a:cubicBezTo>
                  <a:cubicBezTo>
                    <a:pt x="7560" y="12855"/>
                    <a:pt x="7960" y="9866"/>
                    <a:pt x="9763" y="9866"/>
                  </a:cubicBezTo>
                  <a:close/>
                  <a:moveTo>
                    <a:pt x="15790" y="0"/>
                  </a:moveTo>
                  <a:cubicBezTo>
                    <a:pt x="12474" y="0"/>
                    <a:pt x="10700" y="6478"/>
                    <a:pt x="10700" y="6478"/>
                  </a:cubicBezTo>
                  <a:cubicBezTo>
                    <a:pt x="10700" y="6478"/>
                    <a:pt x="10700" y="6478"/>
                    <a:pt x="10700" y="6448"/>
                  </a:cubicBezTo>
                  <a:cubicBezTo>
                    <a:pt x="10608" y="6326"/>
                    <a:pt x="10152" y="5749"/>
                    <a:pt x="9484" y="5202"/>
                  </a:cubicBezTo>
                  <a:cubicBezTo>
                    <a:pt x="8746" y="4587"/>
                    <a:pt x="7735" y="3993"/>
                    <a:pt x="6562" y="3993"/>
                  </a:cubicBezTo>
                  <a:cubicBezTo>
                    <a:pt x="5703" y="3993"/>
                    <a:pt x="4758" y="4311"/>
                    <a:pt x="3769" y="5171"/>
                  </a:cubicBezTo>
                  <a:cubicBezTo>
                    <a:pt x="0" y="8454"/>
                    <a:pt x="1398" y="16630"/>
                    <a:pt x="6809" y="20035"/>
                  </a:cubicBezTo>
                  <a:cubicBezTo>
                    <a:pt x="8754" y="21250"/>
                    <a:pt x="10791" y="22314"/>
                    <a:pt x="12614" y="23348"/>
                  </a:cubicBezTo>
                  <a:cubicBezTo>
                    <a:pt x="12189" y="22071"/>
                    <a:pt x="11885" y="20764"/>
                    <a:pt x="11885" y="19396"/>
                  </a:cubicBezTo>
                  <a:cubicBezTo>
                    <a:pt x="11915" y="18515"/>
                    <a:pt x="11885" y="16448"/>
                    <a:pt x="12797" y="15931"/>
                  </a:cubicBezTo>
                  <a:cubicBezTo>
                    <a:pt x="12984" y="15814"/>
                    <a:pt x="13147" y="15763"/>
                    <a:pt x="13287" y="15763"/>
                  </a:cubicBezTo>
                  <a:cubicBezTo>
                    <a:pt x="13873" y="15763"/>
                    <a:pt x="14062" y="16649"/>
                    <a:pt x="14013" y="17238"/>
                  </a:cubicBezTo>
                  <a:cubicBezTo>
                    <a:pt x="13769" y="19396"/>
                    <a:pt x="13131" y="23044"/>
                    <a:pt x="15046" y="24776"/>
                  </a:cubicBezTo>
                  <a:cubicBezTo>
                    <a:pt x="15350" y="24959"/>
                    <a:pt x="15624" y="25141"/>
                    <a:pt x="15897" y="25323"/>
                  </a:cubicBezTo>
                  <a:lnTo>
                    <a:pt x="15928" y="25323"/>
                  </a:lnTo>
                  <a:cubicBezTo>
                    <a:pt x="15988" y="25354"/>
                    <a:pt x="16049" y="25415"/>
                    <a:pt x="16080" y="25445"/>
                  </a:cubicBezTo>
                  <a:cubicBezTo>
                    <a:pt x="17630" y="26539"/>
                    <a:pt x="18754" y="27603"/>
                    <a:pt x="19089" y="28849"/>
                  </a:cubicBezTo>
                  <a:cubicBezTo>
                    <a:pt x="19089" y="28849"/>
                    <a:pt x="23405" y="24533"/>
                    <a:pt x="24985" y="17603"/>
                  </a:cubicBezTo>
                  <a:cubicBezTo>
                    <a:pt x="24104" y="16509"/>
                    <a:pt x="22007" y="15901"/>
                    <a:pt x="20821" y="15414"/>
                  </a:cubicBezTo>
                  <a:cubicBezTo>
                    <a:pt x="19818" y="14989"/>
                    <a:pt x="18663" y="14715"/>
                    <a:pt x="17721" y="14168"/>
                  </a:cubicBezTo>
                  <a:cubicBezTo>
                    <a:pt x="17113" y="13834"/>
                    <a:pt x="15928" y="12496"/>
                    <a:pt x="17265" y="12162"/>
                  </a:cubicBezTo>
                  <a:cubicBezTo>
                    <a:pt x="17347" y="12141"/>
                    <a:pt x="17437" y="12131"/>
                    <a:pt x="17533" y="12131"/>
                  </a:cubicBezTo>
                  <a:cubicBezTo>
                    <a:pt x="18255" y="12131"/>
                    <a:pt x="19312" y="12677"/>
                    <a:pt x="19849" y="12892"/>
                  </a:cubicBezTo>
                  <a:cubicBezTo>
                    <a:pt x="20730" y="13226"/>
                    <a:pt x="21581" y="13621"/>
                    <a:pt x="22402" y="14047"/>
                  </a:cubicBezTo>
                  <a:cubicBezTo>
                    <a:pt x="23466" y="14624"/>
                    <a:pt x="24499" y="15323"/>
                    <a:pt x="25259" y="16235"/>
                  </a:cubicBezTo>
                  <a:cubicBezTo>
                    <a:pt x="25502" y="14715"/>
                    <a:pt x="25624" y="13104"/>
                    <a:pt x="25533" y="11372"/>
                  </a:cubicBezTo>
                  <a:cubicBezTo>
                    <a:pt x="25502" y="10612"/>
                    <a:pt x="25381" y="9882"/>
                    <a:pt x="25198" y="9183"/>
                  </a:cubicBezTo>
                  <a:cubicBezTo>
                    <a:pt x="23982" y="8454"/>
                    <a:pt x="22797" y="8089"/>
                    <a:pt x="21277" y="7998"/>
                  </a:cubicBezTo>
                  <a:cubicBezTo>
                    <a:pt x="21047" y="7984"/>
                    <a:pt x="20805" y="7981"/>
                    <a:pt x="20556" y="7981"/>
                  </a:cubicBezTo>
                  <a:cubicBezTo>
                    <a:pt x="20392" y="7981"/>
                    <a:pt x="20226" y="7982"/>
                    <a:pt x="20058" y="7982"/>
                  </a:cubicBezTo>
                  <a:cubicBezTo>
                    <a:pt x="19367" y="7982"/>
                    <a:pt x="18659" y="7962"/>
                    <a:pt x="18055" y="7755"/>
                  </a:cubicBezTo>
                  <a:cubicBezTo>
                    <a:pt x="17356" y="7512"/>
                    <a:pt x="16596" y="6782"/>
                    <a:pt x="17265" y="6083"/>
                  </a:cubicBezTo>
                  <a:cubicBezTo>
                    <a:pt x="17566" y="5782"/>
                    <a:pt x="18056" y="5691"/>
                    <a:pt x="18569" y="5691"/>
                  </a:cubicBezTo>
                  <a:cubicBezTo>
                    <a:pt x="19145" y="5691"/>
                    <a:pt x="19751" y="5806"/>
                    <a:pt x="20153" y="5870"/>
                  </a:cubicBezTo>
                  <a:cubicBezTo>
                    <a:pt x="21581" y="6113"/>
                    <a:pt x="23253" y="6600"/>
                    <a:pt x="24621" y="7360"/>
                  </a:cubicBezTo>
                  <a:cubicBezTo>
                    <a:pt x="22767" y="2831"/>
                    <a:pt x="18633" y="156"/>
                    <a:pt x="15928" y="4"/>
                  </a:cubicBezTo>
                  <a:cubicBezTo>
                    <a:pt x="15882" y="1"/>
                    <a:pt x="15836" y="0"/>
                    <a:pt x="157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19"/>
            <p:cNvSpPr/>
            <p:nvPr/>
          </p:nvSpPr>
          <p:spPr>
            <a:xfrm>
              <a:off x="6032796" y="2434846"/>
              <a:ext cx="1163522" cy="1515279"/>
            </a:xfrm>
            <a:custGeom>
              <a:avLst/>
              <a:gdLst/>
              <a:ahLst/>
              <a:cxnLst/>
              <a:rect l="l" t="t" r="r" b="b"/>
              <a:pathLst>
                <a:path w="19089" h="24860" extrusionOk="0">
                  <a:moveTo>
                    <a:pt x="9763" y="5876"/>
                  </a:moveTo>
                  <a:cubicBezTo>
                    <a:pt x="9840" y="5876"/>
                    <a:pt x="9919" y="5881"/>
                    <a:pt x="10000" y="5892"/>
                  </a:cubicBezTo>
                  <a:cubicBezTo>
                    <a:pt x="10304" y="5953"/>
                    <a:pt x="10517" y="6166"/>
                    <a:pt x="10456" y="6500"/>
                  </a:cubicBezTo>
                  <a:cubicBezTo>
                    <a:pt x="10304" y="7169"/>
                    <a:pt x="9727" y="7595"/>
                    <a:pt x="9362" y="8142"/>
                  </a:cubicBezTo>
                  <a:cubicBezTo>
                    <a:pt x="8845" y="8932"/>
                    <a:pt x="8633" y="9844"/>
                    <a:pt x="8389" y="10725"/>
                  </a:cubicBezTo>
                  <a:cubicBezTo>
                    <a:pt x="8326" y="10942"/>
                    <a:pt x="8150" y="11036"/>
                    <a:pt x="7969" y="11036"/>
                  </a:cubicBezTo>
                  <a:cubicBezTo>
                    <a:pt x="7719" y="11036"/>
                    <a:pt x="7460" y="10856"/>
                    <a:pt x="7478" y="10573"/>
                  </a:cubicBezTo>
                  <a:cubicBezTo>
                    <a:pt x="7386" y="10482"/>
                    <a:pt x="7326" y="10330"/>
                    <a:pt x="7356" y="10148"/>
                  </a:cubicBezTo>
                  <a:cubicBezTo>
                    <a:pt x="7560" y="8865"/>
                    <a:pt x="7960" y="5876"/>
                    <a:pt x="9763" y="5876"/>
                  </a:cubicBezTo>
                  <a:close/>
                  <a:moveTo>
                    <a:pt x="6571" y="1"/>
                  </a:moveTo>
                  <a:cubicBezTo>
                    <a:pt x="5710" y="1"/>
                    <a:pt x="4762" y="318"/>
                    <a:pt x="3769" y="1181"/>
                  </a:cubicBezTo>
                  <a:cubicBezTo>
                    <a:pt x="0" y="4464"/>
                    <a:pt x="1398" y="12640"/>
                    <a:pt x="6809" y="16045"/>
                  </a:cubicBezTo>
                  <a:cubicBezTo>
                    <a:pt x="8754" y="17260"/>
                    <a:pt x="10791" y="18324"/>
                    <a:pt x="12614" y="19358"/>
                  </a:cubicBezTo>
                  <a:cubicBezTo>
                    <a:pt x="12189" y="18081"/>
                    <a:pt x="11885" y="16774"/>
                    <a:pt x="11885" y="15406"/>
                  </a:cubicBezTo>
                  <a:cubicBezTo>
                    <a:pt x="11915" y="14525"/>
                    <a:pt x="11885" y="12458"/>
                    <a:pt x="12797" y="11941"/>
                  </a:cubicBezTo>
                  <a:cubicBezTo>
                    <a:pt x="12984" y="11824"/>
                    <a:pt x="13147" y="11773"/>
                    <a:pt x="13287" y="11773"/>
                  </a:cubicBezTo>
                  <a:cubicBezTo>
                    <a:pt x="13873" y="11773"/>
                    <a:pt x="14062" y="12659"/>
                    <a:pt x="14013" y="13248"/>
                  </a:cubicBezTo>
                  <a:cubicBezTo>
                    <a:pt x="13769" y="15406"/>
                    <a:pt x="13131" y="19054"/>
                    <a:pt x="15046" y="20786"/>
                  </a:cubicBezTo>
                  <a:cubicBezTo>
                    <a:pt x="15350" y="20969"/>
                    <a:pt x="15624" y="21151"/>
                    <a:pt x="15897" y="21333"/>
                  </a:cubicBezTo>
                  <a:lnTo>
                    <a:pt x="15928" y="21333"/>
                  </a:lnTo>
                  <a:cubicBezTo>
                    <a:pt x="15988" y="21364"/>
                    <a:pt x="16049" y="21425"/>
                    <a:pt x="16080" y="21455"/>
                  </a:cubicBezTo>
                  <a:cubicBezTo>
                    <a:pt x="17630" y="22549"/>
                    <a:pt x="18754" y="23613"/>
                    <a:pt x="19089" y="24859"/>
                  </a:cubicBezTo>
                  <a:cubicBezTo>
                    <a:pt x="19089" y="24859"/>
                    <a:pt x="18663" y="11455"/>
                    <a:pt x="10700" y="2488"/>
                  </a:cubicBezTo>
                  <a:cubicBezTo>
                    <a:pt x="10700" y="2488"/>
                    <a:pt x="10700" y="2488"/>
                    <a:pt x="10700" y="2458"/>
                  </a:cubicBezTo>
                  <a:cubicBezTo>
                    <a:pt x="10274" y="2002"/>
                    <a:pt x="9879" y="1576"/>
                    <a:pt x="9484" y="1181"/>
                  </a:cubicBezTo>
                  <a:cubicBezTo>
                    <a:pt x="8748" y="586"/>
                    <a:pt x="7741" y="1"/>
                    <a:pt x="65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4" name="Google Shape;1744;p19"/>
          <p:cNvGrpSpPr/>
          <p:nvPr/>
        </p:nvGrpSpPr>
        <p:grpSpPr>
          <a:xfrm flipH="1">
            <a:off x="-100997" y="967778"/>
            <a:ext cx="1277071" cy="1401050"/>
            <a:chOff x="4307325" y="3844500"/>
            <a:chExt cx="681650" cy="747825"/>
          </a:xfrm>
        </p:grpSpPr>
        <p:sp>
          <p:nvSpPr>
            <p:cNvPr id="1745" name="Google Shape;1745;p19"/>
            <p:cNvSpPr/>
            <p:nvPr/>
          </p:nvSpPr>
          <p:spPr>
            <a:xfrm>
              <a:off x="4649300" y="3916750"/>
              <a:ext cx="339675" cy="675575"/>
            </a:xfrm>
            <a:custGeom>
              <a:avLst/>
              <a:gdLst/>
              <a:ahLst/>
              <a:cxnLst/>
              <a:rect l="l" t="t" r="r" b="b"/>
              <a:pathLst>
                <a:path w="13587" h="27023" extrusionOk="0">
                  <a:moveTo>
                    <a:pt x="304" y="1"/>
                  </a:moveTo>
                  <a:lnTo>
                    <a:pt x="0" y="305"/>
                  </a:lnTo>
                  <a:cubicBezTo>
                    <a:pt x="122" y="426"/>
                    <a:pt x="11490" y="12190"/>
                    <a:pt x="12493" y="27023"/>
                  </a:cubicBezTo>
                  <a:lnTo>
                    <a:pt x="13587" y="26962"/>
                  </a:lnTo>
                  <a:cubicBezTo>
                    <a:pt x="12553" y="11703"/>
                    <a:pt x="426" y="123"/>
                    <a:pt x="3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19"/>
            <p:cNvSpPr/>
            <p:nvPr/>
          </p:nvSpPr>
          <p:spPr>
            <a:xfrm>
              <a:off x="4307325" y="3844500"/>
              <a:ext cx="529675" cy="375475"/>
            </a:xfrm>
            <a:custGeom>
              <a:avLst/>
              <a:gdLst/>
              <a:ahLst/>
              <a:cxnLst/>
              <a:rect l="l" t="t" r="r" b="b"/>
              <a:pathLst>
                <a:path w="21187" h="15019" extrusionOk="0">
                  <a:moveTo>
                    <a:pt x="9219" y="1"/>
                  </a:moveTo>
                  <a:cubicBezTo>
                    <a:pt x="8445" y="1"/>
                    <a:pt x="7456" y="311"/>
                    <a:pt x="6202" y="1158"/>
                  </a:cubicBezTo>
                  <a:cubicBezTo>
                    <a:pt x="4773" y="2101"/>
                    <a:pt x="3648" y="3772"/>
                    <a:pt x="2767" y="5627"/>
                  </a:cubicBezTo>
                  <a:cubicBezTo>
                    <a:pt x="3397" y="5324"/>
                    <a:pt x="4109" y="5147"/>
                    <a:pt x="4819" y="5147"/>
                  </a:cubicBezTo>
                  <a:cubicBezTo>
                    <a:pt x="4967" y="5147"/>
                    <a:pt x="5113" y="5155"/>
                    <a:pt x="5259" y="5171"/>
                  </a:cubicBezTo>
                  <a:cubicBezTo>
                    <a:pt x="5624" y="5201"/>
                    <a:pt x="5746" y="5839"/>
                    <a:pt x="5411" y="6022"/>
                  </a:cubicBezTo>
                  <a:cubicBezTo>
                    <a:pt x="4804" y="6326"/>
                    <a:pt x="4165" y="6447"/>
                    <a:pt x="3527" y="6660"/>
                  </a:cubicBezTo>
                  <a:cubicBezTo>
                    <a:pt x="2858" y="6842"/>
                    <a:pt x="2372" y="7207"/>
                    <a:pt x="1916" y="7663"/>
                  </a:cubicBezTo>
                  <a:cubicBezTo>
                    <a:pt x="548" y="11341"/>
                    <a:pt x="1" y="15019"/>
                    <a:pt x="1" y="15019"/>
                  </a:cubicBezTo>
                  <a:cubicBezTo>
                    <a:pt x="1" y="15019"/>
                    <a:pt x="5837" y="11189"/>
                    <a:pt x="12463" y="10885"/>
                  </a:cubicBezTo>
                  <a:cubicBezTo>
                    <a:pt x="12646" y="10855"/>
                    <a:pt x="12798" y="10855"/>
                    <a:pt x="12950" y="10855"/>
                  </a:cubicBezTo>
                  <a:cubicBezTo>
                    <a:pt x="13041" y="9791"/>
                    <a:pt x="12585" y="9000"/>
                    <a:pt x="12190" y="8058"/>
                  </a:cubicBezTo>
                  <a:cubicBezTo>
                    <a:pt x="11886" y="7420"/>
                    <a:pt x="11551" y="6751"/>
                    <a:pt x="11734" y="6052"/>
                  </a:cubicBezTo>
                  <a:cubicBezTo>
                    <a:pt x="11804" y="5842"/>
                    <a:pt x="12000" y="5667"/>
                    <a:pt x="12211" y="5667"/>
                  </a:cubicBezTo>
                  <a:cubicBezTo>
                    <a:pt x="12275" y="5667"/>
                    <a:pt x="12339" y="5683"/>
                    <a:pt x="12402" y="5718"/>
                  </a:cubicBezTo>
                  <a:cubicBezTo>
                    <a:pt x="13223" y="6204"/>
                    <a:pt x="13466" y="7146"/>
                    <a:pt x="13740" y="7997"/>
                  </a:cubicBezTo>
                  <a:cubicBezTo>
                    <a:pt x="14013" y="8940"/>
                    <a:pt x="14135" y="9791"/>
                    <a:pt x="13983" y="10703"/>
                  </a:cubicBezTo>
                  <a:cubicBezTo>
                    <a:pt x="19454" y="9791"/>
                    <a:pt x="21187" y="5383"/>
                    <a:pt x="18542" y="2557"/>
                  </a:cubicBezTo>
                  <a:cubicBezTo>
                    <a:pt x="17525" y="1481"/>
                    <a:pt x="16393" y="1131"/>
                    <a:pt x="15356" y="1131"/>
                  </a:cubicBezTo>
                  <a:cubicBezTo>
                    <a:pt x="13726" y="1131"/>
                    <a:pt x="12330" y="1993"/>
                    <a:pt x="11977" y="2253"/>
                  </a:cubicBezTo>
                  <a:cubicBezTo>
                    <a:pt x="11916" y="2253"/>
                    <a:pt x="11886" y="2283"/>
                    <a:pt x="11855" y="2313"/>
                  </a:cubicBezTo>
                  <a:cubicBezTo>
                    <a:pt x="11855" y="2313"/>
                    <a:pt x="11334" y="1"/>
                    <a:pt x="92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19"/>
            <p:cNvSpPr/>
            <p:nvPr/>
          </p:nvSpPr>
          <p:spPr>
            <a:xfrm>
              <a:off x="4307325" y="3872775"/>
              <a:ext cx="529675" cy="347200"/>
            </a:xfrm>
            <a:custGeom>
              <a:avLst/>
              <a:gdLst/>
              <a:ahLst/>
              <a:cxnLst/>
              <a:rect l="l" t="t" r="r" b="b"/>
              <a:pathLst>
                <a:path w="21187" h="13888" extrusionOk="0">
                  <a:moveTo>
                    <a:pt x="15356" y="0"/>
                  </a:moveTo>
                  <a:cubicBezTo>
                    <a:pt x="13726" y="0"/>
                    <a:pt x="12330" y="862"/>
                    <a:pt x="11977" y="1122"/>
                  </a:cubicBezTo>
                  <a:cubicBezTo>
                    <a:pt x="11916" y="1122"/>
                    <a:pt x="11886" y="1152"/>
                    <a:pt x="11855" y="1182"/>
                  </a:cubicBezTo>
                  <a:cubicBezTo>
                    <a:pt x="4469" y="6532"/>
                    <a:pt x="1" y="13888"/>
                    <a:pt x="1" y="13888"/>
                  </a:cubicBezTo>
                  <a:cubicBezTo>
                    <a:pt x="1" y="13888"/>
                    <a:pt x="5837" y="10058"/>
                    <a:pt x="12463" y="9754"/>
                  </a:cubicBezTo>
                  <a:cubicBezTo>
                    <a:pt x="12646" y="9724"/>
                    <a:pt x="12798" y="9724"/>
                    <a:pt x="12950" y="9724"/>
                  </a:cubicBezTo>
                  <a:cubicBezTo>
                    <a:pt x="13041" y="8660"/>
                    <a:pt x="12585" y="7869"/>
                    <a:pt x="12190" y="6927"/>
                  </a:cubicBezTo>
                  <a:cubicBezTo>
                    <a:pt x="11886" y="6289"/>
                    <a:pt x="11551" y="5620"/>
                    <a:pt x="11734" y="4921"/>
                  </a:cubicBezTo>
                  <a:cubicBezTo>
                    <a:pt x="11804" y="4711"/>
                    <a:pt x="12000" y="4536"/>
                    <a:pt x="12211" y="4536"/>
                  </a:cubicBezTo>
                  <a:cubicBezTo>
                    <a:pt x="12275" y="4536"/>
                    <a:pt x="12339" y="4552"/>
                    <a:pt x="12402" y="4587"/>
                  </a:cubicBezTo>
                  <a:cubicBezTo>
                    <a:pt x="13223" y="5073"/>
                    <a:pt x="13466" y="6015"/>
                    <a:pt x="13740" y="6866"/>
                  </a:cubicBezTo>
                  <a:cubicBezTo>
                    <a:pt x="14013" y="7809"/>
                    <a:pt x="14135" y="8660"/>
                    <a:pt x="13983" y="9572"/>
                  </a:cubicBezTo>
                  <a:cubicBezTo>
                    <a:pt x="19454" y="8660"/>
                    <a:pt x="21187" y="4252"/>
                    <a:pt x="18542" y="1426"/>
                  </a:cubicBezTo>
                  <a:cubicBezTo>
                    <a:pt x="17525" y="350"/>
                    <a:pt x="16393" y="0"/>
                    <a:pt x="153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748" name="Google Shape;1748;p19"/>
          <p:cNvPicPr preferRelativeResize="0"/>
          <p:nvPr/>
        </p:nvPicPr>
        <p:blipFill>
          <a:blip r:embed="rId2">
            <a:alphaModFix amt="50000"/>
          </a:blip>
          <a:stretch>
            <a:fillRect/>
          </a:stretch>
        </p:blipFill>
        <p:spPr>
          <a:xfrm rot="2700000">
            <a:off x="-1493870" y="716275"/>
            <a:ext cx="3742526" cy="3347995"/>
          </a:xfrm>
          <a:prstGeom prst="rect">
            <a:avLst/>
          </a:prstGeom>
          <a:noFill/>
          <a:ln>
            <a:noFill/>
          </a:ln>
        </p:spPr>
      </p:pic>
      <p:pic>
        <p:nvPicPr>
          <p:cNvPr id="1749" name="Google Shape;1749;p19"/>
          <p:cNvPicPr preferRelativeResize="0"/>
          <p:nvPr/>
        </p:nvPicPr>
        <p:blipFill>
          <a:blip r:embed="rId2">
            <a:alphaModFix amt="50000"/>
          </a:blip>
          <a:stretch>
            <a:fillRect/>
          </a:stretch>
        </p:blipFill>
        <p:spPr>
          <a:xfrm rot="2700000">
            <a:off x="863270" y="-1640865"/>
            <a:ext cx="3742526" cy="3347995"/>
          </a:xfrm>
          <a:prstGeom prst="rect">
            <a:avLst/>
          </a:prstGeom>
          <a:noFill/>
          <a:ln>
            <a:noFill/>
          </a:ln>
        </p:spPr>
      </p:pic>
      <p:sp>
        <p:nvSpPr>
          <p:cNvPr id="1750" name="Google Shape;1750;p19"/>
          <p:cNvSpPr txBox="1">
            <a:spLocks noGrp="1"/>
          </p:cNvSpPr>
          <p:nvPr>
            <p:ph type="title"/>
          </p:nvPr>
        </p:nvSpPr>
        <p:spPr>
          <a:xfrm>
            <a:off x="726425" y="2293494"/>
            <a:ext cx="3840000" cy="694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a:lvl1pPr>
            <a:lvl2pPr lvl="1" algn="r" rtl="0">
              <a:spcBef>
                <a:spcPts val="0"/>
              </a:spcBef>
              <a:spcAft>
                <a:spcPts val="0"/>
              </a:spcAft>
              <a:buSzPts val="3000"/>
              <a:buNone/>
              <a:defRPr/>
            </a:lvl2pPr>
            <a:lvl3pPr lvl="2" algn="r" rtl="0">
              <a:spcBef>
                <a:spcPts val="0"/>
              </a:spcBef>
              <a:spcAft>
                <a:spcPts val="0"/>
              </a:spcAft>
              <a:buSzPts val="3000"/>
              <a:buNone/>
              <a:defRPr/>
            </a:lvl3pPr>
            <a:lvl4pPr lvl="3" algn="r" rtl="0">
              <a:spcBef>
                <a:spcPts val="0"/>
              </a:spcBef>
              <a:spcAft>
                <a:spcPts val="0"/>
              </a:spcAft>
              <a:buSzPts val="3000"/>
              <a:buNone/>
              <a:defRPr/>
            </a:lvl4pPr>
            <a:lvl5pPr lvl="4" algn="r" rtl="0">
              <a:spcBef>
                <a:spcPts val="0"/>
              </a:spcBef>
              <a:spcAft>
                <a:spcPts val="0"/>
              </a:spcAft>
              <a:buSzPts val="3000"/>
              <a:buNone/>
              <a:defRPr/>
            </a:lvl5pPr>
            <a:lvl6pPr lvl="5" algn="r" rtl="0">
              <a:spcBef>
                <a:spcPts val="0"/>
              </a:spcBef>
              <a:spcAft>
                <a:spcPts val="0"/>
              </a:spcAft>
              <a:buSzPts val="3000"/>
              <a:buNone/>
              <a:defRPr/>
            </a:lvl6pPr>
            <a:lvl7pPr lvl="6" algn="r" rtl="0">
              <a:spcBef>
                <a:spcPts val="0"/>
              </a:spcBef>
              <a:spcAft>
                <a:spcPts val="0"/>
              </a:spcAft>
              <a:buSzPts val="3000"/>
              <a:buNone/>
              <a:defRPr/>
            </a:lvl7pPr>
            <a:lvl8pPr lvl="7" algn="r" rtl="0">
              <a:spcBef>
                <a:spcPts val="0"/>
              </a:spcBef>
              <a:spcAft>
                <a:spcPts val="0"/>
              </a:spcAft>
              <a:buSzPts val="3000"/>
              <a:buNone/>
              <a:defRPr/>
            </a:lvl8pPr>
            <a:lvl9pPr lvl="8" algn="r" rtl="0">
              <a:spcBef>
                <a:spcPts val="0"/>
              </a:spcBef>
              <a:spcAft>
                <a:spcPts val="0"/>
              </a:spcAft>
              <a:buSzPts val="3000"/>
              <a:buNone/>
              <a:defRPr/>
            </a:lvl9pPr>
          </a:lstStyle>
          <a:p>
            <a:endParaRPr/>
          </a:p>
        </p:txBody>
      </p:sp>
      <p:sp>
        <p:nvSpPr>
          <p:cNvPr id="1751" name="Google Shape;1751;p19"/>
          <p:cNvSpPr txBox="1">
            <a:spLocks noGrp="1"/>
          </p:cNvSpPr>
          <p:nvPr>
            <p:ph type="subTitle" idx="1"/>
          </p:nvPr>
        </p:nvSpPr>
        <p:spPr>
          <a:xfrm>
            <a:off x="726425" y="2911493"/>
            <a:ext cx="3840000" cy="114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1400"/>
              <a:buNone/>
              <a:defRPr/>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r" rtl="0">
              <a:spcBef>
                <a:spcPts val="0"/>
              </a:spcBef>
              <a:spcAft>
                <a:spcPts val="0"/>
              </a:spcAft>
              <a:buSzPts val="1400"/>
              <a:buNone/>
              <a:defRPr/>
            </a:lvl6pPr>
            <a:lvl7pPr lvl="6" algn="r" rtl="0">
              <a:spcBef>
                <a:spcPts val="0"/>
              </a:spcBef>
              <a:spcAft>
                <a:spcPts val="0"/>
              </a:spcAft>
              <a:buSzPts val="1400"/>
              <a:buNone/>
              <a:defRPr/>
            </a:lvl7pPr>
            <a:lvl8pPr lvl="7" algn="r" rtl="0">
              <a:spcBef>
                <a:spcPts val="0"/>
              </a:spcBef>
              <a:spcAft>
                <a:spcPts val="0"/>
              </a:spcAft>
              <a:buSzPts val="1400"/>
              <a:buNone/>
              <a:defRPr/>
            </a:lvl8pPr>
            <a:lvl9pPr lvl="8" algn="r" rtl="0">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3">
  <p:cSld name="CUSTOM_2_1_1_1_1_1">
    <p:spTree>
      <p:nvGrpSpPr>
        <p:cNvPr id="1" name="Shape 1752"/>
        <p:cNvGrpSpPr/>
        <p:nvPr/>
      </p:nvGrpSpPr>
      <p:grpSpPr>
        <a:xfrm>
          <a:off x="0" y="0"/>
          <a:ext cx="0" cy="0"/>
          <a:chOff x="0" y="0"/>
          <a:chExt cx="0" cy="0"/>
        </a:xfrm>
      </p:grpSpPr>
      <p:sp>
        <p:nvSpPr>
          <p:cNvPr id="1753" name="Google Shape;1753;p20"/>
          <p:cNvSpPr txBox="1">
            <a:spLocks noGrp="1"/>
          </p:cNvSpPr>
          <p:nvPr>
            <p:ph type="title"/>
          </p:nvPr>
        </p:nvSpPr>
        <p:spPr>
          <a:xfrm>
            <a:off x="2020450" y="1307400"/>
            <a:ext cx="5103000" cy="440700"/>
          </a:xfrm>
          <a:prstGeom prst="rect">
            <a:avLst/>
          </a:prstGeom>
        </p:spPr>
        <p:txBody>
          <a:bodyPr spcFirstLastPara="1" wrap="square" lIns="0" tIns="182875" rIns="0" bIns="0" anchor="ctr" anchorCtr="0">
            <a:noAutofit/>
          </a:bodyPr>
          <a:lstStyle>
            <a:lvl1pPr lvl="0" algn="ctr" rtl="0">
              <a:spcBef>
                <a:spcPts val="0"/>
              </a:spcBef>
              <a:spcAft>
                <a:spcPts val="0"/>
              </a:spcAft>
              <a:buSzPts val="2000"/>
              <a:buNone/>
              <a:defRPr sz="1400" b="0">
                <a:solidFill>
                  <a:schemeClr val="lt2"/>
                </a:solidFill>
                <a:latin typeface="Poppins"/>
                <a:ea typeface="Poppins"/>
                <a:cs typeface="Poppins"/>
                <a:sym typeface="Poppins"/>
              </a:defRPr>
            </a:lvl1pPr>
            <a:lvl2pPr lvl="1" algn="ctr" rtl="0">
              <a:spcBef>
                <a:spcPts val="0"/>
              </a:spcBef>
              <a:spcAft>
                <a:spcPts val="0"/>
              </a:spcAft>
              <a:buClr>
                <a:schemeClr val="dk1"/>
              </a:buClr>
              <a:buSzPts val="2000"/>
              <a:buNone/>
              <a:defRPr sz="2000">
                <a:solidFill>
                  <a:schemeClr val="dk1"/>
                </a:solidFill>
              </a:defRPr>
            </a:lvl2pPr>
            <a:lvl3pPr lvl="2" algn="ctr" rtl="0">
              <a:spcBef>
                <a:spcPts val="0"/>
              </a:spcBef>
              <a:spcAft>
                <a:spcPts val="0"/>
              </a:spcAft>
              <a:buClr>
                <a:schemeClr val="dk1"/>
              </a:buClr>
              <a:buSzPts val="2000"/>
              <a:buNone/>
              <a:defRPr sz="2000">
                <a:solidFill>
                  <a:schemeClr val="dk1"/>
                </a:solidFill>
              </a:defRPr>
            </a:lvl3pPr>
            <a:lvl4pPr lvl="3" algn="ctr" rtl="0">
              <a:spcBef>
                <a:spcPts val="0"/>
              </a:spcBef>
              <a:spcAft>
                <a:spcPts val="0"/>
              </a:spcAft>
              <a:buClr>
                <a:schemeClr val="dk1"/>
              </a:buClr>
              <a:buSzPts val="2000"/>
              <a:buNone/>
              <a:defRPr sz="2000">
                <a:solidFill>
                  <a:schemeClr val="dk1"/>
                </a:solidFill>
              </a:defRPr>
            </a:lvl4pPr>
            <a:lvl5pPr lvl="4" algn="ctr" rtl="0">
              <a:spcBef>
                <a:spcPts val="0"/>
              </a:spcBef>
              <a:spcAft>
                <a:spcPts val="0"/>
              </a:spcAft>
              <a:buClr>
                <a:schemeClr val="dk1"/>
              </a:buClr>
              <a:buSzPts val="2000"/>
              <a:buNone/>
              <a:defRPr sz="2000">
                <a:solidFill>
                  <a:schemeClr val="dk1"/>
                </a:solidFill>
              </a:defRPr>
            </a:lvl5pPr>
            <a:lvl6pPr lvl="5" algn="ctr" rtl="0">
              <a:spcBef>
                <a:spcPts val="0"/>
              </a:spcBef>
              <a:spcAft>
                <a:spcPts val="0"/>
              </a:spcAft>
              <a:buClr>
                <a:schemeClr val="dk1"/>
              </a:buClr>
              <a:buSzPts val="2000"/>
              <a:buNone/>
              <a:defRPr sz="2000">
                <a:solidFill>
                  <a:schemeClr val="dk1"/>
                </a:solidFill>
              </a:defRPr>
            </a:lvl6pPr>
            <a:lvl7pPr lvl="6" algn="ctr" rtl="0">
              <a:spcBef>
                <a:spcPts val="0"/>
              </a:spcBef>
              <a:spcAft>
                <a:spcPts val="0"/>
              </a:spcAft>
              <a:buClr>
                <a:schemeClr val="dk1"/>
              </a:buClr>
              <a:buSzPts val="2000"/>
              <a:buNone/>
              <a:defRPr sz="2000">
                <a:solidFill>
                  <a:schemeClr val="dk1"/>
                </a:solidFill>
              </a:defRPr>
            </a:lvl7pPr>
            <a:lvl8pPr lvl="7" algn="ctr" rtl="0">
              <a:spcBef>
                <a:spcPts val="0"/>
              </a:spcBef>
              <a:spcAft>
                <a:spcPts val="0"/>
              </a:spcAft>
              <a:buClr>
                <a:schemeClr val="dk1"/>
              </a:buClr>
              <a:buSzPts val="2000"/>
              <a:buNone/>
              <a:defRPr sz="2000">
                <a:solidFill>
                  <a:schemeClr val="dk1"/>
                </a:solidFill>
              </a:defRPr>
            </a:lvl8pPr>
            <a:lvl9pPr lvl="8" algn="ctr" rtl="0">
              <a:spcBef>
                <a:spcPts val="0"/>
              </a:spcBef>
              <a:spcAft>
                <a:spcPts val="0"/>
              </a:spcAft>
              <a:buClr>
                <a:schemeClr val="dk1"/>
              </a:buClr>
              <a:buSzPts val="2000"/>
              <a:buNone/>
              <a:defRPr sz="2000">
                <a:solidFill>
                  <a:schemeClr val="dk1"/>
                </a:solidFill>
              </a:defRPr>
            </a:lvl9pPr>
          </a:lstStyle>
          <a:p>
            <a:endParaRPr/>
          </a:p>
        </p:txBody>
      </p:sp>
      <p:grpSp>
        <p:nvGrpSpPr>
          <p:cNvPr id="1754" name="Google Shape;1754;p20"/>
          <p:cNvGrpSpPr/>
          <p:nvPr/>
        </p:nvGrpSpPr>
        <p:grpSpPr>
          <a:xfrm>
            <a:off x="178100" y="0"/>
            <a:ext cx="1329075" cy="1585150"/>
            <a:chOff x="10248175" y="1051225"/>
            <a:chExt cx="1329075" cy="1585150"/>
          </a:xfrm>
        </p:grpSpPr>
        <p:sp>
          <p:nvSpPr>
            <p:cNvPr id="1755" name="Google Shape;1755;p20"/>
            <p:cNvSpPr/>
            <p:nvPr/>
          </p:nvSpPr>
          <p:spPr>
            <a:xfrm>
              <a:off x="10506550" y="1622400"/>
              <a:ext cx="480275" cy="537950"/>
            </a:xfrm>
            <a:custGeom>
              <a:avLst/>
              <a:gdLst/>
              <a:ahLst/>
              <a:cxnLst/>
              <a:rect l="l" t="t" r="r" b="b"/>
              <a:pathLst>
                <a:path w="19211" h="21518" extrusionOk="0">
                  <a:moveTo>
                    <a:pt x="14923" y="6508"/>
                  </a:moveTo>
                  <a:cubicBezTo>
                    <a:pt x="15118" y="6508"/>
                    <a:pt x="15316" y="6544"/>
                    <a:pt x="15502" y="6637"/>
                  </a:cubicBezTo>
                  <a:cubicBezTo>
                    <a:pt x="15776" y="6789"/>
                    <a:pt x="15988" y="7093"/>
                    <a:pt x="15988" y="7427"/>
                  </a:cubicBezTo>
                  <a:cubicBezTo>
                    <a:pt x="15988" y="7792"/>
                    <a:pt x="15745" y="8096"/>
                    <a:pt x="15441" y="8309"/>
                  </a:cubicBezTo>
                  <a:cubicBezTo>
                    <a:pt x="15137" y="8521"/>
                    <a:pt x="14803" y="8613"/>
                    <a:pt x="14438" y="8704"/>
                  </a:cubicBezTo>
                  <a:cubicBezTo>
                    <a:pt x="14256" y="8734"/>
                    <a:pt x="14104" y="8765"/>
                    <a:pt x="13921" y="8825"/>
                  </a:cubicBezTo>
                  <a:cubicBezTo>
                    <a:pt x="13615" y="8896"/>
                    <a:pt x="13327" y="8967"/>
                    <a:pt x="13030" y="8967"/>
                  </a:cubicBezTo>
                  <a:cubicBezTo>
                    <a:pt x="12943" y="8967"/>
                    <a:pt x="12855" y="8961"/>
                    <a:pt x="12766" y="8947"/>
                  </a:cubicBezTo>
                  <a:cubicBezTo>
                    <a:pt x="12371" y="8886"/>
                    <a:pt x="11976" y="8613"/>
                    <a:pt x="11915" y="8248"/>
                  </a:cubicBezTo>
                  <a:cubicBezTo>
                    <a:pt x="11854" y="7944"/>
                    <a:pt x="12006" y="7640"/>
                    <a:pt x="12189" y="7427"/>
                  </a:cubicBezTo>
                  <a:cubicBezTo>
                    <a:pt x="12706" y="6910"/>
                    <a:pt x="13344" y="6850"/>
                    <a:pt x="14013" y="6728"/>
                  </a:cubicBezTo>
                  <a:cubicBezTo>
                    <a:pt x="14195" y="6698"/>
                    <a:pt x="14377" y="6607"/>
                    <a:pt x="14560" y="6546"/>
                  </a:cubicBezTo>
                  <a:cubicBezTo>
                    <a:pt x="14677" y="6522"/>
                    <a:pt x="14800" y="6508"/>
                    <a:pt x="14923" y="6508"/>
                  </a:cubicBezTo>
                  <a:close/>
                  <a:moveTo>
                    <a:pt x="3842" y="6623"/>
                  </a:moveTo>
                  <a:cubicBezTo>
                    <a:pt x="3888" y="6623"/>
                    <a:pt x="3935" y="6627"/>
                    <a:pt x="3982" y="6637"/>
                  </a:cubicBezTo>
                  <a:cubicBezTo>
                    <a:pt x="4164" y="6667"/>
                    <a:pt x="4316" y="6850"/>
                    <a:pt x="4377" y="7062"/>
                  </a:cubicBezTo>
                  <a:cubicBezTo>
                    <a:pt x="4408" y="7245"/>
                    <a:pt x="4377" y="7458"/>
                    <a:pt x="4347" y="7670"/>
                  </a:cubicBezTo>
                  <a:cubicBezTo>
                    <a:pt x="4164" y="8309"/>
                    <a:pt x="3800" y="8917"/>
                    <a:pt x="3283" y="9373"/>
                  </a:cubicBezTo>
                  <a:cubicBezTo>
                    <a:pt x="3131" y="9494"/>
                    <a:pt x="2949" y="9616"/>
                    <a:pt x="2736" y="9616"/>
                  </a:cubicBezTo>
                  <a:cubicBezTo>
                    <a:pt x="2553" y="9616"/>
                    <a:pt x="2371" y="9494"/>
                    <a:pt x="2249" y="9342"/>
                  </a:cubicBezTo>
                  <a:cubicBezTo>
                    <a:pt x="2158" y="9160"/>
                    <a:pt x="2128" y="8947"/>
                    <a:pt x="2128" y="8765"/>
                  </a:cubicBezTo>
                  <a:cubicBezTo>
                    <a:pt x="2157" y="8103"/>
                    <a:pt x="3003" y="6623"/>
                    <a:pt x="3842" y="6623"/>
                  </a:cubicBezTo>
                  <a:close/>
                  <a:moveTo>
                    <a:pt x="15956" y="10492"/>
                  </a:moveTo>
                  <a:cubicBezTo>
                    <a:pt x="16091" y="10492"/>
                    <a:pt x="16225" y="10502"/>
                    <a:pt x="16353" y="10528"/>
                  </a:cubicBezTo>
                  <a:cubicBezTo>
                    <a:pt x="16627" y="10619"/>
                    <a:pt x="16931" y="10801"/>
                    <a:pt x="16961" y="11075"/>
                  </a:cubicBezTo>
                  <a:cubicBezTo>
                    <a:pt x="16991" y="11379"/>
                    <a:pt x="16748" y="11622"/>
                    <a:pt x="16505" y="11743"/>
                  </a:cubicBezTo>
                  <a:cubicBezTo>
                    <a:pt x="16135" y="11968"/>
                    <a:pt x="15723" y="12040"/>
                    <a:pt x="15296" y="12040"/>
                  </a:cubicBezTo>
                  <a:cubicBezTo>
                    <a:pt x="14915" y="12040"/>
                    <a:pt x="14521" y="11983"/>
                    <a:pt x="14134" y="11926"/>
                  </a:cubicBezTo>
                  <a:lnTo>
                    <a:pt x="14073" y="11835"/>
                  </a:lnTo>
                  <a:cubicBezTo>
                    <a:pt x="14013" y="11804"/>
                    <a:pt x="13982" y="11774"/>
                    <a:pt x="13921" y="11713"/>
                  </a:cubicBezTo>
                  <a:cubicBezTo>
                    <a:pt x="13800" y="11561"/>
                    <a:pt x="13861" y="11318"/>
                    <a:pt x="13952" y="11166"/>
                  </a:cubicBezTo>
                  <a:cubicBezTo>
                    <a:pt x="14256" y="10710"/>
                    <a:pt x="14864" y="10588"/>
                    <a:pt x="15411" y="10528"/>
                  </a:cubicBezTo>
                  <a:cubicBezTo>
                    <a:pt x="15586" y="10510"/>
                    <a:pt x="15772" y="10492"/>
                    <a:pt x="15956" y="10492"/>
                  </a:cubicBezTo>
                  <a:close/>
                  <a:moveTo>
                    <a:pt x="6861" y="12935"/>
                  </a:moveTo>
                  <a:cubicBezTo>
                    <a:pt x="6997" y="12935"/>
                    <a:pt x="7133" y="12953"/>
                    <a:pt x="7265" y="12990"/>
                  </a:cubicBezTo>
                  <a:cubicBezTo>
                    <a:pt x="7326" y="13020"/>
                    <a:pt x="7417" y="13050"/>
                    <a:pt x="7447" y="13081"/>
                  </a:cubicBezTo>
                  <a:cubicBezTo>
                    <a:pt x="7599" y="13263"/>
                    <a:pt x="7447" y="13506"/>
                    <a:pt x="7295" y="13658"/>
                  </a:cubicBezTo>
                  <a:cubicBezTo>
                    <a:pt x="6930" y="13962"/>
                    <a:pt x="6505" y="14175"/>
                    <a:pt x="6049" y="14266"/>
                  </a:cubicBezTo>
                  <a:lnTo>
                    <a:pt x="5927" y="14236"/>
                  </a:lnTo>
                  <a:cubicBezTo>
                    <a:pt x="5877" y="14248"/>
                    <a:pt x="5821" y="14256"/>
                    <a:pt x="5763" y="14256"/>
                  </a:cubicBezTo>
                  <a:cubicBezTo>
                    <a:pt x="5680" y="14256"/>
                    <a:pt x="5591" y="14241"/>
                    <a:pt x="5502" y="14205"/>
                  </a:cubicBezTo>
                  <a:cubicBezTo>
                    <a:pt x="5411" y="14205"/>
                    <a:pt x="5350" y="14175"/>
                    <a:pt x="5319" y="14084"/>
                  </a:cubicBezTo>
                  <a:cubicBezTo>
                    <a:pt x="5319" y="14053"/>
                    <a:pt x="5319" y="13993"/>
                    <a:pt x="5350" y="13962"/>
                  </a:cubicBezTo>
                  <a:cubicBezTo>
                    <a:pt x="5576" y="13334"/>
                    <a:pt x="6217" y="12935"/>
                    <a:pt x="6861" y="12935"/>
                  </a:cubicBezTo>
                  <a:close/>
                  <a:moveTo>
                    <a:pt x="10408" y="1"/>
                  </a:moveTo>
                  <a:cubicBezTo>
                    <a:pt x="7319" y="1"/>
                    <a:pt x="6930" y="5269"/>
                    <a:pt x="6930" y="5269"/>
                  </a:cubicBezTo>
                  <a:cubicBezTo>
                    <a:pt x="6930" y="5269"/>
                    <a:pt x="6062" y="5034"/>
                    <a:pt x="4979" y="5034"/>
                  </a:cubicBezTo>
                  <a:cubicBezTo>
                    <a:pt x="3451" y="5034"/>
                    <a:pt x="1494" y="5502"/>
                    <a:pt x="942" y="7762"/>
                  </a:cubicBezTo>
                  <a:cubicBezTo>
                    <a:pt x="0" y="11652"/>
                    <a:pt x="3982" y="18066"/>
                    <a:pt x="9575" y="19555"/>
                  </a:cubicBezTo>
                  <a:cubicBezTo>
                    <a:pt x="11763" y="20133"/>
                    <a:pt x="13739" y="21014"/>
                    <a:pt x="14864" y="21409"/>
                  </a:cubicBezTo>
                  <a:cubicBezTo>
                    <a:pt x="15078" y="21482"/>
                    <a:pt x="15293" y="21517"/>
                    <a:pt x="15503" y="21517"/>
                  </a:cubicBezTo>
                  <a:cubicBezTo>
                    <a:pt x="16423" y="21517"/>
                    <a:pt x="17232" y="20849"/>
                    <a:pt x="17356" y="19859"/>
                  </a:cubicBezTo>
                  <a:cubicBezTo>
                    <a:pt x="17538" y="18278"/>
                    <a:pt x="18359" y="16364"/>
                    <a:pt x="18663" y="13932"/>
                  </a:cubicBezTo>
                  <a:cubicBezTo>
                    <a:pt x="19210" y="9494"/>
                    <a:pt x="17386" y="3354"/>
                    <a:pt x="12432" y="619"/>
                  </a:cubicBezTo>
                  <a:cubicBezTo>
                    <a:pt x="11653" y="184"/>
                    <a:pt x="10983" y="1"/>
                    <a:pt x="104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20"/>
            <p:cNvSpPr/>
            <p:nvPr/>
          </p:nvSpPr>
          <p:spPr>
            <a:xfrm>
              <a:off x="10691200" y="1773125"/>
              <a:ext cx="217350" cy="355650"/>
            </a:xfrm>
            <a:custGeom>
              <a:avLst/>
              <a:gdLst/>
              <a:ahLst/>
              <a:cxnLst/>
              <a:rect l="l" t="t" r="r" b="b"/>
              <a:pathLst>
                <a:path w="8694" h="14226" fill="none" extrusionOk="0">
                  <a:moveTo>
                    <a:pt x="8693" y="14225"/>
                  </a:moveTo>
                  <a:cubicBezTo>
                    <a:pt x="8177" y="14164"/>
                    <a:pt x="7751" y="13800"/>
                    <a:pt x="7478" y="13344"/>
                  </a:cubicBezTo>
                  <a:cubicBezTo>
                    <a:pt x="7204" y="12918"/>
                    <a:pt x="7052" y="12401"/>
                    <a:pt x="6900" y="11915"/>
                  </a:cubicBezTo>
                  <a:cubicBezTo>
                    <a:pt x="6323" y="10183"/>
                    <a:pt x="5380" y="8572"/>
                    <a:pt x="4195" y="7173"/>
                  </a:cubicBezTo>
                  <a:cubicBezTo>
                    <a:pt x="3709" y="6596"/>
                    <a:pt x="3161" y="6079"/>
                    <a:pt x="2736" y="5441"/>
                  </a:cubicBezTo>
                  <a:cubicBezTo>
                    <a:pt x="2402" y="4985"/>
                    <a:pt x="2158" y="4468"/>
                    <a:pt x="1915" y="3982"/>
                  </a:cubicBezTo>
                  <a:cubicBezTo>
                    <a:pt x="1824" y="3769"/>
                    <a:pt x="1733" y="3556"/>
                    <a:pt x="1611" y="3374"/>
                  </a:cubicBezTo>
                  <a:cubicBezTo>
                    <a:pt x="1064" y="2249"/>
                    <a:pt x="517" y="1125"/>
                    <a:pt x="0" y="0"/>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20"/>
            <p:cNvSpPr/>
            <p:nvPr/>
          </p:nvSpPr>
          <p:spPr>
            <a:xfrm>
              <a:off x="10741350" y="1862775"/>
              <a:ext cx="201400" cy="23575"/>
            </a:xfrm>
            <a:custGeom>
              <a:avLst/>
              <a:gdLst/>
              <a:ahLst/>
              <a:cxnLst/>
              <a:rect l="l" t="t" r="r" b="b"/>
              <a:pathLst>
                <a:path w="8056" h="943" fill="none" extrusionOk="0">
                  <a:moveTo>
                    <a:pt x="0" y="578"/>
                  </a:moveTo>
                  <a:cubicBezTo>
                    <a:pt x="335" y="183"/>
                    <a:pt x="882" y="1"/>
                    <a:pt x="1399" y="122"/>
                  </a:cubicBezTo>
                  <a:cubicBezTo>
                    <a:pt x="1703" y="183"/>
                    <a:pt x="1946" y="365"/>
                    <a:pt x="2219" y="487"/>
                  </a:cubicBezTo>
                  <a:cubicBezTo>
                    <a:pt x="2736" y="761"/>
                    <a:pt x="3314" y="913"/>
                    <a:pt x="3861" y="943"/>
                  </a:cubicBezTo>
                  <a:cubicBezTo>
                    <a:pt x="4073" y="943"/>
                    <a:pt x="4317" y="943"/>
                    <a:pt x="4529" y="882"/>
                  </a:cubicBezTo>
                  <a:cubicBezTo>
                    <a:pt x="4712" y="821"/>
                    <a:pt x="4864" y="669"/>
                    <a:pt x="5046" y="609"/>
                  </a:cubicBezTo>
                  <a:cubicBezTo>
                    <a:pt x="5411" y="426"/>
                    <a:pt x="5806" y="396"/>
                    <a:pt x="6201" y="365"/>
                  </a:cubicBezTo>
                  <a:cubicBezTo>
                    <a:pt x="6839" y="335"/>
                    <a:pt x="7447" y="305"/>
                    <a:pt x="8055" y="274"/>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20"/>
            <p:cNvSpPr/>
            <p:nvPr/>
          </p:nvSpPr>
          <p:spPr>
            <a:xfrm>
              <a:off x="10716275" y="1726750"/>
              <a:ext cx="179350" cy="100350"/>
            </a:xfrm>
            <a:custGeom>
              <a:avLst/>
              <a:gdLst/>
              <a:ahLst/>
              <a:cxnLst/>
              <a:rect l="l" t="t" r="r" b="b"/>
              <a:pathLst>
                <a:path w="7174" h="4014" fill="none" extrusionOk="0">
                  <a:moveTo>
                    <a:pt x="0" y="4013"/>
                  </a:moveTo>
                  <a:cubicBezTo>
                    <a:pt x="365" y="3861"/>
                    <a:pt x="517" y="3466"/>
                    <a:pt x="760" y="3192"/>
                  </a:cubicBezTo>
                  <a:cubicBezTo>
                    <a:pt x="1155" y="2767"/>
                    <a:pt x="1733" y="2615"/>
                    <a:pt x="2310" y="2524"/>
                  </a:cubicBezTo>
                  <a:cubicBezTo>
                    <a:pt x="2858" y="2463"/>
                    <a:pt x="3435" y="2463"/>
                    <a:pt x="3982" y="2281"/>
                  </a:cubicBezTo>
                  <a:cubicBezTo>
                    <a:pt x="5198" y="1855"/>
                    <a:pt x="5958" y="518"/>
                    <a:pt x="7174" y="1"/>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20"/>
            <p:cNvSpPr/>
            <p:nvPr/>
          </p:nvSpPr>
          <p:spPr>
            <a:xfrm>
              <a:off x="10820375" y="1952450"/>
              <a:ext cx="136050" cy="22825"/>
            </a:xfrm>
            <a:custGeom>
              <a:avLst/>
              <a:gdLst/>
              <a:ahLst/>
              <a:cxnLst/>
              <a:rect l="l" t="t" r="r" b="b"/>
              <a:pathLst>
                <a:path w="5442" h="913" fill="none" extrusionOk="0">
                  <a:moveTo>
                    <a:pt x="1" y="912"/>
                  </a:moveTo>
                  <a:cubicBezTo>
                    <a:pt x="274" y="547"/>
                    <a:pt x="760" y="456"/>
                    <a:pt x="1186" y="487"/>
                  </a:cubicBezTo>
                  <a:cubicBezTo>
                    <a:pt x="1642" y="517"/>
                    <a:pt x="2037" y="669"/>
                    <a:pt x="2493" y="730"/>
                  </a:cubicBezTo>
                  <a:cubicBezTo>
                    <a:pt x="2797" y="760"/>
                    <a:pt x="3101" y="760"/>
                    <a:pt x="3405" y="699"/>
                  </a:cubicBezTo>
                  <a:cubicBezTo>
                    <a:pt x="4104" y="547"/>
                    <a:pt x="4742" y="92"/>
                    <a:pt x="5441" y="0"/>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20"/>
            <p:cNvSpPr/>
            <p:nvPr/>
          </p:nvSpPr>
          <p:spPr>
            <a:xfrm>
              <a:off x="10855325" y="2037550"/>
              <a:ext cx="75250" cy="18275"/>
            </a:xfrm>
            <a:custGeom>
              <a:avLst/>
              <a:gdLst/>
              <a:ahLst/>
              <a:cxnLst/>
              <a:rect l="l" t="t" r="r" b="b"/>
              <a:pathLst>
                <a:path w="3010" h="731" fill="none" extrusionOk="0">
                  <a:moveTo>
                    <a:pt x="1" y="396"/>
                  </a:moveTo>
                  <a:cubicBezTo>
                    <a:pt x="366" y="183"/>
                    <a:pt x="791" y="1"/>
                    <a:pt x="1186" y="92"/>
                  </a:cubicBezTo>
                  <a:cubicBezTo>
                    <a:pt x="1521" y="153"/>
                    <a:pt x="1794" y="426"/>
                    <a:pt x="2098" y="578"/>
                  </a:cubicBezTo>
                  <a:cubicBezTo>
                    <a:pt x="2402" y="730"/>
                    <a:pt x="2858" y="730"/>
                    <a:pt x="3010" y="426"/>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20"/>
            <p:cNvSpPr/>
            <p:nvPr/>
          </p:nvSpPr>
          <p:spPr>
            <a:xfrm>
              <a:off x="10571125" y="1824025"/>
              <a:ext cx="140600" cy="82100"/>
            </a:xfrm>
            <a:custGeom>
              <a:avLst/>
              <a:gdLst/>
              <a:ahLst/>
              <a:cxnLst/>
              <a:rect l="l" t="t" r="r" b="b"/>
              <a:pathLst>
                <a:path w="5624" h="3284" fill="none" extrusionOk="0">
                  <a:moveTo>
                    <a:pt x="5624" y="1"/>
                  </a:moveTo>
                  <a:cubicBezTo>
                    <a:pt x="5381" y="213"/>
                    <a:pt x="5168" y="426"/>
                    <a:pt x="4925" y="639"/>
                  </a:cubicBezTo>
                  <a:cubicBezTo>
                    <a:pt x="4408" y="1125"/>
                    <a:pt x="3770" y="1642"/>
                    <a:pt x="3040" y="1672"/>
                  </a:cubicBezTo>
                  <a:cubicBezTo>
                    <a:pt x="2554" y="1672"/>
                    <a:pt x="2068" y="1460"/>
                    <a:pt x="1581" y="1551"/>
                  </a:cubicBezTo>
                  <a:cubicBezTo>
                    <a:pt x="1186" y="1611"/>
                    <a:pt x="821" y="1885"/>
                    <a:pt x="578" y="2189"/>
                  </a:cubicBezTo>
                  <a:cubicBezTo>
                    <a:pt x="335" y="2523"/>
                    <a:pt x="153" y="2888"/>
                    <a:pt x="1" y="3283"/>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20"/>
            <p:cNvSpPr/>
            <p:nvPr/>
          </p:nvSpPr>
          <p:spPr>
            <a:xfrm>
              <a:off x="10676000" y="1884825"/>
              <a:ext cx="71450" cy="166425"/>
            </a:xfrm>
            <a:custGeom>
              <a:avLst/>
              <a:gdLst/>
              <a:ahLst/>
              <a:cxnLst/>
              <a:rect l="l" t="t" r="r" b="b"/>
              <a:pathLst>
                <a:path w="2858" h="6657" fill="none" extrusionOk="0">
                  <a:moveTo>
                    <a:pt x="2706" y="0"/>
                  </a:moveTo>
                  <a:cubicBezTo>
                    <a:pt x="2858" y="335"/>
                    <a:pt x="2675" y="699"/>
                    <a:pt x="2554" y="1034"/>
                  </a:cubicBezTo>
                  <a:cubicBezTo>
                    <a:pt x="2341" y="1672"/>
                    <a:pt x="2371" y="2401"/>
                    <a:pt x="2007" y="3009"/>
                  </a:cubicBezTo>
                  <a:cubicBezTo>
                    <a:pt x="1855" y="3313"/>
                    <a:pt x="1611" y="3556"/>
                    <a:pt x="1399" y="3830"/>
                  </a:cubicBezTo>
                  <a:cubicBezTo>
                    <a:pt x="973" y="4347"/>
                    <a:pt x="730" y="4955"/>
                    <a:pt x="456" y="5563"/>
                  </a:cubicBezTo>
                  <a:cubicBezTo>
                    <a:pt x="304" y="5927"/>
                    <a:pt x="152" y="6292"/>
                    <a:pt x="0" y="6657"/>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20"/>
            <p:cNvSpPr/>
            <p:nvPr/>
          </p:nvSpPr>
          <p:spPr>
            <a:xfrm>
              <a:off x="10791500" y="1993475"/>
              <a:ext cx="37250" cy="107175"/>
            </a:xfrm>
            <a:custGeom>
              <a:avLst/>
              <a:gdLst/>
              <a:ahLst/>
              <a:cxnLst/>
              <a:rect l="l" t="t" r="r" b="b"/>
              <a:pathLst>
                <a:path w="1490" h="4287" fill="none" extrusionOk="0">
                  <a:moveTo>
                    <a:pt x="1490" y="1"/>
                  </a:moveTo>
                  <a:cubicBezTo>
                    <a:pt x="1277" y="761"/>
                    <a:pt x="1034" y="1490"/>
                    <a:pt x="760" y="2189"/>
                  </a:cubicBezTo>
                  <a:cubicBezTo>
                    <a:pt x="517" y="2888"/>
                    <a:pt x="244" y="3587"/>
                    <a:pt x="1" y="4287"/>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20"/>
            <p:cNvSpPr/>
            <p:nvPr/>
          </p:nvSpPr>
          <p:spPr>
            <a:xfrm>
              <a:off x="10840900" y="2074800"/>
              <a:ext cx="19025" cy="53975"/>
            </a:xfrm>
            <a:custGeom>
              <a:avLst/>
              <a:gdLst/>
              <a:ahLst/>
              <a:cxnLst/>
              <a:rect l="l" t="t" r="r" b="b"/>
              <a:pathLst>
                <a:path w="761" h="2159" fill="none" extrusionOk="0">
                  <a:moveTo>
                    <a:pt x="760" y="0"/>
                  </a:moveTo>
                  <a:cubicBezTo>
                    <a:pt x="365" y="669"/>
                    <a:pt x="122" y="1368"/>
                    <a:pt x="0" y="2128"/>
                  </a:cubicBezTo>
                  <a:cubicBezTo>
                    <a:pt x="61" y="2158"/>
                    <a:pt x="152" y="2128"/>
                    <a:pt x="183" y="2037"/>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20"/>
            <p:cNvSpPr/>
            <p:nvPr/>
          </p:nvSpPr>
          <p:spPr>
            <a:xfrm>
              <a:off x="10876000" y="1588350"/>
              <a:ext cx="503125" cy="479600"/>
            </a:xfrm>
            <a:custGeom>
              <a:avLst/>
              <a:gdLst/>
              <a:ahLst/>
              <a:cxnLst/>
              <a:rect l="l" t="t" r="r" b="b"/>
              <a:pathLst>
                <a:path w="20125" h="19184" extrusionOk="0">
                  <a:moveTo>
                    <a:pt x="8918" y="1373"/>
                  </a:moveTo>
                  <a:cubicBezTo>
                    <a:pt x="9719" y="1373"/>
                    <a:pt x="11097" y="1798"/>
                    <a:pt x="11150" y="2589"/>
                  </a:cubicBezTo>
                  <a:cubicBezTo>
                    <a:pt x="11180" y="2771"/>
                    <a:pt x="11058" y="2984"/>
                    <a:pt x="10876" y="3075"/>
                  </a:cubicBezTo>
                  <a:cubicBezTo>
                    <a:pt x="10694" y="3196"/>
                    <a:pt x="10481" y="3227"/>
                    <a:pt x="10268" y="3227"/>
                  </a:cubicBezTo>
                  <a:cubicBezTo>
                    <a:pt x="10220" y="3229"/>
                    <a:pt x="10172" y="3230"/>
                    <a:pt x="10124" y="3230"/>
                  </a:cubicBezTo>
                  <a:cubicBezTo>
                    <a:pt x="9504" y="3230"/>
                    <a:pt x="8889" y="3049"/>
                    <a:pt x="8353" y="2710"/>
                  </a:cubicBezTo>
                  <a:cubicBezTo>
                    <a:pt x="8171" y="2589"/>
                    <a:pt x="8019" y="2437"/>
                    <a:pt x="7958" y="2224"/>
                  </a:cubicBezTo>
                  <a:cubicBezTo>
                    <a:pt x="7897" y="2041"/>
                    <a:pt x="7958" y="1829"/>
                    <a:pt x="8110" y="1677"/>
                  </a:cubicBezTo>
                  <a:cubicBezTo>
                    <a:pt x="8232" y="1555"/>
                    <a:pt x="8414" y="1464"/>
                    <a:pt x="8596" y="1403"/>
                  </a:cubicBezTo>
                  <a:cubicBezTo>
                    <a:pt x="8685" y="1383"/>
                    <a:pt x="8795" y="1373"/>
                    <a:pt x="8918" y="1373"/>
                  </a:cubicBezTo>
                  <a:close/>
                  <a:moveTo>
                    <a:pt x="4523" y="5962"/>
                  </a:moveTo>
                  <a:cubicBezTo>
                    <a:pt x="5314" y="6023"/>
                    <a:pt x="5982" y="6753"/>
                    <a:pt x="5982" y="7513"/>
                  </a:cubicBezTo>
                  <a:cubicBezTo>
                    <a:pt x="5982" y="7604"/>
                    <a:pt x="5982" y="7665"/>
                    <a:pt x="5952" y="7756"/>
                  </a:cubicBezTo>
                  <a:cubicBezTo>
                    <a:pt x="5901" y="7833"/>
                    <a:pt x="5822" y="7861"/>
                    <a:pt x="5735" y="7861"/>
                  </a:cubicBezTo>
                  <a:cubicBezTo>
                    <a:pt x="5615" y="7861"/>
                    <a:pt x="5480" y="7808"/>
                    <a:pt x="5374" y="7756"/>
                  </a:cubicBezTo>
                  <a:cubicBezTo>
                    <a:pt x="4979" y="7482"/>
                    <a:pt x="4645" y="7117"/>
                    <a:pt x="4432" y="6722"/>
                  </a:cubicBezTo>
                  <a:lnTo>
                    <a:pt x="4432" y="6601"/>
                  </a:lnTo>
                  <a:cubicBezTo>
                    <a:pt x="4371" y="6479"/>
                    <a:pt x="4311" y="6327"/>
                    <a:pt x="4311" y="6175"/>
                  </a:cubicBezTo>
                  <a:cubicBezTo>
                    <a:pt x="4311" y="6114"/>
                    <a:pt x="4341" y="6023"/>
                    <a:pt x="4402" y="5993"/>
                  </a:cubicBezTo>
                  <a:cubicBezTo>
                    <a:pt x="4432" y="5962"/>
                    <a:pt x="4493" y="5962"/>
                    <a:pt x="4523" y="5962"/>
                  </a:cubicBezTo>
                  <a:close/>
                  <a:moveTo>
                    <a:pt x="12220" y="10568"/>
                  </a:moveTo>
                  <a:cubicBezTo>
                    <a:pt x="12391" y="10568"/>
                    <a:pt x="12571" y="10616"/>
                    <a:pt x="12730" y="10704"/>
                  </a:cubicBezTo>
                  <a:cubicBezTo>
                    <a:pt x="13369" y="11038"/>
                    <a:pt x="13612" y="11646"/>
                    <a:pt x="13916" y="12254"/>
                  </a:cubicBezTo>
                  <a:cubicBezTo>
                    <a:pt x="14007" y="12406"/>
                    <a:pt x="14128" y="12558"/>
                    <a:pt x="14220" y="12710"/>
                  </a:cubicBezTo>
                  <a:cubicBezTo>
                    <a:pt x="14402" y="12984"/>
                    <a:pt x="14463" y="13318"/>
                    <a:pt x="14402" y="13622"/>
                  </a:cubicBezTo>
                  <a:cubicBezTo>
                    <a:pt x="14341" y="13956"/>
                    <a:pt x="14098" y="14230"/>
                    <a:pt x="13794" y="14321"/>
                  </a:cubicBezTo>
                  <a:cubicBezTo>
                    <a:pt x="13712" y="14351"/>
                    <a:pt x="13626" y="14364"/>
                    <a:pt x="13539" y="14364"/>
                  </a:cubicBezTo>
                  <a:cubicBezTo>
                    <a:pt x="13273" y="14364"/>
                    <a:pt x="12997" y="14239"/>
                    <a:pt x="12791" y="14078"/>
                  </a:cubicBezTo>
                  <a:cubicBezTo>
                    <a:pt x="12517" y="13835"/>
                    <a:pt x="12335" y="13531"/>
                    <a:pt x="12153" y="13197"/>
                  </a:cubicBezTo>
                  <a:lnTo>
                    <a:pt x="11879" y="12741"/>
                  </a:lnTo>
                  <a:cubicBezTo>
                    <a:pt x="11666" y="12406"/>
                    <a:pt x="11454" y="12042"/>
                    <a:pt x="11423" y="11677"/>
                  </a:cubicBezTo>
                  <a:cubicBezTo>
                    <a:pt x="11362" y="11282"/>
                    <a:pt x="11514" y="10826"/>
                    <a:pt x="11879" y="10643"/>
                  </a:cubicBezTo>
                  <a:cubicBezTo>
                    <a:pt x="11981" y="10593"/>
                    <a:pt x="12098" y="10568"/>
                    <a:pt x="12220" y="10568"/>
                  </a:cubicBezTo>
                  <a:close/>
                  <a:moveTo>
                    <a:pt x="9444" y="13410"/>
                  </a:moveTo>
                  <a:cubicBezTo>
                    <a:pt x="9508" y="13410"/>
                    <a:pt x="9572" y="13420"/>
                    <a:pt x="9630" y="13440"/>
                  </a:cubicBezTo>
                  <a:cubicBezTo>
                    <a:pt x="10147" y="13592"/>
                    <a:pt x="10420" y="14169"/>
                    <a:pt x="10633" y="14656"/>
                  </a:cubicBezTo>
                  <a:cubicBezTo>
                    <a:pt x="10755" y="14960"/>
                    <a:pt x="10876" y="15233"/>
                    <a:pt x="10907" y="15567"/>
                  </a:cubicBezTo>
                  <a:cubicBezTo>
                    <a:pt x="10937" y="15841"/>
                    <a:pt x="10815" y="16175"/>
                    <a:pt x="10542" y="16297"/>
                  </a:cubicBezTo>
                  <a:cubicBezTo>
                    <a:pt x="10486" y="16318"/>
                    <a:pt x="10427" y="16328"/>
                    <a:pt x="10367" y="16328"/>
                  </a:cubicBezTo>
                  <a:cubicBezTo>
                    <a:pt x="10164" y="16328"/>
                    <a:pt x="9946" y="16218"/>
                    <a:pt x="9782" y="16054"/>
                  </a:cubicBezTo>
                  <a:cubicBezTo>
                    <a:pt x="9204" y="15507"/>
                    <a:pt x="9052" y="14625"/>
                    <a:pt x="8961" y="13835"/>
                  </a:cubicBezTo>
                  <a:lnTo>
                    <a:pt x="9022" y="13744"/>
                  </a:lnTo>
                  <a:cubicBezTo>
                    <a:pt x="9052" y="13683"/>
                    <a:pt x="9052" y="13622"/>
                    <a:pt x="9083" y="13561"/>
                  </a:cubicBezTo>
                  <a:cubicBezTo>
                    <a:pt x="9166" y="13457"/>
                    <a:pt x="9306" y="13410"/>
                    <a:pt x="9444" y="13410"/>
                  </a:cubicBezTo>
                  <a:close/>
                  <a:moveTo>
                    <a:pt x="9437" y="0"/>
                  </a:moveTo>
                  <a:cubicBezTo>
                    <a:pt x="9371" y="0"/>
                    <a:pt x="9303" y="2"/>
                    <a:pt x="9235" y="5"/>
                  </a:cubicBezTo>
                  <a:cubicBezTo>
                    <a:pt x="5253" y="187"/>
                    <a:pt x="177" y="5810"/>
                    <a:pt x="359" y="11586"/>
                  </a:cubicBezTo>
                  <a:cubicBezTo>
                    <a:pt x="420" y="13865"/>
                    <a:pt x="116" y="16023"/>
                    <a:pt x="55" y="17209"/>
                  </a:cubicBezTo>
                  <a:cubicBezTo>
                    <a:pt x="0" y="18284"/>
                    <a:pt x="870" y="19183"/>
                    <a:pt x="1916" y="19183"/>
                  </a:cubicBezTo>
                  <a:cubicBezTo>
                    <a:pt x="2024" y="19183"/>
                    <a:pt x="2133" y="19174"/>
                    <a:pt x="2244" y="19154"/>
                  </a:cubicBezTo>
                  <a:cubicBezTo>
                    <a:pt x="3824" y="18881"/>
                    <a:pt x="5891" y="19124"/>
                    <a:pt x="8292" y="18729"/>
                  </a:cubicBezTo>
                  <a:cubicBezTo>
                    <a:pt x="12730" y="17999"/>
                    <a:pt x="18080" y="14504"/>
                    <a:pt x="19326" y="9002"/>
                  </a:cubicBezTo>
                  <a:cubicBezTo>
                    <a:pt x="20125" y="5457"/>
                    <a:pt x="17428" y="4820"/>
                    <a:pt x="15388" y="4820"/>
                  </a:cubicBezTo>
                  <a:cubicBezTo>
                    <a:pt x="14245" y="4820"/>
                    <a:pt x="13308" y="5020"/>
                    <a:pt x="13308" y="5020"/>
                  </a:cubicBezTo>
                  <a:cubicBezTo>
                    <a:pt x="13308" y="5020"/>
                    <a:pt x="13220" y="0"/>
                    <a:pt x="94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20"/>
            <p:cNvSpPr/>
            <p:nvPr/>
          </p:nvSpPr>
          <p:spPr>
            <a:xfrm>
              <a:off x="10911575" y="1730550"/>
              <a:ext cx="282700" cy="308550"/>
            </a:xfrm>
            <a:custGeom>
              <a:avLst/>
              <a:gdLst/>
              <a:ahLst/>
              <a:cxnLst/>
              <a:rect l="l" t="t" r="r" b="b"/>
              <a:pathLst>
                <a:path w="11308" h="12342" fill="none" extrusionOk="0">
                  <a:moveTo>
                    <a:pt x="91" y="12341"/>
                  </a:moveTo>
                  <a:cubicBezTo>
                    <a:pt x="0" y="11825"/>
                    <a:pt x="243" y="11308"/>
                    <a:pt x="578" y="10943"/>
                  </a:cubicBezTo>
                  <a:cubicBezTo>
                    <a:pt x="912" y="10548"/>
                    <a:pt x="1368" y="10275"/>
                    <a:pt x="1793" y="9971"/>
                  </a:cubicBezTo>
                  <a:cubicBezTo>
                    <a:pt x="3283" y="8937"/>
                    <a:pt x="4590" y="7569"/>
                    <a:pt x="5593" y="6019"/>
                  </a:cubicBezTo>
                  <a:cubicBezTo>
                    <a:pt x="5988" y="5411"/>
                    <a:pt x="6353" y="4743"/>
                    <a:pt x="6839" y="4165"/>
                  </a:cubicBezTo>
                  <a:cubicBezTo>
                    <a:pt x="7173" y="3709"/>
                    <a:pt x="7599" y="3344"/>
                    <a:pt x="8025" y="2949"/>
                  </a:cubicBezTo>
                  <a:cubicBezTo>
                    <a:pt x="8176" y="2797"/>
                    <a:pt x="8359" y="2645"/>
                    <a:pt x="8511" y="2493"/>
                  </a:cubicBezTo>
                  <a:cubicBezTo>
                    <a:pt x="9423" y="1673"/>
                    <a:pt x="10365" y="822"/>
                    <a:pt x="11307" y="1"/>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20"/>
            <p:cNvSpPr/>
            <p:nvPr/>
          </p:nvSpPr>
          <p:spPr>
            <a:xfrm>
              <a:off x="11108375" y="1807300"/>
              <a:ext cx="63850" cy="192275"/>
            </a:xfrm>
            <a:custGeom>
              <a:avLst/>
              <a:gdLst/>
              <a:ahLst/>
              <a:cxnLst/>
              <a:rect l="l" t="t" r="r" b="b"/>
              <a:pathLst>
                <a:path w="2554" h="7691" fill="none" extrusionOk="0">
                  <a:moveTo>
                    <a:pt x="1" y="1"/>
                  </a:moveTo>
                  <a:cubicBezTo>
                    <a:pt x="456" y="214"/>
                    <a:pt x="791" y="730"/>
                    <a:pt x="821" y="1247"/>
                  </a:cubicBezTo>
                  <a:cubicBezTo>
                    <a:pt x="821" y="1551"/>
                    <a:pt x="730" y="1855"/>
                    <a:pt x="700" y="2129"/>
                  </a:cubicBezTo>
                  <a:cubicBezTo>
                    <a:pt x="578" y="2706"/>
                    <a:pt x="608" y="3284"/>
                    <a:pt x="730" y="3831"/>
                  </a:cubicBezTo>
                  <a:cubicBezTo>
                    <a:pt x="760" y="4043"/>
                    <a:pt x="852" y="4256"/>
                    <a:pt x="973" y="4439"/>
                  </a:cubicBezTo>
                  <a:cubicBezTo>
                    <a:pt x="1095" y="4621"/>
                    <a:pt x="1247" y="4743"/>
                    <a:pt x="1399" y="4895"/>
                  </a:cubicBezTo>
                  <a:cubicBezTo>
                    <a:pt x="1672" y="5168"/>
                    <a:pt x="1794" y="5563"/>
                    <a:pt x="1915" y="5928"/>
                  </a:cubicBezTo>
                  <a:cubicBezTo>
                    <a:pt x="2128" y="6505"/>
                    <a:pt x="2341" y="7083"/>
                    <a:pt x="2554" y="7691"/>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20"/>
            <p:cNvSpPr/>
            <p:nvPr/>
          </p:nvSpPr>
          <p:spPr>
            <a:xfrm>
              <a:off x="11148650" y="1769325"/>
              <a:ext cx="146675" cy="144400"/>
            </a:xfrm>
            <a:custGeom>
              <a:avLst/>
              <a:gdLst/>
              <a:ahLst/>
              <a:cxnLst/>
              <a:rect l="l" t="t" r="r" b="b"/>
              <a:pathLst>
                <a:path w="5867" h="5776" fill="none" extrusionOk="0">
                  <a:moveTo>
                    <a:pt x="1" y="0"/>
                  </a:moveTo>
                  <a:cubicBezTo>
                    <a:pt x="244" y="304"/>
                    <a:pt x="669" y="365"/>
                    <a:pt x="1034" y="517"/>
                  </a:cubicBezTo>
                  <a:cubicBezTo>
                    <a:pt x="1551" y="760"/>
                    <a:pt x="1855" y="1277"/>
                    <a:pt x="2098" y="1793"/>
                  </a:cubicBezTo>
                  <a:cubicBezTo>
                    <a:pt x="2311" y="2341"/>
                    <a:pt x="2463" y="2888"/>
                    <a:pt x="2797" y="3344"/>
                  </a:cubicBezTo>
                  <a:cubicBezTo>
                    <a:pt x="3557" y="4407"/>
                    <a:pt x="5046" y="4742"/>
                    <a:pt x="5867" y="5775"/>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20"/>
            <p:cNvSpPr/>
            <p:nvPr/>
          </p:nvSpPr>
          <p:spPr>
            <a:xfrm>
              <a:off x="11036175" y="1911425"/>
              <a:ext cx="60825" cy="123875"/>
            </a:xfrm>
            <a:custGeom>
              <a:avLst/>
              <a:gdLst/>
              <a:ahLst/>
              <a:cxnLst/>
              <a:rect l="l" t="t" r="r" b="b"/>
              <a:pathLst>
                <a:path w="2433" h="4955" fill="none" extrusionOk="0">
                  <a:moveTo>
                    <a:pt x="1" y="0"/>
                  </a:moveTo>
                  <a:cubicBezTo>
                    <a:pt x="426" y="152"/>
                    <a:pt x="639" y="578"/>
                    <a:pt x="730" y="1033"/>
                  </a:cubicBezTo>
                  <a:cubicBezTo>
                    <a:pt x="822" y="1459"/>
                    <a:pt x="822" y="1885"/>
                    <a:pt x="882" y="2340"/>
                  </a:cubicBezTo>
                  <a:cubicBezTo>
                    <a:pt x="913" y="2644"/>
                    <a:pt x="1004" y="2948"/>
                    <a:pt x="1156" y="3222"/>
                  </a:cubicBezTo>
                  <a:cubicBezTo>
                    <a:pt x="1490" y="3860"/>
                    <a:pt x="2129" y="4316"/>
                    <a:pt x="2433" y="4954"/>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20"/>
            <p:cNvSpPr/>
            <p:nvPr/>
          </p:nvSpPr>
          <p:spPr>
            <a:xfrm>
              <a:off x="10976925" y="1965375"/>
              <a:ext cx="19775" cy="72200"/>
            </a:xfrm>
            <a:custGeom>
              <a:avLst/>
              <a:gdLst/>
              <a:ahLst/>
              <a:cxnLst/>
              <a:rect l="l" t="t" r="r" b="b"/>
              <a:pathLst>
                <a:path w="791" h="2888" fill="none" extrusionOk="0">
                  <a:moveTo>
                    <a:pt x="0" y="0"/>
                  </a:moveTo>
                  <a:cubicBezTo>
                    <a:pt x="304" y="304"/>
                    <a:pt x="608" y="638"/>
                    <a:pt x="638" y="1064"/>
                  </a:cubicBezTo>
                  <a:cubicBezTo>
                    <a:pt x="638" y="1398"/>
                    <a:pt x="486" y="1733"/>
                    <a:pt x="395" y="2067"/>
                  </a:cubicBezTo>
                  <a:cubicBezTo>
                    <a:pt x="334" y="2401"/>
                    <a:pt x="456" y="2827"/>
                    <a:pt x="790" y="2888"/>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20"/>
            <p:cNvSpPr/>
            <p:nvPr/>
          </p:nvSpPr>
          <p:spPr>
            <a:xfrm>
              <a:off x="11032375" y="1652300"/>
              <a:ext cx="118575" cy="112475"/>
            </a:xfrm>
            <a:custGeom>
              <a:avLst/>
              <a:gdLst/>
              <a:ahLst/>
              <a:cxnLst/>
              <a:rect l="l" t="t" r="r" b="b"/>
              <a:pathLst>
                <a:path w="4743" h="4499" fill="none" extrusionOk="0">
                  <a:moveTo>
                    <a:pt x="4743" y="4499"/>
                  </a:moveTo>
                  <a:cubicBezTo>
                    <a:pt x="4469" y="4316"/>
                    <a:pt x="4196" y="4164"/>
                    <a:pt x="3922" y="4012"/>
                  </a:cubicBezTo>
                  <a:cubicBezTo>
                    <a:pt x="3314" y="3617"/>
                    <a:pt x="2645" y="3192"/>
                    <a:pt x="2402" y="2493"/>
                  </a:cubicBezTo>
                  <a:cubicBezTo>
                    <a:pt x="2250" y="2006"/>
                    <a:pt x="2311" y="1490"/>
                    <a:pt x="2129" y="1064"/>
                  </a:cubicBezTo>
                  <a:cubicBezTo>
                    <a:pt x="1946" y="669"/>
                    <a:pt x="1582" y="426"/>
                    <a:pt x="1186" y="274"/>
                  </a:cubicBezTo>
                  <a:cubicBezTo>
                    <a:pt x="822" y="122"/>
                    <a:pt x="396" y="61"/>
                    <a:pt x="1" y="0"/>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20"/>
            <p:cNvSpPr/>
            <p:nvPr/>
          </p:nvSpPr>
          <p:spPr>
            <a:xfrm>
              <a:off x="10922200" y="1794400"/>
              <a:ext cx="179350" cy="26600"/>
            </a:xfrm>
            <a:custGeom>
              <a:avLst/>
              <a:gdLst/>
              <a:ahLst/>
              <a:cxnLst/>
              <a:rect l="l" t="t" r="r" b="b"/>
              <a:pathLst>
                <a:path w="7174" h="1064" fill="none" extrusionOk="0">
                  <a:moveTo>
                    <a:pt x="7174" y="730"/>
                  </a:moveTo>
                  <a:cubicBezTo>
                    <a:pt x="6900" y="942"/>
                    <a:pt x="6505" y="882"/>
                    <a:pt x="6141" y="882"/>
                  </a:cubicBezTo>
                  <a:cubicBezTo>
                    <a:pt x="5441" y="851"/>
                    <a:pt x="4742" y="1064"/>
                    <a:pt x="4074" y="912"/>
                  </a:cubicBezTo>
                  <a:cubicBezTo>
                    <a:pt x="3739" y="821"/>
                    <a:pt x="3466" y="638"/>
                    <a:pt x="3131" y="517"/>
                  </a:cubicBezTo>
                  <a:cubicBezTo>
                    <a:pt x="2523" y="274"/>
                    <a:pt x="1855" y="213"/>
                    <a:pt x="1186" y="122"/>
                  </a:cubicBezTo>
                  <a:cubicBezTo>
                    <a:pt x="791" y="91"/>
                    <a:pt x="396" y="30"/>
                    <a:pt x="1" y="0"/>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20"/>
            <p:cNvSpPr/>
            <p:nvPr/>
          </p:nvSpPr>
          <p:spPr>
            <a:xfrm>
              <a:off x="10907775" y="1919000"/>
              <a:ext cx="113250" cy="6125"/>
            </a:xfrm>
            <a:custGeom>
              <a:avLst/>
              <a:gdLst/>
              <a:ahLst/>
              <a:cxnLst/>
              <a:rect l="l" t="t" r="r" b="b"/>
              <a:pathLst>
                <a:path w="4530" h="245" fill="none" extrusionOk="0">
                  <a:moveTo>
                    <a:pt x="4529" y="214"/>
                  </a:moveTo>
                  <a:cubicBezTo>
                    <a:pt x="3739" y="244"/>
                    <a:pt x="2979" y="183"/>
                    <a:pt x="2219" y="153"/>
                  </a:cubicBezTo>
                  <a:cubicBezTo>
                    <a:pt x="1459" y="92"/>
                    <a:pt x="730" y="62"/>
                    <a:pt x="0" y="1"/>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20"/>
            <p:cNvSpPr/>
            <p:nvPr/>
          </p:nvSpPr>
          <p:spPr>
            <a:xfrm>
              <a:off x="10894850" y="1971450"/>
              <a:ext cx="57000" cy="6100"/>
            </a:xfrm>
            <a:custGeom>
              <a:avLst/>
              <a:gdLst/>
              <a:ahLst/>
              <a:cxnLst/>
              <a:rect l="l" t="t" r="r" b="b"/>
              <a:pathLst>
                <a:path w="2280" h="244" fill="none" extrusionOk="0">
                  <a:moveTo>
                    <a:pt x="2280" y="243"/>
                  </a:moveTo>
                  <a:cubicBezTo>
                    <a:pt x="1551" y="61"/>
                    <a:pt x="760" y="0"/>
                    <a:pt x="31" y="91"/>
                  </a:cubicBezTo>
                  <a:cubicBezTo>
                    <a:pt x="0" y="183"/>
                    <a:pt x="92" y="243"/>
                    <a:pt x="152" y="243"/>
                  </a:cubicBezTo>
                </a:path>
              </a:pathLst>
            </a:custGeom>
            <a:noFill/>
            <a:ln w="987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20"/>
            <p:cNvSpPr/>
            <p:nvPr/>
          </p:nvSpPr>
          <p:spPr>
            <a:xfrm>
              <a:off x="10248175" y="1575450"/>
              <a:ext cx="588950" cy="452350"/>
            </a:xfrm>
            <a:custGeom>
              <a:avLst/>
              <a:gdLst/>
              <a:ahLst/>
              <a:cxnLst/>
              <a:rect l="l" t="t" r="r" b="b"/>
              <a:pathLst>
                <a:path w="23558" h="18094" extrusionOk="0">
                  <a:moveTo>
                    <a:pt x="12402" y="1281"/>
                  </a:moveTo>
                  <a:cubicBezTo>
                    <a:pt x="13101" y="1281"/>
                    <a:pt x="14743" y="2162"/>
                    <a:pt x="14621" y="3044"/>
                  </a:cubicBezTo>
                  <a:cubicBezTo>
                    <a:pt x="14591" y="3256"/>
                    <a:pt x="14408" y="3408"/>
                    <a:pt x="14226" y="3469"/>
                  </a:cubicBezTo>
                  <a:cubicBezTo>
                    <a:pt x="14136" y="3495"/>
                    <a:pt x="14046" y="3504"/>
                    <a:pt x="13958" y="3504"/>
                  </a:cubicBezTo>
                  <a:cubicBezTo>
                    <a:pt x="13839" y="3504"/>
                    <a:pt x="13723" y="3487"/>
                    <a:pt x="13618" y="3469"/>
                  </a:cubicBezTo>
                  <a:cubicBezTo>
                    <a:pt x="12949" y="3317"/>
                    <a:pt x="12341" y="2983"/>
                    <a:pt x="11885" y="2497"/>
                  </a:cubicBezTo>
                  <a:cubicBezTo>
                    <a:pt x="11733" y="2345"/>
                    <a:pt x="11581" y="2162"/>
                    <a:pt x="11581" y="1949"/>
                  </a:cubicBezTo>
                  <a:cubicBezTo>
                    <a:pt x="11581" y="1737"/>
                    <a:pt x="11703" y="1554"/>
                    <a:pt x="11855" y="1433"/>
                  </a:cubicBezTo>
                  <a:cubicBezTo>
                    <a:pt x="12007" y="1342"/>
                    <a:pt x="12220" y="1281"/>
                    <a:pt x="12402" y="1281"/>
                  </a:cubicBezTo>
                  <a:close/>
                  <a:moveTo>
                    <a:pt x="7311" y="4723"/>
                  </a:moveTo>
                  <a:cubicBezTo>
                    <a:pt x="7334" y="4723"/>
                    <a:pt x="7356" y="4731"/>
                    <a:pt x="7387" y="4746"/>
                  </a:cubicBezTo>
                  <a:cubicBezTo>
                    <a:pt x="8116" y="4989"/>
                    <a:pt x="8603" y="5840"/>
                    <a:pt x="8420" y="6600"/>
                  </a:cubicBezTo>
                  <a:cubicBezTo>
                    <a:pt x="8420" y="6691"/>
                    <a:pt x="8390" y="6752"/>
                    <a:pt x="8329" y="6813"/>
                  </a:cubicBezTo>
                  <a:cubicBezTo>
                    <a:pt x="8281" y="6861"/>
                    <a:pt x="8221" y="6882"/>
                    <a:pt x="8156" y="6882"/>
                  </a:cubicBezTo>
                  <a:cubicBezTo>
                    <a:pt x="8016" y="6882"/>
                    <a:pt x="7855" y="6785"/>
                    <a:pt x="7752" y="6661"/>
                  </a:cubicBezTo>
                  <a:cubicBezTo>
                    <a:pt x="7417" y="6326"/>
                    <a:pt x="7204" y="5901"/>
                    <a:pt x="7113" y="5445"/>
                  </a:cubicBezTo>
                  <a:lnTo>
                    <a:pt x="7113" y="5354"/>
                  </a:lnTo>
                  <a:cubicBezTo>
                    <a:pt x="7083" y="5202"/>
                    <a:pt x="7083" y="5050"/>
                    <a:pt x="7113" y="4898"/>
                  </a:cubicBezTo>
                  <a:cubicBezTo>
                    <a:pt x="7144" y="4837"/>
                    <a:pt x="7174" y="4746"/>
                    <a:pt x="7235" y="4746"/>
                  </a:cubicBezTo>
                  <a:cubicBezTo>
                    <a:pt x="7265" y="4731"/>
                    <a:pt x="7288" y="4723"/>
                    <a:pt x="7311" y="4723"/>
                  </a:cubicBezTo>
                  <a:close/>
                  <a:moveTo>
                    <a:pt x="13533" y="11022"/>
                  </a:moveTo>
                  <a:cubicBezTo>
                    <a:pt x="13782" y="11022"/>
                    <a:pt x="14020" y="11136"/>
                    <a:pt x="14195" y="11311"/>
                  </a:cubicBezTo>
                  <a:cubicBezTo>
                    <a:pt x="14743" y="11798"/>
                    <a:pt x="14834" y="12436"/>
                    <a:pt x="14986" y="13074"/>
                  </a:cubicBezTo>
                  <a:cubicBezTo>
                    <a:pt x="15016" y="13257"/>
                    <a:pt x="15107" y="13439"/>
                    <a:pt x="15168" y="13591"/>
                  </a:cubicBezTo>
                  <a:cubicBezTo>
                    <a:pt x="15290" y="13895"/>
                    <a:pt x="15290" y="14260"/>
                    <a:pt x="15138" y="14533"/>
                  </a:cubicBezTo>
                  <a:cubicBezTo>
                    <a:pt x="14986" y="14837"/>
                    <a:pt x="14712" y="15050"/>
                    <a:pt x="14378" y="15080"/>
                  </a:cubicBezTo>
                  <a:cubicBezTo>
                    <a:pt x="14357" y="15082"/>
                    <a:pt x="14336" y="15083"/>
                    <a:pt x="14316" y="15083"/>
                  </a:cubicBezTo>
                  <a:cubicBezTo>
                    <a:pt x="13975" y="15083"/>
                    <a:pt x="13667" y="14852"/>
                    <a:pt x="13466" y="14594"/>
                  </a:cubicBezTo>
                  <a:cubicBezTo>
                    <a:pt x="13253" y="14290"/>
                    <a:pt x="13132" y="13956"/>
                    <a:pt x="13040" y="13591"/>
                  </a:cubicBezTo>
                  <a:cubicBezTo>
                    <a:pt x="12980" y="13439"/>
                    <a:pt x="12949" y="13257"/>
                    <a:pt x="12888" y="13074"/>
                  </a:cubicBezTo>
                  <a:cubicBezTo>
                    <a:pt x="12767" y="12710"/>
                    <a:pt x="12645" y="12314"/>
                    <a:pt x="12706" y="11919"/>
                  </a:cubicBezTo>
                  <a:cubicBezTo>
                    <a:pt x="12736" y="11524"/>
                    <a:pt x="13010" y="11129"/>
                    <a:pt x="13375" y="11038"/>
                  </a:cubicBezTo>
                  <a:cubicBezTo>
                    <a:pt x="13428" y="11027"/>
                    <a:pt x="13481" y="11022"/>
                    <a:pt x="13533" y="11022"/>
                  </a:cubicBezTo>
                  <a:close/>
                  <a:moveTo>
                    <a:pt x="10216" y="13134"/>
                  </a:moveTo>
                  <a:cubicBezTo>
                    <a:pt x="10325" y="13134"/>
                    <a:pt x="10446" y="13175"/>
                    <a:pt x="10548" y="13226"/>
                  </a:cubicBezTo>
                  <a:cubicBezTo>
                    <a:pt x="11004" y="13500"/>
                    <a:pt x="11156" y="14108"/>
                    <a:pt x="11247" y="14655"/>
                  </a:cubicBezTo>
                  <a:cubicBezTo>
                    <a:pt x="11277" y="14959"/>
                    <a:pt x="11338" y="15263"/>
                    <a:pt x="11277" y="15567"/>
                  </a:cubicBezTo>
                  <a:cubicBezTo>
                    <a:pt x="11217" y="15871"/>
                    <a:pt x="11034" y="16175"/>
                    <a:pt x="10761" y="16205"/>
                  </a:cubicBezTo>
                  <a:cubicBezTo>
                    <a:pt x="10729" y="16212"/>
                    <a:pt x="10697" y="16216"/>
                    <a:pt x="10665" y="16216"/>
                  </a:cubicBezTo>
                  <a:cubicBezTo>
                    <a:pt x="10425" y="16216"/>
                    <a:pt x="10196" y="16025"/>
                    <a:pt x="10062" y="15810"/>
                  </a:cubicBezTo>
                  <a:cubicBezTo>
                    <a:pt x="9636" y="15141"/>
                    <a:pt x="9697" y="14260"/>
                    <a:pt x="9788" y="13439"/>
                  </a:cubicBezTo>
                  <a:lnTo>
                    <a:pt x="9879" y="13378"/>
                  </a:lnTo>
                  <a:cubicBezTo>
                    <a:pt x="9910" y="13317"/>
                    <a:pt x="9940" y="13257"/>
                    <a:pt x="10001" y="13226"/>
                  </a:cubicBezTo>
                  <a:cubicBezTo>
                    <a:pt x="10054" y="13159"/>
                    <a:pt x="10131" y="13134"/>
                    <a:pt x="10216" y="13134"/>
                  </a:cubicBezTo>
                  <a:close/>
                  <a:moveTo>
                    <a:pt x="12360" y="1"/>
                  </a:moveTo>
                  <a:cubicBezTo>
                    <a:pt x="8476" y="1"/>
                    <a:pt x="3094" y="4016"/>
                    <a:pt x="1976" y="9214"/>
                  </a:cubicBezTo>
                  <a:cubicBezTo>
                    <a:pt x="1490" y="11433"/>
                    <a:pt x="700" y="13469"/>
                    <a:pt x="365" y="14594"/>
                  </a:cubicBezTo>
                  <a:cubicBezTo>
                    <a:pt x="1" y="15749"/>
                    <a:pt x="791" y="16935"/>
                    <a:pt x="2007" y="17026"/>
                  </a:cubicBezTo>
                  <a:cubicBezTo>
                    <a:pt x="3587" y="17117"/>
                    <a:pt x="5533" y="17877"/>
                    <a:pt x="7995" y="18059"/>
                  </a:cubicBezTo>
                  <a:cubicBezTo>
                    <a:pt x="8300" y="18082"/>
                    <a:pt x="8612" y="18093"/>
                    <a:pt x="8930" y="18093"/>
                  </a:cubicBezTo>
                  <a:cubicBezTo>
                    <a:pt x="13272" y="18093"/>
                    <a:pt x="18684" y="15950"/>
                    <a:pt x="21034" y="11220"/>
                  </a:cubicBezTo>
                  <a:cubicBezTo>
                    <a:pt x="23557" y="6174"/>
                    <a:pt x="16141" y="5931"/>
                    <a:pt x="16141" y="5931"/>
                  </a:cubicBezTo>
                  <a:cubicBezTo>
                    <a:pt x="16141" y="5931"/>
                    <a:pt x="17265" y="855"/>
                    <a:pt x="13344" y="95"/>
                  </a:cubicBezTo>
                  <a:cubicBezTo>
                    <a:pt x="13030" y="32"/>
                    <a:pt x="12701" y="1"/>
                    <a:pt x="123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20"/>
            <p:cNvSpPr/>
            <p:nvPr/>
          </p:nvSpPr>
          <p:spPr>
            <a:xfrm>
              <a:off x="10286925" y="1735875"/>
              <a:ext cx="345775" cy="233325"/>
            </a:xfrm>
            <a:custGeom>
              <a:avLst/>
              <a:gdLst/>
              <a:ahLst/>
              <a:cxnLst/>
              <a:rect l="l" t="t" r="r" b="b"/>
              <a:pathLst>
                <a:path w="13831" h="9333" fill="none" extrusionOk="0">
                  <a:moveTo>
                    <a:pt x="1" y="9332"/>
                  </a:moveTo>
                  <a:cubicBezTo>
                    <a:pt x="31" y="8815"/>
                    <a:pt x="396" y="8359"/>
                    <a:pt x="821" y="8086"/>
                  </a:cubicBezTo>
                  <a:cubicBezTo>
                    <a:pt x="1247" y="7782"/>
                    <a:pt x="1764" y="7630"/>
                    <a:pt x="2220" y="7448"/>
                  </a:cubicBezTo>
                  <a:cubicBezTo>
                    <a:pt x="3952" y="6779"/>
                    <a:pt x="5533" y="5776"/>
                    <a:pt x="6870" y="4499"/>
                  </a:cubicBezTo>
                  <a:cubicBezTo>
                    <a:pt x="7417" y="3982"/>
                    <a:pt x="7904" y="3435"/>
                    <a:pt x="8512" y="2979"/>
                  </a:cubicBezTo>
                  <a:cubicBezTo>
                    <a:pt x="8968" y="2645"/>
                    <a:pt x="9454" y="2371"/>
                    <a:pt x="9940" y="2098"/>
                  </a:cubicBezTo>
                  <a:cubicBezTo>
                    <a:pt x="10153" y="2007"/>
                    <a:pt x="10335" y="1885"/>
                    <a:pt x="10548" y="1794"/>
                  </a:cubicBezTo>
                  <a:cubicBezTo>
                    <a:pt x="11642" y="1186"/>
                    <a:pt x="12737" y="578"/>
                    <a:pt x="13831" y="1"/>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20"/>
            <p:cNvSpPr/>
            <p:nvPr/>
          </p:nvSpPr>
          <p:spPr>
            <a:xfrm>
              <a:off x="10526300" y="1790600"/>
              <a:ext cx="21300" cy="201375"/>
            </a:xfrm>
            <a:custGeom>
              <a:avLst/>
              <a:gdLst/>
              <a:ahLst/>
              <a:cxnLst/>
              <a:rect l="l" t="t" r="r" b="b"/>
              <a:pathLst>
                <a:path w="852" h="8055" fill="none" extrusionOk="0">
                  <a:moveTo>
                    <a:pt x="183" y="0"/>
                  </a:moveTo>
                  <a:cubicBezTo>
                    <a:pt x="608" y="334"/>
                    <a:pt x="821" y="882"/>
                    <a:pt x="700" y="1398"/>
                  </a:cubicBezTo>
                  <a:cubicBezTo>
                    <a:pt x="639" y="1702"/>
                    <a:pt x="487" y="1945"/>
                    <a:pt x="365" y="2249"/>
                  </a:cubicBezTo>
                  <a:cubicBezTo>
                    <a:pt x="122" y="2766"/>
                    <a:pt x="0" y="3313"/>
                    <a:pt x="0" y="3891"/>
                  </a:cubicBezTo>
                  <a:cubicBezTo>
                    <a:pt x="0" y="4104"/>
                    <a:pt x="0" y="4347"/>
                    <a:pt x="92" y="4529"/>
                  </a:cubicBezTo>
                  <a:cubicBezTo>
                    <a:pt x="183" y="4711"/>
                    <a:pt x="304" y="4894"/>
                    <a:pt x="396" y="5076"/>
                  </a:cubicBezTo>
                  <a:cubicBezTo>
                    <a:pt x="578" y="5411"/>
                    <a:pt x="639" y="5806"/>
                    <a:pt x="669" y="6201"/>
                  </a:cubicBezTo>
                  <a:cubicBezTo>
                    <a:pt x="730" y="6839"/>
                    <a:pt x="791" y="7447"/>
                    <a:pt x="852" y="8055"/>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20"/>
            <p:cNvSpPr/>
            <p:nvPr/>
          </p:nvSpPr>
          <p:spPr>
            <a:xfrm>
              <a:off x="10580250" y="1763225"/>
              <a:ext cx="107925" cy="174800"/>
            </a:xfrm>
            <a:custGeom>
              <a:avLst/>
              <a:gdLst/>
              <a:ahLst/>
              <a:cxnLst/>
              <a:rect l="l" t="t" r="r" b="b"/>
              <a:pathLst>
                <a:path w="4317" h="6992" fill="none" extrusionOk="0">
                  <a:moveTo>
                    <a:pt x="1" y="1"/>
                  </a:moveTo>
                  <a:cubicBezTo>
                    <a:pt x="153" y="366"/>
                    <a:pt x="548" y="518"/>
                    <a:pt x="852" y="761"/>
                  </a:cubicBezTo>
                  <a:cubicBezTo>
                    <a:pt x="1277" y="1095"/>
                    <a:pt x="1490" y="1703"/>
                    <a:pt x="1581" y="2250"/>
                  </a:cubicBezTo>
                  <a:cubicBezTo>
                    <a:pt x="1672" y="2797"/>
                    <a:pt x="1703" y="3375"/>
                    <a:pt x="1915" y="3922"/>
                  </a:cubicBezTo>
                  <a:cubicBezTo>
                    <a:pt x="2402" y="5138"/>
                    <a:pt x="3739" y="5806"/>
                    <a:pt x="4317" y="6992"/>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20"/>
            <p:cNvSpPr/>
            <p:nvPr/>
          </p:nvSpPr>
          <p:spPr>
            <a:xfrm>
              <a:off x="10436625" y="1874175"/>
              <a:ext cx="28900" cy="135300"/>
            </a:xfrm>
            <a:custGeom>
              <a:avLst/>
              <a:gdLst/>
              <a:ahLst/>
              <a:cxnLst/>
              <a:rect l="l" t="t" r="r" b="b"/>
              <a:pathLst>
                <a:path w="1156" h="5412" fill="none" extrusionOk="0">
                  <a:moveTo>
                    <a:pt x="1" y="1"/>
                  </a:moveTo>
                  <a:cubicBezTo>
                    <a:pt x="365" y="244"/>
                    <a:pt x="487" y="730"/>
                    <a:pt x="487" y="1186"/>
                  </a:cubicBezTo>
                  <a:cubicBezTo>
                    <a:pt x="457" y="1612"/>
                    <a:pt x="335" y="2037"/>
                    <a:pt x="274" y="2493"/>
                  </a:cubicBezTo>
                  <a:cubicBezTo>
                    <a:pt x="274" y="2797"/>
                    <a:pt x="274" y="3101"/>
                    <a:pt x="365" y="3405"/>
                  </a:cubicBezTo>
                  <a:cubicBezTo>
                    <a:pt x="548" y="4104"/>
                    <a:pt x="1034" y="4682"/>
                    <a:pt x="1156" y="5411"/>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20"/>
            <p:cNvSpPr/>
            <p:nvPr/>
          </p:nvSpPr>
          <p:spPr>
            <a:xfrm>
              <a:off x="10494375" y="1621900"/>
              <a:ext cx="88950" cy="136800"/>
            </a:xfrm>
            <a:custGeom>
              <a:avLst/>
              <a:gdLst/>
              <a:ahLst/>
              <a:cxnLst/>
              <a:rect l="l" t="t" r="r" b="b"/>
              <a:pathLst>
                <a:path w="3558" h="5472" fill="none" extrusionOk="0">
                  <a:moveTo>
                    <a:pt x="3557" y="5472"/>
                  </a:moveTo>
                  <a:cubicBezTo>
                    <a:pt x="3314" y="5259"/>
                    <a:pt x="3101" y="5046"/>
                    <a:pt x="2858" y="4833"/>
                  </a:cubicBezTo>
                  <a:cubicBezTo>
                    <a:pt x="2341" y="4316"/>
                    <a:pt x="1825" y="3709"/>
                    <a:pt x="1764" y="2979"/>
                  </a:cubicBezTo>
                  <a:cubicBezTo>
                    <a:pt x="1733" y="2493"/>
                    <a:pt x="1916" y="2006"/>
                    <a:pt x="1825" y="1520"/>
                  </a:cubicBezTo>
                  <a:cubicBezTo>
                    <a:pt x="1733" y="1125"/>
                    <a:pt x="1460" y="791"/>
                    <a:pt x="1125" y="547"/>
                  </a:cubicBezTo>
                  <a:cubicBezTo>
                    <a:pt x="791" y="304"/>
                    <a:pt x="396" y="152"/>
                    <a:pt x="1" y="0"/>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20"/>
            <p:cNvSpPr/>
            <p:nvPr/>
          </p:nvSpPr>
          <p:spPr>
            <a:xfrm>
              <a:off x="10353800" y="1733600"/>
              <a:ext cx="169475" cy="63850"/>
            </a:xfrm>
            <a:custGeom>
              <a:avLst/>
              <a:gdLst/>
              <a:ahLst/>
              <a:cxnLst/>
              <a:rect l="l" t="t" r="r" b="b"/>
              <a:pathLst>
                <a:path w="6779" h="2554" fill="none" extrusionOk="0">
                  <a:moveTo>
                    <a:pt x="6779" y="2402"/>
                  </a:moveTo>
                  <a:cubicBezTo>
                    <a:pt x="6475" y="2554"/>
                    <a:pt x="6110" y="2402"/>
                    <a:pt x="5745" y="2311"/>
                  </a:cubicBezTo>
                  <a:cubicBezTo>
                    <a:pt x="5107" y="2098"/>
                    <a:pt x="4378" y="2159"/>
                    <a:pt x="3739" y="1855"/>
                  </a:cubicBezTo>
                  <a:cubicBezTo>
                    <a:pt x="3435" y="1703"/>
                    <a:pt x="3192" y="1459"/>
                    <a:pt x="2919" y="1247"/>
                  </a:cubicBezTo>
                  <a:cubicBezTo>
                    <a:pt x="2371" y="882"/>
                    <a:pt x="1733" y="639"/>
                    <a:pt x="1125" y="396"/>
                  </a:cubicBezTo>
                  <a:cubicBezTo>
                    <a:pt x="761" y="274"/>
                    <a:pt x="365" y="122"/>
                    <a:pt x="1" y="0"/>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20"/>
            <p:cNvSpPr/>
            <p:nvPr/>
          </p:nvSpPr>
          <p:spPr>
            <a:xfrm>
              <a:off x="11103825" y="1683125"/>
              <a:ext cx="473425" cy="504700"/>
            </a:xfrm>
            <a:custGeom>
              <a:avLst/>
              <a:gdLst/>
              <a:ahLst/>
              <a:cxnLst/>
              <a:rect l="l" t="t" r="r" b="b"/>
              <a:pathLst>
                <a:path w="18937" h="20188" extrusionOk="0">
                  <a:moveTo>
                    <a:pt x="13815" y="5524"/>
                  </a:moveTo>
                  <a:cubicBezTo>
                    <a:pt x="13932" y="5524"/>
                    <a:pt x="14051" y="5542"/>
                    <a:pt x="14165" y="5576"/>
                  </a:cubicBezTo>
                  <a:cubicBezTo>
                    <a:pt x="14499" y="5667"/>
                    <a:pt x="14742" y="5910"/>
                    <a:pt x="14833" y="6244"/>
                  </a:cubicBezTo>
                  <a:cubicBezTo>
                    <a:pt x="14894" y="6579"/>
                    <a:pt x="14742" y="6944"/>
                    <a:pt x="14469" y="7217"/>
                  </a:cubicBezTo>
                  <a:cubicBezTo>
                    <a:pt x="14225" y="7460"/>
                    <a:pt x="13891" y="7612"/>
                    <a:pt x="13557" y="7795"/>
                  </a:cubicBezTo>
                  <a:cubicBezTo>
                    <a:pt x="13405" y="7855"/>
                    <a:pt x="13253" y="7947"/>
                    <a:pt x="13070" y="8007"/>
                  </a:cubicBezTo>
                  <a:cubicBezTo>
                    <a:pt x="12736" y="8190"/>
                    <a:pt x="12341" y="8372"/>
                    <a:pt x="11946" y="8372"/>
                  </a:cubicBezTo>
                  <a:cubicBezTo>
                    <a:pt x="11923" y="8374"/>
                    <a:pt x="11899" y="8375"/>
                    <a:pt x="11875" y="8375"/>
                  </a:cubicBezTo>
                  <a:cubicBezTo>
                    <a:pt x="11525" y="8375"/>
                    <a:pt x="11117" y="8167"/>
                    <a:pt x="11003" y="7825"/>
                  </a:cubicBezTo>
                  <a:cubicBezTo>
                    <a:pt x="10882" y="7551"/>
                    <a:pt x="10943" y="7247"/>
                    <a:pt x="11125" y="6974"/>
                  </a:cubicBezTo>
                  <a:cubicBezTo>
                    <a:pt x="11520" y="6366"/>
                    <a:pt x="12128" y="6184"/>
                    <a:pt x="12766" y="5940"/>
                  </a:cubicBezTo>
                  <a:cubicBezTo>
                    <a:pt x="12918" y="5880"/>
                    <a:pt x="13070" y="5758"/>
                    <a:pt x="13253" y="5667"/>
                  </a:cubicBezTo>
                  <a:cubicBezTo>
                    <a:pt x="13424" y="5572"/>
                    <a:pt x="13618" y="5524"/>
                    <a:pt x="13815" y="5524"/>
                  </a:cubicBezTo>
                  <a:close/>
                  <a:moveTo>
                    <a:pt x="15806" y="9223"/>
                  </a:moveTo>
                  <a:cubicBezTo>
                    <a:pt x="16079" y="9223"/>
                    <a:pt x="16414" y="9345"/>
                    <a:pt x="16505" y="9618"/>
                  </a:cubicBezTo>
                  <a:cubicBezTo>
                    <a:pt x="16596" y="9892"/>
                    <a:pt x="16414" y="10196"/>
                    <a:pt x="16201" y="10378"/>
                  </a:cubicBezTo>
                  <a:cubicBezTo>
                    <a:pt x="15593" y="10925"/>
                    <a:pt x="14712" y="10986"/>
                    <a:pt x="13921" y="11017"/>
                  </a:cubicBezTo>
                  <a:lnTo>
                    <a:pt x="13800" y="10925"/>
                  </a:lnTo>
                  <a:cubicBezTo>
                    <a:pt x="13769" y="10925"/>
                    <a:pt x="13709" y="10895"/>
                    <a:pt x="13678" y="10865"/>
                  </a:cubicBezTo>
                  <a:cubicBezTo>
                    <a:pt x="13496" y="10743"/>
                    <a:pt x="13496" y="10500"/>
                    <a:pt x="13587" y="10287"/>
                  </a:cubicBezTo>
                  <a:cubicBezTo>
                    <a:pt x="13800" y="9801"/>
                    <a:pt x="14377" y="9558"/>
                    <a:pt x="14894" y="9406"/>
                  </a:cubicBezTo>
                  <a:cubicBezTo>
                    <a:pt x="15168" y="9314"/>
                    <a:pt x="15472" y="9223"/>
                    <a:pt x="15806" y="9223"/>
                  </a:cubicBezTo>
                  <a:close/>
                  <a:moveTo>
                    <a:pt x="2888" y="7855"/>
                  </a:moveTo>
                  <a:cubicBezTo>
                    <a:pt x="3101" y="7855"/>
                    <a:pt x="3283" y="8007"/>
                    <a:pt x="3374" y="8190"/>
                  </a:cubicBezTo>
                  <a:cubicBezTo>
                    <a:pt x="3465" y="8372"/>
                    <a:pt x="3465" y="8585"/>
                    <a:pt x="3465" y="8767"/>
                  </a:cubicBezTo>
                  <a:cubicBezTo>
                    <a:pt x="3404" y="9466"/>
                    <a:pt x="3161" y="10105"/>
                    <a:pt x="2766" y="10652"/>
                  </a:cubicBezTo>
                  <a:cubicBezTo>
                    <a:pt x="2645" y="10804"/>
                    <a:pt x="2493" y="10986"/>
                    <a:pt x="2280" y="11017"/>
                  </a:cubicBezTo>
                  <a:cubicBezTo>
                    <a:pt x="2252" y="11021"/>
                    <a:pt x="2224" y="11022"/>
                    <a:pt x="2197" y="11022"/>
                  </a:cubicBezTo>
                  <a:cubicBezTo>
                    <a:pt x="2020" y="11022"/>
                    <a:pt x="1865" y="10940"/>
                    <a:pt x="1733" y="10834"/>
                  </a:cubicBezTo>
                  <a:cubicBezTo>
                    <a:pt x="1611" y="10682"/>
                    <a:pt x="1520" y="10500"/>
                    <a:pt x="1490" y="10287"/>
                  </a:cubicBezTo>
                  <a:cubicBezTo>
                    <a:pt x="1398" y="9618"/>
                    <a:pt x="1976" y="7855"/>
                    <a:pt x="2888" y="7855"/>
                  </a:cubicBezTo>
                  <a:close/>
                  <a:moveTo>
                    <a:pt x="7250" y="13414"/>
                  </a:moveTo>
                  <a:cubicBezTo>
                    <a:pt x="7286" y="13414"/>
                    <a:pt x="7321" y="13415"/>
                    <a:pt x="7356" y="13418"/>
                  </a:cubicBezTo>
                  <a:cubicBezTo>
                    <a:pt x="7447" y="13418"/>
                    <a:pt x="7508" y="13448"/>
                    <a:pt x="7569" y="13479"/>
                  </a:cubicBezTo>
                  <a:cubicBezTo>
                    <a:pt x="7751" y="13631"/>
                    <a:pt x="7660" y="13904"/>
                    <a:pt x="7538" y="14056"/>
                  </a:cubicBezTo>
                  <a:cubicBezTo>
                    <a:pt x="7265" y="14451"/>
                    <a:pt x="6870" y="14725"/>
                    <a:pt x="6414" y="14907"/>
                  </a:cubicBezTo>
                  <a:lnTo>
                    <a:pt x="6322" y="14907"/>
                  </a:lnTo>
                  <a:cubicBezTo>
                    <a:pt x="6233" y="14952"/>
                    <a:pt x="6128" y="14980"/>
                    <a:pt x="6019" y="14980"/>
                  </a:cubicBezTo>
                  <a:cubicBezTo>
                    <a:pt x="5978" y="14980"/>
                    <a:pt x="5938" y="14976"/>
                    <a:pt x="5897" y="14968"/>
                  </a:cubicBezTo>
                  <a:cubicBezTo>
                    <a:pt x="5806" y="14968"/>
                    <a:pt x="5715" y="14938"/>
                    <a:pt x="5684" y="14877"/>
                  </a:cubicBezTo>
                  <a:cubicBezTo>
                    <a:pt x="5684" y="14846"/>
                    <a:pt x="5684" y="14786"/>
                    <a:pt x="5684" y="14755"/>
                  </a:cubicBezTo>
                  <a:cubicBezTo>
                    <a:pt x="5800" y="14001"/>
                    <a:pt x="6524" y="13414"/>
                    <a:pt x="7250" y="13414"/>
                  </a:cubicBezTo>
                  <a:close/>
                  <a:moveTo>
                    <a:pt x="8513" y="1"/>
                  </a:moveTo>
                  <a:cubicBezTo>
                    <a:pt x="4769" y="1"/>
                    <a:pt x="5502" y="5910"/>
                    <a:pt x="5502" y="5910"/>
                  </a:cubicBezTo>
                  <a:cubicBezTo>
                    <a:pt x="5502" y="5910"/>
                    <a:pt x="5394" y="5903"/>
                    <a:pt x="5210" y="5903"/>
                  </a:cubicBezTo>
                  <a:cubicBezTo>
                    <a:pt x="4111" y="5903"/>
                    <a:pt x="282" y="6148"/>
                    <a:pt x="152" y="9558"/>
                  </a:cubicBezTo>
                  <a:cubicBezTo>
                    <a:pt x="0" y="13539"/>
                    <a:pt x="5167" y="19071"/>
                    <a:pt x="10943" y="19406"/>
                  </a:cubicBezTo>
                  <a:cubicBezTo>
                    <a:pt x="13222" y="19527"/>
                    <a:pt x="15320" y="20014"/>
                    <a:pt x="16505" y="20166"/>
                  </a:cubicBezTo>
                  <a:cubicBezTo>
                    <a:pt x="16599" y="20180"/>
                    <a:pt x="16693" y="20187"/>
                    <a:pt x="16785" y="20187"/>
                  </a:cubicBezTo>
                  <a:cubicBezTo>
                    <a:pt x="17848" y="20187"/>
                    <a:pt x="18717" y="19251"/>
                    <a:pt x="18633" y="18159"/>
                  </a:cubicBezTo>
                  <a:cubicBezTo>
                    <a:pt x="18511" y="16579"/>
                    <a:pt x="18937" y="14542"/>
                    <a:pt x="18724" y="12080"/>
                  </a:cubicBezTo>
                  <a:cubicBezTo>
                    <a:pt x="18390" y="7612"/>
                    <a:pt x="15380" y="1989"/>
                    <a:pt x="10000" y="257"/>
                  </a:cubicBezTo>
                  <a:cubicBezTo>
                    <a:pt x="9439" y="80"/>
                    <a:pt x="8946" y="1"/>
                    <a:pt x="85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20"/>
            <p:cNvSpPr/>
            <p:nvPr/>
          </p:nvSpPr>
          <p:spPr>
            <a:xfrm>
              <a:off x="11256550" y="1847575"/>
              <a:ext cx="283475" cy="306275"/>
            </a:xfrm>
            <a:custGeom>
              <a:avLst/>
              <a:gdLst/>
              <a:ahLst/>
              <a:cxnLst/>
              <a:rect l="l" t="t" r="r" b="b"/>
              <a:pathLst>
                <a:path w="11339" h="12251" fill="none" extrusionOk="0">
                  <a:moveTo>
                    <a:pt x="11338" y="12220"/>
                  </a:moveTo>
                  <a:cubicBezTo>
                    <a:pt x="10822" y="12250"/>
                    <a:pt x="10335" y="11977"/>
                    <a:pt x="9970" y="11612"/>
                  </a:cubicBezTo>
                  <a:cubicBezTo>
                    <a:pt x="9636" y="11217"/>
                    <a:pt x="9393" y="10761"/>
                    <a:pt x="9119" y="10305"/>
                  </a:cubicBezTo>
                  <a:cubicBezTo>
                    <a:pt x="8208" y="8724"/>
                    <a:pt x="6992" y="7326"/>
                    <a:pt x="5533" y="6201"/>
                  </a:cubicBezTo>
                  <a:cubicBezTo>
                    <a:pt x="4925" y="5746"/>
                    <a:pt x="4317" y="5320"/>
                    <a:pt x="3770" y="4803"/>
                  </a:cubicBezTo>
                  <a:cubicBezTo>
                    <a:pt x="3375" y="4408"/>
                    <a:pt x="3010" y="3952"/>
                    <a:pt x="2676" y="3496"/>
                  </a:cubicBezTo>
                  <a:cubicBezTo>
                    <a:pt x="2524" y="3344"/>
                    <a:pt x="2402" y="3162"/>
                    <a:pt x="2250" y="2980"/>
                  </a:cubicBezTo>
                  <a:cubicBezTo>
                    <a:pt x="1490" y="1976"/>
                    <a:pt x="730" y="1004"/>
                    <a:pt x="1" y="1"/>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20"/>
            <p:cNvSpPr/>
            <p:nvPr/>
          </p:nvSpPr>
          <p:spPr>
            <a:xfrm>
              <a:off x="11326475" y="1891650"/>
              <a:ext cx="196075" cy="47900"/>
            </a:xfrm>
            <a:custGeom>
              <a:avLst/>
              <a:gdLst/>
              <a:ahLst/>
              <a:cxnLst/>
              <a:rect l="l" t="t" r="r" b="b"/>
              <a:pathLst>
                <a:path w="7843" h="1916" fill="none" extrusionOk="0">
                  <a:moveTo>
                    <a:pt x="0" y="1916"/>
                  </a:moveTo>
                  <a:cubicBezTo>
                    <a:pt x="243" y="1460"/>
                    <a:pt x="760" y="1156"/>
                    <a:pt x="1277" y="1186"/>
                  </a:cubicBezTo>
                  <a:cubicBezTo>
                    <a:pt x="1581" y="1217"/>
                    <a:pt x="1885" y="1308"/>
                    <a:pt x="2158" y="1399"/>
                  </a:cubicBezTo>
                  <a:cubicBezTo>
                    <a:pt x="2705" y="1551"/>
                    <a:pt x="3313" y="1581"/>
                    <a:pt x="3860" y="1521"/>
                  </a:cubicBezTo>
                  <a:cubicBezTo>
                    <a:pt x="4073" y="1460"/>
                    <a:pt x="4286" y="1429"/>
                    <a:pt x="4499" y="1308"/>
                  </a:cubicBezTo>
                  <a:cubicBezTo>
                    <a:pt x="4651" y="1217"/>
                    <a:pt x="4803" y="1065"/>
                    <a:pt x="4955" y="943"/>
                  </a:cubicBezTo>
                  <a:cubicBezTo>
                    <a:pt x="5289" y="700"/>
                    <a:pt x="5684" y="578"/>
                    <a:pt x="6049" y="487"/>
                  </a:cubicBezTo>
                  <a:lnTo>
                    <a:pt x="7842" y="1"/>
                  </a:ln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20"/>
            <p:cNvSpPr/>
            <p:nvPr/>
          </p:nvSpPr>
          <p:spPr>
            <a:xfrm>
              <a:off x="11291500" y="1761725"/>
              <a:ext cx="155800" cy="133750"/>
            </a:xfrm>
            <a:custGeom>
              <a:avLst/>
              <a:gdLst/>
              <a:ahLst/>
              <a:cxnLst/>
              <a:rect l="l" t="t" r="r" b="b"/>
              <a:pathLst>
                <a:path w="6232" h="5350" fill="none" extrusionOk="0">
                  <a:moveTo>
                    <a:pt x="1" y="5350"/>
                  </a:moveTo>
                  <a:cubicBezTo>
                    <a:pt x="335" y="5137"/>
                    <a:pt x="426" y="4711"/>
                    <a:pt x="609" y="4377"/>
                  </a:cubicBezTo>
                  <a:cubicBezTo>
                    <a:pt x="913" y="3891"/>
                    <a:pt x="1430" y="3617"/>
                    <a:pt x="1977" y="3435"/>
                  </a:cubicBezTo>
                  <a:cubicBezTo>
                    <a:pt x="2524" y="3252"/>
                    <a:pt x="3071" y="3131"/>
                    <a:pt x="3557" y="2857"/>
                  </a:cubicBezTo>
                  <a:cubicBezTo>
                    <a:pt x="4712" y="2189"/>
                    <a:pt x="5168" y="730"/>
                    <a:pt x="6232" y="0"/>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20"/>
            <p:cNvSpPr/>
            <p:nvPr/>
          </p:nvSpPr>
          <p:spPr>
            <a:xfrm>
              <a:off x="11422975" y="1969925"/>
              <a:ext cx="129200" cy="50175"/>
            </a:xfrm>
            <a:custGeom>
              <a:avLst/>
              <a:gdLst/>
              <a:ahLst/>
              <a:cxnLst/>
              <a:rect l="l" t="t" r="r" b="b"/>
              <a:pathLst>
                <a:path w="5168" h="2007" fill="none" extrusionOk="0">
                  <a:moveTo>
                    <a:pt x="0" y="2007"/>
                  </a:moveTo>
                  <a:cubicBezTo>
                    <a:pt x="213" y="1611"/>
                    <a:pt x="669" y="1399"/>
                    <a:pt x="1095" y="1338"/>
                  </a:cubicBezTo>
                  <a:cubicBezTo>
                    <a:pt x="1551" y="1307"/>
                    <a:pt x="1976" y="1368"/>
                    <a:pt x="2432" y="1338"/>
                  </a:cubicBezTo>
                  <a:cubicBezTo>
                    <a:pt x="2736" y="1307"/>
                    <a:pt x="3040" y="1247"/>
                    <a:pt x="3313" y="1125"/>
                  </a:cubicBezTo>
                  <a:cubicBezTo>
                    <a:pt x="3982" y="821"/>
                    <a:pt x="4499" y="244"/>
                    <a:pt x="5168" y="0"/>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20"/>
            <p:cNvSpPr/>
            <p:nvPr/>
          </p:nvSpPr>
          <p:spPr>
            <a:xfrm>
              <a:off x="11472375" y="2069475"/>
              <a:ext cx="73725" cy="14450"/>
            </a:xfrm>
            <a:custGeom>
              <a:avLst/>
              <a:gdLst/>
              <a:ahLst/>
              <a:cxnLst/>
              <a:rect l="l" t="t" r="r" b="b"/>
              <a:pathLst>
                <a:path w="2949" h="578" fill="none" extrusionOk="0">
                  <a:moveTo>
                    <a:pt x="0" y="578"/>
                  </a:moveTo>
                  <a:cubicBezTo>
                    <a:pt x="304" y="304"/>
                    <a:pt x="669" y="31"/>
                    <a:pt x="1094" y="31"/>
                  </a:cubicBezTo>
                  <a:cubicBezTo>
                    <a:pt x="1429" y="31"/>
                    <a:pt x="1733" y="243"/>
                    <a:pt x="2067" y="335"/>
                  </a:cubicBezTo>
                  <a:cubicBezTo>
                    <a:pt x="2401" y="426"/>
                    <a:pt x="2857" y="335"/>
                    <a:pt x="2948" y="0"/>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20"/>
            <p:cNvSpPr/>
            <p:nvPr/>
          </p:nvSpPr>
          <p:spPr>
            <a:xfrm>
              <a:off x="11165375" y="1893175"/>
              <a:ext cx="121600" cy="108700"/>
            </a:xfrm>
            <a:custGeom>
              <a:avLst/>
              <a:gdLst/>
              <a:ahLst/>
              <a:cxnLst/>
              <a:rect l="l" t="t" r="r" b="b"/>
              <a:pathLst>
                <a:path w="4864" h="4348" fill="none" extrusionOk="0">
                  <a:moveTo>
                    <a:pt x="4864" y="1"/>
                  </a:moveTo>
                  <a:cubicBezTo>
                    <a:pt x="4681" y="244"/>
                    <a:pt x="4499" y="517"/>
                    <a:pt x="4316" y="760"/>
                  </a:cubicBezTo>
                  <a:cubicBezTo>
                    <a:pt x="3891" y="1368"/>
                    <a:pt x="3374" y="1976"/>
                    <a:pt x="2675" y="2159"/>
                  </a:cubicBezTo>
                  <a:cubicBezTo>
                    <a:pt x="2189" y="2250"/>
                    <a:pt x="1672" y="2159"/>
                    <a:pt x="1216" y="2311"/>
                  </a:cubicBezTo>
                  <a:cubicBezTo>
                    <a:pt x="821" y="2463"/>
                    <a:pt x="547" y="2797"/>
                    <a:pt x="365" y="3162"/>
                  </a:cubicBezTo>
                  <a:cubicBezTo>
                    <a:pt x="152" y="3526"/>
                    <a:pt x="91" y="3922"/>
                    <a:pt x="0" y="4347"/>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20"/>
            <p:cNvSpPr/>
            <p:nvPr/>
          </p:nvSpPr>
          <p:spPr>
            <a:xfrm>
              <a:off x="11296825" y="1946375"/>
              <a:ext cx="38775" cy="177075"/>
            </a:xfrm>
            <a:custGeom>
              <a:avLst/>
              <a:gdLst/>
              <a:ahLst/>
              <a:cxnLst/>
              <a:rect l="l" t="t" r="r" b="b"/>
              <a:pathLst>
                <a:path w="1551" h="7083" fill="none" extrusionOk="0">
                  <a:moveTo>
                    <a:pt x="1338" y="0"/>
                  </a:moveTo>
                  <a:cubicBezTo>
                    <a:pt x="1551" y="304"/>
                    <a:pt x="1460" y="699"/>
                    <a:pt x="1399" y="1034"/>
                  </a:cubicBezTo>
                  <a:cubicBezTo>
                    <a:pt x="1308" y="1733"/>
                    <a:pt x="1460" y="2432"/>
                    <a:pt x="1247" y="3101"/>
                  </a:cubicBezTo>
                  <a:cubicBezTo>
                    <a:pt x="1156" y="3405"/>
                    <a:pt x="943" y="3708"/>
                    <a:pt x="791" y="4012"/>
                  </a:cubicBezTo>
                  <a:cubicBezTo>
                    <a:pt x="517" y="4590"/>
                    <a:pt x="365" y="5259"/>
                    <a:pt x="244" y="5897"/>
                  </a:cubicBezTo>
                  <a:cubicBezTo>
                    <a:pt x="153" y="6292"/>
                    <a:pt x="92" y="6687"/>
                    <a:pt x="1" y="7082"/>
                  </a:cubicBezTo>
                </a:path>
              </a:pathLst>
            </a:custGeom>
            <a:noFill/>
            <a:ln w="9875" cap="rnd" cmpd="sng">
              <a:solidFill>
                <a:srgbClr val="667C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20"/>
            <p:cNvSpPr/>
            <p:nvPr/>
          </p:nvSpPr>
          <p:spPr>
            <a:xfrm>
              <a:off x="11419925" y="2036800"/>
              <a:ext cx="15225" cy="112475"/>
            </a:xfrm>
            <a:custGeom>
              <a:avLst/>
              <a:gdLst/>
              <a:ahLst/>
              <a:cxnLst/>
              <a:rect l="l" t="t" r="r" b="b"/>
              <a:pathLst>
                <a:path w="609" h="4499" fill="none" extrusionOk="0">
                  <a:moveTo>
                    <a:pt x="609" y="0"/>
                  </a:moveTo>
                  <a:cubicBezTo>
                    <a:pt x="578" y="760"/>
                    <a:pt x="457" y="1520"/>
                    <a:pt x="335" y="2280"/>
                  </a:cubicBezTo>
                  <a:cubicBezTo>
                    <a:pt x="214" y="3009"/>
                    <a:pt x="122" y="3739"/>
                    <a:pt x="1" y="4499"/>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20"/>
            <p:cNvSpPr/>
            <p:nvPr/>
          </p:nvSpPr>
          <p:spPr>
            <a:xfrm>
              <a:off x="11472375" y="2109750"/>
              <a:ext cx="9900" cy="56250"/>
            </a:xfrm>
            <a:custGeom>
              <a:avLst/>
              <a:gdLst/>
              <a:ahLst/>
              <a:cxnLst/>
              <a:rect l="l" t="t" r="r" b="b"/>
              <a:pathLst>
                <a:path w="396" h="2250" fill="none" extrusionOk="0">
                  <a:moveTo>
                    <a:pt x="395" y="0"/>
                  </a:moveTo>
                  <a:cubicBezTo>
                    <a:pt x="122" y="730"/>
                    <a:pt x="0" y="1490"/>
                    <a:pt x="30" y="2250"/>
                  </a:cubicBezTo>
                  <a:cubicBezTo>
                    <a:pt x="122" y="2250"/>
                    <a:pt x="213" y="2189"/>
                    <a:pt x="213" y="2098"/>
                  </a:cubicBezTo>
                </a:path>
              </a:pathLst>
            </a:custGeom>
            <a:noFill/>
            <a:ln w="987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20"/>
            <p:cNvSpPr/>
            <p:nvPr/>
          </p:nvSpPr>
          <p:spPr>
            <a:xfrm>
              <a:off x="10426750" y="1983600"/>
              <a:ext cx="900500" cy="144400"/>
            </a:xfrm>
            <a:custGeom>
              <a:avLst/>
              <a:gdLst/>
              <a:ahLst/>
              <a:cxnLst/>
              <a:rect l="l" t="t" r="r" b="b"/>
              <a:pathLst>
                <a:path w="36020" h="5776" extrusionOk="0">
                  <a:moveTo>
                    <a:pt x="18846" y="1"/>
                  </a:moveTo>
                  <a:cubicBezTo>
                    <a:pt x="7508" y="1"/>
                    <a:pt x="1" y="1064"/>
                    <a:pt x="1" y="1064"/>
                  </a:cubicBezTo>
                  <a:lnTo>
                    <a:pt x="3344" y="5776"/>
                  </a:lnTo>
                  <a:lnTo>
                    <a:pt x="32129" y="5137"/>
                  </a:lnTo>
                  <a:lnTo>
                    <a:pt x="36020" y="1186"/>
                  </a:lnTo>
                  <a:cubicBezTo>
                    <a:pt x="36020" y="1186"/>
                    <a:pt x="30214" y="1"/>
                    <a:pt x="1884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20"/>
            <p:cNvSpPr/>
            <p:nvPr/>
          </p:nvSpPr>
          <p:spPr>
            <a:xfrm>
              <a:off x="10381925" y="2010200"/>
              <a:ext cx="981050" cy="620800"/>
            </a:xfrm>
            <a:custGeom>
              <a:avLst/>
              <a:gdLst/>
              <a:ahLst/>
              <a:cxnLst/>
              <a:rect l="l" t="t" r="r" b="b"/>
              <a:pathLst>
                <a:path w="39242" h="24832" extrusionOk="0">
                  <a:moveTo>
                    <a:pt x="1794" y="0"/>
                  </a:moveTo>
                  <a:cubicBezTo>
                    <a:pt x="1794" y="1"/>
                    <a:pt x="0" y="20457"/>
                    <a:pt x="12493" y="23587"/>
                  </a:cubicBezTo>
                  <a:cubicBezTo>
                    <a:pt x="16208" y="24516"/>
                    <a:pt x="19214" y="24831"/>
                    <a:pt x="21638" y="24831"/>
                  </a:cubicBezTo>
                  <a:cubicBezTo>
                    <a:pt x="25483" y="24831"/>
                    <a:pt x="27867" y="24040"/>
                    <a:pt x="29302" y="23648"/>
                  </a:cubicBezTo>
                  <a:cubicBezTo>
                    <a:pt x="30062" y="23466"/>
                    <a:pt x="32068" y="22676"/>
                    <a:pt x="32676" y="22159"/>
                  </a:cubicBezTo>
                  <a:cubicBezTo>
                    <a:pt x="34895" y="20274"/>
                    <a:pt x="39241" y="14621"/>
                    <a:pt x="37813" y="122"/>
                  </a:cubicBezTo>
                  <a:lnTo>
                    <a:pt x="37813" y="122"/>
                  </a:lnTo>
                  <a:cubicBezTo>
                    <a:pt x="37812" y="122"/>
                    <a:pt x="30752" y="1748"/>
                    <a:pt x="20268" y="1748"/>
                  </a:cubicBezTo>
                  <a:cubicBezTo>
                    <a:pt x="14856" y="1748"/>
                    <a:pt x="8531" y="1315"/>
                    <a:pt x="17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20"/>
            <p:cNvSpPr/>
            <p:nvPr/>
          </p:nvSpPr>
          <p:spPr>
            <a:xfrm>
              <a:off x="10433600" y="1298950"/>
              <a:ext cx="913400" cy="711275"/>
            </a:xfrm>
            <a:custGeom>
              <a:avLst/>
              <a:gdLst/>
              <a:ahLst/>
              <a:cxnLst/>
              <a:rect l="l" t="t" r="r" b="b"/>
              <a:pathLst>
                <a:path w="36536" h="28451" extrusionOk="0">
                  <a:moveTo>
                    <a:pt x="18754" y="0"/>
                  </a:moveTo>
                  <a:cubicBezTo>
                    <a:pt x="18694" y="0"/>
                    <a:pt x="18633" y="31"/>
                    <a:pt x="18602" y="91"/>
                  </a:cubicBezTo>
                  <a:lnTo>
                    <a:pt x="61" y="27417"/>
                  </a:lnTo>
                  <a:cubicBezTo>
                    <a:pt x="0" y="27478"/>
                    <a:pt x="31" y="27599"/>
                    <a:pt x="122" y="27660"/>
                  </a:cubicBezTo>
                  <a:cubicBezTo>
                    <a:pt x="157" y="27683"/>
                    <a:pt x="196" y="27693"/>
                    <a:pt x="234" y="27693"/>
                  </a:cubicBezTo>
                  <a:cubicBezTo>
                    <a:pt x="297" y="27693"/>
                    <a:pt x="358" y="27667"/>
                    <a:pt x="395" y="27630"/>
                  </a:cubicBezTo>
                  <a:lnTo>
                    <a:pt x="18754" y="547"/>
                  </a:lnTo>
                  <a:lnTo>
                    <a:pt x="36171" y="28359"/>
                  </a:lnTo>
                  <a:cubicBezTo>
                    <a:pt x="36201" y="28420"/>
                    <a:pt x="36262" y="28450"/>
                    <a:pt x="36323" y="28450"/>
                  </a:cubicBezTo>
                  <a:cubicBezTo>
                    <a:pt x="36353" y="28450"/>
                    <a:pt x="36384" y="28450"/>
                    <a:pt x="36414" y="28420"/>
                  </a:cubicBezTo>
                  <a:cubicBezTo>
                    <a:pt x="36505" y="28390"/>
                    <a:pt x="36536" y="28268"/>
                    <a:pt x="36475" y="28177"/>
                  </a:cubicBezTo>
                  <a:lnTo>
                    <a:pt x="18906" y="91"/>
                  </a:lnTo>
                  <a:cubicBezTo>
                    <a:pt x="18876" y="31"/>
                    <a:pt x="18815" y="0"/>
                    <a:pt x="1875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20"/>
            <p:cNvSpPr/>
            <p:nvPr/>
          </p:nvSpPr>
          <p:spPr>
            <a:xfrm>
              <a:off x="10755775" y="1298950"/>
              <a:ext cx="311600" cy="1337425"/>
            </a:xfrm>
            <a:custGeom>
              <a:avLst/>
              <a:gdLst/>
              <a:ahLst/>
              <a:cxnLst/>
              <a:rect l="l" t="t" r="r" b="b"/>
              <a:pathLst>
                <a:path w="12464" h="53497" extrusionOk="0">
                  <a:moveTo>
                    <a:pt x="5867" y="1155"/>
                  </a:moveTo>
                  <a:lnTo>
                    <a:pt x="12068" y="29484"/>
                  </a:lnTo>
                  <a:lnTo>
                    <a:pt x="5958" y="52554"/>
                  </a:lnTo>
                  <a:lnTo>
                    <a:pt x="366" y="29788"/>
                  </a:lnTo>
                  <a:lnTo>
                    <a:pt x="5867" y="1155"/>
                  </a:lnTo>
                  <a:close/>
                  <a:moveTo>
                    <a:pt x="5867" y="0"/>
                  </a:moveTo>
                  <a:cubicBezTo>
                    <a:pt x="5776" y="0"/>
                    <a:pt x="5685" y="91"/>
                    <a:pt x="5685" y="152"/>
                  </a:cubicBezTo>
                  <a:lnTo>
                    <a:pt x="1" y="29757"/>
                  </a:lnTo>
                  <a:cubicBezTo>
                    <a:pt x="1" y="29788"/>
                    <a:pt x="1" y="29818"/>
                    <a:pt x="1" y="29849"/>
                  </a:cubicBezTo>
                  <a:lnTo>
                    <a:pt x="5746" y="53344"/>
                  </a:lnTo>
                  <a:cubicBezTo>
                    <a:pt x="5776" y="53436"/>
                    <a:pt x="5837" y="53496"/>
                    <a:pt x="5928" y="53496"/>
                  </a:cubicBezTo>
                  <a:cubicBezTo>
                    <a:pt x="6019" y="53496"/>
                    <a:pt x="6110" y="53436"/>
                    <a:pt x="6110" y="53375"/>
                  </a:cubicBezTo>
                  <a:lnTo>
                    <a:pt x="12433" y="29514"/>
                  </a:lnTo>
                  <a:cubicBezTo>
                    <a:pt x="12463" y="29484"/>
                    <a:pt x="12463" y="29453"/>
                    <a:pt x="12433" y="29423"/>
                  </a:cubicBezTo>
                  <a:lnTo>
                    <a:pt x="6050" y="152"/>
                  </a:lnTo>
                  <a:cubicBezTo>
                    <a:pt x="6019" y="61"/>
                    <a:pt x="5958" y="0"/>
                    <a:pt x="58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20"/>
            <p:cNvSpPr/>
            <p:nvPr/>
          </p:nvSpPr>
          <p:spPr>
            <a:xfrm>
              <a:off x="10431300" y="1984925"/>
              <a:ext cx="334400" cy="591425"/>
            </a:xfrm>
            <a:custGeom>
              <a:avLst/>
              <a:gdLst/>
              <a:ahLst/>
              <a:cxnLst/>
              <a:rect l="l" t="t" r="r" b="b"/>
              <a:pathLst>
                <a:path w="13376" h="23657" extrusionOk="0">
                  <a:moveTo>
                    <a:pt x="204" y="0"/>
                  </a:moveTo>
                  <a:cubicBezTo>
                    <a:pt x="186" y="0"/>
                    <a:pt x="169" y="3"/>
                    <a:pt x="153" y="8"/>
                  </a:cubicBezTo>
                  <a:cubicBezTo>
                    <a:pt x="31" y="39"/>
                    <a:pt x="1" y="160"/>
                    <a:pt x="31" y="252"/>
                  </a:cubicBezTo>
                  <a:lnTo>
                    <a:pt x="7114" y="23535"/>
                  </a:lnTo>
                  <a:cubicBezTo>
                    <a:pt x="7114" y="23595"/>
                    <a:pt x="7205" y="23656"/>
                    <a:pt x="7266" y="23656"/>
                  </a:cubicBezTo>
                  <a:lnTo>
                    <a:pt x="7296" y="23656"/>
                  </a:lnTo>
                  <a:cubicBezTo>
                    <a:pt x="7357" y="23656"/>
                    <a:pt x="7448" y="23595"/>
                    <a:pt x="7478" y="23535"/>
                  </a:cubicBezTo>
                  <a:lnTo>
                    <a:pt x="13345" y="2410"/>
                  </a:lnTo>
                  <a:cubicBezTo>
                    <a:pt x="13375" y="2318"/>
                    <a:pt x="13314" y="2197"/>
                    <a:pt x="13223" y="2166"/>
                  </a:cubicBezTo>
                  <a:cubicBezTo>
                    <a:pt x="13202" y="2161"/>
                    <a:pt x="13182" y="2159"/>
                    <a:pt x="13163" y="2159"/>
                  </a:cubicBezTo>
                  <a:cubicBezTo>
                    <a:pt x="13072" y="2159"/>
                    <a:pt x="13005" y="2218"/>
                    <a:pt x="12980" y="2318"/>
                  </a:cubicBezTo>
                  <a:lnTo>
                    <a:pt x="7266" y="22805"/>
                  </a:lnTo>
                  <a:lnTo>
                    <a:pt x="396" y="130"/>
                  </a:lnTo>
                  <a:cubicBezTo>
                    <a:pt x="371" y="55"/>
                    <a:pt x="284" y="0"/>
                    <a:pt x="2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20"/>
            <p:cNvSpPr/>
            <p:nvPr/>
          </p:nvSpPr>
          <p:spPr>
            <a:xfrm>
              <a:off x="11056700" y="1966875"/>
              <a:ext cx="269800" cy="606425"/>
            </a:xfrm>
            <a:custGeom>
              <a:avLst/>
              <a:gdLst/>
              <a:ahLst/>
              <a:cxnLst/>
              <a:rect l="l" t="t" r="r" b="b"/>
              <a:pathLst>
                <a:path w="10792" h="24257" extrusionOk="0">
                  <a:moveTo>
                    <a:pt x="10609" y="1"/>
                  </a:moveTo>
                  <a:cubicBezTo>
                    <a:pt x="10518" y="1"/>
                    <a:pt x="10426" y="62"/>
                    <a:pt x="10396" y="153"/>
                  </a:cubicBezTo>
                  <a:lnTo>
                    <a:pt x="5533" y="23223"/>
                  </a:lnTo>
                  <a:lnTo>
                    <a:pt x="396" y="2706"/>
                  </a:lnTo>
                  <a:cubicBezTo>
                    <a:pt x="396" y="2631"/>
                    <a:pt x="313" y="2577"/>
                    <a:pt x="233" y="2577"/>
                  </a:cubicBezTo>
                  <a:cubicBezTo>
                    <a:pt x="216" y="2577"/>
                    <a:pt x="199" y="2579"/>
                    <a:pt x="183" y="2585"/>
                  </a:cubicBezTo>
                  <a:cubicBezTo>
                    <a:pt x="61" y="2615"/>
                    <a:pt x="1" y="2706"/>
                    <a:pt x="31" y="2797"/>
                  </a:cubicBezTo>
                  <a:lnTo>
                    <a:pt x="5350" y="24135"/>
                  </a:lnTo>
                  <a:cubicBezTo>
                    <a:pt x="5381" y="24196"/>
                    <a:pt x="5441" y="24257"/>
                    <a:pt x="5533" y="24257"/>
                  </a:cubicBezTo>
                  <a:cubicBezTo>
                    <a:pt x="5624" y="24257"/>
                    <a:pt x="5715" y="24196"/>
                    <a:pt x="5715" y="24105"/>
                  </a:cubicBezTo>
                  <a:lnTo>
                    <a:pt x="10761" y="244"/>
                  </a:lnTo>
                  <a:cubicBezTo>
                    <a:pt x="10791" y="122"/>
                    <a:pt x="10730" y="31"/>
                    <a:pt x="106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20"/>
            <p:cNvSpPr/>
            <p:nvPr/>
          </p:nvSpPr>
          <p:spPr>
            <a:xfrm>
              <a:off x="10419150" y="1717425"/>
              <a:ext cx="476050" cy="463050"/>
            </a:xfrm>
            <a:custGeom>
              <a:avLst/>
              <a:gdLst/>
              <a:ahLst/>
              <a:cxnLst/>
              <a:rect l="l" t="t" r="r" b="b"/>
              <a:pathLst>
                <a:path w="19042" h="18522" extrusionOk="0">
                  <a:moveTo>
                    <a:pt x="4134" y="5815"/>
                  </a:moveTo>
                  <a:cubicBezTo>
                    <a:pt x="4894" y="5845"/>
                    <a:pt x="5563" y="6544"/>
                    <a:pt x="5563" y="7274"/>
                  </a:cubicBezTo>
                  <a:cubicBezTo>
                    <a:pt x="5593" y="7365"/>
                    <a:pt x="5563" y="7426"/>
                    <a:pt x="5533" y="7486"/>
                  </a:cubicBezTo>
                  <a:cubicBezTo>
                    <a:pt x="5490" y="7573"/>
                    <a:pt x="5406" y="7605"/>
                    <a:pt x="5310" y="7605"/>
                  </a:cubicBezTo>
                  <a:cubicBezTo>
                    <a:pt x="5203" y="7605"/>
                    <a:pt x="5082" y="7565"/>
                    <a:pt x="4986" y="7517"/>
                  </a:cubicBezTo>
                  <a:cubicBezTo>
                    <a:pt x="4590" y="7274"/>
                    <a:pt x="4286" y="6939"/>
                    <a:pt x="4074" y="6544"/>
                  </a:cubicBezTo>
                  <a:lnTo>
                    <a:pt x="4074" y="6453"/>
                  </a:lnTo>
                  <a:cubicBezTo>
                    <a:pt x="3982" y="6301"/>
                    <a:pt x="3952" y="6179"/>
                    <a:pt x="3952" y="6027"/>
                  </a:cubicBezTo>
                  <a:cubicBezTo>
                    <a:pt x="3952" y="5967"/>
                    <a:pt x="3952" y="5875"/>
                    <a:pt x="4013" y="5845"/>
                  </a:cubicBezTo>
                  <a:cubicBezTo>
                    <a:pt x="4043" y="5815"/>
                    <a:pt x="4104" y="5815"/>
                    <a:pt x="4134" y="5815"/>
                  </a:cubicBezTo>
                  <a:close/>
                  <a:moveTo>
                    <a:pt x="14401" y="7291"/>
                  </a:moveTo>
                  <a:cubicBezTo>
                    <a:pt x="14903" y="7291"/>
                    <a:pt x="15350" y="7505"/>
                    <a:pt x="15837" y="7699"/>
                  </a:cubicBezTo>
                  <a:cubicBezTo>
                    <a:pt x="15989" y="7790"/>
                    <a:pt x="16171" y="7790"/>
                    <a:pt x="16323" y="7851"/>
                  </a:cubicBezTo>
                  <a:cubicBezTo>
                    <a:pt x="16627" y="7942"/>
                    <a:pt x="16901" y="8125"/>
                    <a:pt x="17053" y="8398"/>
                  </a:cubicBezTo>
                  <a:cubicBezTo>
                    <a:pt x="17205" y="8672"/>
                    <a:pt x="17205" y="9037"/>
                    <a:pt x="17053" y="9310"/>
                  </a:cubicBezTo>
                  <a:cubicBezTo>
                    <a:pt x="16870" y="9584"/>
                    <a:pt x="16506" y="9736"/>
                    <a:pt x="16141" y="9736"/>
                  </a:cubicBezTo>
                  <a:cubicBezTo>
                    <a:pt x="15806" y="9736"/>
                    <a:pt x="15472" y="9614"/>
                    <a:pt x="15138" y="9523"/>
                  </a:cubicBezTo>
                  <a:cubicBezTo>
                    <a:pt x="14986" y="9462"/>
                    <a:pt x="14803" y="9401"/>
                    <a:pt x="14651" y="9341"/>
                  </a:cubicBezTo>
                  <a:cubicBezTo>
                    <a:pt x="14287" y="9219"/>
                    <a:pt x="13922" y="9097"/>
                    <a:pt x="13648" y="8854"/>
                  </a:cubicBezTo>
                  <a:cubicBezTo>
                    <a:pt x="13375" y="8581"/>
                    <a:pt x="13192" y="8186"/>
                    <a:pt x="13344" y="7821"/>
                  </a:cubicBezTo>
                  <a:cubicBezTo>
                    <a:pt x="13466" y="7547"/>
                    <a:pt x="13739" y="7395"/>
                    <a:pt x="14013" y="7334"/>
                  </a:cubicBezTo>
                  <a:cubicBezTo>
                    <a:pt x="14147" y="7304"/>
                    <a:pt x="14276" y="7291"/>
                    <a:pt x="14401" y="7291"/>
                  </a:cubicBezTo>
                  <a:close/>
                  <a:moveTo>
                    <a:pt x="2170" y="9611"/>
                  </a:moveTo>
                  <a:cubicBezTo>
                    <a:pt x="2939" y="9611"/>
                    <a:pt x="4209" y="9983"/>
                    <a:pt x="4286" y="10708"/>
                  </a:cubicBezTo>
                  <a:cubicBezTo>
                    <a:pt x="4317" y="10921"/>
                    <a:pt x="4195" y="11104"/>
                    <a:pt x="4013" y="11195"/>
                  </a:cubicBezTo>
                  <a:cubicBezTo>
                    <a:pt x="3861" y="11316"/>
                    <a:pt x="3648" y="11347"/>
                    <a:pt x="3466" y="11347"/>
                  </a:cubicBezTo>
                  <a:cubicBezTo>
                    <a:pt x="3413" y="11349"/>
                    <a:pt x="3359" y="11350"/>
                    <a:pt x="3306" y="11350"/>
                  </a:cubicBezTo>
                  <a:cubicBezTo>
                    <a:pt x="2717" y="11350"/>
                    <a:pt x="2113" y="11197"/>
                    <a:pt x="1612" y="10891"/>
                  </a:cubicBezTo>
                  <a:cubicBezTo>
                    <a:pt x="1429" y="10800"/>
                    <a:pt x="1277" y="10648"/>
                    <a:pt x="1216" y="10465"/>
                  </a:cubicBezTo>
                  <a:cubicBezTo>
                    <a:pt x="1156" y="10283"/>
                    <a:pt x="1216" y="10070"/>
                    <a:pt x="1338" y="9918"/>
                  </a:cubicBezTo>
                  <a:cubicBezTo>
                    <a:pt x="1460" y="9797"/>
                    <a:pt x="1642" y="9705"/>
                    <a:pt x="1824" y="9645"/>
                  </a:cubicBezTo>
                  <a:cubicBezTo>
                    <a:pt x="1919" y="9622"/>
                    <a:pt x="2037" y="9611"/>
                    <a:pt x="2170" y="9611"/>
                  </a:cubicBezTo>
                  <a:close/>
                  <a:moveTo>
                    <a:pt x="11770" y="10893"/>
                  </a:moveTo>
                  <a:cubicBezTo>
                    <a:pt x="11830" y="10893"/>
                    <a:pt x="11891" y="10903"/>
                    <a:pt x="11946" y="10921"/>
                  </a:cubicBezTo>
                  <a:cubicBezTo>
                    <a:pt x="12432" y="11073"/>
                    <a:pt x="12736" y="11590"/>
                    <a:pt x="12949" y="12076"/>
                  </a:cubicBezTo>
                  <a:cubicBezTo>
                    <a:pt x="13040" y="12350"/>
                    <a:pt x="13162" y="12623"/>
                    <a:pt x="13192" y="12927"/>
                  </a:cubicBezTo>
                  <a:cubicBezTo>
                    <a:pt x="13223" y="13201"/>
                    <a:pt x="13132" y="13505"/>
                    <a:pt x="12888" y="13626"/>
                  </a:cubicBezTo>
                  <a:cubicBezTo>
                    <a:pt x="12828" y="13657"/>
                    <a:pt x="12763" y="13670"/>
                    <a:pt x="12697" y="13670"/>
                  </a:cubicBezTo>
                  <a:cubicBezTo>
                    <a:pt x="12501" y="13670"/>
                    <a:pt x="12296" y="13550"/>
                    <a:pt x="12159" y="13414"/>
                  </a:cubicBezTo>
                  <a:cubicBezTo>
                    <a:pt x="11581" y="12897"/>
                    <a:pt x="11429" y="12076"/>
                    <a:pt x="11308" y="11316"/>
                  </a:cubicBezTo>
                  <a:lnTo>
                    <a:pt x="11369" y="11225"/>
                  </a:lnTo>
                  <a:cubicBezTo>
                    <a:pt x="11399" y="11164"/>
                    <a:pt x="11399" y="11104"/>
                    <a:pt x="11429" y="11073"/>
                  </a:cubicBezTo>
                  <a:cubicBezTo>
                    <a:pt x="11493" y="10946"/>
                    <a:pt x="11630" y="10893"/>
                    <a:pt x="11770" y="10893"/>
                  </a:cubicBezTo>
                  <a:close/>
                  <a:moveTo>
                    <a:pt x="8778" y="0"/>
                  </a:moveTo>
                  <a:cubicBezTo>
                    <a:pt x="8691" y="0"/>
                    <a:pt x="8602" y="3"/>
                    <a:pt x="8511" y="9"/>
                  </a:cubicBezTo>
                  <a:cubicBezTo>
                    <a:pt x="4712" y="283"/>
                    <a:pt x="1" y="5754"/>
                    <a:pt x="274" y="11286"/>
                  </a:cubicBezTo>
                  <a:cubicBezTo>
                    <a:pt x="365" y="13474"/>
                    <a:pt x="153" y="15541"/>
                    <a:pt x="92" y="16666"/>
                  </a:cubicBezTo>
                  <a:cubicBezTo>
                    <a:pt x="65" y="17704"/>
                    <a:pt x="897" y="18521"/>
                    <a:pt x="1882" y="18521"/>
                  </a:cubicBezTo>
                  <a:cubicBezTo>
                    <a:pt x="1993" y="18521"/>
                    <a:pt x="2106" y="18511"/>
                    <a:pt x="2220" y="18490"/>
                  </a:cubicBezTo>
                  <a:cubicBezTo>
                    <a:pt x="3739" y="18186"/>
                    <a:pt x="5715" y="18398"/>
                    <a:pt x="8025" y="17973"/>
                  </a:cubicBezTo>
                  <a:cubicBezTo>
                    <a:pt x="12250" y="17152"/>
                    <a:pt x="17296" y="13718"/>
                    <a:pt x="18360" y="8429"/>
                  </a:cubicBezTo>
                  <a:cubicBezTo>
                    <a:pt x="19041" y="5116"/>
                    <a:pt x="16610" y="4491"/>
                    <a:pt x="14679" y="4491"/>
                  </a:cubicBezTo>
                  <a:cubicBezTo>
                    <a:pt x="13510" y="4491"/>
                    <a:pt x="12524" y="4720"/>
                    <a:pt x="12524" y="4720"/>
                  </a:cubicBezTo>
                  <a:cubicBezTo>
                    <a:pt x="12524" y="4720"/>
                    <a:pt x="12321" y="0"/>
                    <a:pt x="87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20"/>
            <p:cNvSpPr/>
            <p:nvPr/>
          </p:nvSpPr>
          <p:spPr>
            <a:xfrm>
              <a:off x="10454100" y="1852150"/>
              <a:ext cx="264475" cy="300925"/>
            </a:xfrm>
            <a:custGeom>
              <a:avLst/>
              <a:gdLst/>
              <a:ahLst/>
              <a:cxnLst/>
              <a:rect l="l" t="t" r="r" b="b"/>
              <a:pathLst>
                <a:path w="10579" h="12037" fill="none" extrusionOk="0">
                  <a:moveTo>
                    <a:pt x="92" y="12037"/>
                  </a:moveTo>
                  <a:cubicBezTo>
                    <a:pt x="1" y="11550"/>
                    <a:pt x="214" y="11064"/>
                    <a:pt x="548" y="10669"/>
                  </a:cubicBezTo>
                  <a:cubicBezTo>
                    <a:pt x="882" y="10304"/>
                    <a:pt x="1277" y="10031"/>
                    <a:pt x="1703" y="9727"/>
                  </a:cubicBezTo>
                  <a:cubicBezTo>
                    <a:pt x="3101" y="8693"/>
                    <a:pt x="4317" y="7386"/>
                    <a:pt x="5229" y="5897"/>
                  </a:cubicBezTo>
                  <a:cubicBezTo>
                    <a:pt x="5624" y="5289"/>
                    <a:pt x="5958" y="4620"/>
                    <a:pt x="6384" y="4073"/>
                  </a:cubicBezTo>
                  <a:cubicBezTo>
                    <a:pt x="6718" y="3648"/>
                    <a:pt x="7113" y="3252"/>
                    <a:pt x="7509" y="2888"/>
                  </a:cubicBezTo>
                  <a:cubicBezTo>
                    <a:pt x="7661" y="2736"/>
                    <a:pt x="7813" y="2584"/>
                    <a:pt x="7965" y="2462"/>
                  </a:cubicBezTo>
                  <a:cubicBezTo>
                    <a:pt x="8816" y="1611"/>
                    <a:pt x="9697" y="790"/>
                    <a:pt x="10579" y="0"/>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20"/>
            <p:cNvSpPr/>
            <p:nvPr/>
          </p:nvSpPr>
          <p:spPr>
            <a:xfrm>
              <a:off x="10638000" y="1927375"/>
              <a:ext cx="65375" cy="182400"/>
            </a:xfrm>
            <a:custGeom>
              <a:avLst/>
              <a:gdLst/>
              <a:ahLst/>
              <a:cxnLst/>
              <a:rect l="l" t="t" r="r" b="b"/>
              <a:pathLst>
                <a:path w="2615" h="7296" fill="none" extrusionOk="0">
                  <a:moveTo>
                    <a:pt x="1" y="0"/>
                  </a:moveTo>
                  <a:cubicBezTo>
                    <a:pt x="457" y="213"/>
                    <a:pt x="791" y="669"/>
                    <a:pt x="821" y="1155"/>
                  </a:cubicBezTo>
                  <a:cubicBezTo>
                    <a:pt x="821" y="1459"/>
                    <a:pt x="760" y="1733"/>
                    <a:pt x="700" y="2037"/>
                  </a:cubicBezTo>
                  <a:cubicBezTo>
                    <a:pt x="609" y="2584"/>
                    <a:pt x="639" y="3131"/>
                    <a:pt x="791" y="3648"/>
                  </a:cubicBezTo>
                  <a:cubicBezTo>
                    <a:pt x="821" y="3861"/>
                    <a:pt x="912" y="4073"/>
                    <a:pt x="1034" y="4225"/>
                  </a:cubicBezTo>
                  <a:cubicBezTo>
                    <a:pt x="1156" y="4377"/>
                    <a:pt x="1308" y="4499"/>
                    <a:pt x="1429" y="4651"/>
                  </a:cubicBezTo>
                  <a:cubicBezTo>
                    <a:pt x="1703" y="4924"/>
                    <a:pt x="1855" y="5289"/>
                    <a:pt x="1976" y="5624"/>
                  </a:cubicBezTo>
                  <a:cubicBezTo>
                    <a:pt x="2189" y="6171"/>
                    <a:pt x="2402" y="6748"/>
                    <a:pt x="2615" y="7295"/>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20"/>
            <p:cNvSpPr/>
            <p:nvPr/>
          </p:nvSpPr>
          <p:spPr>
            <a:xfrm>
              <a:off x="10676000" y="1890125"/>
              <a:ext cx="143650" cy="134525"/>
            </a:xfrm>
            <a:custGeom>
              <a:avLst/>
              <a:gdLst/>
              <a:ahLst/>
              <a:cxnLst/>
              <a:rect l="l" t="t" r="r" b="b"/>
              <a:pathLst>
                <a:path w="5746" h="5381" fill="none" extrusionOk="0">
                  <a:moveTo>
                    <a:pt x="0" y="1"/>
                  </a:moveTo>
                  <a:cubicBezTo>
                    <a:pt x="244" y="305"/>
                    <a:pt x="669" y="335"/>
                    <a:pt x="1003" y="487"/>
                  </a:cubicBezTo>
                  <a:cubicBezTo>
                    <a:pt x="1490" y="700"/>
                    <a:pt x="1794" y="1186"/>
                    <a:pt x="2037" y="1673"/>
                  </a:cubicBezTo>
                  <a:cubicBezTo>
                    <a:pt x="2250" y="2189"/>
                    <a:pt x="2432" y="2706"/>
                    <a:pt x="2736" y="3132"/>
                  </a:cubicBezTo>
                  <a:cubicBezTo>
                    <a:pt x="3496" y="4135"/>
                    <a:pt x="4924" y="4439"/>
                    <a:pt x="5745" y="5381"/>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20"/>
            <p:cNvSpPr/>
            <p:nvPr/>
          </p:nvSpPr>
          <p:spPr>
            <a:xfrm>
              <a:off x="10571125" y="2028425"/>
              <a:ext cx="60825" cy="117825"/>
            </a:xfrm>
            <a:custGeom>
              <a:avLst/>
              <a:gdLst/>
              <a:ahLst/>
              <a:cxnLst/>
              <a:rect l="l" t="t" r="r" b="b"/>
              <a:pathLst>
                <a:path w="2433" h="4713" fill="none" extrusionOk="0">
                  <a:moveTo>
                    <a:pt x="1" y="1"/>
                  </a:moveTo>
                  <a:cubicBezTo>
                    <a:pt x="396" y="123"/>
                    <a:pt x="639" y="548"/>
                    <a:pt x="730" y="974"/>
                  </a:cubicBezTo>
                  <a:cubicBezTo>
                    <a:pt x="821" y="1369"/>
                    <a:pt x="821" y="1794"/>
                    <a:pt x="882" y="2220"/>
                  </a:cubicBezTo>
                  <a:cubicBezTo>
                    <a:pt x="943" y="2493"/>
                    <a:pt x="1034" y="2797"/>
                    <a:pt x="1186" y="3040"/>
                  </a:cubicBezTo>
                  <a:cubicBezTo>
                    <a:pt x="1521" y="3648"/>
                    <a:pt x="2128" y="4074"/>
                    <a:pt x="2432" y="4712"/>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20"/>
            <p:cNvSpPr/>
            <p:nvPr/>
          </p:nvSpPr>
          <p:spPr>
            <a:xfrm>
              <a:off x="10515650" y="2081625"/>
              <a:ext cx="20550" cy="68425"/>
            </a:xfrm>
            <a:custGeom>
              <a:avLst/>
              <a:gdLst/>
              <a:ahLst/>
              <a:cxnLst/>
              <a:rect l="l" t="t" r="r" b="b"/>
              <a:pathLst>
                <a:path w="822" h="2737" fill="none" extrusionOk="0">
                  <a:moveTo>
                    <a:pt x="1" y="1"/>
                  </a:moveTo>
                  <a:cubicBezTo>
                    <a:pt x="305" y="274"/>
                    <a:pt x="609" y="578"/>
                    <a:pt x="639" y="973"/>
                  </a:cubicBezTo>
                  <a:cubicBezTo>
                    <a:pt x="639" y="1308"/>
                    <a:pt x="487" y="1612"/>
                    <a:pt x="426" y="1946"/>
                  </a:cubicBezTo>
                  <a:cubicBezTo>
                    <a:pt x="396" y="2280"/>
                    <a:pt x="518" y="2675"/>
                    <a:pt x="822" y="2736"/>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20"/>
            <p:cNvSpPr/>
            <p:nvPr/>
          </p:nvSpPr>
          <p:spPr>
            <a:xfrm>
              <a:off x="10562025" y="1780700"/>
              <a:ext cx="116275" cy="104900"/>
            </a:xfrm>
            <a:custGeom>
              <a:avLst/>
              <a:gdLst/>
              <a:ahLst/>
              <a:cxnLst/>
              <a:rect l="l" t="t" r="r" b="b"/>
              <a:pathLst>
                <a:path w="4651" h="4196" fill="none" extrusionOk="0">
                  <a:moveTo>
                    <a:pt x="4651" y="4196"/>
                  </a:moveTo>
                  <a:cubicBezTo>
                    <a:pt x="4377" y="4044"/>
                    <a:pt x="4103" y="3892"/>
                    <a:pt x="3860" y="3740"/>
                  </a:cubicBezTo>
                  <a:cubicBezTo>
                    <a:pt x="3252" y="3405"/>
                    <a:pt x="2584" y="2980"/>
                    <a:pt x="2371" y="2311"/>
                  </a:cubicBezTo>
                  <a:cubicBezTo>
                    <a:pt x="2219" y="1886"/>
                    <a:pt x="2249" y="1369"/>
                    <a:pt x="2067" y="974"/>
                  </a:cubicBezTo>
                  <a:cubicBezTo>
                    <a:pt x="1885" y="609"/>
                    <a:pt x="1520" y="366"/>
                    <a:pt x="1155" y="214"/>
                  </a:cubicBezTo>
                  <a:cubicBezTo>
                    <a:pt x="790" y="92"/>
                    <a:pt x="395" y="31"/>
                    <a:pt x="0" y="1"/>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20"/>
            <p:cNvSpPr/>
            <p:nvPr/>
          </p:nvSpPr>
          <p:spPr>
            <a:xfrm>
              <a:off x="10460200" y="1919000"/>
              <a:ext cx="171750" cy="22825"/>
            </a:xfrm>
            <a:custGeom>
              <a:avLst/>
              <a:gdLst/>
              <a:ahLst/>
              <a:cxnLst/>
              <a:rect l="l" t="t" r="r" b="b"/>
              <a:pathLst>
                <a:path w="6870" h="913" fill="none" extrusionOk="0">
                  <a:moveTo>
                    <a:pt x="6869" y="548"/>
                  </a:moveTo>
                  <a:cubicBezTo>
                    <a:pt x="6596" y="761"/>
                    <a:pt x="6201" y="700"/>
                    <a:pt x="5866" y="700"/>
                  </a:cubicBezTo>
                  <a:cubicBezTo>
                    <a:pt x="5228" y="670"/>
                    <a:pt x="4559" y="913"/>
                    <a:pt x="3921" y="761"/>
                  </a:cubicBezTo>
                  <a:cubicBezTo>
                    <a:pt x="3587" y="700"/>
                    <a:pt x="3313" y="548"/>
                    <a:pt x="2979" y="427"/>
                  </a:cubicBezTo>
                  <a:cubicBezTo>
                    <a:pt x="2401" y="214"/>
                    <a:pt x="1763" y="153"/>
                    <a:pt x="1125" y="92"/>
                  </a:cubicBezTo>
                  <a:lnTo>
                    <a:pt x="0" y="1"/>
                  </a:ln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20"/>
            <p:cNvSpPr/>
            <p:nvPr/>
          </p:nvSpPr>
          <p:spPr>
            <a:xfrm>
              <a:off x="10448025" y="2038325"/>
              <a:ext cx="108700" cy="3825"/>
            </a:xfrm>
            <a:custGeom>
              <a:avLst/>
              <a:gdLst/>
              <a:ahLst/>
              <a:cxnLst/>
              <a:rect l="l" t="t" r="r" b="b"/>
              <a:pathLst>
                <a:path w="4348" h="153" fill="none" extrusionOk="0">
                  <a:moveTo>
                    <a:pt x="4347" y="122"/>
                  </a:moveTo>
                  <a:cubicBezTo>
                    <a:pt x="3618" y="152"/>
                    <a:pt x="2888" y="122"/>
                    <a:pt x="2128" y="91"/>
                  </a:cubicBezTo>
                  <a:cubicBezTo>
                    <a:pt x="1429" y="61"/>
                    <a:pt x="730" y="30"/>
                    <a:pt x="1" y="0"/>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20"/>
            <p:cNvSpPr/>
            <p:nvPr/>
          </p:nvSpPr>
          <p:spPr>
            <a:xfrm>
              <a:off x="10437400" y="2088475"/>
              <a:ext cx="53975" cy="6100"/>
            </a:xfrm>
            <a:custGeom>
              <a:avLst/>
              <a:gdLst/>
              <a:ahLst/>
              <a:cxnLst/>
              <a:rect l="l" t="t" r="r" b="b"/>
              <a:pathLst>
                <a:path w="2159" h="244" fill="none" extrusionOk="0">
                  <a:moveTo>
                    <a:pt x="2158" y="213"/>
                  </a:moveTo>
                  <a:cubicBezTo>
                    <a:pt x="1459" y="31"/>
                    <a:pt x="730" y="0"/>
                    <a:pt x="31" y="91"/>
                  </a:cubicBezTo>
                  <a:cubicBezTo>
                    <a:pt x="0" y="183"/>
                    <a:pt x="61" y="243"/>
                    <a:pt x="152" y="243"/>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20"/>
            <p:cNvSpPr/>
            <p:nvPr/>
          </p:nvSpPr>
          <p:spPr>
            <a:xfrm>
              <a:off x="10912325" y="1723100"/>
              <a:ext cx="473425" cy="497225"/>
            </a:xfrm>
            <a:custGeom>
              <a:avLst/>
              <a:gdLst/>
              <a:ahLst/>
              <a:cxnLst/>
              <a:rect l="l" t="t" r="r" b="b"/>
              <a:pathLst>
                <a:path w="18937" h="19889" extrusionOk="0">
                  <a:moveTo>
                    <a:pt x="13596" y="5333"/>
                  </a:moveTo>
                  <a:cubicBezTo>
                    <a:pt x="13697" y="5333"/>
                    <a:pt x="13797" y="5347"/>
                    <a:pt x="13891" y="5375"/>
                  </a:cubicBezTo>
                  <a:cubicBezTo>
                    <a:pt x="14195" y="5466"/>
                    <a:pt x="14469" y="5709"/>
                    <a:pt x="14560" y="6013"/>
                  </a:cubicBezTo>
                  <a:cubicBezTo>
                    <a:pt x="14651" y="6378"/>
                    <a:pt x="14499" y="6743"/>
                    <a:pt x="14226" y="7016"/>
                  </a:cubicBezTo>
                  <a:cubicBezTo>
                    <a:pt x="13982" y="7259"/>
                    <a:pt x="13679" y="7442"/>
                    <a:pt x="13344" y="7624"/>
                  </a:cubicBezTo>
                  <a:cubicBezTo>
                    <a:pt x="13192" y="7685"/>
                    <a:pt x="13040" y="7776"/>
                    <a:pt x="12858" y="7867"/>
                  </a:cubicBezTo>
                  <a:cubicBezTo>
                    <a:pt x="12523" y="8050"/>
                    <a:pt x="12159" y="8232"/>
                    <a:pt x="11764" y="8263"/>
                  </a:cubicBezTo>
                  <a:cubicBezTo>
                    <a:pt x="11735" y="8265"/>
                    <a:pt x="11707" y="8266"/>
                    <a:pt x="11678" y="8266"/>
                  </a:cubicBezTo>
                  <a:cubicBezTo>
                    <a:pt x="11309" y="8266"/>
                    <a:pt x="10932" y="8084"/>
                    <a:pt x="10791" y="7746"/>
                  </a:cubicBezTo>
                  <a:cubicBezTo>
                    <a:pt x="10669" y="7472"/>
                    <a:pt x="10730" y="7168"/>
                    <a:pt x="10882" y="6895"/>
                  </a:cubicBezTo>
                  <a:cubicBezTo>
                    <a:pt x="11247" y="6287"/>
                    <a:pt x="11855" y="6074"/>
                    <a:pt x="12463" y="5800"/>
                  </a:cubicBezTo>
                  <a:cubicBezTo>
                    <a:pt x="12645" y="5740"/>
                    <a:pt x="12797" y="5618"/>
                    <a:pt x="12949" y="5527"/>
                  </a:cubicBezTo>
                  <a:cubicBezTo>
                    <a:pt x="13138" y="5401"/>
                    <a:pt x="13370" y="5333"/>
                    <a:pt x="13596" y="5333"/>
                  </a:cubicBezTo>
                  <a:close/>
                  <a:moveTo>
                    <a:pt x="15624" y="8962"/>
                  </a:moveTo>
                  <a:cubicBezTo>
                    <a:pt x="15928" y="8962"/>
                    <a:pt x="16232" y="9083"/>
                    <a:pt x="16353" y="9357"/>
                  </a:cubicBezTo>
                  <a:cubicBezTo>
                    <a:pt x="16445" y="9630"/>
                    <a:pt x="16293" y="9904"/>
                    <a:pt x="16080" y="10117"/>
                  </a:cubicBezTo>
                  <a:cubicBezTo>
                    <a:pt x="15502" y="10664"/>
                    <a:pt x="14621" y="10755"/>
                    <a:pt x="13800" y="10816"/>
                  </a:cubicBezTo>
                  <a:lnTo>
                    <a:pt x="13709" y="10755"/>
                  </a:lnTo>
                  <a:cubicBezTo>
                    <a:pt x="13648" y="10725"/>
                    <a:pt x="13618" y="10725"/>
                    <a:pt x="13557" y="10694"/>
                  </a:cubicBezTo>
                  <a:cubicBezTo>
                    <a:pt x="13405" y="10573"/>
                    <a:pt x="13375" y="10329"/>
                    <a:pt x="13466" y="10117"/>
                  </a:cubicBezTo>
                  <a:cubicBezTo>
                    <a:pt x="13648" y="9630"/>
                    <a:pt x="14226" y="9357"/>
                    <a:pt x="14712" y="9174"/>
                  </a:cubicBezTo>
                  <a:cubicBezTo>
                    <a:pt x="15016" y="9083"/>
                    <a:pt x="15320" y="8962"/>
                    <a:pt x="15624" y="8962"/>
                  </a:cubicBezTo>
                  <a:close/>
                  <a:moveTo>
                    <a:pt x="2675" y="8050"/>
                  </a:moveTo>
                  <a:cubicBezTo>
                    <a:pt x="2888" y="8050"/>
                    <a:pt x="3070" y="8202"/>
                    <a:pt x="3162" y="8354"/>
                  </a:cubicBezTo>
                  <a:cubicBezTo>
                    <a:pt x="3253" y="8536"/>
                    <a:pt x="3283" y="8749"/>
                    <a:pt x="3283" y="8962"/>
                  </a:cubicBezTo>
                  <a:cubicBezTo>
                    <a:pt x="3283" y="9630"/>
                    <a:pt x="3040" y="10299"/>
                    <a:pt x="2675" y="10846"/>
                  </a:cubicBezTo>
                  <a:cubicBezTo>
                    <a:pt x="2523" y="11029"/>
                    <a:pt x="2371" y="11211"/>
                    <a:pt x="2189" y="11241"/>
                  </a:cubicBezTo>
                  <a:cubicBezTo>
                    <a:pt x="2153" y="11246"/>
                    <a:pt x="2119" y="11249"/>
                    <a:pt x="2085" y="11249"/>
                  </a:cubicBezTo>
                  <a:cubicBezTo>
                    <a:pt x="1916" y="11249"/>
                    <a:pt x="1768" y="11186"/>
                    <a:pt x="1642" y="11059"/>
                  </a:cubicBezTo>
                  <a:cubicBezTo>
                    <a:pt x="1490" y="10937"/>
                    <a:pt x="1429" y="10755"/>
                    <a:pt x="1368" y="10542"/>
                  </a:cubicBezTo>
                  <a:cubicBezTo>
                    <a:pt x="1247" y="9873"/>
                    <a:pt x="1794" y="8080"/>
                    <a:pt x="2675" y="8050"/>
                  </a:cubicBezTo>
                  <a:close/>
                  <a:moveTo>
                    <a:pt x="7302" y="13459"/>
                  </a:moveTo>
                  <a:cubicBezTo>
                    <a:pt x="7320" y="13459"/>
                    <a:pt x="7338" y="13459"/>
                    <a:pt x="7356" y="13460"/>
                  </a:cubicBezTo>
                  <a:cubicBezTo>
                    <a:pt x="7417" y="13460"/>
                    <a:pt x="7508" y="13491"/>
                    <a:pt x="7569" y="13521"/>
                  </a:cubicBezTo>
                  <a:cubicBezTo>
                    <a:pt x="7751" y="13643"/>
                    <a:pt x="7660" y="13916"/>
                    <a:pt x="7539" y="14098"/>
                  </a:cubicBezTo>
                  <a:cubicBezTo>
                    <a:pt x="7265" y="14494"/>
                    <a:pt x="6900" y="14798"/>
                    <a:pt x="6475" y="14980"/>
                  </a:cubicBezTo>
                  <a:lnTo>
                    <a:pt x="6353" y="14980"/>
                  </a:lnTo>
                  <a:cubicBezTo>
                    <a:pt x="6232" y="15041"/>
                    <a:pt x="6080" y="15071"/>
                    <a:pt x="5928" y="15071"/>
                  </a:cubicBezTo>
                  <a:cubicBezTo>
                    <a:pt x="5867" y="15071"/>
                    <a:pt x="5776" y="15041"/>
                    <a:pt x="5745" y="14980"/>
                  </a:cubicBezTo>
                  <a:cubicBezTo>
                    <a:pt x="5715" y="14950"/>
                    <a:pt x="5715" y="14889"/>
                    <a:pt x="5715" y="14828"/>
                  </a:cubicBezTo>
                  <a:cubicBezTo>
                    <a:pt x="5804" y="14085"/>
                    <a:pt x="6531" y="13459"/>
                    <a:pt x="7302" y="13459"/>
                  </a:cubicBezTo>
                  <a:close/>
                  <a:moveTo>
                    <a:pt x="8153" y="1"/>
                  </a:moveTo>
                  <a:cubicBezTo>
                    <a:pt x="4280" y="1"/>
                    <a:pt x="5229" y="6044"/>
                    <a:pt x="5229" y="6044"/>
                  </a:cubicBezTo>
                  <a:cubicBezTo>
                    <a:pt x="5229" y="6044"/>
                    <a:pt x="5192" y="6042"/>
                    <a:pt x="5125" y="6042"/>
                  </a:cubicBezTo>
                  <a:cubicBezTo>
                    <a:pt x="4393" y="6042"/>
                    <a:pt x="28" y="6195"/>
                    <a:pt x="0" y="9843"/>
                  </a:cubicBezTo>
                  <a:cubicBezTo>
                    <a:pt x="0" y="13825"/>
                    <a:pt x="5350" y="19175"/>
                    <a:pt x="11125" y="19296"/>
                  </a:cubicBezTo>
                  <a:cubicBezTo>
                    <a:pt x="13405" y="19357"/>
                    <a:pt x="15533" y="19752"/>
                    <a:pt x="16718" y="19874"/>
                  </a:cubicBezTo>
                  <a:cubicBezTo>
                    <a:pt x="16796" y="19884"/>
                    <a:pt x="16874" y="19889"/>
                    <a:pt x="16951" y="19889"/>
                  </a:cubicBezTo>
                  <a:cubicBezTo>
                    <a:pt x="18035" y="19889"/>
                    <a:pt x="18927" y="18914"/>
                    <a:pt x="18785" y="17807"/>
                  </a:cubicBezTo>
                  <a:cubicBezTo>
                    <a:pt x="18603" y="16226"/>
                    <a:pt x="18937" y="14159"/>
                    <a:pt x="18663" y="11728"/>
                  </a:cubicBezTo>
                  <a:cubicBezTo>
                    <a:pt x="18177" y="7259"/>
                    <a:pt x="14955" y="1758"/>
                    <a:pt x="9514" y="208"/>
                  </a:cubicBezTo>
                  <a:cubicBezTo>
                    <a:pt x="9005" y="65"/>
                    <a:pt x="8553" y="1"/>
                    <a:pt x="81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20"/>
            <p:cNvSpPr/>
            <p:nvPr/>
          </p:nvSpPr>
          <p:spPr>
            <a:xfrm>
              <a:off x="11058975" y="1889375"/>
              <a:ext cx="294100" cy="297150"/>
            </a:xfrm>
            <a:custGeom>
              <a:avLst/>
              <a:gdLst/>
              <a:ahLst/>
              <a:cxnLst/>
              <a:rect l="l" t="t" r="r" b="b"/>
              <a:pathLst>
                <a:path w="11764" h="11886" fill="none" extrusionOk="0">
                  <a:moveTo>
                    <a:pt x="11764" y="11824"/>
                  </a:moveTo>
                  <a:cubicBezTo>
                    <a:pt x="11247" y="11885"/>
                    <a:pt x="10731" y="11642"/>
                    <a:pt x="10366" y="11277"/>
                  </a:cubicBezTo>
                  <a:cubicBezTo>
                    <a:pt x="10001" y="10913"/>
                    <a:pt x="9758" y="10426"/>
                    <a:pt x="9484" y="10001"/>
                  </a:cubicBezTo>
                  <a:cubicBezTo>
                    <a:pt x="8512" y="8451"/>
                    <a:pt x="7235" y="7083"/>
                    <a:pt x="5746" y="6019"/>
                  </a:cubicBezTo>
                  <a:cubicBezTo>
                    <a:pt x="5138" y="5563"/>
                    <a:pt x="4469" y="5168"/>
                    <a:pt x="3922" y="4681"/>
                  </a:cubicBezTo>
                  <a:cubicBezTo>
                    <a:pt x="3496" y="4286"/>
                    <a:pt x="3132" y="3861"/>
                    <a:pt x="2797" y="3435"/>
                  </a:cubicBezTo>
                  <a:cubicBezTo>
                    <a:pt x="2645" y="3253"/>
                    <a:pt x="2493" y="3070"/>
                    <a:pt x="2372" y="2919"/>
                  </a:cubicBezTo>
                  <a:cubicBezTo>
                    <a:pt x="1551" y="1946"/>
                    <a:pt x="761" y="973"/>
                    <a:pt x="1" y="1"/>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20"/>
            <p:cNvSpPr/>
            <p:nvPr/>
          </p:nvSpPr>
          <p:spPr>
            <a:xfrm>
              <a:off x="11131925" y="1925100"/>
              <a:ext cx="194575" cy="53975"/>
            </a:xfrm>
            <a:custGeom>
              <a:avLst/>
              <a:gdLst/>
              <a:ahLst/>
              <a:cxnLst/>
              <a:rect l="l" t="t" r="r" b="b"/>
              <a:pathLst>
                <a:path w="7783" h="2159" fill="none" extrusionOk="0">
                  <a:moveTo>
                    <a:pt x="1" y="2158"/>
                  </a:moveTo>
                  <a:cubicBezTo>
                    <a:pt x="214" y="1702"/>
                    <a:pt x="730" y="1398"/>
                    <a:pt x="1247" y="1398"/>
                  </a:cubicBezTo>
                  <a:cubicBezTo>
                    <a:pt x="1551" y="1398"/>
                    <a:pt x="1855" y="1520"/>
                    <a:pt x="2159" y="1581"/>
                  </a:cubicBezTo>
                  <a:cubicBezTo>
                    <a:pt x="2706" y="1702"/>
                    <a:pt x="3284" y="1733"/>
                    <a:pt x="3831" y="1611"/>
                  </a:cubicBezTo>
                  <a:cubicBezTo>
                    <a:pt x="4074" y="1581"/>
                    <a:pt x="4287" y="1520"/>
                    <a:pt x="4469" y="1398"/>
                  </a:cubicBezTo>
                  <a:cubicBezTo>
                    <a:pt x="4621" y="1307"/>
                    <a:pt x="4773" y="1125"/>
                    <a:pt x="4925" y="1003"/>
                  </a:cubicBezTo>
                  <a:cubicBezTo>
                    <a:pt x="5229" y="760"/>
                    <a:pt x="5624" y="638"/>
                    <a:pt x="5989" y="517"/>
                  </a:cubicBezTo>
                  <a:cubicBezTo>
                    <a:pt x="6597" y="334"/>
                    <a:pt x="7174" y="183"/>
                    <a:pt x="7782" y="0"/>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20"/>
            <p:cNvSpPr/>
            <p:nvPr/>
          </p:nvSpPr>
          <p:spPr>
            <a:xfrm>
              <a:off x="11095450" y="1797425"/>
              <a:ext cx="151250" cy="139100"/>
            </a:xfrm>
            <a:custGeom>
              <a:avLst/>
              <a:gdLst/>
              <a:ahLst/>
              <a:cxnLst/>
              <a:rect l="l" t="t" r="r" b="b"/>
              <a:pathLst>
                <a:path w="6050" h="5564" fill="none" extrusionOk="0">
                  <a:moveTo>
                    <a:pt x="1" y="5563"/>
                  </a:moveTo>
                  <a:cubicBezTo>
                    <a:pt x="335" y="5350"/>
                    <a:pt x="396" y="4894"/>
                    <a:pt x="578" y="4560"/>
                  </a:cubicBezTo>
                  <a:cubicBezTo>
                    <a:pt x="852" y="4074"/>
                    <a:pt x="1369" y="3770"/>
                    <a:pt x="1916" y="3587"/>
                  </a:cubicBezTo>
                  <a:cubicBezTo>
                    <a:pt x="2432" y="3375"/>
                    <a:pt x="3010" y="3253"/>
                    <a:pt x="3466" y="2949"/>
                  </a:cubicBezTo>
                  <a:cubicBezTo>
                    <a:pt x="4591" y="2250"/>
                    <a:pt x="4986" y="791"/>
                    <a:pt x="6050" y="1"/>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20"/>
            <p:cNvSpPr/>
            <p:nvPr/>
          </p:nvSpPr>
          <p:spPr>
            <a:xfrm>
              <a:off x="11231475" y="2001850"/>
              <a:ext cx="126925" cy="53975"/>
            </a:xfrm>
            <a:custGeom>
              <a:avLst/>
              <a:gdLst/>
              <a:ahLst/>
              <a:cxnLst/>
              <a:rect l="l" t="t" r="r" b="b"/>
              <a:pathLst>
                <a:path w="5077" h="2159" fill="none" extrusionOk="0">
                  <a:moveTo>
                    <a:pt x="1" y="2158"/>
                  </a:moveTo>
                  <a:cubicBezTo>
                    <a:pt x="183" y="1763"/>
                    <a:pt x="639" y="1550"/>
                    <a:pt x="1064" y="1489"/>
                  </a:cubicBezTo>
                  <a:cubicBezTo>
                    <a:pt x="1490" y="1429"/>
                    <a:pt x="1946" y="1459"/>
                    <a:pt x="2372" y="1429"/>
                  </a:cubicBezTo>
                  <a:cubicBezTo>
                    <a:pt x="2675" y="1398"/>
                    <a:pt x="2979" y="1307"/>
                    <a:pt x="3283" y="1186"/>
                  </a:cubicBezTo>
                  <a:cubicBezTo>
                    <a:pt x="3922" y="882"/>
                    <a:pt x="4408" y="274"/>
                    <a:pt x="5077" y="0"/>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20"/>
            <p:cNvSpPr/>
            <p:nvPr/>
          </p:nvSpPr>
          <p:spPr>
            <a:xfrm>
              <a:off x="11282400" y="2102150"/>
              <a:ext cx="73725" cy="15975"/>
            </a:xfrm>
            <a:custGeom>
              <a:avLst/>
              <a:gdLst/>
              <a:ahLst/>
              <a:cxnLst/>
              <a:rect l="l" t="t" r="r" b="b"/>
              <a:pathLst>
                <a:path w="2949" h="639" fill="none" extrusionOk="0">
                  <a:moveTo>
                    <a:pt x="0" y="639"/>
                  </a:moveTo>
                  <a:cubicBezTo>
                    <a:pt x="304" y="365"/>
                    <a:pt x="669" y="61"/>
                    <a:pt x="1094" y="61"/>
                  </a:cubicBezTo>
                  <a:cubicBezTo>
                    <a:pt x="1429" y="61"/>
                    <a:pt x="1733" y="243"/>
                    <a:pt x="2067" y="335"/>
                  </a:cubicBezTo>
                  <a:cubicBezTo>
                    <a:pt x="2401" y="426"/>
                    <a:pt x="2857" y="335"/>
                    <a:pt x="2949" y="0"/>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20"/>
            <p:cNvSpPr/>
            <p:nvPr/>
          </p:nvSpPr>
          <p:spPr>
            <a:xfrm>
              <a:off x="10973125" y="1934200"/>
              <a:ext cx="117800" cy="112500"/>
            </a:xfrm>
            <a:custGeom>
              <a:avLst/>
              <a:gdLst/>
              <a:ahLst/>
              <a:cxnLst/>
              <a:rect l="l" t="t" r="r" b="b"/>
              <a:pathLst>
                <a:path w="4712" h="4500" fill="none" extrusionOk="0">
                  <a:moveTo>
                    <a:pt x="0" y="4499"/>
                  </a:moveTo>
                  <a:cubicBezTo>
                    <a:pt x="61" y="4104"/>
                    <a:pt x="122" y="3709"/>
                    <a:pt x="304" y="3314"/>
                  </a:cubicBezTo>
                  <a:cubicBezTo>
                    <a:pt x="486" y="2949"/>
                    <a:pt x="760" y="2615"/>
                    <a:pt x="1155" y="2463"/>
                  </a:cubicBezTo>
                  <a:cubicBezTo>
                    <a:pt x="1581" y="2250"/>
                    <a:pt x="2128" y="2372"/>
                    <a:pt x="2584" y="2220"/>
                  </a:cubicBezTo>
                  <a:cubicBezTo>
                    <a:pt x="3283" y="2037"/>
                    <a:pt x="3769" y="1399"/>
                    <a:pt x="4164" y="791"/>
                  </a:cubicBezTo>
                  <a:cubicBezTo>
                    <a:pt x="4347" y="518"/>
                    <a:pt x="4529" y="274"/>
                    <a:pt x="4711" y="1"/>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20"/>
            <p:cNvSpPr/>
            <p:nvPr/>
          </p:nvSpPr>
          <p:spPr>
            <a:xfrm>
              <a:off x="11109125" y="1985875"/>
              <a:ext cx="32700" cy="177850"/>
            </a:xfrm>
            <a:custGeom>
              <a:avLst/>
              <a:gdLst/>
              <a:ahLst/>
              <a:cxnLst/>
              <a:rect l="l" t="t" r="r" b="b"/>
              <a:pathLst>
                <a:path w="1308" h="7114" fill="none" extrusionOk="0">
                  <a:moveTo>
                    <a:pt x="1095" y="1"/>
                  </a:moveTo>
                  <a:cubicBezTo>
                    <a:pt x="1308" y="305"/>
                    <a:pt x="1217" y="700"/>
                    <a:pt x="1156" y="1034"/>
                  </a:cubicBezTo>
                  <a:cubicBezTo>
                    <a:pt x="1095" y="1733"/>
                    <a:pt x="1308" y="2432"/>
                    <a:pt x="1095" y="3101"/>
                  </a:cubicBezTo>
                  <a:cubicBezTo>
                    <a:pt x="1004" y="3435"/>
                    <a:pt x="822" y="3709"/>
                    <a:pt x="670" y="4043"/>
                  </a:cubicBezTo>
                  <a:cubicBezTo>
                    <a:pt x="396" y="4621"/>
                    <a:pt x="305" y="5290"/>
                    <a:pt x="183" y="5958"/>
                  </a:cubicBezTo>
                  <a:cubicBezTo>
                    <a:pt x="123" y="6353"/>
                    <a:pt x="62" y="6749"/>
                    <a:pt x="1" y="7113"/>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20"/>
            <p:cNvSpPr/>
            <p:nvPr/>
          </p:nvSpPr>
          <p:spPr>
            <a:xfrm>
              <a:off x="11233000" y="2072500"/>
              <a:ext cx="10650" cy="112500"/>
            </a:xfrm>
            <a:custGeom>
              <a:avLst/>
              <a:gdLst/>
              <a:ahLst/>
              <a:cxnLst/>
              <a:rect l="l" t="t" r="r" b="b"/>
              <a:pathLst>
                <a:path w="426" h="4500" fill="none" extrusionOk="0">
                  <a:moveTo>
                    <a:pt x="426" y="1"/>
                  </a:moveTo>
                  <a:cubicBezTo>
                    <a:pt x="426" y="761"/>
                    <a:pt x="335" y="1521"/>
                    <a:pt x="244" y="2281"/>
                  </a:cubicBezTo>
                  <a:cubicBezTo>
                    <a:pt x="152" y="3040"/>
                    <a:pt x="61" y="3770"/>
                    <a:pt x="0" y="4499"/>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20"/>
            <p:cNvSpPr/>
            <p:nvPr/>
          </p:nvSpPr>
          <p:spPr>
            <a:xfrm>
              <a:off x="11285425" y="2143950"/>
              <a:ext cx="8400" cy="56250"/>
            </a:xfrm>
            <a:custGeom>
              <a:avLst/>
              <a:gdLst/>
              <a:ahLst/>
              <a:cxnLst/>
              <a:rect l="l" t="t" r="r" b="b"/>
              <a:pathLst>
                <a:path w="336" h="2250" fill="none" extrusionOk="0">
                  <a:moveTo>
                    <a:pt x="335" y="0"/>
                  </a:moveTo>
                  <a:cubicBezTo>
                    <a:pt x="92" y="730"/>
                    <a:pt x="1" y="1489"/>
                    <a:pt x="62" y="2249"/>
                  </a:cubicBezTo>
                  <a:cubicBezTo>
                    <a:pt x="122" y="2249"/>
                    <a:pt x="214" y="2189"/>
                    <a:pt x="214" y="2128"/>
                  </a:cubicBezTo>
                </a:path>
              </a:pathLst>
            </a:custGeom>
            <a:noFill/>
            <a:ln w="987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20"/>
            <p:cNvSpPr/>
            <p:nvPr/>
          </p:nvSpPr>
          <p:spPr>
            <a:xfrm>
              <a:off x="10873575" y="1051225"/>
              <a:ext cx="54725" cy="265600"/>
            </a:xfrm>
            <a:custGeom>
              <a:avLst/>
              <a:gdLst/>
              <a:ahLst/>
              <a:cxnLst/>
              <a:rect l="l" t="t" r="r" b="b"/>
              <a:pathLst>
                <a:path w="2189" h="10624" extrusionOk="0">
                  <a:moveTo>
                    <a:pt x="417" y="10040"/>
                  </a:moveTo>
                  <a:lnTo>
                    <a:pt x="417" y="10040"/>
                  </a:lnTo>
                  <a:cubicBezTo>
                    <a:pt x="419" y="10040"/>
                    <a:pt x="426" y="10052"/>
                    <a:pt x="431" y="10065"/>
                  </a:cubicBezTo>
                  <a:lnTo>
                    <a:pt x="431" y="10065"/>
                  </a:lnTo>
                  <a:cubicBezTo>
                    <a:pt x="429" y="10064"/>
                    <a:pt x="427" y="10062"/>
                    <a:pt x="426" y="10061"/>
                  </a:cubicBezTo>
                  <a:cubicBezTo>
                    <a:pt x="418" y="10046"/>
                    <a:pt x="416" y="10040"/>
                    <a:pt x="417" y="10040"/>
                  </a:cubicBezTo>
                  <a:close/>
                  <a:moveTo>
                    <a:pt x="431" y="10066"/>
                  </a:moveTo>
                  <a:lnTo>
                    <a:pt x="431" y="10066"/>
                  </a:lnTo>
                  <a:cubicBezTo>
                    <a:pt x="436" y="10079"/>
                    <a:pt x="437" y="10092"/>
                    <a:pt x="426" y="10092"/>
                  </a:cubicBezTo>
                  <a:cubicBezTo>
                    <a:pt x="426" y="10083"/>
                    <a:pt x="428" y="10075"/>
                    <a:pt x="431" y="10066"/>
                  </a:cubicBezTo>
                  <a:close/>
                  <a:moveTo>
                    <a:pt x="888" y="9818"/>
                  </a:moveTo>
                  <a:lnTo>
                    <a:pt x="888" y="9818"/>
                  </a:lnTo>
                  <a:cubicBezTo>
                    <a:pt x="888" y="9828"/>
                    <a:pt x="888" y="9837"/>
                    <a:pt x="887" y="9847"/>
                  </a:cubicBezTo>
                  <a:lnTo>
                    <a:pt x="887" y="9847"/>
                  </a:lnTo>
                  <a:cubicBezTo>
                    <a:pt x="843" y="9868"/>
                    <a:pt x="800" y="9889"/>
                    <a:pt x="760" y="9909"/>
                  </a:cubicBezTo>
                  <a:cubicBezTo>
                    <a:pt x="730" y="9909"/>
                    <a:pt x="699" y="9940"/>
                    <a:pt x="669" y="10000"/>
                  </a:cubicBezTo>
                  <a:cubicBezTo>
                    <a:pt x="645" y="10074"/>
                    <a:pt x="659" y="10147"/>
                    <a:pt x="713" y="10204"/>
                  </a:cubicBezTo>
                  <a:lnTo>
                    <a:pt x="713" y="10204"/>
                  </a:lnTo>
                  <a:cubicBezTo>
                    <a:pt x="606" y="10171"/>
                    <a:pt x="512" y="10125"/>
                    <a:pt x="432" y="10065"/>
                  </a:cubicBezTo>
                  <a:lnTo>
                    <a:pt x="432" y="10065"/>
                  </a:lnTo>
                  <a:cubicBezTo>
                    <a:pt x="440" y="10042"/>
                    <a:pt x="456" y="10014"/>
                    <a:pt x="456" y="9970"/>
                  </a:cubicBezTo>
                  <a:cubicBezTo>
                    <a:pt x="474" y="9934"/>
                    <a:pt x="481" y="9877"/>
                    <a:pt x="478" y="9818"/>
                  </a:cubicBezTo>
                  <a:close/>
                  <a:moveTo>
                    <a:pt x="1459" y="10061"/>
                  </a:moveTo>
                  <a:cubicBezTo>
                    <a:pt x="1529" y="10061"/>
                    <a:pt x="1599" y="10074"/>
                    <a:pt x="1661" y="10097"/>
                  </a:cubicBezTo>
                  <a:lnTo>
                    <a:pt x="1661" y="10097"/>
                  </a:lnTo>
                  <a:cubicBezTo>
                    <a:pt x="1529" y="10169"/>
                    <a:pt x="1386" y="10220"/>
                    <a:pt x="1240" y="10244"/>
                  </a:cubicBezTo>
                  <a:lnTo>
                    <a:pt x="1240" y="10244"/>
                  </a:lnTo>
                  <a:cubicBezTo>
                    <a:pt x="1244" y="10226"/>
                    <a:pt x="1246" y="10205"/>
                    <a:pt x="1246" y="10183"/>
                  </a:cubicBezTo>
                  <a:cubicBezTo>
                    <a:pt x="1246" y="10160"/>
                    <a:pt x="1246" y="10137"/>
                    <a:pt x="1246" y="10114"/>
                  </a:cubicBezTo>
                  <a:lnTo>
                    <a:pt x="1246" y="10114"/>
                  </a:lnTo>
                  <a:cubicBezTo>
                    <a:pt x="1315" y="10091"/>
                    <a:pt x="1385" y="10074"/>
                    <a:pt x="1459" y="10061"/>
                  </a:cubicBezTo>
                  <a:close/>
                  <a:moveTo>
                    <a:pt x="1064" y="0"/>
                  </a:moveTo>
                  <a:cubicBezTo>
                    <a:pt x="973" y="0"/>
                    <a:pt x="882" y="91"/>
                    <a:pt x="882" y="183"/>
                  </a:cubicBezTo>
                  <a:cubicBezTo>
                    <a:pt x="912" y="1854"/>
                    <a:pt x="912" y="3526"/>
                    <a:pt x="912" y="5198"/>
                  </a:cubicBezTo>
                  <a:cubicBezTo>
                    <a:pt x="912" y="6620"/>
                    <a:pt x="912" y="8020"/>
                    <a:pt x="893" y="9436"/>
                  </a:cubicBezTo>
                  <a:lnTo>
                    <a:pt x="893" y="9436"/>
                  </a:lnTo>
                  <a:lnTo>
                    <a:pt x="213" y="9453"/>
                  </a:lnTo>
                  <a:cubicBezTo>
                    <a:pt x="152" y="9453"/>
                    <a:pt x="122" y="9453"/>
                    <a:pt x="91" y="9484"/>
                  </a:cubicBezTo>
                  <a:cubicBezTo>
                    <a:pt x="0" y="9544"/>
                    <a:pt x="0" y="9666"/>
                    <a:pt x="61" y="9757"/>
                  </a:cubicBezTo>
                  <a:lnTo>
                    <a:pt x="61" y="9788"/>
                  </a:lnTo>
                  <a:cubicBezTo>
                    <a:pt x="122" y="9818"/>
                    <a:pt x="122" y="9818"/>
                    <a:pt x="91" y="9879"/>
                  </a:cubicBezTo>
                  <a:cubicBezTo>
                    <a:pt x="91" y="9909"/>
                    <a:pt x="61" y="9940"/>
                    <a:pt x="61" y="10031"/>
                  </a:cubicBezTo>
                  <a:cubicBezTo>
                    <a:pt x="61" y="10092"/>
                    <a:pt x="61" y="10152"/>
                    <a:pt x="91" y="10213"/>
                  </a:cubicBezTo>
                  <a:cubicBezTo>
                    <a:pt x="91" y="10244"/>
                    <a:pt x="122" y="10274"/>
                    <a:pt x="122" y="10274"/>
                  </a:cubicBezTo>
                  <a:lnTo>
                    <a:pt x="183" y="10335"/>
                  </a:lnTo>
                  <a:cubicBezTo>
                    <a:pt x="365" y="10517"/>
                    <a:pt x="608" y="10578"/>
                    <a:pt x="821" y="10608"/>
                  </a:cubicBezTo>
                  <a:cubicBezTo>
                    <a:pt x="898" y="10619"/>
                    <a:pt x="975" y="10624"/>
                    <a:pt x="1052" y="10624"/>
                  </a:cubicBezTo>
                  <a:cubicBezTo>
                    <a:pt x="1428" y="10624"/>
                    <a:pt x="1794" y="10501"/>
                    <a:pt x="2098" y="10274"/>
                  </a:cubicBezTo>
                  <a:cubicBezTo>
                    <a:pt x="2158" y="10213"/>
                    <a:pt x="2189" y="10122"/>
                    <a:pt x="2158" y="10031"/>
                  </a:cubicBezTo>
                  <a:cubicBezTo>
                    <a:pt x="2067" y="9909"/>
                    <a:pt x="1946" y="9818"/>
                    <a:pt x="1824" y="9757"/>
                  </a:cubicBezTo>
                  <a:cubicBezTo>
                    <a:pt x="1745" y="9718"/>
                    <a:pt x="1654" y="9704"/>
                    <a:pt x="1567" y="9699"/>
                  </a:cubicBezTo>
                  <a:lnTo>
                    <a:pt x="1567" y="9699"/>
                  </a:lnTo>
                  <a:cubicBezTo>
                    <a:pt x="1576" y="9679"/>
                    <a:pt x="1581" y="9657"/>
                    <a:pt x="1581" y="9636"/>
                  </a:cubicBezTo>
                  <a:cubicBezTo>
                    <a:pt x="1581" y="9514"/>
                    <a:pt x="1490" y="9423"/>
                    <a:pt x="1398" y="9423"/>
                  </a:cubicBezTo>
                  <a:lnTo>
                    <a:pt x="1246" y="9427"/>
                  </a:lnTo>
                  <a:lnTo>
                    <a:pt x="1246" y="9427"/>
                  </a:lnTo>
                  <a:cubicBezTo>
                    <a:pt x="1246" y="8014"/>
                    <a:pt x="1242" y="6617"/>
                    <a:pt x="1216" y="5198"/>
                  </a:cubicBezTo>
                  <a:cubicBezTo>
                    <a:pt x="1246" y="3526"/>
                    <a:pt x="1246" y="1854"/>
                    <a:pt x="1246" y="183"/>
                  </a:cubicBezTo>
                  <a:cubicBezTo>
                    <a:pt x="1246" y="91"/>
                    <a:pt x="1155" y="0"/>
                    <a:pt x="106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19" name="Google Shape;1819;p20"/>
          <p:cNvSpPr txBox="1">
            <a:spLocks noGrp="1"/>
          </p:cNvSpPr>
          <p:nvPr>
            <p:ph type="title" idx="2"/>
          </p:nvPr>
        </p:nvSpPr>
        <p:spPr>
          <a:xfrm>
            <a:off x="720000" y="540000"/>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820" name="Google Shape;1820;p20"/>
          <p:cNvGrpSpPr/>
          <p:nvPr/>
        </p:nvGrpSpPr>
        <p:grpSpPr>
          <a:xfrm rot="-9295606" flipH="1">
            <a:off x="8493210" y="-186622"/>
            <a:ext cx="1098409" cy="2394569"/>
            <a:chOff x="3345650" y="2840950"/>
            <a:chExt cx="370900" cy="808575"/>
          </a:xfrm>
        </p:grpSpPr>
        <p:sp>
          <p:nvSpPr>
            <p:cNvPr id="1821" name="Google Shape;1821;p20"/>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20"/>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20"/>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20"/>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20"/>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20"/>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20"/>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20"/>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20"/>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20"/>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20"/>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20"/>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20"/>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20"/>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20"/>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20"/>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20"/>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20"/>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20"/>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20"/>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20"/>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20"/>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20"/>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20"/>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20"/>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20"/>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20"/>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20"/>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20"/>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20"/>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20"/>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20"/>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20"/>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20"/>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20"/>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20"/>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20"/>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20"/>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20"/>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20"/>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20"/>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20"/>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20"/>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20"/>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20"/>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20"/>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20"/>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20"/>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69" name="Google Shape;1869;p20"/>
          <p:cNvGrpSpPr/>
          <p:nvPr/>
        </p:nvGrpSpPr>
        <p:grpSpPr>
          <a:xfrm rot="-7362562">
            <a:off x="8389513" y="-1907869"/>
            <a:ext cx="1847564" cy="4032546"/>
            <a:chOff x="7386050" y="661025"/>
            <a:chExt cx="1576975" cy="3441950"/>
          </a:xfrm>
        </p:grpSpPr>
        <p:sp>
          <p:nvSpPr>
            <p:cNvPr id="1870" name="Google Shape;1870;p20"/>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20"/>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20"/>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20"/>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20"/>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20"/>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20"/>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20"/>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20"/>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20"/>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20"/>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881" name="Google Shape;1881;p20"/>
          <p:cNvPicPr preferRelativeResize="0"/>
          <p:nvPr/>
        </p:nvPicPr>
        <p:blipFill>
          <a:blip r:embed="rId2">
            <a:alphaModFix amt="51000"/>
          </a:blip>
          <a:stretch>
            <a:fillRect/>
          </a:stretch>
        </p:blipFill>
        <p:spPr>
          <a:xfrm>
            <a:off x="-1266788" y="-720250"/>
            <a:ext cx="2944863" cy="2634425"/>
          </a:xfrm>
          <a:prstGeom prst="rect">
            <a:avLst/>
          </a:prstGeom>
          <a:noFill/>
          <a:ln>
            <a:noFill/>
          </a:ln>
        </p:spPr>
      </p:pic>
      <p:pic>
        <p:nvPicPr>
          <p:cNvPr id="1882" name="Google Shape;1882;p20"/>
          <p:cNvPicPr preferRelativeResize="0"/>
          <p:nvPr/>
        </p:nvPicPr>
        <p:blipFill>
          <a:blip r:embed="rId2">
            <a:alphaModFix amt="51000"/>
          </a:blip>
          <a:stretch>
            <a:fillRect/>
          </a:stretch>
        </p:blipFill>
        <p:spPr>
          <a:xfrm>
            <a:off x="7613887" y="-459825"/>
            <a:ext cx="2944863" cy="26344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9"/>
        <p:cNvGrpSpPr/>
        <p:nvPr/>
      </p:nvGrpSpPr>
      <p:grpSpPr>
        <a:xfrm>
          <a:off x="0" y="0"/>
          <a:ext cx="0" cy="0"/>
          <a:chOff x="0" y="0"/>
          <a:chExt cx="0" cy="0"/>
        </a:xfrm>
      </p:grpSpPr>
      <p:sp>
        <p:nvSpPr>
          <p:cNvPr id="220" name="Google Shape;220;p3"/>
          <p:cNvSpPr/>
          <p:nvPr/>
        </p:nvSpPr>
        <p:spPr>
          <a:xfrm>
            <a:off x="-722772" y="-321503"/>
            <a:ext cx="3061326" cy="1574803"/>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21;p3"/>
          <p:cNvGrpSpPr/>
          <p:nvPr/>
        </p:nvGrpSpPr>
        <p:grpSpPr>
          <a:xfrm>
            <a:off x="-1786289" y="-906091"/>
            <a:ext cx="3190651" cy="2754290"/>
            <a:chOff x="2695275" y="1049450"/>
            <a:chExt cx="1439175" cy="1242350"/>
          </a:xfrm>
        </p:grpSpPr>
        <p:sp>
          <p:nvSpPr>
            <p:cNvPr id="222" name="Google Shape;222;p3"/>
            <p:cNvSpPr/>
            <p:nvPr/>
          </p:nvSpPr>
          <p:spPr>
            <a:xfrm>
              <a:off x="2895600" y="1049450"/>
              <a:ext cx="1238850" cy="1242350"/>
            </a:xfrm>
            <a:custGeom>
              <a:avLst/>
              <a:gdLst/>
              <a:ahLst/>
              <a:cxnLst/>
              <a:rect l="l" t="t" r="r" b="b"/>
              <a:pathLst>
                <a:path w="49554" h="49694" extrusionOk="0">
                  <a:moveTo>
                    <a:pt x="12551" y="1"/>
                  </a:moveTo>
                  <a:cubicBezTo>
                    <a:pt x="12492" y="1"/>
                    <a:pt x="12432" y="7"/>
                    <a:pt x="12371" y="21"/>
                  </a:cubicBezTo>
                  <a:cubicBezTo>
                    <a:pt x="12073" y="80"/>
                    <a:pt x="11847" y="342"/>
                    <a:pt x="11644" y="569"/>
                  </a:cubicBezTo>
                  <a:lnTo>
                    <a:pt x="8251" y="4605"/>
                  </a:lnTo>
                  <a:cubicBezTo>
                    <a:pt x="7882" y="2962"/>
                    <a:pt x="8596" y="1259"/>
                    <a:pt x="10025" y="354"/>
                  </a:cubicBezTo>
                  <a:lnTo>
                    <a:pt x="10025" y="354"/>
                  </a:lnTo>
                  <a:cubicBezTo>
                    <a:pt x="9873" y="366"/>
                    <a:pt x="9721" y="372"/>
                    <a:pt x="9569" y="372"/>
                  </a:cubicBezTo>
                  <a:cubicBezTo>
                    <a:pt x="8557" y="372"/>
                    <a:pt x="7546" y="139"/>
                    <a:pt x="6541" y="139"/>
                  </a:cubicBezTo>
                  <a:cubicBezTo>
                    <a:pt x="6361" y="139"/>
                    <a:pt x="6181" y="146"/>
                    <a:pt x="6001" y="164"/>
                  </a:cubicBezTo>
                  <a:cubicBezTo>
                    <a:pt x="1845" y="545"/>
                    <a:pt x="1441" y="3486"/>
                    <a:pt x="619" y="6760"/>
                  </a:cubicBezTo>
                  <a:cubicBezTo>
                    <a:pt x="583" y="6879"/>
                    <a:pt x="560" y="7010"/>
                    <a:pt x="524" y="7141"/>
                  </a:cubicBezTo>
                  <a:lnTo>
                    <a:pt x="167" y="7474"/>
                  </a:lnTo>
                  <a:lnTo>
                    <a:pt x="167" y="7474"/>
                  </a:lnTo>
                  <a:lnTo>
                    <a:pt x="464" y="7379"/>
                  </a:lnTo>
                  <a:lnTo>
                    <a:pt x="464" y="7379"/>
                  </a:lnTo>
                  <a:cubicBezTo>
                    <a:pt x="0" y="9558"/>
                    <a:pt x="119" y="11820"/>
                    <a:pt x="810" y="13927"/>
                  </a:cubicBezTo>
                  <a:cubicBezTo>
                    <a:pt x="1691" y="16594"/>
                    <a:pt x="3536" y="18833"/>
                    <a:pt x="5989" y="20214"/>
                  </a:cubicBezTo>
                  <a:cubicBezTo>
                    <a:pt x="6787" y="20666"/>
                    <a:pt x="7668" y="21012"/>
                    <a:pt x="8584" y="21012"/>
                  </a:cubicBezTo>
                  <a:cubicBezTo>
                    <a:pt x="10263" y="21000"/>
                    <a:pt x="11680" y="19821"/>
                    <a:pt x="12859" y="18630"/>
                  </a:cubicBezTo>
                  <a:lnTo>
                    <a:pt x="12859" y="18630"/>
                  </a:lnTo>
                  <a:cubicBezTo>
                    <a:pt x="12073" y="20547"/>
                    <a:pt x="11382" y="22988"/>
                    <a:pt x="12811" y="24488"/>
                  </a:cubicBezTo>
                  <a:cubicBezTo>
                    <a:pt x="13335" y="25024"/>
                    <a:pt x="14061" y="25334"/>
                    <a:pt x="14752" y="25619"/>
                  </a:cubicBezTo>
                  <a:cubicBezTo>
                    <a:pt x="16585" y="26369"/>
                    <a:pt x="18467" y="27179"/>
                    <a:pt x="19883" y="28548"/>
                  </a:cubicBezTo>
                  <a:cubicBezTo>
                    <a:pt x="20324" y="28977"/>
                    <a:pt x="20717" y="29441"/>
                    <a:pt x="21193" y="29810"/>
                  </a:cubicBezTo>
                  <a:cubicBezTo>
                    <a:pt x="22491" y="30799"/>
                    <a:pt x="24396" y="31025"/>
                    <a:pt x="25277" y="32394"/>
                  </a:cubicBezTo>
                  <a:cubicBezTo>
                    <a:pt x="25587" y="32882"/>
                    <a:pt x="25729" y="33454"/>
                    <a:pt x="26063" y="33930"/>
                  </a:cubicBezTo>
                  <a:cubicBezTo>
                    <a:pt x="26493" y="34554"/>
                    <a:pt x="27254" y="34887"/>
                    <a:pt x="28010" y="34887"/>
                  </a:cubicBezTo>
                  <a:cubicBezTo>
                    <a:pt x="28552" y="34887"/>
                    <a:pt x="29091" y="34716"/>
                    <a:pt x="29504" y="34359"/>
                  </a:cubicBezTo>
                  <a:lnTo>
                    <a:pt x="29504" y="34359"/>
                  </a:lnTo>
                  <a:cubicBezTo>
                    <a:pt x="29182" y="35144"/>
                    <a:pt x="28539" y="35763"/>
                    <a:pt x="27742" y="36061"/>
                  </a:cubicBezTo>
                  <a:cubicBezTo>
                    <a:pt x="28754" y="36549"/>
                    <a:pt x="28635" y="38347"/>
                    <a:pt x="29706" y="38669"/>
                  </a:cubicBezTo>
                  <a:cubicBezTo>
                    <a:pt x="29830" y="38694"/>
                    <a:pt x="29958" y="38707"/>
                    <a:pt x="30085" y="38707"/>
                  </a:cubicBezTo>
                  <a:cubicBezTo>
                    <a:pt x="30253" y="38707"/>
                    <a:pt x="30420" y="38685"/>
                    <a:pt x="30575" y="38645"/>
                  </a:cubicBezTo>
                  <a:cubicBezTo>
                    <a:pt x="31444" y="38466"/>
                    <a:pt x="32302" y="38240"/>
                    <a:pt x="33135" y="37954"/>
                  </a:cubicBezTo>
                  <a:cubicBezTo>
                    <a:pt x="33290" y="37895"/>
                    <a:pt x="33433" y="37835"/>
                    <a:pt x="33588" y="37787"/>
                  </a:cubicBezTo>
                  <a:lnTo>
                    <a:pt x="33588" y="37787"/>
                  </a:lnTo>
                  <a:cubicBezTo>
                    <a:pt x="33480" y="37859"/>
                    <a:pt x="33373" y="37930"/>
                    <a:pt x="33266" y="38002"/>
                  </a:cubicBezTo>
                  <a:cubicBezTo>
                    <a:pt x="32361" y="38621"/>
                    <a:pt x="31468" y="39240"/>
                    <a:pt x="30563" y="39859"/>
                  </a:cubicBezTo>
                  <a:cubicBezTo>
                    <a:pt x="30587" y="40014"/>
                    <a:pt x="30647" y="40169"/>
                    <a:pt x="30742" y="40300"/>
                  </a:cubicBezTo>
                  <a:cubicBezTo>
                    <a:pt x="31049" y="40734"/>
                    <a:pt x="31672" y="40919"/>
                    <a:pt x="32299" y="40919"/>
                  </a:cubicBezTo>
                  <a:cubicBezTo>
                    <a:pt x="32548" y="40919"/>
                    <a:pt x="32798" y="40890"/>
                    <a:pt x="33028" y="40835"/>
                  </a:cubicBezTo>
                  <a:cubicBezTo>
                    <a:pt x="34481" y="40490"/>
                    <a:pt x="35778" y="39704"/>
                    <a:pt x="37064" y="38919"/>
                  </a:cubicBezTo>
                  <a:lnTo>
                    <a:pt x="37064" y="38919"/>
                  </a:lnTo>
                  <a:cubicBezTo>
                    <a:pt x="36421" y="40252"/>
                    <a:pt x="35409" y="41371"/>
                    <a:pt x="34147" y="42145"/>
                  </a:cubicBezTo>
                  <a:cubicBezTo>
                    <a:pt x="33861" y="42312"/>
                    <a:pt x="33528" y="42574"/>
                    <a:pt x="33635" y="42883"/>
                  </a:cubicBezTo>
                  <a:cubicBezTo>
                    <a:pt x="33707" y="43038"/>
                    <a:pt x="33838" y="43169"/>
                    <a:pt x="34004" y="43229"/>
                  </a:cubicBezTo>
                  <a:cubicBezTo>
                    <a:pt x="34647" y="43586"/>
                    <a:pt x="35302" y="43931"/>
                    <a:pt x="35945" y="44288"/>
                  </a:cubicBezTo>
                  <a:cubicBezTo>
                    <a:pt x="36302" y="44479"/>
                    <a:pt x="36671" y="44681"/>
                    <a:pt x="37076" y="44681"/>
                  </a:cubicBezTo>
                  <a:cubicBezTo>
                    <a:pt x="37421" y="44645"/>
                    <a:pt x="37755" y="44550"/>
                    <a:pt x="38064" y="44384"/>
                  </a:cubicBezTo>
                  <a:lnTo>
                    <a:pt x="40969" y="43038"/>
                  </a:lnTo>
                  <a:lnTo>
                    <a:pt x="38326" y="46003"/>
                  </a:lnTo>
                  <a:cubicBezTo>
                    <a:pt x="38374" y="47134"/>
                    <a:pt x="39469" y="47944"/>
                    <a:pt x="40565" y="48170"/>
                  </a:cubicBezTo>
                  <a:cubicBezTo>
                    <a:pt x="41023" y="48264"/>
                    <a:pt x="41488" y="48288"/>
                    <a:pt x="41955" y="48288"/>
                  </a:cubicBezTo>
                  <a:cubicBezTo>
                    <a:pt x="42427" y="48288"/>
                    <a:pt x="42901" y="48264"/>
                    <a:pt x="43375" y="48264"/>
                  </a:cubicBezTo>
                  <a:cubicBezTo>
                    <a:pt x="43554" y="48264"/>
                    <a:pt x="43732" y="48267"/>
                    <a:pt x="43910" y="48277"/>
                  </a:cubicBezTo>
                  <a:cubicBezTo>
                    <a:pt x="45029" y="48325"/>
                    <a:pt x="46256" y="48706"/>
                    <a:pt x="46792" y="49694"/>
                  </a:cubicBezTo>
                  <a:lnTo>
                    <a:pt x="46815" y="49348"/>
                  </a:lnTo>
                  <a:cubicBezTo>
                    <a:pt x="46542" y="46717"/>
                    <a:pt x="48851" y="44491"/>
                    <a:pt x="49256" y="41871"/>
                  </a:cubicBezTo>
                  <a:cubicBezTo>
                    <a:pt x="49554" y="39931"/>
                    <a:pt x="48780" y="38002"/>
                    <a:pt x="48018" y="36180"/>
                  </a:cubicBezTo>
                  <a:cubicBezTo>
                    <a:pt x="47732" y="35502"/>
                    <a:pt x="47446" y="34811"/>
                    <a:pt x="46923" y="34275"/>
                  </a:cubicBezTo>
                  <a:cubicBezTo>
                    <a:pt x="46528" y="33872"/>
                    <a:pt x="45971" y="33588"/>
                    <a:pt x="45415" y="33588"/>
                  </a:cubicBezTo>
                  <a:cubicBezTo>
                    <a:pt x="45249" y="33588"/>
                    <a:pt x="45084" y="33613"/>
                    <a:pt x="44922" y="33668"/>
                  </a:cubicBezTo>
                  <a:cubicBezTo>
                    <a:pt x="44803" y="33168"/>
                    <a:pt x="45375" y="32787"/>
                    <a:pt x="45684" y="32370"/>
                  </a:cubicBezTo>
                  <a:cubicBezTo>
                    <a:pt x="46327" y="31513"/>
                    <a:pt x="45863" y="30298"/>
                    <a:pt x="45399" y="29334"/>
                  </a:cubicBezTo>
                  <a:cubicBezTo>
                    <a:pt x="44970" y="28477"/>
                    <a:pt x="44541" y="27608"/>
                    <a:pt x="43863" y="26953"/>
                  </a:cubicBezTo>
                  <a:cubicBezTo>
                    <a:pt x="43310" y="26429"/>
                    <a:pt x="42568" y="26058"/>
                    <a:pt x="41824" y="26058"/>
                  </a:cubicBezTo>
                  <a:cubicBezTo>
                    <a:pt x="41637" y="26058"/>
                    <a:pt x="41451" y="26081"/>
                    <a:pt x="41267" y="26131"/>
                  </a:cubicBezTo>
                  <a:lnTo>
                    <a:pt x="42827" y="25060"/>
                  </a:lnTo>
                  <a:cubicBezTo>
                    <a:pt x="42471" y="24979"/>
                    <a:pt x="42112" y="24939"/>
                    <a:pt x="41756" y="24939"/>
                  </a:cubicBezTo>
                  <a:cubicBezTo>
                    <a:pt x="40382" y="24939"/>
                    <a:pt x="39050" y="25527"/>
                    <a:pt x="38124" y="26596"/>
                  </a:cubicBezTo>
                  <a:cubicBezTo>
                    <a:pt x="37648" y="26596"/>
                    <a:pt x="37302" y="26048"/>
                    <a:pt x="37350" y="25584"/>
                  </a:cubicBezTo>
                  <a:cubicBezTo>
                    <a:pt x="37398" y="25107"/>
                    <a:pt x="37695" y="24691"/>
                    <a:pt x="37993" y="24322"/>
                  </a:cubicBezTo>
                  <a:cubicBezTo>
                    <a:pt x="38814" y="23298"/>
                    <a:pt x="39743" y="22369"/>
                    <a:pt x="40755" y="21536"/>
                  </a:cubicBezTo>
                  <a:cubicBezTo>
                    <a:pt x="38802" y="19023"/>
                    <a:pt x="36516" y="16785"/>
                    <a:pt x="33969" y="14868"/>
                  </a:cubicBezTo>
                  <a:cubicBezTo>
                    <a:pt x="32064" y="16273"/>
                    <a:pt x="30790" y="15880"/>
                    <a:pt x="28706" y="17011"/>
                  </a:cubicBezTo>
                  <a:cubicBezTo>
                    <a:pt x="29444" y="15344"/>
                    <a:pt x="30385" y="14154"/>
                    <a:pt x="31659" y="12832"/>
                  </a:cubicBezTo>
                  <a:cubicBezTo>
                    <a:pt x="31409" y="12642"/>
                    <a:pt x="26265" y="7974"/>
                    <a:pt x="23146" y="5831"/>
                  </a:cubicBezTo>
                  <a:cubicBezTo>
                    <a:pt x="20014" y="3676"/>
                    <a:pt x="16693" y="1795"/>
                    <a:pt x="13240" y="200"/>
                  </a:cubicBezTo>
                  <a:cubicBezTo>
                    <a:pt x="13020" y="104"/>
                    <a:pt x="12792" y="1"/>
                    <a:pt x="125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3"/>
            <p:cNvSpPr/>
            <p:nvPr/>
          </p:nvSpPr>
          <p:spPr>
            <a:xfrm>
              <a:off x="2695275" y="1157425"/>
              <a:ext cx="1356425" cy="1094200"/>
            </a:xfrm>
            <a:custGeom>
              <a:avLst/>
              <a:gdLst/>
              <a:ahLst/>
              <a:cxnLst/>
              <a:rect l="l" t="t" r="r" b="b"/>
              <a:pathLst>
                <a:path w="54257" h="43768" extrusionOk="0">
                  <a:moveTo>
                    <a:pt x="48" y="0"/>
                  </a:moveTo>
                  <a:lnTo>
                    <a:pt x="0" y="179"/>
                  </a:lnTo>
                  <a:cubicBezTo>
                    <a:pt x="4810" y="1417"/>
                    <a:pt x="12811" y="3870"/>
                    <a:pt x="26861" y="10811"/>
                  </a:cubicBezTo>
                  <a:cubicBezTo>
                    <a:pt x="39696" y="17157"/>
                    <a:pt x="50887" y="30706"/>
                    <a:pt x="54066" y="43767"/>
                  </a:cubicBezTo>
                  <a:lnTo>
                    <a:pt x="54257" y="43720"/>
                  </a:lnTo>
                  <a:cubicBezTo>
                    <a:pt x="51054" y="30611"/>
                    <a:pt x="39827" y="17014"/>
                    <a:pt x="26944" y="10644"/>
                  </a:cubicBezTo>
                  <a:cubicBezTo>
                    <a:pt x="12895" y="3691"/>
                    <a:pt x="4858" y="1238"/>
                    <a:pt x="48"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24" name="Google Shape;224;p3"/>
            <p:cNvSpPr/>
            <p:nvPr/>
          </p:nvSpPr>
          <p:spPr>
            <a:xfrm>
              <a:off x="3659675" y="1999475"/>
              <a:ext cx="135450" cy="60600"/>
            </a:xfrm>
            <a:custGeom>
              <a:avLst/>
              <a:gdLst/>
              <a:ahLst/>
              <a:cxnLst/>
              <a:rect l="l" t="t" r="r" b="b"/>
              <a:pathLst>
                <a:path w="5418" h="2424" extrusionOk="0">
                  <a:moveTo>
                    <a:pt x="2703" y="1"/>
                  </a:moveTo>
                  <a:cubicBezTo>
                    <a:pt x="1798" y="620"/>
                    <a:pt x="905" y="1239"/>
                    <a:pt x="0" y="1858"/>
                  </a:cubicBezTo>
                  <a:cubicBezTo>
                    <a:pt x="24" y="2013"/>
                    <a:pt x="84" y="2156"/>
                    <a:pt x="179" y="2287"/>
                  </a:cubicBezTo>
                  <a:cubicBezTo>
                    <a:pt x="552" y="2378"/>
                    <a:pt x="937" y="2424"/>
                    <a:pt x="1323" y="2424"/>
                  </a:cubicBezTo>
                  <a:cubicBezTo>
                    <a:pt x="1590" y="2424"/>
                    <a:pt x="1857" y="2402"/>
                    <a:pt x="2120" y="2358"/>
                  </a:cubicBezTo>
                  <a:cubicBezTo>
                    <a:pt x="3286" y="2180"/>
                    <a:pt x="4358" y="1668"/>
                    <a:pt x="5418" y="1144"/>
                  </a:cubicBezTo>
                  <a:cubicBezTo>
                    <a:pt x="4632" y="560"/>
                    <a:pt x="3596" y="394"/>
                    <a:pt x="2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3"/>
            <p:cNvSpPr/>
            <p:nvPr/>
          </p:nvSpPr>
          <p:spPr>
            <a:xfrm>
              <a:off x="2915825" y="1397625"/>
              <a:ext cx="808175" cy="619425"/>
            </a:xfrm>
            <a:custGeom>
              <a:avLst/>
              <a:gdLst/>
              <a:ahLst/>
              <a:cxnLst/>
              <a:rect l="l" t="t" r="r" b="b"/>
              <a:pathLst>
                <a:path w="32327" h="24777" extrusionOk="0">
                  <a:moveTo>
                    <a:pt x="1" y="0"/>
                  </a:moveTo>
                  <a:cubicBezTo>
                    <a:pt x="870" y="2667"/>
                    <a:pt x="2727" y="4906"/>
                    <a:pt x="5168" y="6287"/>
                  </a:cubicBezTo>
                  <a:cubicBezTo>
                    <a:pt x="5966" y="6727"/>
                    <a:pt x="6847" y="7085"/>
                    <a:pt x="7764" y="7085"/>
                  </a:cubicBezTo>
                  <a:cubicBezTo>
                    <a:pt x="9442" y="7073"/>
                    <a:pt x="10871" y="5894"/>
                    <a:pt x="12038" y="4703"/>
                  </a:cubicBezTo>
                  <a:lnTo>
                    <a:pt x="12038" y="4703"/>
                  </a:lnTo>
                  <a:cubicBezTo>
                    <a:pt x="11264" y="6620"/>
                    <a:pt x="10561" y="9061"/>
                    <a:pt x="12002" y="10549"/>
                  </a:cubicBezTo>
                  <a:cubicBezTo>
                    <a:pt x="12526" y="11097"/>
                    <a:pt x="13240" y="11395"/>
                    <a:pt x="13943" y="11692"/>
                  </a:cubicBezTo>
                  <a:cubicBezTo>
                    <a:pt x="15776" y="12442"/>
                    <a:pt x="17646" y="13240"/>
                    <a:pt x="19074" y="14621"/>
                  </a:cubicBezTo>
                  <a:cubicBezTo>
                    <a:pt x="19515" y="15038"/>
                    <a:pt x="19896" y="15514"/>
                    <a:pt x="20372" y="15871"/>
                  </a:cubicBezTo>
                  <a:cubicBezTo>
                    <a:pt x="21670" y="16872"/>
                    <a:pt x="23575" y="17098"/>
                    <a:pt x="24468" y="18467"/>
                  </a:cubicBezTo>
                  <a:cubicBezTo>
                    <a:pt x="24778" y="18943"/>
                    <a:pt x="24920" y="19527"/>
                    <a:pt x="25254" y="20003"/>
                  </a:cubicBezTo>
                  <a:cubicBezTo>
                    <a:pt x="25684" y="20627"/>
                    <a:pt x="26445" y="20960"/>
                    <a:pt x="27199" y="20960"/>
                  </a:cubicBezTo>
                  <a:cubicBezTo>
                    <a:pt x="27739" y="20960"/>
                    <a:pt x="28275" y="20789"/>
                    <a:pt x="28683" y="20432"/>
                  </a:cubicBezTo>
                  <a:lnTo>
                    <a:pt x="28683" y="20432"/>
                  </a:lnTo>
                  <a:cubicBezTo>
                    <a:pt x="28361" y="21217"/>
                    <a:pt x="27730" y="21836"/>
                    <a:pt x="26933" y="22134"/>
                  </a:cubicBezTo>
                  <a:cubicBezTo>
                    <a:pt x="27945" y="22622"/>
                    <a:pt x="27826" y="24420"/>
                    <a:pt x="28897" y="24730"/>
                  </a:cubicBezTo>
                  <a:cubicBezTo>
                    <a:pt x="29024" y="24761"/>
                    <a:pt x="29152" y="24777"/>
                    <a:pt x="29281" y="24777"/>
                  </a:cubicBezTo>
                  <a:cubicBezTo>
                    <a:pt x="29444" y="24777"/>
                    <a:pt x="29607" y="24752"/>
                    <a:pt x="29766" y="24706"/>
                  </a:cubicBezTo>
                  <a:cubicBezTo>
                    <a:pt x="30635" y="24539"/>
                    <a:pt x="31493" y="24301"/>
                    <a:pt x="32326" y="24015"/>
                  </a:cubicBezTo>
                  <a:cubicBezTo>
                    <a:pt x="32040" y="23884"/>
                    <a:pt x="31767" y="23718"/>
                    <a:pt x="31528" y="23503"/>
                  </a:cubicBezTo>
                  <a:cubicBezTo>
                    <a:pt x="30707" y="22753"/>
                    <a:pt x="30433" y="21575"/>
                    <a:pt x="30838" y="20539"/>
                  </a:cubicBezTo>
                  <a:cubicBezTo>
                    <a:pt x="31147" y="19800"/>
                    <a:pt x="31743" y="18788"/>
                    <a:pt x="31076" y="18336"/>
                  </a:cubicBezTo>
                  <a:cubicBezTo>
                    <a:pt x="30754" y="18110"/>
                    <a:pt x="30266" y="18181"/>
                    <a:pt x="30016" y="17884"/>
                  </a:cubicBezTo>
                  <a:cubicBezTo>
                    <a:pt x="29814" y="17634"/>
                    <a:pt x="29897" y="17276"/>
                    <a:pt x="29885" y="16955"/>
                  </a:cubicBezTo>
                  <a:cubicBezTo>
                    <a:pt x="29885" y="16824"/>
                    <a:pt x="29850" y="16693"/>
                    <a:pt x="29790" y="16574"/>
                  </a:cubicBezTo>
                  <a:cubicBezTo>
                    <a:pt x="30028" y="15729"/>
                    <a:pt x="29826" y="14693"/>
                    <a:pt x="29588" y="13788"/>
                  </a:cubicBezTo>
                  <a:cubicBezTo>
                    <a:pt x="29540" y="13609"/>
                    <a:pt x="29469" y="13407"/>
                    <a:pt x="29302" y="13323"/>
                  </a:cubicBezTo>
                  <a:cubicBezTo>
                    <a:pt x="29242" y="13306"/>
                    <a:pt x="29180" y="13297"/>
                    <a:pt x="29117" y="13297"/>
                  </a:cubicBezTo>
                  <a:cubicBezTo>
                    <a:pt x="29055" y="13297"/>
                    <a:pt x="28992" y="13306"/>
                    <a:pt x="28933" y="13323"/>
                  </a:cubicBezTo>
                  <a:cubicBezTo>
                    <a:pt x="28134" y="13572"/>
                    <a:pt x="27521" y="14485"/>
                    <a:pt x="26748" y="14485"/>
                  </a:cubicBezTo>
                  <a:cubicBezTo>
                    <a:pt x="26669" y="14485"/>
                    <a:pt x="26587" y="14476"/>
                    <a:pt x="26504" y="14455"/>
                  </a:cubicBezTo>
                  <a:cubicBezTo>
                    <a:pt x="26182" y="14383"/>
                    <a:pt x="25932" y="14133"/>
                    <a:pt x="25706" y="13895"/>
                  </a:cubicBezTo>
                  <a:cubicBezTo>
                    <a:pt x="24742" y="12847"/>
                    <a:pt x="23968" y="11657"/>
                    <a:pt x="23396" y="10359"/>
                  </a:cubicBezTo>
                  <a:cubicBezTo>
                    <a:pt x="22693" y="10904"/>
                    <a:pt x="21857" y="11482"/>
                    <a:pt x="20999" y="11482"/>
                  </a:cubicBezTo>
                  <a:cubicBezTo>
                    <a:pt x="20827" y="11482"/>
                    <a:pt x="20653" y="11458"/>
                    <a:pt x="20479" y="11407"/>
                  </a:cubicBezTo>
                  <a:cubicBezTo>
                    <a:pt x="19634" y="11145"/>
                    <a:pt x="19134" y="10264"/>
                    <a:pt x="18872" y="9418"/>
                  </a:cubicBezTo>
                  <a:cubicBezTo>
                    <a:pt x="18598" y="8573"/>
                    <a:pt x="18479" y="7656"/>
                    <a:pt x="17991" y="6918"/>
                  </a:cubicBezTo>
                  <a:cubicBezTo>
                    <a:pt x="17419" y="6025"/>
                    <a:pt x="16431" y="5501"/>
                    <a:pt x="15586" y="4846"/>
                  </a:cubicBezTo>
                  <a:cubicBezTo>
                    <a:pt x="14741" y="4191"/>
                    <a:pt x="13979" y="3191"/>
                    <a:pt x="14205" y="2155"/>
                  </a:cubicBezTo>
                  <a:cubicBezTo>
                    <a:pt x="14084" y="2124"/>
                    <a:pt x="13960" y="2111"/>
                    <a:pt x="13836" y="2111"/>
                  </a:cubicBezTo>
                  <a:cubicBezTo>
                    <a:pt x="13141" y="2111"/>
                    <a:pt x="12407" y="2523"/>
                    <a:pt x="11743" y="2523"/>
                  </a:cubicBezTo>
                  <a:cubicBezTo>
                    <a:pt x="11523" y="2523"/>
                    <a:pt x="11310" y="2478"/>
                    <a:pt x="11109" y="2358"/>
                  </a:cubicBezTo>
                  <a:cubicBezTo>
                    <a:pt x="10764" y="2144"/>
                    <a:pt x="10561" y="1763"/>
                    <a:pt x="10240" y="1524"/>
                  </a:cubicBezTo>
                  <a:cubicBezTo>
                    <a:pt x="9971" y="1323"/>
                    <a:pt x="9652" y="1242"/>
                    <a:pt x="9321" y="1242"/>
                  </a:cubicBezTo>
                  <a:cubicBezTo>
                    <a:pt x="8889" y="1242"/>
                    <a:pt x="8435" y="1378"/>
                    <a:pt x="8037" y="1560"/>
                  </a:cubicBezTo>
                  <a:cubicBezTo>
                    <a:pt x="7344" y="1866"/>
                    <a:pt x="6663" y="2299"/>
                    <a:pt x="5901" y="2299"/>
                  </a:cubicBezTo>
                  <a:cubicBezTo>
                    <a:pt x="5891" y="2299"/>
                    <a:pt x="5881" y="2298"/>
                    <a:pt x="5870" y="2298"/>
                  </a:cubicBezTo>
                  <a:cubicBezTo>
                    <a:pt x="5313" y="2298"/>
                    <a:pt x="4778" y="2072"/>
                    <a:pt x="4221" y="2072"/>
                  </a:cubicBezTo>
                  <a:cubicBezTo>
                    <a:pt x="4208" y="2072"/>
                    <a:pt x="4194" y="2072"/>
                    <a:pt x="4180" y="2072"/>
                  </a:cubicBezTo>
                  <a:cubicBezTo>
                    <a:pt x="3807" y="2072"/>
                    <a:pt x="3402" y="2189"/>
                    <a:pt x="3022" y="2189"/>
                  </a:cubicBezTo>
                  <a:cubicBezTo>
                    <a:pt x="2832" y="2189"/>
                    <a:pt x="2648" y="2159"/>
                    <a:pt x="2477" y="2072"/>
                  </a:cubicBezTo>
                  <a:cubicBezTo>
                    <a:pt x="2096" y="1882"/>
                    <a:pt x="1894" y="1453"/>
                    <a:pt x="1644" y="1120"/>
                  </a:cubicBezTo>
                  <a:cubicBezTo>
                    <a:pt x="1239" y="572"/>
                    <a:pt x="655" y="179"/>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6" name="Google Shape;226;p3"/>
          <p:cNvGrpSpPr/>
          <p:nvPr/>
        </p:nvGrpSpPr>
        <p:grpSpPr>
          <a:xfrm rot="-9295578" flipH="1">
            <a:off x="8138400" y="-417538"/>
            <a:ext cx="1310978" cy="2857979"/>
            <a:chOff x="3345650" y="2840950"/>
            <a:chExt cx="370900" cy="808575"/>
          </a:xfrm>
        </p:grpSpPr>
        <p:sp>
          <p:nvSpPr>
            <p:cNvPr id="227" name="Google Shape;227;p3"/>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3"/>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3"/>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3"/>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3"/>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3"/>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3"/>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3"/>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3"/>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3"/>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3"/>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3"/>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3"/>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3"/>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3"/>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3"/>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3"/>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3"/>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3"/>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3"/>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3"/>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3"/>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3"/>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3"/>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3"/>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3"/>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3"/>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3"/>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3"/>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3"/>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3"/>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3"/>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3"/>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3"/>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3"/>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5" name="Google Shape;275;p3"/>
          <p:cNvGrpSpPr/>
          <p:nvPr/>
        </p:nvGrpSpPr>
        <p:grpSpPr>
          <a:xfrm rot="-7362489">
            <a:off x="8014572" y="-2472249"/>
            <a:ext cx="2205127" cy="4812972"/>
            <a:chOff x="7386050" y="661025"/>
            <a:chExt cx="1576975" cy="3441950"/>
          </a:xfrm>
        </p:grpSpPr>
        <p:sp>
          <p:nvSpPr>
            <p:cNvPr id="276" name="Google Shape;276;p3"/>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3"/>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3"/>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3"/>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3"/>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3"/>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3"/>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3"/>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3"/>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3"/>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3"/>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7" name="Google Shape;287;p3"/>
          <p:cNvGrpSpPr/>
          <p:nvPr/>
        </p:nvGrpSpPr>
        <p:grpSpPr>
          <a:xfrm rot="-3364333">
            <a:off x="8025649" y="2231884"/>
            <a:ext cx="1500020" cy="3270096"/>
            <a:chOff x="3345650" y="2840950"/>
            <a:chExt cx="370900" cy="808575"/>
          </a:xfrm>
        </p:grpSpPr>
        <p:sp>
          <p:nvSpPr>
            <p:cNvPr id="288" name="Google Shape;288;p3"/>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3"/>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3"/>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3"/>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3"/>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3"/>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3"/>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3"/>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3"/>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3"/>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3"/>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3"/>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3"/>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3"/>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3"/>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3"/>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3"/>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3"/>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3"/>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3"/>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3"/>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6" name="Google Shape;336;p3"/>
          <p:cNvSpPr/>
          <p:nvPr/>
        </p:nvSpPr>
        <p:spPr>
          <a:xfrm rot="-6784010">
            <a:off x="7274673" y="3251073"/>
            <a:ext cx="2454822" cy="2515042"/>
          </a:xfrm>
          <a:custGeom>
            <a:avLst/>
            <a:gdLst/>
            <a:ahLst/>
            <a:cxnLst/>
            <a:rect l="l" t="t" r="r" b="b"/>
            <a:pathLst>
              <a:path w="21075" h="21592" extrusionOk="0">
                <a:moveTo>
                  <a:pt x="10919" y="0"/>
                </a:moveTo>
                <a:cubicBezTo>
                  <a:pt x="9665" y="0"/>
                  <a:pt x="8719" y="653"/>
                  <a:pt x="8359" y="2042"/>
                </a:cubicBezTo>
                <a:cubicBezTo>
                  <a:pt x="7954" y="3590"/>
                  <a:pt x="7656" y="5078"/>
                  <a:pt x="8930" y="6090"/>
                </a:cubicBezTo>
                <a:cubicBezTo>
                  <a:pt x="9944" y="6893"/>
                  <a:pt x="9928" y="7911"/>
                  <a:pt x="9260" y="7911"/>
                </a:cubicBezTo>
                <a:cubicBezTo>
                  <a:pt x="9097" y="7911"/>
                  <a:pt x="8893" y="7850"/>
                  <a:pt x="8657" y="7709"/>
                </a:cubicBezTo>
                <a:cubicBezTo>
                  <a:pt x="7442" y="7007"/>
                  <a:pt x="7240" y="4245"/>
                  <a:pt x="7740" y="2661"/>
                </a:cubicBezTo>
                <a:cubicBezTo>
                  <a:pt x="7980" y="1902"/>
                  <a:pt x="7674" y="1564"/>
                  <a:pt x="7150" y="1564"/>
                </a:cubicBezTo>
                <a:cubicBezTo>
                  <a:pt x="6581" y="1564"/>
                  <a:pt x="5754" y="1961"/>
                  <a:pt x="5085" y="2649"/>
                </a:cubicBezTo>
                <a:cubicBezTo>
                  <a:pt x="3787" y="3983"/>
                  <a:pt x="4251" y="5709"/>
                  <a:pt x="5751" y="7197"/>
                </a:cubicBezTo>
                <a:cubicBezTo>
                  <a:pt x="7252" y="8686"/>
                  <a:pt x="8109" y="9709"/>
                  <a:pt x="7049" y="9840"/>
                </a:cubicBezTo>
                <a:cubicBezTo>
                  <a:pt x="7023" y="9844"/>
                  <a:pt x="6998" y="9845"/>
                  <a:pt x="6972" y="9845"/>
                </a:cubicBezTo>
                <a:cubicBezTo>
                  <a:pt x="5961" y="9845"/>
                  <a:pt x="5397" y="7343"/>
                  <a:pt x="4573" y="6519"/>
                </a:cubicBezTo>
                <a:cubicBezTo>
                  <a:pt x="4098" y="6044"/>
                  <a:pt x="3774" y="5658"/>
                  <a:pt x="3369" y="5658"/>
                </a:cubicBezTo>
                <a:cubicBezTo>
                  <a:pt x="3064" y="5658"/>
                  <a:pt x="2712" y="5878"/>
                  <a:pt x="2215" y="6447"/>
                </a:cubicBezTo>
                <a:cubicBezTo>
                  <a:pt x="1096" y="7745"/>
                  <a:pt x="1084" y="11305"/>
                  <a:pt x="3323" y="12531"/>
                </a:cubicBezTo>
                <a:cubicBezTo>
                  <a:pt x="4011" y="12908"/>
                  <a:pt x="4624" y="13039"/>
                  <a:pt x="5142" y="13039"/>
                </a:cubicBezTo>
                <a:cubicBezTo>
                  <a:pt x="6311" y="13039"/>
                  <a:pt x="7001" y="12377"/>
                  <a:pt x="7002" y="12376"/>
                </a:cubicBezTo>
                <a:lnTo>
                  <a:pt x="7002" y="12376"/>
                </a:lnTo>
                <a:lnTo>
                  <a:pt x="6990" y="12424"/>
                </a:lnTo>
                <a:cubicBezTo>
                  <a:pt x="3846" y="15436"/>
                  <a:pt x="858" y="18913"/>
                  <a:pt x="1" y="21556"/>
                </a:cubicBezTo>
                <a:lnTo>
                  <a:pt x="120" y="21592"/>
                </a:lnTo>
                <a:cubicBezTo>
                  <a:pt x="965" y="19008"/>
                  <a:pt x="3858" y="15615"/>
                  <a:pt x="6942" y="12650"/>
                </a:cubicBezTo>
                <a:lnTo>
                  <a:pt x="6942" y="12650"/>
                </a:lnTo>
                <a:cubicBezTo>
                  <a:pt x="6787" y="13424"/>
                  <a:pt x="6597" y="15651"/>
                  <a:pt x="8954" y="16794"/>
                </a:cubicBezTo>
                <a:cubicBezTo>
                  <a:pt x="9585" y="17102"/>
                  <a:pt x="10282" y="17231"/>
                  <a:pt x="10990" y="17231"/>
                </a:cubicBezTo>
                <a:cubicBezTo>
                  <a:pt x="11979" y="17231"/>
                  <a:pt x="12990" y="16978"/>
                  <a:pt x="13871" y="16603"/>
                </a:cubicBezTo>
                <a:cubicBezTo>
                  <a:pt x="15241" y="16032"/>
                  <a:pt x="16277" y="15174"/>
                  <a:pt x="16372" y="14543"/>
                </a:cubicBezTo>
                <a:cubicBezTo>
                  <a:pt x="16515" y="13662"/>
                  <a:pt x="15586" y="13948"/>
                  <a:pt x="14336" y="13781"/>
                </a:cubicBezTo>
                <a:cubicBezTo>
                  <a:pt x="13645" y="13698"/>
                  <a:pt x="12990" y="13436"/>
                  <a:pt x="12419" y="13031"/>
                </a:cubicBezTo>
                <a:cubicBezTo>
                  <a:pt x="11015" y="12024"/>
                  <a:pt x="11530" y="11285"/>
                  <a:pt x="12466" y="11285"/>
                </a:cubicBezTo>
                <a:cubicBezTo>
                  <a:pt x="12880" y="11285"/>
                  <a:pt x="13375" y="11429"/>
                  <a:pt x="13824" y="11757"/>
                </a:cubicBezTo>
                <a:cubicBezTo>
                  <a:pt x="14514" y="12257"/>
                  <a:pt x="15122" y="12531"/>
                  <a:pt x="15657" y="12591"/>
                </a:cubicBezTo>
                <a:cubicBezTo>
                  <a:pt x="15750" y="12605"/>
                  <a:pt x="15843" y="12612"/>
                  <a:pt x="15935" y="12612"/>
                </a:cubicBezTo>
                <a:cubicBezTo>
                  <a:pt x="16387" y="12612"/>
                  <a:pt x="16823" y="12445"/>
                  <a:pt x="17169" y="12138"/>
                </a:cubicBezTo>
                <a:cubicBezTo>
                  <a:pt x="18003" y="11448"/>
                  <a:pt x="19515" y="9364"/>
                  <a:pt x="19491" y="9114"/>
                </a:cubicBezTo>
                <a:cubicBezTo>
                  <a:pt x="19490" y="9099"/>
                  <a:pt x="19481" y="9092"/>
                  <a:pt x="19463" y="9092"/>
                </a:cubicBezTo>
                <a:cubicBezTo>
                  <a:pt x="19255" y="9092"/>
                  <a:pt x="17931" y="10043"/>
                  <a:pt x="16396" y="10186"/>
                </a:cubicBezTo>
                <a:cubicBezTo>
                  <a:pt x="16283" y="10196"/>
                  <a:pt x="16170" y="10201"/>
                  <a:pt x="16057" y="10201"/>
                </a:cubicBezTo>
                <a:cubicBezTo>
                  <a:pt x="15655" y="10201"/>
                  <a:pt x="15253" y="10135"/>
                  <a:pt x="14872" y="9995"/>
                </a:cubicBezTo>
                <a:cubicBezTo>
                  <a:pt x="12985" y="9299"/>
                  <a:pt x="13826" y="9056"/>
                  <a:pt x="14858" y="9056"/>
                </a:cubicBezTo>
                <a:cubicBezTo>
                  <a:pt x="15044" y="9056"/>
                  <a:pt x="15236" y="9064"/>
                  <a:pt x="15419" y="9078"/>
                </a:cubicBezTo>
                <a:cubicBezTo>
                  <a:pt x="15467" y="9079"/>
                  <a:pt x="15514" y="9080"/>
                  <a:pt x="15561" y="9080"/>
                </a:cubicBezTo>
                <a:cubicBezTo>
                  <a:pt x="16181" y="9080"/>
                  <a:pt x="16798" y="9007"/>
                  <a:pt x="17396" y="8852"/>
                </a:cubicBezTo>
                <a:cubicBezTo>
                  <a:pt x="18539" y="8602"/>
                  <a:pt x="19682" y="8174"/>
                  <a:pt x="19932" y="7745"/>
                </a:cubicBezTo>
                <a:cubicBezTo>
                  <a:pt x="20325" y="7043"/>
                  <a:pt x="20241" y="5888"/>
                  <a:pt x="20241" y="5888"/>
                </a:cubicBezTo>
                <a:lnTo>
                  <a:pt x="20241" y="5888"/>
                </a:lnTo>
                <a:cubicBezTo>
                  <a:pt x="19527" y="6364"/>
                  <a:pt x="18765" y="6792"/>
                  <a:pt x="17991" y="7162"/>
                </a:cubicBezTo>
                <a:cubicBezTo>
                  <a:pt x="17321" y="7462"/>
                  <a:pt x="16626" y="7698"/>
                  <a:pt x="16090" y="7698"/>
                </a:cubicBezTo>
                <a:cubicBezTo>
                  <a:pt x="15797" y="7698"/>
                  <a:pt x="15552" y="7627"/>
                  <a:pt x="15384" y="7459"/>
                </a:cubicBezTo>
                <a:cubicBezTo>
                  <a:pt x="14669" y="6721"/>
                  <a:pt x="16348" y="6721"/>
                  <a:pt x="17920" y="6007"/>
                </a:cubicBezTo>
                <a:cubicBezTo>
                  <a:pt x="18586" y="5721"/>
                  <a:pt x="19170" y="5257"/>
                  <a:pt x="19598" y="4661"/>
                </a:cubicBezTo>
                <a:cubicBezTo>
                  <a:pt x="21075" y="2471"/>
                  <a:pt x="19694" y="875"/>
                  <a:pt x="20182" y="494"/>
                </a:cubicBezTo>
                <a:cubicBezTo>
                  <a:pt x="20182" y="494"/>
                  <a:pt x="19826" y="352"/>
                  <a:pt x="19254" y="352"/>
                </a:cubicBezTo>
                <a:cubicBezTo>
                  <a:pt x="18921" y="352"/>
                  <a:pt x="18514" y="400"/>
                  <a:pt x="18062" y="554"/>
                </a:cubicBezTo>
                <a:cubicBezTo>
                  <a:pt x="17777" y="661"/>
                  <a:pt x="17503" y="792"/>
                  <a:pt x="17241" y="947"/>
                </a:cubicBezTo>
                <a:cubicBezTo>
                  <a:pt x="15634" y="1935"/>
                  <a:pt x="14657" y="3602"/>
                  <a:pt x="14467" y="4602"/>
                </a:cubicBezTo>
                <a:cubicBezTo>
                  <a:pt x="14349" y="5189"/>
                  <a:pt x="13943" y="5532"/>
                  <a:pt x="13629" y="5532"/>
                </a:cubicBezTo>
                <a:cubicBezTo>
                  <a:pt x="13403" y="5532"/>
                  <a:pt x="13225" y="5353"/>
                  <a:pt x="13240" y="4959"/>
                </a:cubicBezTo>
                <a:cubicBezTo>
                  <a:pt x="13288" y="4006"/>
                  <a:pt x="13586" y="3185"/>
                  <a:pt x="14800" y="1851"/>
                </a:cubicBezTo>
                <a:cubicBezTo>
                  <a:pt x="16026" y="530"/>
                  <a:pt x="16217" y="423"/>
                  <a:pt x="14872" y="327"/>
                </a:cubicBezTo>
                <a:cubicBezTo>
                  <a:pt x="14469" y="299"/>
                  <a:pt x="14129" y="256"/>
                  <a:pt x="13834" y="256"/>
                </a:cubicBezTo>
                <a:cubicBezTo>
                  <a:pt x="13143" y="256"/>
                  <a:pt x="12698" y="488"/>
                  <a:pt x="12264" y="1673"/>
                </a:cubicBezTo>
                <a:cubicBezTo>
                  <a:pt x="11645" y="3352"/>
                  <a:pt x="12681" y="4566"/>
                  <a:pt x="12216" y="5197"/>
                </a:cubicBezTo>
                <a:cubicBezTo>
                  <a:pt x="12008" y="5480"/>
                  <a:pt x="11595" y="5784"/>
                  <a:pt x="11255" y="5784"/>
                </a:cubicBezTo>
                <a:cubicBezTo>
                  <a:pt x="10837" y="5784"/>
                  <a:pt x="10531" y="5323"/>
                  <a:pt x="10859" y="3792"/>
                </a:cubicBezTo>
                <a:cubicBezTo>
                  <a:pt x="11454" y="1018"/>
                  <a:pt x="12871" y="208"/>
                  <a:pt x="11395" y="30"/>
                </a:cubicBezTo>
                <a:cubicBezTo>
                  <a:pt x="11232" y="10"/>
                  <a:pt x="11073" y="0"/>
                  <a:pt x="109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7" name="Google Shape;337;p3"/>
          <p:cNvGrpSpPr/>
          <p:nvPr/>
        </p:nvGrpSpPr>
        <p:grpSpPr>
          <a:xfrm rot="-970937">
            <a:off x="7867007" y="3371364"/>
            <a:ext cx="1270127" cy="1842014"/>
            <a:chOff x="3066525" y="648600"/>
            <a:chExt cx="1270100" cy="1841975"/>
          </a:xfrm>
        </p:grpSpPr>
        <p:sp>
          <p:nvSpPr>
            <p:cNvPr id="338" name="Google Shape;338;p3"/>
            <p:cNvSpPr/>
            <p:nvPr/>
          </p:nvSpPr>
          <p:spPr>
            <a:xfrm>
              <a:off x="4012200" y="1479000"/>
              <a:ext cx="295250" cy="302750"/>
            </a:xfrm>
            <a:custGeom>
              <a:avLst/>
              <a:gdLst/>
              <a:ahLst/>
              <a:cxnLst/>
              <a:rect l="l" t="t" r="r" b="b"/>
              <a:pathLst>
                <a:path w="11810" h="12110" extrusionOk="0">
                  <a:moveTo>
                    <a:pt x="11409" y="1"/>
                  </a:moveTo>
                  <a:lnTo>
                    <a:pt x="11409" y="1"/>
                  </a:lnTo>
                  <a:cubicBezTo>
                    <a:pt x="8540" y="668"/>
                    <a:pt x="4137" y="3270"/>
                    <a:pt x="2035" y="5404"/>
                  </a:cubicBezTo>
                  <a:cubicBezTo>
                    <a:pt x="1" y="7539"/>
                    <a:pt x="401" y="9207"/>
                    <a:pt x="868" y="12109"/>
                  </a:cubicBezTo>
                  <a:cubicBezTo>
                    <a:pt x="3903" y="12076"/>
                    <a:pt x="5371" y="12076"/>
                    <a:pt x="7373" y="9774"/>
                  </a:cubicBezTo>
                  <a:cubicBezTo>
                    <a:pt x="9374" y="7439"/>
                    <a:pt x="11809" y="3036"/>
                    <a:pt x="114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
            <p:cNvSpPr/>
            <p:nvPr/>
          </p:nvSpPr>
          <p:spPr>
            <a:xfrm>
              <a:off x="4033050" y="1545725"/>
              <a:ext cx="212675" cy="235175"/>
            </a:xfrm>
            <a:custGeom>
              <a:avLst/>
              <a:gdLst/>
              <a:ahLst/>
              <a:cxnLst/>
              <a:rect l="l" t="t" r="r" b="b"/>
              <a:pathLst>
                <a:path w="8507" h="9407" fill="none" extrusionOk="0">
                  <a:moveTo>
                    <a:pt x="8507" y="0"/>
                  </a:moveTo>
                  <a:cubicBezTo>
                    <a:pt x="8073" y="500"/>
                    <a:pt x="1" y="9407"/>
                    <a:pt x="1" y="9407"/>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3"/>
            <p:cNvSpPr/>
            <p:nvPr/>
          </p:nvSpPr>
          <p:spPr>
            <a:xfrm>
              <a:off x="3775375" y="1667475"/>
              <a:ext cx="280225" cy="330250"/>
            </a:xfrm>
            <a:custGeom>
              <a:avLst/>
              <a:gdLst/>
              <a:ahLst/>
              <a:cxnLst/>
              <a:rect l="l" t="t" r="r" b="b"/>
              <a:pathLst>
                <a:path w="11209" h="13210" extrusionOk="0">
                  <a:moveTo>
                    <a:pt x="701" y="0"/>
                  </a:moveTo>
                  <a:cubicBezTo>
                    <a:pt x="0" y="2936"/>
                    <a:pt x="1968" y="7639"/>
                    <a:pt x="3636" y="10174"/>
                  </a:cubicBezTo>
                  <a:cubicBezTo>
                    <a:pt x="5371" y="12676"/>
                    <a:pt x="6805" y="12843"/>
                    <a:pt x="9841" y="13210"/>
                  </a:cubicBezTo>
                  <a:cubicBezTo>
                    <a:pt x="10641" y="10374"/>
                    <a:pt x="11208" y="8740"/>
                    <a:pt x="9407" y="6405"/>
                  </a:cubicBezTo>
                  <a:cubicBezTo>
                    <a:pt x="7639" y="4070"/>
                    <a:pt x="3503" y="968"/>
                    <a:pt x="7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3"/>
            <p:cNvSpPr/>
            <p:nvPr/>
          </p:nvSpPr>
          <p:spPr>
            <a:xfrm>
              <a:off x="3837075" y="1739175"/>
              <a:ext cx="185150" cy="257725"/>
            </a:xfrm>
            <a:custGeom>
              <a:avLst/>
              <a:gdLst/>
              <a:ahLst/>
              <a:cxnLst/>
              <a:rect l="l" t="t" r="r" b="b"/>
              <a:pathLst>
                <a:path w="7406" h="10309" fill="none" extrusionOk="0">
                  <a:moveTo>
                    <a:pt x="1" y="1"/>
                  </a:moveTo>
                  <a:cubicBezTo>
                    <a:pt x="368" y="535"/>
                    <a:pt x="7406" y="10308"/>
                    <a:pt x="7406" y="1030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3"/>
            <p:cNvSpPr/>
            <p:nvPr/>
          </p:nvSpPr>
          <p:spPr>
            <a:xfrm>
              <a:off x="3410950" y="1129575"/>
              <a:ext cx="846450" cy="1361000"/>
            </a:xfrm>
            <a:custGeom>
              <a:avLst/>
              <a:gdLst/>
              <a:ahLst/>
              <a:cxnLst/>
              <a:rect l="l" t="t" r="r" b="b"/>
              <a:pathLst>
                <a:path w="33858" h="54440" fill="none" extrusionOk="0">
                  <a:moveTo>
                    <a:pt x="0" y="22350"/>
                  </a:moveTo>
                  <a:cubicBezTo>
                    <a:pt x="0" y="22350"/>
                    <a:pt x="18413" y="38895"/>
                    <a:pt x="17513" y="54073"/>
                  </a:cubicBezTo>
                  <a:cubicBezTo>
                    <a:pt x="17513" y="54340"/>
                    <a:pt x="17846" y="54440"/>
                    <a:pt x="17946" y="54240"/>
                  </a:cubicBezTo>
                  <a:cubicBezTo>
                    <a:pt x="33858" y="28188"/>
                    <a:pt x="17546" y="1"/>
                    <a:pt x="17546" y="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3"/>
            <p:cNvSpPr/>
            <p:nvPr/>
          </p:nvSpPr>
          <p:spPr>
            <a:xfrm>
              <a:off x="3066525" y="1346825"/>
              <a:ext cx="688025" cy="679375"/>
            </a:xfrm>
            <a:custGeom>
              <a:avLst/>
              <a:gdLst/>
              <a:ahLst/>
              <a:cxnLst/>
              <a:rect l="l" t="t" r="r" b="b"/>
              <a:pathLst>
                <a:path w="27521" h="27175" extrusionOk="0">
                  <a:moveTo>
                    <a:pt x="15161" y="0"/>
                  </a:moveTo>
                  <a:cubicBezTo>
                    <a:pt x="14489" y="0"/>
                    <a:pt x="13832" y="177"/>
                    <a:pt x="13310" y="584"/>
                  </a:cubicBezTo>
                  <a:cubicBezTo>
                    <a:pt x="12209" y="1418"/>
                    <a:pt x="12209" y="3153"/>
                    <a:pt x="12176" y="4354"/>
                  </a:cubicBezTo>
                  <a:cubicBezTo>
                    <a:pt x="12143" y="5254"/>
                    <a:pt x="12176" y="6188"/>
                    <a:pt x="12309" y="7089"/>
                  </a:cubicBezTo>
                  <a:cubicBezTo>
                    <a:pt x="11976" y="6388"/>
                    <a:pt x="11609" y="5721"/>
                    <a:pt x="11209" y="5054"/>
                  </a:cubicBezTo>
                  <a:cubicBezTo>
                    <a:pt x="10463" y="3802"/>
                    <a:pt x="9292" y="1830"/>
                    <a:pt x="7622" y="1830"/>
                  </a:cubicBezTo>
                  <a:cubicBezTo>
                    <a:pt x="7424" y="1830"/>
                    <a:pt x="7218" y="1858"/>
                    <a:pt x="7006" y="1918"/>
                  </a:cubicBezTo>
                  <a:cubicBezTo>
                    <a:pt x="5705" y="2319"/>
                    <a:pt x="4504" y="3353"/>
                    <a:pt x="4304" y="4720"/>
                  </a:cubicBezTo>
                  <a:cubicBezTo>
                    <a:pt x="4137" y="6055"/>
                    <a:pt x="5304" y="7256"/>
                    <a:pt x="6138" y="8190"/>
                  </a:cubicBezTo>
                  <a:cubicBezTo>
                    <a:pt x="6772" y="8857"/>
                    <a:pt x="7473" y="9491"/>
                    <a:pt x="8173" y="10058"/>
                  </a:cubicBezTo>
                  <a:cubicBezTo>
                    <a:pt x="7439" y="9757"/>
                    <a:pt x="6672" y="9557"/>
                    <a:pt x="5972" y="9357"/>
                  </a:cubicBezTo>
                  <a:cubicBezTo>
                    <a:pt x="5183" y="9144"/>
                    <a:pt x="4151" y="8873"/>
                    <a:pt x="3188" y="8873"/>
                  </a:cubicBezTo>
                  <a:cubicBezTo>
                    <a:pt x="2196" y="8873"/>
                    <a:pt x="1276" y="9160"/>
                    <a:pt x="768" y="10091"/>
                  </a:cubicBezTo>
                  <a:cubicBezTo>
                    <a:pt x="134" y="11258"/>
                    <a:pt x="1" y="12860"/>
                    <a:pt x="801" y="13994"/>
                  </a:cubicBezTo>
                  <a:cubicBezTo>
                    <a:pt x="1602" y="15061"/>
                    <a:pt x="3303" y="15128"/>
                    <a:pt x="4504" y="15161"/>
                  </a:cubicBezTo>
                  <a:cubicBezTo>
                    <a:pt x="4729" y="15170"/>
                    <a:pt x="4956" y="15174"/>
                    <a:pt x="5185" y="15174"/>
                  </a:cubicBezTo>
                  <a:cubicBezTo>
                    <a:pt x="5869" y="15174"/>
                    <a:pt x="6564" y="15136"/>
                    <a:pt x="7239" y="15061"/>
                  </a:cubicBezTo>
                  <a:lnTo>
                    <a:pt x="7239" y="15061"/>
                  </a:lnTo>
                  <a:cubicBezTo>
                    <a:pt x="6539" y="15395"/>
                    <a:pt x="5871" y="15728"/>
                    <a:pt x="5204" y="16129"/>
                  </a:cubicBezTo>
                  <a:cubicBezTo>
                    <a:pt x="3803" y="16896"/>
                    <a:pt x="1468" y="18263"/>
                    <a:pt x="2035" y="20298"/>
                  </a:cubicBezTo>
                  <a:cubicBezTo>
                    <a:pt x="2436" y="21532"/>
                    <a:pt x="3403" y="22800"/>
                    <a:pt x="4804" y="23000"/>
                  </a:cubicBezTo>
                  <a:cubicBezTo>
                    <a:pt x="4907" y="23016"/>
                    <a:pt x="5008" y="23023"/>
                    <a:pt x="5109" y="23023"/>
                  </a:cubicBezTo>
                  <a:cubicBezTo>
                    <a:pt x="6321" y="23023"/>
                    <a:pt x="7411" y="21969"/>
                    <a:pt x="8273" y="21199"/>
                  </a:cubicBezTo>
                  <a:cubicBezTo>
                    <a:pt x="8907" y="20565"/>
                    <a:pt x="9541" y="19898"/>
                    <a:pt x="10141" y="19197"/>
                  </a:cubicBezTo>
                  <a:lnTo>
                    <a:pt x="10141" y="19197"/>
                  </a:lnTo>
                  <a:cubicBezTo>
                    <a:pt x="9841" y="19931"/>
                    <a:pt x="9641" y="20699"/>
                    <a:pt x="9441" y="21399"/>
                  </a:cubicBezTo>
                  <a:cubicBezTo>
                    <a:pt x="9007" y="23000"/>
                    <a:pt x="8307" y="25635"/>
                    <a:pt x="10141" y="26636"/>
                  </a:cubicBezTo>
                  <a:cubicBezTo>
                    <a:pt x="10745" y="26981"/>
                    <a:pt x="11456" y="27175"/>
                    <a:pt x="12159" y="27175"/>
                  </a:cubicBezTo>
                  <a:cubicBezTo>
                    <a:pt x="12815" y="27175"/>
                    <a:pt x="13463" y="27006"/>
                    <a:pt x="14011" y="26636"/>
                  </a:cubicBezTo>
                  <a:cubicBezTo>
                    <a:pt x="15111" y="25836"/>
                    <a:pt x="15145" y="24134"/>
                    <a:pt x="15211" y="22900"/>
                  </a:cubicBezTo>
                  <a:cubicBezTo>
                    <a:pt x="15278" y="21999"/>
                    <a:pt x="15211" y="21065"/>
                    <a:pt x="15145" y="20165"/>
                  </a:cubicBezTo>
                  <a:lnTo>
                    <a:pt x="15145" y="20165"/>
                  </a:lnTo>
                  <a:cubicBezTo>
                    <a:pt x="15478" y="20865"/>
                    <a:pt x="15812" y="21532"/>
                    <a:pt x="16179" y="22200"/>
                  </a:cubicBezTo>
                  <a:cubicBezTo>
                    <a:pt x="16926" y="23455"/>
                    <a:pt x="18076" y="25488"/>
                    <a:pt x="19747" y="25488"/>
                  </a:cubicBezTo>
                  <a:cubicBezTo>
                    <a:pt x="19940" y="25488"/>
                    <a:pt x="20141" y="25461"/>
                    <a:pt x="20348" y="25402"/>
                  </a:cubicBezTo>
                  <a:cubicBezTo>
                    <a:pt x="21649" y="25068"/>
                    <a:pt x="22850" y="24034"/>
                    <a:pt x="23117" y="22700"/>
                  </a:cubicBezTo>
                  <a:cubicBezTo>
                    <a:pt x="23351" y="21366"/>
                    <a:pt x="22183" y="20098"/>
                    <a:pt x="21349" y="19197"/>
                  </a:cubicBezTo>
                  <a:cubicBezTo>
                    <a:pt x="20715" y="18497"/>
                    <a:pt x="20048" y="17863"/>
                    <a:pt x="19348" y="17263"/>
                  </a:cubicBezTo>
                  <a:lnTo>
                    <a:pt x="19348" y="17263"/>
                  </a:lnTo>
                  <a:cubicBezTo>
                    <a:pt x="20048" y="17563"/>
                    <a:pt x="20815" y="17830"/>
                    <a:pt x="21516" y="18030"/>
                  </a:cubicBezTo>
                  <a:cubicBezTo>
                    <a:pt x="22328" y="18267"/>
                    <a:pt x="23389" y="18564"/>
                    <a:pt x="24373" y="18564"/>
                  </a:cubicBezTo>
                  <a:cubicBezTo>
                    <a:pt x="25328" y="18564"/>
                    <a:pt x="26210" y="18284"/>
                    <a:pt x="26720" y="17396"/>
                  </a:cubicBezTo>
                  <a:cubicBezTo>
                    <a:pt x="27353" y="16295"/>
                    <a:pt x="27520" y="14661"/>
                    <a:pt x="26820" y="13493"/>
                  </a:cubicBezTo>
                  <a:cubicBezTo>
                    <a:pt x="26019" y="12359"/>
                    <a:pt x="24318" y="12326"/>
                    <a:pt x="23084" y="12226"/>
                  </a:cubicBezTo>
                  <a:cubicBezTo>
                    <a:pt x="22740" y="12200"/>
                    <a:pt x="22391" y="12189"/>
                    <a:pt x="22041" y="12189"/>
                  </a:cubicBezTo>
                  <a:cubicBezTo>
                    <a:pt x="21474" y="12189"/>
                    <a:pt x="20905" y="12218"/>
                    <a:pt x="20348" y="12259"/>
                  </a:cubicBezTo>
                  <a:cubicBezTo>
                    <a:pt x="21049" y="11992"/>
                    <a:pt x="21716" y="11659"/>
                    <a:pt x="22383" y="11258"/>
                  </a:cubicBezTo>
                  <a:cubicBezTo>
                    <a:pt x="23851" y="10491"/>
                    <a:pt x="26186" y="9157"/>
                    <a:pt x="25652" y="7156"/>
                  </a:cubicBezTo>
                  <a:cubicBezTo>
                    <a:pt x="25319" y="5888"/>
                    <a:pt x="24251" y="4654"/>
                    <a:pt x="22917" y="4387"/>
                  </a:cubicBezTo>
                  <a:cubicBezTo>
                    <a:pt x="22799" y="4366"/>
                    <a:pt x="22682" y="4357"/>
                    <a:pt x="22566" y="4357"/>
                  </a:cubicBezTo>
                  <a:cubicBezTo>
                    <a:pt x="21367" y="4357"/>
                    <a:pt x="20266" y="5389"/>
                    <a:pt x="19414" y="6088"/>
                  </a:cubicBezTo>
                  <a:cubicBezTo>
                    <a:pt x="18514" y="6855"/>
                    <a:pt x="17747" y="7723"/>
                    <a:pt x="17013" y="8657"/>
                  </a:cubicBezTo>
                  <a:cubicBezTo>
                    <a:pt x="17413" y="7689"/>
                    <a:pt x="17713" y="6689"/>
                    <a:pt x="17980" y="5721"/>
                  </a:cubicBezTo>
                  <a:cubicBezTo>
                    <a:pt x="18380" y="4087"/>
                    <a:pt x="19014" y="1518"/>
                    <a:pt x="17180" y="517"/>
                  </a:cubicBezTo>
                  <a:cubicBezTo>
                    <a:pt x="16583" y="193"/>
                    <a:pt x="15864" y="0"/>
                    <a:pt x="151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3"/>
            <p:cNvSpPr/>
            <p:nvPr/>
          </p:nvSpPr>
          <p:spPr>
            <a:xfrm>
              <a:off x="3346725" y="1700000"/>
              <a:ext cx="58400" cy="283550"/>
            </a:xfrm>
            <a:custGeom>
              <a:avLst/>
              <a:gdLst/>
              <a:ahLst/>
              <a:cxnLst/>
              <a:rect l="l" t="t" r="r" b="b"/>
              <a:pathLst>
                <a:path w="2336" h="11342" fill="none" extrusionOk="0">
                  <a:moveTo>
                    <a:pt x="1602" y="8606"/>
                  </a:moveTo>
                  <a:cubicBezTo>
                    <a:pt x="1969" y="5738"/>
                    <a:pt x="2336" y="2869"/>
                    <a:pt x="1869" y="0"/>
                  </a:cubicBezTo>
                  <a:cubicBezTo>
                    <a:pt x="1602" y="3836"/>
                    <a:pt x="968" y="7606"/>
                    <a:pt x="1" y="1134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3"/>
            <p:cNvSpPr/>
            <p:nvPr/>
          </p:nvSpPr>
          <p:spPr>
            <a:xfrm>
              <a:off x="3198300" y="1710825"/>
              <a:ext cx="193475" cy="174325"/>
            </a:xfrm>
            <a:custGeom>
              <a:avLst/>
              <a:gdLst/>
              <a:ahLst/>
              <a:cxnLst/>
              <a:rect l="l" t="t" r="r" b="b"/>
              <a:pathLst>
                <a:path w="7739" h="6973" fill="none" extrusionOk="0">
                  <a:moveTo>
                    <a:pt x="167" y="6972"/>
                  </a:moveTo>
                  <a:cubicBezTo>
                    <a:pt x="2835" y="4804"/>
                    <a:pt x="5371" y="2503"/>
                    <a:pt x="7739" y="1"/>
                  </a:cubicBezTo>
                  <a:cubicBezTo>
                    <a:pt x="5070" y="1735"/>
                    <a:pt x="2502" y="3603"/>
                    <a:pt x="0" y="5505"/>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3"/>
            <p:cNvSpPr/>
            <p:nvPr/>
          </p:nvSpPr>
          <p:spPr>
            <a:xfrm>
              <a:off x="3188275" y="1699150"/>
              <a:ext cx="193500" cy="122625"/>
            </a:xfrm>
            <a:custGeom>
              <a:avLst/>
              <a:gdLst/>
              <a:ahLst/>
              <a:cxnLst/>
              <a:rect l="l" t="t" r="r" b="b"/>
              <a:pathLst>
                <a:path w="7740" h="4905" fill="none" extrusionOk="0">
                  <a:moveTo>
                    <a:pt x="7740" y="1"/>
                  </a:moveTo>
                  <a:cubicBezTo>
                    <a:pt x="5004" y="1402"/>
                    <a:pt x="2436" y="3003"/>
                    <a:pt x="1" y="4904"/>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3"/>
            <p:cNvSpPr/>
            <p:nvPr/>
          </p:nvSpPr>
          <p:spPr>
            <a:xfrm>
              <a:off x="3379250" y="1689150"/>
              <a:ext cx="180150" cy="245200"/>
            </a:xfrm>
            <a:custGeom>
              <a:avLst/>
              <a:gdLst/>
              <a:ahLst/>
              <a:cxnLst/>
              <a:rect l="l" t="t" r="r" b="b"/>
              <a:pathLst>
                <a:path w="7206" h="9808" fill="none" extrusionOk="0">
                  <a:moveTo>
                    <a:pt x="7206" y="9808"/>
                  </a:moveTo>
                  <a:cubicBezTo>
                    <a:pt x="4304" y="6972"/>
                    <a:pt x="1835" y="3636"/>
                    <a:pt x="1" y="1"/>
                  </a:cubicBezTo>
                  <a:cubicBezTo>
                    <a:pt x="2369" y="2035"/>
                    <a:pt x="4270" y="4570"/>
                    <a:pt x="5871" y="727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3"/>
            <p:cNvSpPr/>
            <p:nvPr/>
          </p:nvSpPr>
          <p:spPr>
            <a:xfrm>
              <a:off x="3412600" y="1705000"/>
              <a:ext cx="180150" cy="184325"/>
            </a:xfrm>
            <a:custGeom>
              <a:avLst/>
              <a:gdLst/>
              <a:ahLst/>
              <a:cxnLst/>
              <a:rect l="l" t="t" r="r" b="b"/>
              <a:pathLst>
                <a:path w="7206" h="7373" fill="none" extrusionOk="0">
                  <a:moveTo>
                    <a:pt x="7206" y="7372"/>
                  </a:moveTo>
                  <a:cubicBezTo>
                    <a:pt x="5138" y="4637"/>
                    <a:pt x="2703" y="2169"/>
                    <a:pt x="1"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3"/>
            <p:cNvSpPr/>
            <p:nvPr/>
          </p:nvSpPr>
          <p:spPr>
            <a:xfrm>
              <a:off x="3430125" y="1694150"/>
              <a:ext cx="239350" cy="38400"/>
            </a:xfrm>
            <a:custGeom>
              <a:avLst/>
              <a:gdLst/>
              <a:ahLst/>
              <a:cxnLst/>
              <a:rect l="l" t="t" r="r" b="b"/>
              <a:pathLst>
                <a:path w="9574" h="1536" fill="none" extrusionOk="0">
                  <a:moveTo>
                    <a:pt x="7906" y="1"/>
                  </a:moveTo>
                  <a:cubicBezTo>
                    <a:pt x="5304" y="34"/>
                    <a:pt x="2602" y="201"/>
                    <a:pt x="0" y="268"/>
                  </a:cubicBezTo>
                  <a:cubicBezTo>
                    <a:pt x="3103" y="1168"/>
                    <a:pt x="6338" y="1535"/>
                    <a:pt x="9574" y="1368"/>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3"/>
            <p:cNvSpPr/>
            <p:nvPr/>
          </p:nvSpPr>
          <p:spPr>
            <a:xfrm>
              <a:off x="3421775" y="1706675"/>
              <a:ext cx="172650" cy="57550"/>
            </a:xfrm>
            <a:custGeom>
              <a:avLst/>
              <a:gdLst/>
              <a:ahLst/>
              <a:cxnLst/>
              <a:rect l="l" t="t" r="r" b="b"/>
              <a:pathLst>
                <a:path w="6906" h="2302" fill="none" extrusionOk="0">
                  <a:moveTo>
                    <a:pt x="6906" y="2302"/>
                  </a:moveTo>
                  <a:cubicBezTo>
                    <a:pt x="4471" y="1935"/>
                    <a:pt x="2136" y="1134"/>
                    <a:pt x="1"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3"/>
            <p:cNvSpPr/>
            <p:nvPr/>
          </p:nvSpPr>
          <p:spPr>
            <a:xfrm>
              <a:off x="3415100" y="1530700"/>
              <a:ext cx="223525" cy="160975"/>
            </a:xfrm>
            <a:custGeom>
              <a:avLst/>
              <a:gdLst/>
              <a:ahLst/>
              <a:cxnLst/>
              <a:rect l="l" t="t" r="r" b="b"/>
              <a:pathLst>
                <a:path w="8941" h="6439" fill="none" extrusionOk="0">
                  <a:moveTo>
                    <a:pt x="8941" y="1"/>
                  </a:moveTo>
                  <a:lnTo>
                    <a:pt x="7206" y="1368"/>
                  </a:lnTo>
                  <a:cubicBezTo>
                    <a:pt x="4904" y="3203"/>
                    <a:pt x="2569" y="5038"/>
                    <a:pt x="1" y="6439"/>
                  </a:cubicBezTo>
                  <a:cubicBezTo>
                    <a:pt x="1735" y="4104"/>
                    <a:pt x="3904" y="2002"/>
                    <a:pt x="6272" y="30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3"/>
            <p:cNvSpPr/>
            <p:nvPr/>
          </p:nvSpPr>
          <p:spPr>
            <a:xfrm>
              <a:off x="3444300" y="1576575"/>
              <a:ext cx="183475" cy="120100"/>
            </a:xfrm>
            <a:custGeom>
              <a:avLst/>
              <a:gdLst/>
              <a:ahLst/>
              <a:cxnLst/>
              <a:rect l="l" t="t" r="r" b="b"/>
              <a:pathLst>
                <a:path w="7339" h="4804" fill="none" extrusionOk="0">
                  <a:moveTo>
                    <a:pt x="7339" y="0"/>
                  </a:moveTo>
                  <a:cubicBezTo>
                    <a:pt x="6071" y="868"/>
                    <a:pt x="4770" y="1802"/>
                    <a:pt x="3536" y="2669"/>
                  </a:cubicBezTo>
                  <a:cubicBezTo>
                    <a:pt x="2402" y="3469"/>
                    <a:pt x="1268" y="4270"/>
                    <a:pt x="0" y="4804"/>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
            <p:cNvSpPr/>
            <p:nvPr/>
          </p:nvSpPr>
          <p:spPr>
            <a:xfrm>
              <a:off x="3423450" y="1403125"/>
              <a:ext cx="59225" cy="260200"/>
            </a:xfrm>
            <a:custGeom>
              <a:avLst/>
              <a:gdLst/>
              <a:ahLst/>
              <a:cxnLst/>
              <a:rect l="l" t="t" r="r" b="b"/>
              <a:pathLst>
                <a:path w="2369" h="10408" fill="none" extrusionOk="0">
                  <a:moveTo>
                    <a:pt x="2269" y="1468"/>
                  </a:moveTo>
                  <a:cubicBezTo>
                    <a:pt x="2369" y="4570"/>
                    <a:pt x="1535" y="7672"/>
                    <a:pt x="0" y="10407"/>
                  </a:cubicBezTo>
                  <a:cubicBezTo>
                    <a:pt x="534" y="6938"/>
                    <a:pt x="768" y="3503"/>
                    <a:pt x="467"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
            <p:cNvSpPr/>
            <p:nvPr/>
          </p:nvSpPr>
          <p:spPr>
            <a:xfrm>
              <a:off x="3399275" y="1448150"/>
              <a:ext cx="22525" cy="246875"/>
            </a:xfrm>
            <a:custGeom>
              <a:avLst/>
              <a:gdLst/>
              <a:ahLst/>
              <a:cxnLst/>
              <a:rect l="l" t="t" r="r" b="b"/>
              <a:pathLst>
                <a:path w="901" h="9875" fill="none" extrusionOk="0">
                  <a:moveTo>
                    <a:pt x="634" y="0"/>
                  </a:moveTo>
                  <a:cubicBezTo>
                    <a:pt x="901" y="3303"/>
                    <a:pt x="701" y="6638"/>
                    <a:pt x="0" y="9874"/>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3"/>
            <p:cNvSpPr/>
            <p:nvPr/>
          </p:nvSpPr>
          <p:spPr>
            <a:xfrm>
              <a:off x="3231650" y="1459825"/>
              <a:ext cx="164300" cy="216850"/>
            </a:xfrm>
            <a:custGeom>
              <a:avLst/>
              <a:gdLst/>
              <a:ahLst/>
              <a:cxnLst/>
              <a:rect l="l" t="t" r="r" b="b"/>
              <a:pathLst>
                <a:path w="6572" h="8674" fill="none" extrusionOk="0">
                  <a:moveTo>
                    <a:pt x="100" y="0"/>
                  </a:moveTo>
                  <a:cubicBezTo>
                    <a:pt x="2169" y="3002"/>
                    <a:pt x="4270" y="5871"/>
                    <a:pt x="6572" y="8673"/>
                  </a:cubicBezTo>
                  <a:cubicBezTo>
                    <a:pt x="4203" y="6705"/>
                    <a:pt x="2002" y="4637"/>
                    <a:pt x="0" y="230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3"/>
            <p:cNvSpPr/>
            <p:nvPr/>
          </p:nvSpPr>
          <p:spPr>
            <a:xfrm>
              <a:off x="3312525" y="1509850"/>
              <a:ext cx="106775" cy="171825"/>
            </a:xfrm>
            <a:custGeom>
              <a:avLst/>
              <a:gdLst/>
              <a:ahLst/>
              <a:cxnLst/>
              <a:rect l="l" t="t" r="r" b="b"/>
              <a:pathLst>
                <a:path w="4271" h="6873" fill="none" extrusionOk="0">
                  <a:moveTo>
                    <a:pt x="4271" y="6872"/>
                  </a:moveTo>
                  <a:cubicBezTo>
                    <a:pt x="3270" y="4371"/>
                    <a:pt x="1802" y="2002"/>
                    <a:pt x="1"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3"/>
            <p:cNvSpPr/>
            <p:nvPr/>
          </p:nvSpPr>
          <p:spPr>
            <a:xfrm>
              <a:off x="3129075" y="1652450"/>
              <a:ext cx="246875" cy="30900"/>
            </a:xfrm>
            <a:custGeom>
              <a:avLst/>
              <a:gdLst/>
              <a:ahLst/>
              <a:cxnLst/>
              <a:rect l="l" t="t" r="r" b="b"/>
              <a:pathLst>
                <a:path w="9875" h="1236" fill="none" extrusionOk="0">
                  <a:moveTo>
                    <a:pt x="9874" y="1235"/>
                  </a:moveTo>
                  <a:cubicBezTo>
                    <a:pt x="6638" y="468"/>
                    <a:pt x="3336" y="101"/>
                    <a:pt x="0"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3"/>
            <p:cNvSpPr/>
            <p:nvPr/>
          </p:nvSpPr>
          <p:spPr>
            <a:xfrm>
              <a:off x="3195775" y="1624950"/>
              <a:ext cx="163475" cy="45875"/>
            </a:xfrm>
            <a:custGeom>
              <a:avLst/>
              <a:gdLst/>
              <a:ahLst/>
              <a:cxnLst/>
              <a:rect l="l" t="t" r="r" b="b"/>
              <a:pathLst>
                <a:path w="6539" h="1835" fill="none" extrusionOk="0">
                  <a:moveTo>
                    <a:pt x="6539" y="1835"/>
                  </a:moveTo>
                  <a:cubicBezTo>
                    <a:pt x="4437" y="1034"/>
                    <a:pt x="2269" y="400"/>
                    <a:pt x="1"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3"/>
            <p:cNvSpPr/>
            <p:nvPr/>
          </p:nvSpPr>
          <p:spPr>
            <a:xfrm>
              <a:off x="3233325" y="1679975"/>
              <a:ext cx="125925" cy="12525"/>
            </a:xfrm>
            <a:custGeom>
              <a:avLst/>
              <a:gdLst/>
              <a:ahLst/>
              <a:cxnLst/>
              <a:rect l="l" t="t" r="r" b="b"/>
              <a:pathLst>
                <a:path w="5037" h="501" fill="none" extrusionOk="0">
                  <a:moveTo>
                    <a:pt x="5037" y="501"/>
                  </a:moveTo>
                  <a:cubicBezTo>
                    <a:pt x="3436" y="134"/>
                    <a:pt x="1668" y="1"/>
                    <a:pt x="0" y="20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3"/>
            <p:cNvSpPr/>
            <p:nvPr/>
          </p:nvSpPr>
          <p:spPr>
            <a:xfrm>
              <a:off x="3316700" y="1594075"/>
              <a:ext cx="187675" cy="187675"/>
            </a:xfrm>
            <a:custGeom>
              <a:avLst/>
              <a:gdLst/>
              <a:ahLst/>
              <a:cxnLst/>
              <a:rect l="l" t="t" r="r" b="b"/>
              <a:pathLst>
                <a:path w="7507" h="7507" extrusionOk="0">
                  <a:moveTo>
                    <a:pt x="3770" y="1"/>
                  </a:moveTo>
                  <a:cubicBezTo>
                    <a:pt x="1669" y="1"/>
                    <a:pt x="1" y="1702"/>
                    <a:pt x="1" y="3770"/>
                  </a:cubicBezTo>
                  <a:cubicBezTo>
                    <a:pt x="1" y="5838"/>
                    <a:pt x="1669" y="7506"/>
                    <a:pt x="3770" y="7506"/>
                  </a:cubicBezTo>
                  <a:cubicBezTo>
                    <a:pt x="5838" y="7506"/>
                    <a:pt x="7506" y="5838"/>
                    <a:pt x="7506" y="3770"/>
                  </a:cubicBezTo>
                  <a:cubicBezTo>
                    <a:pt x="7506" y="1702"/>
                    <a:pt x="5838" y="1"/>
                    <a:pt x="3770"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3"/>
            <p:cNvSpPr/>
            <p:nvPr/>
          </p:nvSpPr>
          <p:spPr>
            <a:xfrm>
              <a:off x="3335875" y="1613275"/>
              <a:ext cx="149300" cy="150125"/>
            </a:xfrm>
            <a:custGeom>
              <a:avLst/>
              <a:gdLst/>
              <a:ahLst/>
              <a:cxnLst/>
              <a:rect l="l" t="t" r="r" b="b"/>
              <a:pathLst>
                <a:path w="5972" h="6005" extrusionOk="0">
                  <a:moveTo>
                    <a:pt x="3003" y="0"/>
                  </a:moveTo>
                  <a:cubicBezTo>
                    <a:pt x="1335" y="0"/>
                    <a:pt x="1" y="1334"/>
                    <a:pt x="1" y="3002"/>
                  </a:cubicBezTo>
                  <a:cubicBezTo>
                    <a:pt x="1" y="4637"/>
                    <a:pt x="1335" y="6004"/>
                    <a:pt x="3003" y="6004"/>
                  </a:cubicBezTo>
                  <a:cubicBezTo>
                    <a:pt x="4638" y="6004"/>
                    <a:pt x="5972" y="4637"/>
                    <a:pt x="5972" y="3002"/>
                  </a:cubicBezTo>
                  <a:cubicBezTo>
                    <a:pt x="5972" y="1334"/>
                    <a:pt x="4638" y="0"/>
                    <a:pt x="30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3"/>
            <p:cNvSpPr/>
            <p:nvPr/>
          </p:nvSpPr>
          <p:spPr>
            <a:xfrm>
              <a:off x="3363400" y="648600"/>
              <a:ext cx="973225" cy="956600"/>
            </a:xfrm>
            <a:custGeom>
              <a:avLst/>
              <a:gdLst/>
              <a:ahLst/>
              <a:cxnLst/>
              <a:rect l="l" t="t" r="r" b="b"/>
              <a:pathLst>
                <a:path w="38929" h="38264" extrusionOk="0">
                  <a:moveTo>
                    <a:pt x="21403" y="1"/>
                  </a:moveTo>
                  <a:cubicBezTo>
                    <a:pt x="20460" y="1"/>
                    <a:pt x="19536" y="252"/>
                    <a:pt x="18781" y="827"/>
                  </a:cubicBezTo>
                  <a:cubicBezTo>
                    <a:pt x="17213" y="1961"/>
                    <a:pt x="17180" y="4329"/>
                    <a:pt x="17146" y="6097"/>
                  </a:cubicBezTo>
                  <a:cubicBezTo>
                    <a:pt x="17113" y="7398"/>
                    <a:pt x="17146" y="8666"/>
                    <a:pt x="17313" y="9967"/>
                  </a:cubicBezTo>
                  <a:cubicBezTo>
                    <a:pt x="16846" y="8966"/>
                    <a:pt x="16346" y="7998"/>
                    <a:pt x="15812" y="7098"/>
                  </a:cubicBezTo>
                  <a:cubicBezTo>
                    <a:pt x="14772" y="5315"/>
                    <a:pt x="13098" y="2528"/>
                    <a:pt x="10765" y="2528"/>
                  </a:cubicBezTo>
                  <a:cubicBezTo>
                    <a:pt x="10478" y="2528"/>
                    <a:pt x="10181" y="2570"/>
                    <a:pt x="9874" y="2661"/>
                  </a:cubicBezTo>
                  <a:cubicBezTo>
                    <a:pt x="8107" y="3228"/>
                    <a:pt x="6372" y="4663"/>
                    <a:pt x="6105" y="6597"/>
                  </a:cubicBezTo>
                  <a:cubicBezTo>
                    <a:pt x="5805" y="8465"/>
                    <a:pt x="7473" y="10233"/>
                    <a:pt x="8640" y="11468"/>
                  </a:cubicBezTo>
                  <a:cubicBezTo>
                    <a:pt x="9508" y="12402"/>
                    <a:pt x="10508" y="13269"/>
                    <a:pt x="11509" y="14103"/>
                  </a:cubicBezTo>
                  <a:cubicBezTo>
                    <a:pt x="10475" y="13736"/>
                    <a:pt x="9441" y="13402"/>
                    <a:pt x="8440" y="13135"/>
                  </a:cubicBezTo>
                  <a:cubicBezTo>
                    <a:pt x="7318" y="12855"/>
                    <a:pt x="5853" y="12477"/>
                    <a:pt x="4490" y="12477"/>
                  </a:cubicBezTo>
                  <a:cubicBezTo>
                    <a:pt x="3097" y="12477"/>
                    <a:pt x="1810" y="12872"/>
                    <a:pt x="1102" y="14170"/>
                  </a:cubicBezTo>
                  <a:cubicBezTo>
                    <a:pt x="168" y="15804"/>
                    <a:pt x="1" y="18072"/>
                    <a:pt x="1135" y="19640"/>
                  </a:cubicBezTo>
                  <a:cubicBezTo>
                    <a:pt x="2269" y="21175"/>
                    <a:pt x="4637" y="21241"/>
                    <a:pt x="6372" y="21308"/>
                  </a:cubicBezTo>
                  <a:cubicBezTo>
                    <a:pt x="6741" y="21336"/>
                    <a:pt x="7110" y="21349"/>
                    <a:pt x="7478" y="21349"/>
                  </a:cubicBezTo>
                  <a:cubicBezTo>
                    <a:pt x="8410" y="21349"/>
                    <a:pt x="9343" y="21270"/>
                    <a:pt x="10275" y="21175"/>
                  </a:cubicBezTo>
                  <a:lnTo>
                    <a:pt x="10275" y="21175"/>
                  </a:lnTo>
                  <a:cubicBezTo>
                    <a:pt x="9274" y="21608"/>
                    <a:pt x="8307" y="22109"/>
                    <a:pt x="7373" y="22642"/>
                  </a:cubicBezTo>
                  <a:cubicBezTo>
                    <a:pt x="5371" y="23810"/>
                    <a:pt x="2102" y="25778"/>
                    <a:pt x="2936" y="28580"/>
                  </a:cubicBezTo>
                  <a:cubicBezTo>
                    <a:pt x="3437" y="30348"/>
                    <a:pt x="4871" y="32082"/>
                    <a:pt x="6806" y="32416"/>
                  </a:cubicBezTo>
                  <a:cubicBezTo>
                    <a:pt x="6973" y="32445"/>
                    <a:pt x="7140" y="32459"/>
                    <a:pt x="7305" y="32459"/>
                  </a:cubicBezTo>
                  <a:cubicBezTo>
                    <a:pt x="9009" y="32459"/>
                    <a:pt x="10553" y="30979"/>
                    <a:pt x="11709" y="29914"/>
                  </a:cubicBezTo>
                  <a:cubicBezTo>
                    <a:pt x="12676" y="29014"/>
                    <a:pt x="13544" y="28080"/>
                    <a:pt x="14378" y="27079"/>
                  </a:cubicBezTo>
                  <a:lnTo>
                    <a:pt x="14378" y="27079"/>
                  </a:lnTo>
                  <a:cubicBezTo>
                    <a:pt x="14011" y="28113"/>
                    <a:pt x="13677" y="29114"/>
                    <a:pt x="13377" y="30148"/>
                  </a:cubicBezTo>
                  <a:cubicBezTo>
                    <a:pt x="12777" y="32349"/>
                    <a:pt x="11809" y="36085"/>
                    <a:pt x="14344" y="37486"/>
                  </a:cubicBezTo>
                  <a:cubicBezTo>
                    <a:pt x="15201" y="37976"/>
                    <a:pt x="16222" y="38264"/>
                    <a:pt x="17231" y="38264"/>
                  </a:cubicBezTo>
                  <a:cubicBezTo>
                    <a:pt x="18147" y="38264"/>
                    <a:pt x="19053" y="38026"/>
                    <a:pt x="19815" y="37486"/>
                  </a:cubicBezTo>
                  <a:cubicBezTo>
                    <a:pt x="21349" y="36385"/>
                    <a:pt x="21449" y="33984"/>
                    <a:pt x="21516" y="32249"/>
                  </a:cubicBezTo>
                  <a:cubicBezTo>
                    <a:pt x="21549" y="30948"/>
                    <a:pt x="21516" y="29647"/>
                    <a:pt x="21383" y="28380"/>
                  </a:cubicBezTo>
                  <a:lnTo>
                    <a:pt x="21383" y="28380"/>
                  </a:lnTo>
                  <a:cubicBezTo>
                    <a:pt x="21850" y="29414"/>
                    <a:pt x="22350" y="30348"/>
                    <a:pt x="22850" y="31282"/>
                  </a:cubicBezTo>
                  <a:cubicBezTo>
                    <a:pt x="23896" y="33103"/>
                    <a:pt x="25502" y="35941"/>
                    <a:pt x="27862" y="35941"/>
                  </a:cubicBezTo>
                  <a:cubicBezTo>
                    <a:pt x="28138" y="35941"/>
                    <a:pt x="28424" y="35902"/>
                    <a:pt x="28721" y="35818"/>
                  </a:cubicBezTo>
                  <a:cubicBezTo>
                    <a:pt x="30523" y="35318"/>
                    <a:pt x="32290" y="33917"/>
                    <a:pt x="32624" y="31982"/>
                  </a:cubicBezTo>
                  <a:cubicBezTo>
                    <a:pt x="32958" y="30114"/>
                    <a:pt x="31323" y="28380"/>
                    <a:pt x="30156" y="27079"/>
                  </a:cubicBezTo>
                  <a:cubicBezTo>
                    <a:pt x="29288" y="26078"/>
                    <a:pt x="28321" y="25211"/>
                    <a:pt x="27320" y="24377"/>
                  </a:cubicBezTo>
                  <a:lnTo>
                    <a:pt x="27320" y="24377"/>
                  </a:lnTo>
                  <a:cubicBezTo>
                    <a:pt x="28354" y="24777"/>
                    <a:pt x="29355" y="25111"/>
                    <a:pt x="30389" y="25411"/>
                  </a:cubicBezTo>
                  <a:cubicBezTo>
                    <a:pt x="31512" y="25730"/>
                    <a:pt x="32998" y="26132"/>
                    <a:pt x="34385" y="26132"/>
                  </a:cubicBezTo>
                  <a:cubicBezTo>
                    <a:pt x="35756" y="26132"/>
                    <a:pt x="37031" y="25738"/>
                    <a:pt x="37761" y="24477"/>
                  </a:cubicBezTo>
                  <a:cubicBezTo>
                    <a:pt x="38662" y="22876"/>
                    <a:pt x="38929" y="20608"/>
                    <a:pt x="37794" y="18973"/>
                  </a:cubicBezTo>
                  <a:cubicBezTo>
                    <a:pt x="36694" y="17405"/>
                    <a:pt x="34292" y="17338"/>
                    <a:pt x="32557" y="17238"/>
                  </a:cubicBezTo>
                  <a:cubicBezTo>
                    <a:pt x="32057" y="17199"/>
                    <a:pt x="31552" y="17180"/>
                    <a:pt x="31044" y="17180"/>
                  </a:cubicBezTo>
                  <a:cubicBezTo>
                    <a:pt x="30263" y="17180"/>
                    <a:pt x="29476" y="17224"/>
                    <a:pt x="28688" y="17305"/>
                  </a:cubicBezTo>
                  <a:cubicBezTo>
                    <a:pt x="29722" y="16905"/>
                    <a:pt x="30689" y="16404"/>
                    <a:pt x="31623" y="15904"/>
                  </a:cubicBezTo>
                  <a:cubicBezTo>
                    <a:pt x="33658" y="14770"/>
                    <a:pt x="36960" y="12902"/>
                    <a:pt x="36193" y="10067"/>
                  </a:cubicBezTo>
                  <a:cubicBezTo>
                    <a:pt x="35693" y="8232"/>
                    <a:pt x="34292" y="6464"/>
                    <a:pt x="32357" y="6130"/>
                  </a:cubicBezTo>
                  <a:cubicBezTo>
                    <a:pt x="32186" y="6101"/>
                    <a:pt x="32017" y="6086"/>
                    <a:pt x="31848" y="6086"/>
                  </a:cubicBezTo>
                  <a:cubicBezTo>
                    <a:pt x="30142" y="6086"/>
                    <a:pt x="28571" y="7533"/>
                    <a:pt x="27387" y="8566"/>
                  </a:cubicBezTo>
                  <a:cubicBezTo>
                    <a:pt x="26153" y="9633"/>
                    <a:pt x="25052" y="10834"/>
                    <a:pt x="24018" y="12135"/>
                  </a:cubicBezTo>
                  <a:cubicBezTo>
                    <a:pt x="24552" y="10800"/>
                    <a:pt x="25019" y="9399"/>
                    <a:pt x="25352" y="8065"/>
                  </a:cubicBezTo>
                  <a:cubicBezTo>
                    <a:pt x="25886" y="5797"/>
                    <a:pt x="26820" y="2094"/>
                    <a:pt x="24218" y="727"/>
                  </a:cubicBezTo>
                  <a:cubicBezTo>
                    <a:pt x="23371" y="269"/>
                    <a:pt x="22377" y="1"/>
                    <a:pt x="214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3"/>
            <p:cNvSpPr/>
            <p:nvPr/>
          </p:nvSpPr>
          <p:spPr>
            <a:xfrm>
              <a:off x="3872925" y="889400"/>
              <a:ext cx="337775" cy="248550"/>
            </a:xfrm>
            <a:custGeom>
              <a:avLst/>
              <a:gdLst/>
              <a:ahLst/>
              <a:cxnLst/>
              <a:rect l="l" t="t" r="r" b="b"/>
              <a:pathLst>
                <a:path w="13511" h="9942" fill="none" extrusionOk="0">
                  <a:moveTo>
                    <a:pt x="9107" y="1269"/>
                  </a:moveTo>
                  <a:cubicBezTo>
                    <a:pt x="5805" y="3837"/>
                    <a:pt x="2436" y="6506"/>
                    <a:pt x="1" y="9941"/>
                  </a:cubicBezTo>
                  <a:cubicBezTo>
                    <a:pt x="4237" y="6272"/>
                    <a:pt x="8774" y="2936"/>
                    <a:pt x="13511"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3"/>
            <p:cNvSpPr/>
            <p:nvPr/>
          </p:nvSpPr>
          <p:spPr>
            <a:xfrm>
              <a:off x="3887125" y="1122925"/>
              <a:ext cx="375275" cy="60050"/>
            </a:xfrm>
            <a:custGeom>
              <a:avLst/>
              <a:gdLst/>
              <a:ahLst/>
              <a:cxnLst/>
              <a:rect l="l" t="t" r="r" b="b"/>
              <a:pathLst>
                <a:path w="15011" h="2402" fill="none" extrusionOk="0">
                  <a:moveTo>
                    <a:pt x="15011" y="667"/>
                  </a:moveTo>
                  <a:cubicBezTo>
                    <a:pt x="10007" y="167"/>
                    <a:pt x="5004" y="0"/>
                    <a:pt x="0" y="167"/>
                  </a:cubicBezTo>
                  <a:cubicBezTo>
                    <a:pt x="4503" y="1134"/>
                    <a:pt x="9107" y="1835"/>
                    <a:pt x="13710" y="240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3"/>
            <p:cNvSpPr/>
            <p:nvPr/>
          </p:nvSpPr>
          <p:spPr>
            <a:xfrm>
              <a:off x="3886275" y="1151275"/>
              <a:ext cx="325250" cy="68400"/>
            </a:xfrm>
            <a:custGeom>
              <a:avLst/>
              <a:gdLst/>
              <a:ahLst/>
              <a:cxnLst/>
              <a:rect l="l" t="t" r="r" b="b"/>
              <a:pathLst>
                <a:path w="13010" h="2736" fill="none" extrusionOk="0">
                  <a:moveTo>
                    <a:pt x="1" y="0"/>
                  </a:moveTo>
                  <a:cubicBezTo>
                    <a:pt x="4204" y="1368"/>
                    <a:pt x="8573" y="2302"/>
                    <a:pt x="13010" y="2735"/>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3"/>
            <p:cNvSpPr/>
            <p:nvPr/>
          </p:nvSpPr>
          <p:spPr>
            <a:xfrm>
              <a:off x="3867100" y="724300"/>
              <a:ext cx="75075" cy="439500"/>
            </a:xfrm>
            <a:custGeom>
              <a:avLst/>
              <a:gdLst/>
              <a:ahLst/>
              <a:cxnLst/>
              <a:rect l="l" t="t" r="r" b="b"/>
              <a:pathLst>
                <a:path w="3003" h="17580" fill="none" extrusionOk="0">
                  <a:moveTo>
                    <a:pt x="2869" y="0"/>
                  </a:moveTo>
                  <a:cubicBezTo>
                    <a:pt x="3003" y="5938"/>
                    <a:pt x="2135" y="11909"/>
                    <a:pt x="367" y="17580"/>
                  </a:cubicBezTo>
                  <a:cubicBezTo>
                    <a:pt x="0" y="13043"/>
                    <a:pt x="634" y="8506"/>
                    <a:pt x="1635" y="4036"/>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3"/>
            <p:cNvSpPr/>
            <p:nvPr/>
          </p:nvSpPr>
          <p:spPr>
            <a:xfrm>
              <a:off x="3842925" y="737625"/>
              <a:ext cx="15850" cy="375300"/>
            </a:xfrm>
            <a:custGeom>
              <a:avLst/>
              <a:gdLst/>
              <a:ahLst/>
              <a:cxnLst/>
              <a:rect l="l" t="t" r="r" b="b"/>
              <a:pathLst>
                <a:path w="634" h="15012" fill="none" extrusionOk="0">
                  <a:moveTo>
                    <a:pt x="634" y="1"/>
                  </a:moveTo>
                  <a:cubicBezTo>
                    <a:pt x="0" y="4971"/>
                    <a:pt x="0" y="10041"/>
                    <a:pt x="634" y="1501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
            <p:cNvSpPr/>
            <p:nvPr/>
          </p:nvSpPr>
          <p:spPr>
            <a:xfrm>
              <a:off x="3616925" y="825200"/>
              <a:ext cx="220175" cy="272725"/>
            </a:xfrm>
            <a:custGeom>
              <a:avLst/>
              <a:gdLst/>
              <a:ahLst/>
              <a:cxnLst/>
              <a:rect l="l" t="t" r="r" b="b"/>
              <a:pathLst>
                <a:path w="8807" h="10909" fill="none" extrusionOk="0">
                  <a:moveTo>
                    <a:pt x="334" y="3169"/>
                  </a:moveTo>
                  <a:cubicBezTo>
                    <a:pt x="3103" y="5738"/>
                    <a:pt x="6038" y="8340"/>
                    <a:pt x="8807" y="10908"/>
                  </a:cubicBezTo>
                  <a:cubicBezTo>
                    <a:pt x="6505" y="6839"/>
                    <a:pt x="3503" y="3136"/>
                    <a:pt x="0" y="0"/>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3"/>
            <p:cNvSpPr/>
            <p:nvPr/>
          </p:nvSpPr>
          <p:spPr>
            <a:xfrm>
              <a:off x="3729500" y="866900"/>
              <a:ext cx="120950" cy="234350"/>
            </a:xfrm>
            <a:custGeom>
              <a:avLst/>
              <a:gdLst/>
              <a:ahLst/>
              <a:cxnLst/>
              <a:rect l="l" t="t" r="r" b="b"/>
              <a:pathLst>
                <a:path w="4838" h="9374" fill="none" extrusionOk="0">
                  <a:moveTo>
                    <a:pt x="1" y="0"/>
                  </a:moveTo>
                  <a:cubicBezTo>
                    <a:pt x="2135" y="2836"/>
                    <a:pt x="3770" y="6038"/>
                    <a:pt x="4837" y="9374"/>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
            <p:cNvSpPr/>
            <p:nvPr/>
          </p:nvSpPr>
          <p:spPr>
            <a:xfrm>
              <a:off x="3445125" y="1062875"/>
              <a:ext cx="397825" cy="76750"/>
            </a:xfrm>
            <a:custGeom>
              <a:avLst/>
              <a:gdLst/>
              <a:ahLst/>
              <a:cxnLst/>
              <a:rect l="l" t="t" r="r" b="b"/>
              <a:pathLst>
                <a:path w="15913" h="3070" fill="none" extrusionOk="0">
                  <a:moveTo>
                    <a:pt x="1" y="0"/>
                  </a:moveTo>
                  <a:cubicBezTo>
                    <a:pt x="1068" y="100"/>
                    <a:pt x="2169" y="200"/>
                    <a:pt x="3236" y="334"/>
                  </a:cubicBezTo>
                  <a:cubicBezTo>
                    <a:pt x="7506" y="767"/>
                    <a:pt x="11809" y="1235"/>
                    <a:pt x="15912" y="2435"/>
                  </a:cubicBezTo>
                  <a:cubicBezTo>
                    <a:pt x="11676" y="3069"/>
                    <a:pt x="7339" y="3069"/>
                    <a:pt x="3070" y="2402"/>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
            <p:cNvSpPr/>
            <p:nvPr/>
          </p:nvSpPr>
          <p:spPr>
            <a:xfrm>
              <a:off x="3504350" y="1026175"/>
              <a:ext cx="315250" cy="61725"/>
            </a:xfrm>
            <a:custGeom>
              <a:avLst/>
              <a:gdLst/>
              <a:ahLst/>
              <a:cxnLst/>
              <a:rect l="l" t="t" r="r" b="b"/>
              <a:pathLst>
                <a:path w="12610" h="2469" fill="none" extrusionOk="0">
                  <a:moveTo>
                    <a:pt x="0" y="1"/>
                  </a:moveTo>
                  <a:cubicBezTo>
                    <a:pt x="2268" y="367"/>
                    <a:pt x="4470" y="734"/>
                    <a:pt x="6705" y="1068"/>
                  </a:cubicBezTo>
                  <a:cubicBezTo>
                    <a:pt x="8706" y="1402"/>
                    <a:pt x="10708" y="1735"/>
                    <a:pt x="12609" y="2469"/>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
            <p:cNvSpPr/>
            <p:nvPr/>
          </p:nvSpPr>
          <p:spPr>
            <a:xfrm>
              <a:off x="3519350" y="1147100"/>
              <a:ext cx="286075" cy="256050"/>
            </a:xfrm>
            <a:custGeom>
              <a:avLst/>
              <a:gdLst/>
              <a:ahLst/>
              <a:cxnLst/>
              <a:rect l="l" t="t" r="r" b="b"/>
              <a:pathLst>
                <a:path w="11443" h="10242" fill="none" extrusionOk="0">
                  <a:moveTo>
                    <a:pt x="1" y="6939"/>
                  </a:moveTo>
                  <a:cubicBezTo>
                    <a:pt x="3069" y="3636"/>
                    <a:pt x="7106" y="1168"/>
                    <a:pt x="11442" y="0"/>
                  </a:cubicBezTo>
                  <a:cubicBezTo>
                    <a:pt x="7339" y="3103"/>
                    <a:pt x="3603" y="6338"/>
                    <a:pt x="334" y="1024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
            <p:cNvSpPr/>
            <p:nvPr/>
          </p:nvSpPr>
          <p:spPr>
            <a:xfrm>
              <a:off x="3595250" y="1136250"/>
              <a:ext cx="267700" cy="241025"/>
            </a:xfrm>
            <a:custGeom>
              <a:avLst/>
              <a:gdLst/>
              <a:ahLst/>
              <a:cxnLst/>
              <a:rect l="l" t="t" r="r" b="b"/>
              <a:pathLst>
                <a:path w="10708" h="9641" fill="none" extrusionOk="0">
                  <a:moveTo>
                    <a:pt x="0" y="9641"/>
                  </a:moveTo>
                  <a:cubicBezTo>
                    <a:pt x="3036" y="5905"/>
                    <a:pt x="6671" y="2636"/>
                    <a:pt x="10708"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
            <p:cNvSpPr/>
            <p:nvPr/>
          </p:nvSpPr>
          <p:spPr>
            <a:xfrm>
              <a:off x="3794550" y="1159600"/>
              <a:ext cx="69250" cy="391150"/>
            </a:xfrm>
            <a:custGeom>
              <a:avLst/>
              <a:gdLst/>
              <a:ahLst/>
              <a:cxnLst/>
              <a:rect l="l" t="t" r="r" b="b"/>
              <a:pathLst>
                <a:path w="2770" h="15646" fill="none" extrusionOk="0">
                  <a:moveTo>
                    <a:pt x="0" y="15645"/>
                  </a:moveTo>
                  <a:cubicBezTo>
                    <a:pt x="934" y="10475"/>
                    <a:pt x="1668" y="5271"/>
                    <a:pt x="2102" y="1"/>
                  </a:cubicBezTo>
                  <a:cubicBezTo>
                    <a:pt x="2569" y="4504"/>
                    <a:pt x="2769" y="8874"/>
                    <a:pt x="2435" y="13377"/>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
            <p:cNvSpPr/>
            <p:nvPr/>
          </p:nvSpPr>
          <p:spPr>
            <a:xfrm>
              <a:off x="3762850" y="1130425"/>
              <a:ext cx="65925" cy="287725"/>
            </a:xfrm>
            <a:custGeom>
              <a:avLst/>
              <a:gdLst/>
              <a:ahLst/>
              <a:cxnLst/>
              <a:rect l="l" t="t" r="r" b="b"/>
              <a:pathLst>
                <a:path w="2637" h="11509" fill="none" extrusionOk="0">
                  <a:moveTo>
                    <a:pt x="2636" y="0"/>
                  </a:moveTo>
                  <a:cubicBezTo>
                    <a:pt x="1135" y="3670"/>
                    <a:pt x="201" y="7539"/>
                    <a:pt x="1" y="11508"/>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
            <p:cNvSpPr/>
            <p:nvPr/>
          </p:nvSpPr>
          <p:spPr>
            <a:xfrm>
              <a:off x="3874600" y="1172950"/>
              <a:ext cx="226025" cy="285225"/>
            </a:xfrm>
            <a:custGeom>
              <a:avLst/>
              <a:gdLst/>
              <a:ahLst/>
              <a:cxnLst/>
              <a:rect l="l" t="t" r="r" b="b"/>
              <a:pathLst>
                <a:path w="9041" h="11409" fill="none" extrusionOk="0">
                  <a:moveTo>
                    <a:pt x="1" y="0"/>
                  </a:moveTo>
                  <a:cubicBezTo>
                    <a:pt x="2636" y="4103"/>
                    <a:pt x="5671" y="7906"/>
                    <a:pt x="9040" y="11409"/>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
            <p:cNvSpPr/>
            <p:nvPr/>
          </p:nvSpPr>
          <p:spPr>
            <a:xfrm>
              <a:off x="3878775" y="1203800"/>
              <a:ext cx="122600" cy="214350"/>
            </a:xfrm>
            <a:custGeom>
              <a:avLst/>
              <a:gdLst/>
              <a:ahLst/>
              <a:cxnLst/>
              <a:rect l="l" t="t" r="r" b="b"/>
              <a:pathLst>
                <a:path w="4904" h="8574" fill="none" extrusionOk="0">
                  <a:moveTo>
                    <a:pt x="0" y="1"/>
                  </a:moveTo>
                  <a:cubicBezTo>
                    <a:pt x="1401" y="3003"/>
                    <a:pt x="3036" y="5872"/>
                    <a:pt x="4904" y="8573"/>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
            <p:cNvSpPr/>
            <p:nvPr/>
          </p:nvSpPr>
          <p:spPr>
            <a:xfrm>
              <a:off x="3901300" y="1180450"/>
              <a:ext cx="123425" cy="136800"/>
            </a:xfrm>
            <a:custGeom>
              <a:avLst/>
              <a:gdLst/>
              <a:ahLst/>
              <a:cxnLst/>
              <a:rect l="l" t="t" r="r" b="b"/>
              <a:pathLst>
                <a:path w="4937" h="5472" fill="none" extrusionOk="0">
                  <a:moveTo>
                    <a:pt x="0" y="1"/>
                  </a:moveTo>
                  <a:cubicBezTo>
                    <a:pt x="1334" y="2102"/>
                    <a:pt x="3002" y="3937"/>
                    <a:pt x="4937" y="547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
            <p:cNvSpPr/>
            <p:nvPr/>
          </p:nvSpPr>
          <p:spPr>
            <a:xfrm>
              <a:off x="3717000" y="996150"/>
              <a:ext cx="265200" cy="264375"/>
            </a:xfrm>
            <a:custGeom>
              <a:avLst/>
              <a:gdLst/>
              <a:ahLst/>
              <a:cxnLst/>
              <a:rect l="l" t="t" r="r" b="b"/>
              <a:pathLst>
                <a:path w="10608" h="10575" extrusionOk="0">
                  <a:moveTo>
                    <a:pt x="5304" y="1"/>
                  </a:moveTo>
                  <a:cubicBezTo>
                    <a:pt x="2369" y="1"/>
                    <a:pt x="0" y="2369"/>
                    <a:pt x="0" y="5305"/>
                  </a:cubicBezTo>
                  <a:cubicBezTo>
                    <a:pt x="0" y="8207"/>
                    <a:pt x="2369" y="10575"/>
                    <a:pt x="5304" y="10575"/>
                  </a:cubicBezTo>
                  <a:cubicBezTo>
                    <a:pt x="8206" y="10575"/>
                    <a:pt x="10608" y="8207"/>
                    <a:pt x="10608" y="5305"/>
                  </a:cubicBezTo>
                  <a:cubicBezTo>
                    <a:pt x="10608" y="2369"/>
                    <a:pt x="8206" y="1"/>
                    <a:pt x="5304"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
            <p:cNvSpPr/>
            <p:nvPr/>
          </p:nvSpPr>
          <p:spPr>
            <a:xfrm>
              <a:off x="3732825" y="1022025"/>
              <a:ext cx="233525" cy="212650"/>
            </a:xfrm>
            <a:custGeom>
              <a:avLst/>
              <a:gdLst/>
              <a:ahLst/>
              <a:cxnLst/>
              <a:rect l="l" t="t" r="r" b="b"/>
              <a:pathLst>
                <a:path w="9341" h="8506" extrusionOk="0">
                  <a:moveTo>
                    <a:pt x="4684" y="0"/>
                  </a:moveTo>
                  <a:cubicBezTo>
                    <a:pt x="2725" y="0"/>
                    <a:pt x="963" y="1343"/>
                    <a:pt x="501" y="3336"/>
                  </a:cubicBezTo>
                  <a:cubicBezTo>
                    <a:pt x="1" y="5604"/>
                    <a:pt x="1469" y="7905"/>
                    <a:pt x="3737" y="8406"/>
                  </a:cubicBezTo>
                  <a:cubicBezTo>
                    <a:pt x="4046" y="8473"/>
                    <a:pt x="4355" y="8505"/>
                    <a:pt x="4658" y="8505"/>
                  </a:cubicBezTo>
                  <a:cubicBezTo>
                    <a:pt x="6616" y="8505"/>
                    <a:pt x="8374" y="7163"/>
                    <a:pt x="8807" y="5170"/>
                  </a:cubicBezTo>
                  <a:cubicBezTo>
                    <a:pt x="9341" y="2869"/>
                    <a:pt x="7873" y="600"/>
                    <a:pt x="5605" y="100"/>
                  </a:cubicBezTo>
                  <a:cubicBezTo>
                    <a:pt x="5296" y="33"/>
                    <a:pt x="4987" y="0"/>
                    <a:pt x="46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
            <p:cNvSpPr/>
            <p:nvPr/>
          </p:nvSpPr>
          <p:spPr>
            <a:xfrm>
              <a:off x="3569375" y="2192850"/>
              <a:ext cx="298575" cy="294425"/>
            </a:xfrm>
            <a:custGeom>
              <a:avLst/>
              <a:gdLst/>
              <a:ahLst/>
              <a:cxnLst/>
              <a:rect l="l" t="t" r="r" b="b"/>
              <a:pathLst>
                <a:path w="11943" h="11777" extrusionOk="0">
                  <a:moveTo>
                    <a:pt x="268" y="0"/>
                  </a:moveTo>
                  <a:lnTo>
                    <a:pt x="268" y="0"/>
                  </a:lnTo>
                  <a:cubicBezTo>
                    <a:pt x="1" y="3036"/>
                    <a:pt x="2569" y="7372"/>
                    <a:pt x="4671" y="9641"/>
                  </a:cubicBezTo>
                  <a:cubicBezTo>
                    <a:pt x="6356" y="11462"/>
                    <a:pt x="7643" y="11777"/>
                    <a:pt x="9705" y="11777"/>
                  </a:cubicBezTo>
                  <a:cubicBezTo>
                    <a:pt x="10173" y="11777"/>
                    <a:pt x="10681" y="11761"/>
                    <a:pt x="11242" y="11742"/>
                  </a:cubicBezTo>
                  <a:cubicBezTo>
                    <a:pt x="11609" y="8807"/>
                    <a:pt x="11943" y="7139"/>
                    <a:pt x="9841" y="5071"/>
                  </a:cubicBezTo>
                  <a:cubicBezTo>
                    <a:pt x="7706" y="3036"/>
                    <a:pt x="3203" y="534"/>
                    <a:pt x="2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
            <p:cNvSpPr/>
            <p:nvPr/>
          </p:nvSpPr>
          <p:spPr>
            <a:xfrm>
              <a:off x="3629425" y="2257050"/>
              <a:ext cx="221025" cy="228525"/>
            </a:xfrm>
            <a:custGeom>
              <a:avLst/>
              <a:gdLst/>
              <a:ahLst/>
              <a:cxnLst/>
              <a:rect l="l" t="t" r="r" b="b"/>
              <a:pathLst>
                <a:path w="8841" h="9141" fill="none" extrusionOk="0">
                  <a:moveTo>
                    <a:pt x="1" y="1"/>
                  </a:moveTo>
                  <a:cubicBezTo>
                    <a:pt x="434" y="468"/>
                    <a:pt x="8840" y="9141"/>
                    <a:pt x="8840" y="914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
            <p:cNvSpPr/>
            <p:nvPr/>
          </p:nvSpPr>
          <p:spPr>
            <a:xfrm>
              <a:off x="3845425" y="2202025"/>
              <a:ext cx="303575" cy="285650"/>
            </a:xfrm>
            <a:custGeom>
              <a:avLst/>
              <a:gdLst/>
              <a:ahLst/>
              <a:cxnLst/>
              <a:rect l="l" t="t" r="r" b="b"/>
              <a:pathLst>
                <a:path w="12143" h="11426" extrusionOk="0">
                  <a:moveTo>
                    <a:pt x="11909" y="0"/>
                  </a:moveTo>
                  <a:lnTo>
                    <a:pt x="11909" y="0"/>
                  </a:lnTo>
                  <a:cubicBezTo>
                    <a:pt x="9007" y="467"/>
                    <a:pt x="4403" y="2802"/>
                    <a:pt x="2202" y="4770"/>
                  </a:cubicBezTo>
                  <a:cubicBezTo>
                    <a:pt x="0" y="6705"/>
                    <a:pt x="334" y="8440"/>
                    <a:pt x="567" y="11342"/>
                  </a:cubicBezTo>
                  <a:cubicBezTo>
                    <a:pt x="1356" y="11385"/>
                    <a:pt x="2036" y="11425"/>
                    <a:pt x="2648" y="11425"/>
                  </a:cubicBezTo>
                  <a:cubicBezTo>
                    <a:pt x="4419" y="11425"/>
                    <a:pt x="5619" y="11085"/>
                    <a:pt x="7205" y="9474"/>
                  </a:cubicBezTo>
                  <a:cubicBezTo>
                    <a:pt x="9374" y="7305"/>
                    <a:pt x="12142" y="3036"/>
                    <a:pt x="119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
            <p:cNvSpPr/>
            <p:nvPr/>
          </p:nvSpPr>
          <p:spPr>
            <a:xfrm>
              <a:off x="3859600" y="2264575"/>
              <a:ext cx="228525" cy="221000"/>
            </a:xfrm>
            <a:custGeom>
              <a:avLst/>
              <a:gdLst/>
              <a:ahLst/>
              <a:cxnLst/>
              <a:rect l="l" t="t" r="r" b="b"/>
              <a:pathLst>
                <a:path w="9141" h="8840" fill="none" extrusionOk="0">
                  <a:moveTo>
                    <a:pt x="9140" y="0"/>
                  </a:moveTo>
                  <a:cubicBezTo>
                    <a:pt x="8673" y="467"/>
                    <a:pt x="0" y="8840"/>
                    <a:pt x="0" y="884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5" name="Google Shape;385;p3"/>
          <p:cNvGrpSpPr/>
          <p:nvPr/>
        </p:nvGrpSpPr>
        <p:grpSpPr>
          <a:xfrm rot="842653">
            <a:off x="-943933" y="1991756"/>
            <a:ext cx="2260828" cy="3330941"/>
            <a:chOff x="2557750" y="3969075"/>
            <a:chExt cx="447100" cy="658725"/>
          </a:xfrm>
        </p:grpSpPr>
        <p:sp>
          <p:nvSpPr>
            <p:cNvPr id="386" name="Google Shape;386;p3"/>
            <p:cNvSpPr/>
            <p:nvPr/>
          </p:nvSpPr>
          <p:spPr>
            <a:xfrm>
              <a:off x="2557750" y="3969075"/>
              <a:ext cx="447100" cy="658725"/>
            </a:xfrm>
            <a:custGeom>
              <a:avLst/>
              <a:gdLst/>
              <a:ahLst/>
              <a:cxnLst/>
              <a:rect l="l" t="t" r="r" b="b"/>
              <a:pathLst>
                <a:path w="17884" h="26349" extrusionOk="0">
                  <a:moveTo>
                    <a:pt x="17884" y="0"/>
                  </a:moveTo>
                  <a:lnTo>
                    <a:pt x="17884" y="0"/>
                  </a:lnTo>
                  <a:cubicBezTo>
                    <a:pt x="15276" y="417"/>
                    <a:pt x="13121" y="2810"/>
                    <a:pt x="12966" y="5441"/>
                  </a:cubicBezTo>
                  <a:lnTo>
                    <a:pt x="12943" y="5584"/>
                  </a:lnTo>
                  <a:cubicBezTo>
                    <a:pt x="12133" y="6227"/>
                    <a:pt x="11383" y="6965"/>
                    <a:pt x="10728" y="7787"/>
                  </a:cubicBezTo>
                  <a:cubicBezTo>
                    <a:pt x="10704" y="5263"/>
                    <a:pt x="9478" y="3001"/>
                    <a:pt x="7537" y="1370"/>
                  </a:cubicBezTo>
                  <a:lnTo>
                    <a:pt x="7537" y="1370"/>
                  </a:lnTo>
                  <a:cubicBezTo>
                    <a:pt x="7585" y="3894"/>
                    <a:pt x="8716" y="6263"/>
                    <a:pt x="10645" y="7894"/>
                  </a:cubicBezTo>
                  <a:cubicBezTo>
                    <a:pt x="10097" y="8549"/>
                    <a:pt x="9525" y="9311"/>
                    <a:pt x="8966" y="10156"/>
                  </a:cubicBezTo>
                  <a:cubicBezTo>
                    <a:pt x="8621" y="8894"/>
                    <a:pt x="8275" y="7608"/>
                    <a:pt x="7680" y="6442"/>
                  </a:cubicBezTo>
                  <a:cubicBezTo>
                    <a:pt x="7085" y="5275"/>
                    <a:pt x="6204" y="4191"/>
                    <a:pt x="5037" y="3596"/>
                  </a:cubicBezTo>
                  <a:lnTo>
                    <a:pt x="5037" y="3596"/>
                  </a:lnTo>
                  <a:cubicBezTo>
                    <a:pt x="4918" y="4441"/>
                    <a:pt x="5120" y="5299"/>
                    <a:pt x="5596" y="6013"/>
                  </a:cubicBezTo>
                  <a:cubicBezTo>
                    <a:pt x="5942" y="6537"/>
                    <a:pt x="6418" y="6965"/>
                    <a:pt x="6751" y="7501"/>
                  </a:cubicBezTo>
                  <a:cubicBezTo>
                    <a:pt x="6989" y="7894"/>
                    <a:pt x="7144" y="8335"/>
                    <a:pt x="7394" y="8728"/>
                  </a:cubicBezTo>
                  <a:cubicBezTo>
                    <a:pt x="7751" y="9311"/>
                    <a:pt x="8299" y="9954"/>
                    <a:pt x="8954" y="10180"/>
                  </a:cubicBezTo>
                  <a:cubicBezTo>
                    <a:pt x="7990" y="11597"/>
                    <a:pt x="7156" y="13097"/>
                    <a:pt x="6454" y="14669"/>
                  </a:cubicBezTo>
                  <a:cubicBezTo>
                    <a:pt x="5825" y="14313"/>
                    <a:pt x="5110" y="14164"/>
                    <a:pt x="4388" y="14164"/>
                  </a:cubicBezTo>
                  <a:cubicBezTo>
                    <a:pt x="3975" y="14164"/>
                    <a:pt x="3559" y="14213"/>
                    <a:pt x="3156" y="14300"/>
                  </a:cubicBezTo>
                  <a:cubicBezTo>
                    <a:pt x="2048" y="14550"/>
                    <a:pt x="1012" y="15074"/>
                    <a:pt x="0" y="15597"/>
                  </a:cubicBezTo>
                  <a:cubicBezTo>
                    <a:pt x="241" y="15606"/>
                    <a:pt x="491" y="15611"/>
                    <a:pt x="749" y="15611"/>
                  </a:cubicBezTo>
                  <a:cubicBezTo>
                    <a:pt x="2599" y="15611"/>
                    <a:pt x="4831" y="15372"/>
                    <a:pt x="6430" y="14693"/>
                  </a:cubicBezTo>
                  <a:lnTo>
                    <a:pt x="6430" y="14693"/>
                  </a:lnTo>
                  <a:cubicBezTo>
                    <a:pt x="4799" y="18288"/>
                    <a:pt x="3810" y="22444"/>
                    <a:pt x="4620" y="26349"/>
                  </a:cubicBezTo>
                  <a:lnTo>
                    <a:pt x="4846" y="26301"/>
                  </a:lnTo>
                  <a:cubicBezTo>
                    <a:pt x="4549" y="24861"/>
                    <a:pt x="4477" y="23372"/>
                    <a:pt x="4632" y="21896"/>
                  </a:cubicBezTo>
                  <a:lnTo>
                    <a:pt x="4632" y="21896"/>
                  </a:lnTo>
                  <a:cubicBezTo>
                    <a:pt x="4739" y="22217"/>
                    <a:pt x="5049" y="22467"/>
                    <a:pt x="5334" y="22682"/>
                  </a:cubicBezTo>
                  <a:lnTo>
                    <a:pt x="7001" y="23896"/>
                  </a:lnTo>
                  <a:cubicBezTo>
                    <a:pt x="6894" y="23551"/>
                    <a:pt x="6751" y="23206"/>
                    <a:pt x="6596" y="22884"/>
                  </a:cubicBezTo>
                  <a:cubicBezTo>
                    <a:pt x="6418" y="22503"/>
                    <a:pt x="6168" y="22146"/>
                    <a:pt x="5882" y="21848"/>
                  </a:cubicBezTo>
                  <a:cubicBezTo>
                    <a:pt x="5573" y="21551"/>
                    <a:pt x="5192" y="21360"/>
                    <a:pt x="4763" y="21312"/>
                  </a:cubicBezTo>
                  <a:lnTo>
                    <a:pt x="4680" y="21443"/>
                  </a:lnTo>
                  <a:cubicBezTo>
                    <a:pt x="4858" y="20003"/>
                    <a:pt x="5192" y="18586"/>
                    <a:pt x="5668" y="17205"/>
                  </a:cubicBezTo>
                  <a:cubicBezTo>
                    <a:pt x="5704" y="17300"/>
                    <a:pt x="5739" y="17407"/>
                    <a:pt x="5751" y="17502"/>
                  </a:cubicBezTo>
                  <a:cubicBezTo>
                    <a:pt x="5823" y="17967"/>
                    <a:pt x="5930" y="18419"/>
                    <a:pt x="6085" y="18860"/>
                  </a:cubicBezTo>
                  <a:cubicBezTo>
                    <a:pt x="6537" y="20003"/>
                    <a:pt x="7573" y="20836"/>
                    <a:pt x="8680" y="21372"/>
                  </a:cubicBezTo>
                  <a:cubicBezTo>
                    <a:pt x="8549" y="20479"/>
                    <a:pt x="8025" y="19705"/>
                    <a:pt x="7442" y="19038"/>
                  </a:cubicBezTo>
                  <a:cubicBezTo>
                    <a:pt x="6870" y="18384"/>
                    <a:pt x="6227" y="17812"/>
                    <a:pt x="5692" y="17133"/>
                  </a:cubicBezTo>
                  <a:cubicBezTo>
                    <a:pt x="6037" y="16121"/>
                    <a:pt x="6442" y="15133"/>
                    <a:pt x="6906" y="14169"/>
                  </a:cubicBezTo>
                  <a:lnTo>
                    <a:pt x="6906" y="14193"/>
                  </a:lnTo>
                  <a:lnTo>
                    <a:pt x="6930" y="14204"/>
                  </a:lnTo>
                  <a:lnTo>
                    <a:pt x="6906" y="14157"/>
                  </a:lnTo>
                  <a:cubicBezTo>
                    <a:pt x="8763" y="10311"/>
                    <a:pt x="11276" y="7204"/>
                    <a:pt x="12883" y="5930"/>
                  </a:cubicBezTo>
                  <a:lnTo>
                    <a:pt x="13121" y="5739"/>
                  </a:lnTo>
                  <a:cubicBezTo>
                    <a:pt x="13193" y="5680"/>
                    <a:pt x="13264" y="5632"/>
                    <a:pt x="13324" y="5584"/>
                  </a:cubicBezTo>
                  <a:lnTo>
                    <a:pt x="13312" y="5572"/>
                  </a:lnTo>
                  <a:cubicBezTo>
                    <a:pt x="15169" y="4013"/>
                    <a:pt x="16717" y="2120"/>
                    <a:pt x="1788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
            <p:cNvSpPr/>
            <p:nvPr/>
          </p:nvSpPr>
          <p:spPr>
            <a:xfrm>
              <a:off x="2810750" y="4002700"/>
              <a:ext cx="56875" cy="118500"/>
            </a:xfrm>
            <a:custGeom>
              <a:avLst/>
              <a:gdLst/>
              <a:ahLst/>
              <a:cxnLst/>
              <a:rect l="l" t="t" r="r" b="b"/>
              <a:pathLst>
                <a:path w="2275" h="4740" extrusionOk="0">
                  <a:moveTo>
                    <a:pt x="489" y="1"/>
                  </a:moveTo>
                  <a:lnTo>
                    <a:pt x="489" y="1"/>
                  </a:lnTo>
                  <a:cubicBezTo>
                    <a:pt x="1" y="1739"/>
                    <a:pt x="596" y="3596"/>
                    <a:pt x="2001" y="4739"/>
                  </a:cubicBezTo>
                  <a:cubicBezTo>
                    <a:pt x="2275" y="3084"/>
                    <a:pt x="1846" y="977"/>
                    <a:pt x="489"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
            <p:cNvSpPr/>
            <p:nvPr/>
          </p:nvSpPr>
          <p:spPr>
            <a:xfrm>
              <a:off x="2566075" y="4194700"/>
              <a:ext cx="183400" cy="81500"/>
            </a:xfrm>
            <a:custGeom>
              <a:avLst/>
              <a:gdLst/>
              <a:ahLst/>
              <a:cxnLst/>
              <a:rect l="l" t="t" r="r" b="b"/>
              <a:pathLst>
                <a:path w="7336" h="3260" extrusionOk="0">
                  <a:moveTo>
                    <a:pt x="1" y="0"/>
                  </a:moveTo>
                  <a:cubicBezTo>
                    <a:pt x="953" y="953"/>
                    <a:pt x="1906" y="1917"/>
                    <a:pt x="3049" y="2608"/>
                  </a:cubicBezTo>
                  <a:cubicBezTo>
                    <a:pt x="3802" y="3071"/>
                    <a:pt x="4855" y="3260"/>
                    <a:pt x="5861" y="3260"/>
                  </a:cubicBezTo>
                  <a:cubicBezTo>
                    <a:pt x="6381" y="3260"/>
                    <a:pt x="6888" y="3209"/>
                    <a:pt x="7335" y="3120"/>
                  </a:cubicBezTo>
                  <a:cubicBezTo>
                    <a:pt x="6311" y="2227"/>
                    <a:pt x="5240" y="1322"/>
                    <a:pt x="3930" y="953"/>
                  </a:cubicBezTo>
                  <a:cubicBezTo>
                    <a:pt x="3477" y="834"/>
                    <a:pt x="3025" y="750"/>
                    <a:pt x="2573" y="691"/>
                  </a:cubicBezTo>
                  <a:cubicBezTo>
                    <a:pt x="1691" y="536"/>
                    <a:pt x="834" y="310"/>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
            <p:cNvSpPr/>
            <p:nvPr/>
          </p:nvSpPr>
          <p:spPr>
            <a:xfrm>
              <a:off x="2559825" y="4414125"/>
              <a:ext cx="127125" cy="59875"/>
            </a:xfrm>
            <a:custGeom>
              <a:avLst/>
              <a:gdLst/>
              <a:ahLst/>
              <a:cxnLst/>
              <a:rect l="l" t="t" r="r" b="b"/>
              <a:pathLst>
                <a:path w="5085" h="2395" extrusionOk="0">
                  <a:moveTo>
                    <a:pt x="4319" y="0"/>
                  </a:moveTo>
                  <a:cubicBezTo>
                    <a:pt x="3335" y="0"/>
                    <a:pt x="2372" y="341"/>
                    <a:pt x="1596" y="974"/>
                  </a:cubicBezTo>
                  <a:cubicBezTo>
                    <a:pt x="1060" y="1415"/>
                    <a:pt x="620" y="2010"/>
                    <a:pt x="1" y="2344"/>
                  </a:cubicBezTo>
                  <a:cubicBezTo>
                    <a:pt x="237" y="2378"/>
                    <a:pt x="474" y="2395"/>
                    <a:pt x="709" y="2395"/>
                  </a:cubicBezTo>
                  <a:cubicBezTo>
                    <a:pt x="2188" y="2395"/>
                    <a:pt x="3600" y="1727"/>
                    <a:pt x="4525" y="546"/>
                  </a:cubicBezTo>
                  <a:lnTo>
                    <a:pt x="5085" y="70"/>
                  </a:lnTo>
                  <a:cubicBezTo>
                    <a:pt x="4830" y="23"/>
                    <a:pt x="4574" y="0"/>
                    <a:pt x="4319"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
            <p:cNvSpPr/>
            <p:nvPr/>
          </p:nvSpPr>
          <p:spPr>
            <a:xfrm>
              <a:off x="2851225" y="4149125"/>
              <a:ext cx="97675" cy="46450"/>
            </a:xfrm>
            <a:custGeom>
              <a:avLst/>
              <a:gdLst/>
              <a:ahLst/>
              <a:cxnLst/>
              <a:rect l="l" t="t" r="r" b="b"/>
              <a:pathLst>
                <a:path w="3907" h="1858" extrusionOk="0">
                  <a:moveTo>
                    <a:pt x="238" y="0"/>
                  </a:moveTo>
                  <a:cubicBezTo>
                    <a:pt x="159" y="0"/>
                    <a:pt x="80" y="1"/>
                    <a:pt x="1" y="2"/>
                  </a:cubicBezTo>
                  <a:cubicBezTo>
                    <a:pt x="465" y="656"/>
                    <a:pt x="1192" y="1049"/>
                    <a:pt x="1882" y="1430"/>
                  </a:cubicBezTo>
                  <a:cubicBezTo>
                    <a:pt x="2192" y="1633"/>
                    <a:pt x="2537" y="1776"/>
                    <a:pt x="2906" y="1847"/>
                  </a:cubicBezTo>
                  <a:cubicBezTo>
                    <a:pt x="2962" y="1854"/>
                    <a:pt x="3019" y="1858"/>
                    <a:pt x="3076" y="1858"/>
                  </a:cubicBezTo>
                  <a:cubicBezTo>
                    <a:pt x="3397" y="1858"/>
                    <a:pt x="3724" y="1742"/>
                    <a:pt x="3906" y="1490"/>
                  </a:cubicBezTo>
                  <a:cubicBezTo>
                    <a:pt x="3585" y="1133"/>
                    <a:pt x="3228" y="823"/>
                    <a:pt x="2835" y="561"/>
                  </a:cubicBezTo>
                  <a:cubicBezTo>
                    <a:pt x="2034" y="78"/>
                    <a:pt x="1162" y="0"/>
                    <a:pt x="238"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
            <p:cNvSpPr/>
            <p:nvPr/>
          </p:nvSpPr>
          <p:spPr>
            <a:xfrm>
              <a:off x="2811950" y="4197975"/>
              <a:ext cx="100325" cy="69275"/>
            </a:xfrm>
            <a:custGeom>
              <a:avLst/>
              <a:gdLst/>
              <a:ahLst/>
              <a:cxnLst/>
              <a:rect l="l" t="t" r="r" b="b"/>
              <a:pathLst>
                <a:path w="4013" h="2771" extrusionOk="0">
                  <a:moveTo>
                    <a:pt x="60" y="0"/>
                  </a:moveTo>
                  <a:lnTo>
                    <a:pt x="60" y="0"/>
                  </a:lnTo>
                  <a:cubicBezTo>
                    <a:pt x="0" y="298"/>
                    <a:pt x="143" y="536"/>
                    <a:pt x="369" y="738"/>
                  </a:cubicBezTo>
                  <a:cubicBezTo>
                    <a:pt x="596" y="929"/>
                    <a:pt x="834" y="1107"/>
                    <a:pt x="1084" y="1286"/>
                  </a:cubicBezTo>
                  <a:cubicBezTo>
                    <a:pt x="1548" y="1643"/>
                    <a:pt x="1882" y="2143"/>
                    <a:pt x="2370" y="2453"/>
                  </a:cubicBezTo>
                  <a:cubicBezTo>
                    <a:pt x="2704" y="2665"/>
                    <a:pt x="3088" y="2771"/>
                    <a:pt x="3476" y="2771"/>
                  </a:cubicBezTo>
                  <a:cubicBezTo>
                    <a:pt x="3656" y="2771"/>
                    <a:pt x="3836" y="2748"/>
                    <a:pt x="4013" y="2703"/>
                  </a:cubicBezTo>
                  <a:cubicBezTo>
                    <a:pt x="3739" y="1893"/>
                    <a:pt x="3191" y="1203"/>
                    <a:pt x="2465" y="750"/>
                  </a:cubicBezTo>
                  <a:cubicBezTo>
                    <a:pt x="1727" y="322"/>
                    <a:pt x="905" y="60"/>
                    <a:pt x="6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
            <p:cNvSpPr/>
            <p:nvPr/>
          </p:nvSpPr>
          <p:spPr>
            <a:xfrm>
              <a:off x="2774150" y="4250350"/>
              <a:ext cx="84850" cy="91100"/>
            </a:xfrm>
            <a:custGeom>
              <a:avLst/>
              <a:gdLst/>
              <a:ahLst/>
              <a:cxnLst/>
              <a:rect l="l" t="t" r="r" b="b"/>
              <a:pathLst>
                <a:path w="3394" h="3644" extrusionOk="0">
                  <a:moveTo>
                    <a:pt x="48" y="1"/>
                  </a:moveTo>
                  <a:cubicBezTo>
                    <a:pt x="0" y="227"/>
                    <a:pt x="191" y="417"/>
                    <a:pt x="346" y="584"/>
                  </a:cubicBezTo>
                  <a:cubicBezTo>
                    <a:pt x="834" y="1120"/>
                    <a:pt x="1084" y="1834"/>
                    <a:pt x="1536" y="2406"/>
                  </a:cubicBezTo>
                  <a:cubicBezTo>
                    <a:pt x="2001" y="3013"/>
                    <a:pt x="2655" y="3442"/>
                    <a:pt x="3394" y="3644"/>
                  </a:cubicBezTo>
                  <a:cubicBezTo>
                    <a:pt x="2751" y="2096"/>
                    <a:pt x="1608" y="584"/>
                    <a:pt x="4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3"/>
            <p:cNvSpPr/>
            <p:nvPr/>
          </p:nvSpPr>
          <p:spPr>
            <a:xfrm>
              <a:off x="2730975" y="4324175"/>
              <a:ext cx="98250" cy="99175"/>
            </a:xfrm>
            <a:custGeom>
              <a:avLst/>
              <a:gdLst/>
              <a:ahLst/>
              <a:cxnLst/>
              <a:rect l="l" t="t" r="r" b="b"/>
              <a:pathLst>
                <a:path w="3930" h="3967" extrusionOk="0">
                  <a:moveTo>
                    <a:pt x="1" y="0"/>
                  </a:moveTo>
                  <a:lnTo>
                    <a:pt x="1" y="0"/>
                  </a:lnTo>
                  <a:cubicBezTo>
                    <a:pt x="549" y="1417"/>
                    <a:pt x="1715" y="2489"/>
                    <a:pt x="2835" y="3501"/>
                  </a:cubicBezTo>
                  <a:cubicBezTo>
                    <a:pt x="3079" y="3726"/>
                    <a:pt x="3395" y="3967"/>
                    <a:pt x="3718" y="3967"/>
                  </a:cubicBezTo>
                  <a:cubicBezTo>
                    <a:pt x="3789" y="3967"/>
                    <a:pt x="3860" y="3955"/>
                    <a:pt x="3930" y="3929"/>
                  </a:cubicBezTo>
                  <a:cubicBezTo>
                    <a:pt x="3049" y="2251"/>
                    <a:pt x="1680" y="881"/>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4" name="Google Shape;394;p3"/>
          <p:cNvSpPr/>
          <p:nvPr/>
        </p:nvSpPr>
        <p:spPr>
          <a:xfrm rot="-2540834">
            <a:off x="-518845" y="4125478"/>
            <a:ext cx="3682993" cy="1894599"/>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5" name="Google Shape;395;p3"/>
          <p:cNvGrpSpPr/>
          <p:nvPr/>
        </p:nvGrpSpPr>
        <p:grpSpPr>
          <a:xfrm rot="3450807">
            <a:off x="-42016" y="2544063"/>
            <a:ext cx="1380550" cy="3255999"/>
            <a:chOff x="6152550" y="3804050"/>
            <a:chExt cx="386075" cy="910550"/>
          </a:xfrm>
        </p:grpSpPr>
        <p:sp>
          <p:nvSpPr>
            <p:cNvPr id="396" name="Google Shape;396;p3"/>
            <p:cNvSpPr/>
            <p:nvPr/>
          </p:nvSpPr>
          <p:spPr>
            <a:xfrm>
              <a:off x="6152550" y="3804050"/>
              <a:ext cx="386075" cy="847575"/>
            </a:xfrm>
            <a:custGeom>
              <a:avLst/>
              <a:gdLst/>
              <a:ahLst/>
              <a:cxnLst/>
              <a:rect l="l" t="t" r="r" b="b"/>
              <a:pathLst>
                <a:path w="15443" h="33903" extrusionOk="0">
                  <a:moveTo>
                    <a:pt x="2736" y="1"/>
                  </a:moveTo>
                  <a:cubicBezTo>
                    <a:pt x="2631" y="1"/>
                    <a:pt x="2572" y="5"/>
                    <a:pt x="2572" y="5"/>
                  </a:cubicBezTo>
                  <a:cubicBezTo>
                    <a:pt x="1608" y="493"/>
                    <a:pt x="84" y="1458"/>
                    <a:pt x="143" y="4696"/>
                  </a:cubicBezTo>
                  <a:cubicBezTo>
                    <a:pt x="1179" y="5327"/>
                    <a:pt x="2572" y="6137"/>
                    <a:pt x="2572" y="6137"/>
                  </a:cubicBezTo>
                  <a:lnTo>
                    <a:pt x="215" y="5780"/>
                  </a:lnTo>
                  <a:lnTo>
                    <a:pt x="215" y="5780"/>
                  </a:lnTo>
                  <a:cubicBezTo>
                    <a:pt x="226" y="5935"/>
                    <a:pt x="250" y="6101"/>
                    <a:pt x="274" y="6268"/>
                  </a:cubicBezTo>
                  <a:cubicBezTo>
                    <a:pt x="917" y="10757"/>
                    <a:pt x="0" y="12507"/>
                    <a:pt x="357" y="18972"/>
                  </a:cubicBezTo>
                  <a:lnTo>
                    <a:pt x="4644" y="18972"/>
                  </a:lnTo>
                  <a:lnTo>
                    <a:pt x="596" y="21008"/>
                  </a:lnTo>
                  <a:cubicBezTo>
                    <a:pt x="1429" y="25473"/>
                    <a:pt x="3977" y="25854"/>
                    <a:pt x="5596" y="29580"/>
                  </a:cubicBezTo>
                  <a:cubicBezTo>
                    <a:pt x="5858" y="30188"/>
                    <a:pt x="6203" y="30759"/>
                    <a:pt x="6632" y="31283"/>
                  </a:cubicBezTo>
                  <a:lnTo>
                    <a:pt x="8132" y="30735"/>
                  </a:lnTo>
                  <a:lnTo>
                    <a:pt x="7037" y="31747"/>
                  </a:lnTo>
                  <a:cubicBezTo>
                    <a:pt x="9085" y="33831"/>
                    <a:pt x="11799" y="33902"/>
                    <a:pt x="11799" y="33902"/>
                  </a:cubicBezTo>
                  <a:cubicBezTo>
                    <a:pt x="11799" y="33902"/>
                    <a:pt x="14407" y="29295"/>
                    <a:pt x="15228" y="25711"/>
                  </a:cubicBezTo>
                  <a:cubicBezTo>
                    <a:pt x="15443" y="24770"/>
                    <a:pt x="15407" y="23699"/>
                    <a:pt x="15216" y="22544"/>
                  </a:cubicBezTo>
                  <a:lnTo>
                    <a:pt x="13026" y="23020"/>
                  </a:lnTo>
                  <a:lnTo>
                    <a:pt x="14990" y="21389"/>
                  </a:lnTo>
                  <a:cubicBezTo>
                    <a:pt x="14300" y="18412"/>
                    <a:pt x="12883" y="15055"/>
                    <a:pt x="12276" y="12126"/>
                  </a:cubicBezTo>
                  <a:cubicBezTo>
                    <a:pt x="11990" y="10661"/>
                    <a:pt x="11430" y="9268"/>
                    <a:pt x="10621" y="8018"/>
                  </a:cubicBezTo>
                  <a:lnTo>
                    <a:pt x="8251" y="8399"/>
                  </a:lnTo>
                  <a:lnTo>
                    <a:pt x="9763" y="6768"/>
                  </a:lnTo>
                  <a:cubicBezTo>
                    <a:pt x="8954" y="5673"/>
                    <a:pt x="8108" y="4625"/>
                    <a:pt x="7418" y="3137"/>
                  </a:cubicBezTo>
                  <a:cubicBezTo>
                    <a:pt x="6067" y="197"/>
                    <a:pt x="3420" y="1"/>
                    <a:pt x="273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3"/>
            <p:cNvSpPr/>
            <p:nvPr/>
          </p:nvSpPr>
          <p:spPr>
            <a:xfrm>
              <a:off x="6152550" y="3811600"/>
              <a:ext cx="282800" cy="838825"/>
            </a:xfrm>
            <a:custGeom>
              <a:avLst/>
              <a:gdLst/>
              <a:ahLst/>
              <a:cxnLst/>
              <a:rect l="l" t="t" r="r" b="b"/>
              <a:pathLst>
                <a:path w="11312" h="33553" extrusionOk="0">
                  <a:moveTo>
                    <a:pt x="2060" y="1"/>
                  </a:moveTo>
                  <a:cubicBezTo>
                    <a:pt x="1155" y="584"/>
                    <a:pt x="95" y="1704"/>
                    <a:pt x="143" y="4406"/>
                  </a:cubicBezTo>
                  <a:cubicBezTo>
                    <a:pt x="1179" y="5025"/>
                    <a:pt x="2572" y="5835"/>
                    <a:pt x="2572" y="5835"/>
                  </a:cubicBezTo>
                  <a:lnTo>
                    <a:pt x="215" y="5478"/>
                  </a:lnTo>
                  <a:lnTo>
                    <a:pt x="215" y="5478"/>
                  </a:lnTo>
                  <a:cubicBezTo>
                    <a:pt x="226" y="5633"/>
                    <a:pt x="250" y="5799"/>
                    <a:pt x="274" y="5966"/>
                  </a:cubicBezTo>
                  <a:cubicBezTo>
                    <a:pt x="917" y="10455"/>
                    <a:pt x="0" y="12205"/>
                    <a:pt x="357" y="18670"/>
                  </a:cubicBezTo>
                  <a:lnTo>
                    <a:pt x="4644" y="18670"/>
                  </a:lnTo>
                  <a:lnTo>
                    <a:pt x="596" y="20706"/>
                  </a:lnTo>
                  <a:cubicBezTo>
                    <a:pt x="1429" y="25171"/>
                    <a:pt x="3977" y="25552"/>
                    <a:pt x="5596" y="29278"/>
                  </a:cubicBezTo>
                  <a:cubicBezTo>
                    <a:pt x="5858" y="29886"/>
                    <a:pt x="6203" y="30457"/>
                    <a:pt x="6632" y="30981"/>
                  </a:cubicBezTo>
                  <a:lnTo>
                    <a:pt x="8132" y="30433"/>
                  </a:lnTo>
                  <a:lnTo>
                    <a:pt x="7037" y="31445"/>
                  </a:lnTo>
                  <a:cubicBezTo>
                    <a:pt x="8561" y="32993"/>
                    <a:pt x="10442" y="33434"/>
                    <a:pt x="11311" y="33553"/>
                  </a:cubicBezTo>
                  <a:cubicBezTo>
                    <a:pt x="6299" y="11562"/>
                    <a:pt x="2727" y="1739"/>
                    <a:pt x="20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
            <p:cNvSpPr/>
            <p:nvPr/>
          </p:nvSpPr>
          <p:spPr>
            <a:xfrm>
              <a:off x="6216475" y="3841875"/>
              <a:ext cx="244475" cy="872725"/>
            </a:xfrm>
            <a:custGeom>
              <a:avLst/>
              <a:gdLst/>
              <a:ahLst/>
              <a:cxnLst/>
              <a:rect l="l" t="t" r="r" b="b"/>
              <a:pathLst>
                <a:path w="9779" h="34909" extrusionOk="0">
                  <a:moveTo>
                    <a:pt x="68" y="0"/>
                  </a:moveTo>
                  <a:cubicBezTo>
                    <a:pt x="34" y="0"/>
                    <a:pt x="1" y="28"/>
                    <a:pt x="15" y="64"/>
                  </a:cubicBezTo>
                  <a:cubicBezTo>
                    <a:pt x="3218" y="11518"/>
                    <a:pt x="6230" y="23019"/>
                    <a:pt x="8909" y="34616"/>
                  </a:cubicBezTo>
                  <a:cubicBezTo>
                    <a:pt x="8956" y="34819"/>
                    <a:pt x="9111" y="34908"/>
                    <a:pt x="9273" y="34908"/>
                  </a:cubicBezTo>
                  <a:cubicBezTo>
                    <a:pt x="9518" y="34908"/>
                    <a:pt x="9778" y="34705"/>
                    <a:pt x="9707" y="34390"/>
                  </a:cubicBezTo>
                  <a:cubicBezTo>
                    <a:pt x="7016" y="22805"/>
                    <a:pt x="3861" y="11315"/>
                    <a:pt x="122" y="40"/>
                  </a:cubicBezTo>
                  <a:cubicBezTo>
                    <a:pt x="113" y="12"/>
                    <a:pt x="90" y="0"/>
                    <a:pt x="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9" name="Google Shape;399;p3"/>
          <p:cNvSpPr txBox="1">
            <a:spLocks noGrp="1"/>
          </p:cNvSpPr>
          <p:nvPr>
            <p:ph type="title"/>
          </p:nvPr>
        </p:nvSpPr>
        <p:spPr>
          <a:xfrm>
            <a:off x="2020450" y="2332025"/>
            <a:ext cx="51030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9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00" name="Google Shape;400;p3"/>
          <p:cNvSpPr txBox="1">
            <a:spLocks noGrp="1"/>
          </p:cNvSpPr>
          <p:nvPr>
            <p:ph type="subTitle" idx="1"/>
          </p:nvPr>
        </p:nvSpPr>
        <p:spPr>
          <a:xfrm>
            <a:off x="2391925" y="3132175"/>
            <a:ext cx="43602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1" name="Google Shape;401;p3"/>
          <p:cNvSpPr txBox="1">
            <a:spLocks noGrp="1"/>
          </p:cNvSpPr>
          <p:nvPr>
            <p:ph type="title" idx="2" hasCustomPrompt="1"/>
          </p:nvPr>
        </p:nvSpPr>
        <p:spPr>
          <a:xfrm>
            <a:off x="3903525" y="1337825"/>
            <a:ext cx="13320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pic>
        <p:nvPicPr>
          <p:cNvPr id="402" name="Google Shape;402;p3"/>
          <p:cNvPicPr preferRelativeResize="0"/>
          <p:nvPr/>
        </p:nvPicPr>
        <p:blipFill>
          <a:blip r:embed="rId2">
            <a:alphaModFix amt="50000"/>
          </a:blip>
          <a:stretch>
            <a:fillRect/>
          </a:stretch>
        </p:blipFill>
        <p:spPr>
          <a:xfrm>
            <a:off x="-1450974" y="-1598107"/>
            <a:ext cx="3852000" cy="3445953"/>
          </a:xfrm>
          <a:prstGeom prst="rect">
            <a:avLst/>
          </a:prstGeom>
          <a:noFill/>
          <a:ln>
            <a:noFill/>
          </a:ln>
        </p:spPr>
      </p:pic>
      <p:pic>
        <p:nvPicPr>
          <p:cNvPr id="403" name="Google Shape;403;p3"/>
          <p:cNvPicPr preferRelativeResize="0"/>
          <p:nvPr/>
        </p:nvPicPr>
        <p:blipFill>
          <a:blip r:embed="rId2">
            <a:alphaModFix amt="50000"/>
          </a:blip>
          <a:stretch>
            <a:fillRect/>
          </a:stretch>
        </p:blipFill>
        <p:spPr>
          <a:xfrm>
            <a:off x="6738026" y="-1188532"/>
            <a:ext cx="3852000" cy="3445953"/>
          </a:xfrm>
          <a:prstGeom prst="rect">
            <a:avLst/>
          </a:prstGeom>
          <a:noFill/>
          <a:ln>
            <a:noFill/>
          </a:ln>
        </p:spPr>
      </p:pic>
      <p:pic>
        <p:nvPicPr>
          <p:cNvPr id="404" name="Google Shape;404;p3"/>
          <p:cNvPicPr preferRelativeResize="0"/>
          <p:nvPr/>
        </p:nvPicPr>
        <p:blipFill>
          <a:blip r:embed="rId2">
            <a:alphaModFix amt="50000"/>
          </a:blip>
          <a:stretch>
            <a:fillRect/>
          </a:stretch>
        </p:blipFill>
        <p:spPr>
          <a:xfrm>
            <a:off x="7000376" y="2569393"/>
            <a:ext cx="3852000" cy="3445953"/>
          </a:xfrm>
          <a:prstGeom prst="rect">
            <a:avLst/>
          </a:prstGeom>
          <a:noFill/>
          <a:ln>
            <a:noFill/>
          </a:ln>
        </p:spPr>
      </p:pic>
      <p:pic>
        <p:nvPicPr>
          <p:cNvPr id="405" name="Google Shape;405;p3"/>
          <p:cNvPicPr preferRelativeResize="0"/>
          <p:nvPr/>
        </p:nvPicPr>
        <p:blipFill>
          <a:blip r:embed="rId2">
            <a:alphaModFix amt="50000"/>
          </a:blip>
          <a:stretch>
            <a:fillRect/>
          </a:stretch>
        </p:blipFill>
        <p:spPr>
          <a:xfrm rot="-1518675">
            <a:off x="-1049136" y="2179619"/>
            <a:ext cx="3852000" cy="344595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4">
  <p:cSld name="CUSTOM_12">
    <p:spTree>
      <p:nvGrpSpPr>
        <p:cNvPr id="1" name="Shape 1883"/>
        <p:cNvGrpSpPr/>
        <p:nvPr/>
      </p:nvGrpSpPr>
      <p:grpSpPr>
        <a:xfrm>
          <a:off x="0" y="0"/>
          <a:ext cx="0" cy="0"/>
          <a:chOff x="0" y="0"/>
          <a:chExt cx="0" cy="0"/>
        </a:xfrm>
      </p:grpSpPr>
      <p:sp>
        <p:nvSpPr>
          <p:cNvPr id="1884" name="Google Shape;1884;p21"/>
          <p:cNvSpPr txBox="1">
            <a:spLocks noGrp="1"/>
          </p:cNvSpPr>
          <p:nvPr>
            <p:ph type="title"/>
          </p:nvPr>
        </p:nvSpPr>
        <p:spPr>
          <a:xfrm>
            <a:off x="726425" y="1207825"/>
            <a:ext cx="3393000" cy="15435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85" name="Google Shape;1885;p21"/>
          <p:cNvSpPr txBox="1">
            <a:spLocks noGrp="1"/>
          </p:cNvSpPr>
          <p:nvPr>
            <p:ph type="subTitle" idx="1"/>
          </p:nvPr>
        </p:nvSpPr>
        <p:spPr>
          <a:xfrm>
            <a:off x="726425" y="2751298"/>
            <a:ext cx="3393000" cy="117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86" name="Google Shape;1886;p21"/>
          <p:cNvSpPr/>
          <p:nvPr/>
        </p:nvSpPr>
        <p:spPr>
          <a:xfrm rot="-8614070" flipH="1">
            <a:off x="-1284390" y="3553364"/>
            <a:ext cx="2540892" cy="2210763"/>
          </a:xfrm>
          <a:custGeom>
            <a:avLst/>
            <a:gdLst/>
            <a:ahLst/>
            <a:cxnLst/>
            <a:rect l="l" t="t" r="r" b="b"/>
            <a:pathLst>
              <a:path w="48469" h="41838" extrusionOk="0">
                <a:moveTo>
                  <a:pt x="20413" y="1"/>
                </a:moveTo>
                <a:cubicBezTo>
                  <a:pt x="18987" y="1"/>
                  <a:pt x="17569" y="147"/>
                  <a:pt x="16179" y="464"/>
                </a:cubicBezTo>
                <a:cubicBezTo>
                  <a:pt x="9107" y="2065"/>
                  <a:pt x="3736" y="8070"/>
                  <a:pt x="1968" y="14975"/>
                </a:cubicBezTo>
                <a:cubicBezTo>
                  <a:pt x="0" y="22547"/>
                  <a:pt x="2002" y="31253"/>
                  <a:pt x="6272" y="37758"/>
                </a:cubicBezTo>
                <a:cubicBezTo>
                  <a:pt x="7072" y="38925"/>
                  <a:pt x="7939" y="40093"/>
                  <a:pt x="9107" y="40893"/>
                </a:cubicBezTo>
                <a:cubicBezTo>
                  <a:pt x="9947" y="41469"/>
                  <a:pt x="10994" y="41838"/>
                  <a:pt x="12013" y="41838"/>
                </a:cubicBezTo>
                <a:cubicBezTo>
                  <a:pt x="12410" y="41838"/>
                  <a:pt x="12802" y="41782"/>
                  <a:pt x="13176" y="41660"/>
                </a:cubicBezTo>
                <a:cubicBezTo>
                  <a:pt x="15511" y="40860"/>
                  <a:pt x="16345" y="38058"/>
                  <a:pt x="18013" y="36223"/>
                </a:cubicBezTo>
                <a:cubicBezTo>
                  <a:pt x="19838" y="34232"/>
                  <a:pt x="22557" y="33572"/>
                  <a:pt x="25341" y="33572"/>
                </a:cubicBezTo>
                <a:cubicBezTo>
                  <a:pt x="26475" y="33572"/>
                  <a:pt x="27620" y="33681"/>
                  <a:pt x="28721" y="33855"/>
                </a:cubicBezTo>
                <a:cubicBezTo>
                  <a:pt x="31320" y="34220"/>
                  <a:pt x="33950" y="34849"/>
                  <a:pt x="36526" y="34849"/>
                </a:cubicBezTo>
                <a:cubicBezTo>
                  <a:pt x="37719" y="34849"/>
                  <a:pt x="38901" y="34714"/>
                  <a:pt x="40062" y="34355"/>
                </a:cubicBezTo>
                <a:cubicBezTo>
                  <a:pt x="45399" y="32721"/>
                  <a:pt x="48468" y="26550"/>
                  <a:pt x="47801" y="21012"/>
                </a:cubicBezTo>
                <a:cubicBezTo>
                  <a:pt x="47167" y="15475"/>
                  <a:pt x="43465" y="10638"/>
                  <a:pt x="39062" y="7202"/>
                </a:cubicBezTo>
                <a:cubicBezTo>
                  <a:pt x="33949" y="3216"/>
                  <a:pt x="27091" y="1"/>
                  <a:pt x="2041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7" name="Google Shape;1887;p21"/>
          <p:cNvGrpSpPr/>
          <p:nvPr/>
        </p:nvGrpSpPr>
        <p:grpSpPr>
          <a:xfrm rot="7084717" flipH="1">
            <a:off x="3605703" y="-490771"/>
            <a:ext cx="992233" cy="1839015"/>
            <a:chOff x="3321775" y="2146200"/>
            <a:chExt cx="1129175" cy="2092825"/>
          </a:xfrm>
        </p:grpSpPr>
        <p:sp>
          <p:nvSpPr>
            <p:cNvPr id="1888" name="Google Shape;1888;p21"/>
            <p:cNvSpPr/>
            <p:nvPr/>
          </p:nvSpPr>
          <p:spPr>
            <a:xfrm>
              <a:off x="3800450" y="3263300"/>
              <a:ext cx="271050" cy="975725"/>
            </a:xfrm>
            <a:custGeom>
              <a:avLst/>
              <a:gdLst/>
              <a:ahLst/>
              <a:cxnLst/>
              <a:rect l="l" t="t" r="r" b="b"/>
              <a:pathLst>
                <a:path w="10842" h="39029" fill="none" extrusionOk="0">
                  <a:moveTo>
                    <a:pt x="1" y="1"/>
                  </a:moveTo>
                  <a:cubicBezTo>
                    <a:pt x="6939" y="10341"/>
                    <a:pt x="10842" y="21016"/>
                    <a:pt x="7539" y="3902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21"/>
            <p:cNvSpPr/>
            <p:nvPr/>
          </p:nvSpPr>
          <p:spPr>
            <a:xfrm>
              <a:off x="3738750" y="2671200"/>
              <a:ext cx="251875" cy="1567000"/>
            </a:xfrm>
            <a:custGeom>
              <a:avLst/>
              <a:gdLst/>
              <a:ahLst/>
              <a:cxnLst/>
              <a:rect l="l" t="t" r="r" b="b"/>
              <a:pathLst>
                <a:path w="10075" h="62680" fill="none" extrusionOk="0">
                  <a:moveTo>
                    <a:pt x="9841" y="1"/>
                  </a:moveTo>
                  <a:cubicBezTo>
                    <a:pt x="0" y="18114"/>
                    <a:pt x="0" y="41030"/>
                    <a:pt x="10074"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21"/>
            <p:cNvSpPr/>
            <p:nvPr/>
          </p:nvSpPr>
          <p:spPr>
            <a:xfrm>
              <a:off x="3879675" y="2249025"/>
              <a:ext cx="514550" cy="520725"/>
            </a:xfrm>
            <a:custGeom>
              <a:avLst/>
              <a:gdLst/>
              <a:ahLst/>
              <a:cxnLst/>
              <a:rect l="l" t="t" r="r" b="b"/>
              <a:pathLst>
                <a:path w="20582" h="20829" extrusionOk="0">
                  <a:moveTo>
                    <a:pt x="5326" y="1"/>
                  </a:moveTo>
                  <a:cubicBezTo>
                    <a:pt x="5148" y="1"/>
                    <a:pt x="4980" y="40"/>
                    <a:pt x="4837" y="143"/>
                  </a:cubicBezTo>
                  <a:cubicBezTo>
                    <a:pt x="4237" y="510"/>
                    <a:pt x="4170" y="1344"/>
                    <a:pt x="4170" y="2077"/>
                  </a:cubicBezTo>
                  <a:cubicBezTo>
                    <a:pt x="4137" y="2344"/>
                    <a:pt x="4137" y="2544"/>
                    <a:pt x="4137" y="2711"/>
                  </a:cubicBezTo>
                  <a:lnTo>
                    <a:pt x="4137" y="2878"/>
                  </a:lnTo>
                  <a:cubicBezTo>
                    <a:pt x="4070" y="3078"/>
                    <a:pt x="4070" y="3245"/>
                    <a:pt x="4037" y="3478"/>
                  </a:cubicBezTo>
                  <a:cubicBezTo>
                    <a:pt x="4037" y="3645"/>
                    <a:pt x="4037" y="3745"/>
                    <a:pt x="4003" y="3879"/>
                  </a:cubicBezTo>
                  <a:cubicBezTo>
                    <a:pt x="3870" y="4713"/>
                    <a:pt x="3703" y="5513"/>
                    <a:pt x="3470" y="6314"/>
                  </a:cubicBezTo>
                  <a:cubicBezTo>
                    <a:pt x="3270" y="6881"/>
                    <a:pt x="3036" y="7415"/>
                    <a:pt x="2836" y="8015"/>
                  </a:cubicBezTo>
                  <a:cubicBezTo>
                    <a:pt x="2702" y="8382"/>
                    <a:pt x="2536" y="8749"/>
                    <a:pt x="2369" y="9149"/>
                  </a:cubicBezTo>
                  <a:cubicBezTo>
                    <a:pt x="2135" y="9683"/>
                    <a:pt x="1869" y="10250"/>
                    <a:pt x="1635" y="10817"/>
                  </a:cubicBezTo>
                  <a:cubicBezTo>
                    <a:pt x="834" y="12585"/>
                    <a:pt x="1" y="14520"/>
                    <a:pt x="601" y="16521"/>
                  </a:cubicBezTo>
                  <a:lnTo>
                    <a:pt x="701" y="16888"/>
                  </a:lnTo>
                  <a:cubicBezTo>
                    <a:pt x="801" y="17021"/>
                    <a:pt x="834" y="17088"/>
                    <a:pt x="868" y="17222"/>
                  </a:cubicBezTo>
                  <a:cubicBezTo>
                    <a:pt x="968" y="17322"/>
                    <a:pt x="1001" y="17422"/>
                    <a:pt x="1035" y="17522"/>
                  </a:cubicBezTo>
                  <a:cubicBezTo>
                    <a:pt x="1035" y="17555"/>
                    <a:pt x="1101" y="17555"/>
                    <a:pt x="1101" y="17588"/>
                  </a:cubicBezTo>
                  <a:cubicBezTo>
                    <a:pt x="1135" y="17689"/>
                    <a:pt x="1168" y="17822"/>
                    <a:pt x="1268" y="17889"/>
                  </a:cubicBezTo>
                  <a:cubicBezTo>
                    <a:pt x="1301" y="17989"/>
                    <a:pt x="1368" y="18055"/>
                    <a:pt x="1435" y="18156"/>
                  </a:cubicBezTo>
                  <a:cubicBezTo>
                    <a:pt x="1502" y="18222"/>
                    <a:pt x="1535" y="18322"/>
                    <a:pt x="1635" y="18389"/>
                  </a:cubicBezTo>
                  <a:lnTo>
                    <a:pt x="1668" y="18422"/>
                  </a:lnTo>
                  <a:cubicBezTo>
                    <a:pt x="1802" y="18556"/>
                    <a:pt x="1935" y="18723"/>
                    <a:pt x="2102" y="18856"/>
                  </a:cubicBezTo>
                  <a:cubicBezTo>
                    <a:pt x="2269" y="19023"/>
                    <a:pt x="2369" y="19156"/>
                    <a:pt x="2536" y="19256"/>
                  </a:cubicBezTo>
                  <a:lnTo>
                    <a:pt x="2936" y="19523"/>
                  </a:lnTo>
                  <a:cubicBezTo>
                    <a:pt x="3169" y="19690"/>
                    <a:pt x="3470" y="19857"/>
                    <a:pt x="3770" y="20024"/>
                  </a:cubicBezTo>
                  <a:cubicBezTo>
                    <a:pt x="3837" y="20057"/>
                    <a:pt x="3970" y="20090"/>
                    <a:pt x="4037" y="20157"/>
                  </a:cubicBezTo>
                  <a:lnTo>
                    <a:pt x="4103" y="20157"/>
                  </a:lnTo>
                  <a:cubicBezTo>
                    <a:pt x="4170" y="20190"/>
                    <a:pt x="4304" y="20224"/>
                    <a:pt x="4370" y="20257"/>
                  </a:cubicBezTo>
                  <a:cubicBezTo>
                    <a:pt x="4470" y="20324"/>
                    <a:pt x="4604" y="20357"/>
                    <a:pt x="4671" y="20390"/>
                  </a:cubicBezTo>
                  <a:cubicBezTo>
                    <a:pt x="4771" y="20457"/>
                    <a:pt x="4871" y="20491"/>
                    <a:pt x="4971" y="20524"/>
                  </a:cubicBezTo>
                  <a:cubicBezTo>
                    <a:pt x="5171" y="20557"/>
                    <a:pt x="5438" y="20657"/>
                    <a:pt x="5638" y="20691"/>
                  </a:cubicBezTo>
                  <a:cubicBezTo>
                    <a:pt x="5705" y="20691"/>
                    <a:pt x="5805" y="20724"/>
                    <a:pt x="5871" y="20724"/>
                  </a:cubicBezTo>
                  <a:cubicBezTo>
                    <a:pt x="6227" y="20791"/>
                    <a:pt x="6591" y="20828"/>
                    <a:pt x="6951" y="20828"/>
                  </a:cubicBezTo>
                  <a:cubicBezTo>
                    <a:pt x="7841" y="20828"/>
                    <a:pt x="8709" y="20603"/>
                    <a:pt x="9374" y="20057"/>
                  </a:cubicBezTo>
                  <a:cubicBezTo>
                    <a:pt x="9808" y="19723"/>
                    <a:pt x="10174" y="19356"/>
                    <a:pt x="10508" y="18956"/>
                  </a:cubicBezTo>
                  <a:cubicBezTo>
                    <a:pt x="10541" y="18856"/>
                    <a:pt x="10608" y="18823"/>
                    <a:pt x="10641" y="18789"/>
                  </a:cubicBezTo>
                  <a:cubicBezTo>
                    <a:pt x="11642" y="17488"/>
                    <a:pt x="12376" y="15987"/>
                    <a:pt x="13544" y="14820"/>
                  </a:cubicBezTo>
                  <a:cubicBezTo>
                    <a:pt x="15311" y="13119"/>
                    <a:pt x="17480" y="11884"/>
                    <a:pt x="19615" y="10784"/>
                  </a:cubicBezTo>
                  <a:cubicBezTo>
                    <a:pt x="19615" y="10717"/>
                    <a:pt x="19648" y="10717"/>
                    <a:pt x="19648" y="10717"/>
                  </a:cubicBezTo>
                  <a:cubicBezTo>
                    <a:pt x="20015" y="10550"/>
                    <a:pt x="20448" y="10317"/>
                    <a:pt x="20515" y="9883"/>
                  </a:cubicBezTo>
                  <a:cubicBezTo>
                    <a:pt x="20582" y="9649"/>
                    <a:pt x="20482" y="9349"/>
                    <a:pt x="20382" y="9149"/>
                  </a:cubicBezTo>
                  <a:cubicBezTo>
                    <a:pt x="20215" y="8982"/>
                    <a:pt x="19981" y="8816"/>
                    <a:pt x="19715" y="8715"/>
                  </a:cubicBezTo>
                  <a:cubicBezTo>
                    <a:pt x="19000" y="8442"/>
                    <a:pt x="18232" y="8301"/>
                    <a:pt x="17445" y="8301"/>
                  </a:cubicBezTo>
                  <a:cubicBezTo>
                    <a:pt x="16983" y="8301"/>
                    <a:pt x="16514" y="8350"/>
                    <a:pt x="16045" y="8449"/>
                  </a:cubicBezTo>
                  <a:cubicBezTo>
                    <a:pt x="16179" y="8182"/>
                    <a:pt x="16346" y="7882"/>
                    <a:pt x="16412" y="7648"/>
                  </a:cubicBezTo>
                  <a:cubicBezTo>
                    <a:pt x="16512" y="7448"/>
                    <a:pt x="16579" y="7214"/>
                    <a:pt x="16646" y="7014"/>
                  </a:cubicBezTo>
                  <a:cubicBezTo>
                    <a:pt x="16746" y="6614"/>
                    <a:pt x="16712" y="6147"/>
                    <a:pt x="16579" y="5780"/>
                  </a:cubicBezTo>
                  <a:cubicBezTo>
                    <a:pt x="16512" y="5513"/>
                    <a:pt x="16346" y="5313"/>
                    <a:pt x="16145" y="5146"/>
                  </a:cubicBezTo>
                  <a:cubicBezTo>
                    <a:pt x="15879" y="4933"/>
                    <a:pt x="15505" y="4869"/>
                    <a:pt x="15110" y="4869"/>
                  </a:cubicBezTo>
                  <a:cubicBezTo>
                    <a:pt x="15011" y="4869"/>
                    <a:pt x="14911" y="4873"/>
                    <a:pt x="14811" y="4879"/>
                  </a:cubicBezTo>
                  <a:cubicBezTo>
                    <a:pt x="14511" y="4946"/>
                    <a:pt x="14211" y="4979"/>
                    <a:pt x="13910" y="5113"/>
                  </a:cubicBezTo>
                  <a:cubicBezTo>
                    <a:pt x="13143" y="5380"/>
                    <a:pt x="12409" y="5880"/>
                    <a:pt x="11742" y="6447"/>
                  </a:cubicBezTo>
                  <a:cubicBezTo>
                    <a:pt x="11942" y="6047"/>
                    <a:pt x="12042" y="5647"/>
                    <a:pt x="12143" y="5213"/>
                  </a:cubicBezTo>
                  <a:cubicBezTo>
                    <a:pt x="12209" y="4813"/>
                    <a:pt x="12243" y="4412"/>
                    <a:pt x="12243" y="4045"/>
                  </a:cubicBezTo>
                  <a:cubicBezTo>
                    <a:pt x="12243" y="3278"/>
                    <a:pt x="11942" y="2511"/>
                    <a:pt x="11342" y="2177"/>
                  </a:cubicBezTo>
                  <a:cubicBezTo>
                    <a:pt x="11158" y="2067"/>
                    <a:pt x="10934" y="2018"/>
                    <a:pt x="10703" y="2018"/>
                  </a:cubicBezTo>
                  <a:cubicBezTo>
                    <a:pt x="10514" y="2018"/>
                    <a:pt x="10321" y="2051"/>
                    <a:pt x="10141" y="2111"/>
                  </a:cubicBezTo>
                  <a:cubicBezTo>
                    <a:pt x="9841" y="2177"/>
                    <a:pt x="9541" y="2311"/>
                    <a:pt x="9307" y="2478"/>
                  </a:cubicBezTo>
                  <a:cubicBezTo>
                    <a:pt x="8874" y="2745"/>
                    <a:pt x="8507" y="3111"/>
                    <a:pt x="8140" y="3512"/>
                  </a:cubicBezTo>
                  <a:cubicBezTo>
                    <a:pt x="8073" y="3378"/>
                    <a:pt x="8073" y="3312"/>
                    <a:pt x="8040" y="3178"/>
                  </a:cubicBezTo>
                  <a:cubicBezTo>
                    <a:pt x="7739" y="2144"/>
                    <a:pt x="7206" y="1177"/>
                    <a:pt x="6372" y="476"/>
                  </a:cubicBezTo>
                  <a:cubicBezTo>
                    <a:pt x="6172" y="309"/>
                    <a:pt x="5905" y="143"/>
                    <a:pt x="5671" y="43"/>
                  </a:cubicBezTo>
                  <a:cubicBezTo>
                    <a:pt x="5555" y="17"/>
                    <a:pt x="5439" y="1"/>
                    <a:pt x="5326"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21"/>
            <p:cNvSpPr/>
            <p:nvPr/>
          </p:nvSpPr>
          <p:spPr>
            <a:xfrm>
              <a:off x="4009775" y="2275925"/>
              <a:ext cx="406975" cy="389475"/>
            </a:xfrm>
            <a:custGeom>
              <a:avLst/>
              <a:gdLst/>
              <a:ahLst/>
              <a:cxnLst/>
              <a:rect l="l" t="t" r="r" b="b"/>
              <a:pathLst>
                <a:path w="16279" h="15579" fill="none" extrusionOk="0">
                  <a:moveTo>
                    <a:pt x="0" y="15578"/>
                  </a:moveTo>
                  <a:cubicBezTo>
                    <a:pt x="2836" y="9040"/>
                    <a:pt x="9807" y="2102"/>
                    <a:pt x="16279"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21"/>
            <p:cNvSpPr/>
            <p:nvPr/>
          </p:nvSpPr>
          <p:spPr>
            <a:xfrm>
              <a:off x="4405875" y="2251000"/>
              <a:ext cx="35050" cy="49050"/>
            </a:xfrm>
            <a:custGeom>
              <a:avLst/>
              <a:gdLst/>
              <a:ahLst/>
              <a:cxnLst/>
              <a:rect l="l" t="t" r="r" b="b"/>
              <a:pathLst>
                <a:path w="1402" h="1962" extrusionOk="0">
                  <a:moveTo>
                    <a:pt x="558" y="1"/>
                  </a:moveTo>
                  <a:cubicBezTo>
                    <a:pt x="516" y="1"/>
                    <a:pt x="474" y="10"/>
                    <a:pt x="435" y="30"/>
                  </a:cubicBezTo>
                  <a:cubicBezTo>
                    <a:pt x="134" y="130"/>
                    <a:pt x="1" y="631"/>
                    <a:pt x="168" y="1198"/>
                  </a:cubicBezTo>
                  <a:cubicBezTo>
                    <a:pt x="310" y="1652"/>
                    <a:pt x="572" y="1961"/>
                    <a:pt x="832" y="1961"/>
                  </a:cubicBezTo>
                  <a:cubicBezTo>
                    <a:pt x="878" y="1961"/>
                    <a:pt x="923" y="1952"/>
                    <a:pt x="968" y="1932"/>
                  </a:cubicBezTo>
                  <a:cubicBezTo>
                    <a:pt x="1268" y="1832"/>
                    <a:pt x="1402" y="1298"/>
                    <a:pt x="1202" y="764"/>
                  </a:cubicBezTo>
                  <a:cubicBezTo>
                    <a:pt x="1060" y="310"/>
                    <a:pt x="797" y="1"/>
                    <a:pt x="55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21"/>
            <p:cNvSpPr/>
            <p:nvPr/>
          </p:nvSpPr>
          <p:spPr>
            <a:xfrm>
              <a:off x="3996425" y="2243400"/>
              <a:ext cx="320250" cy="419500"/>
            </a:xfrm>
            <a:custGeom>
              <a:avLst/>
              <a:gdLst/>
              <a:ahLst/>
              <a:cxnLst/>
              <a:rect l="l" t="t" r="r" b="b"/>
              <a:pathLst>
                <a:path w="12810" h="16780" fill="none" extrusionOk="0">
                  <a:moveTo>
                    <a:pt x="1" y="16779"/>
                  </a:moveTo>
                  <a:cubicBezTo>
                    <a:pt x="4837" y="7506"/>
                    <a:pt x="9341" y="2736"/>
                    <a:pt x="12810"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21"/>
            <p:cNvSpPr/>
            <p:nvPr/>
          </p:nvSpPr>
          <p:spPr>
            <a:xfrm>
              <a:off x="4301650" y="2218100"/>
              <a:ext cx="40875" cy="43950"/>
            </a:xfrm>
            <a:custGeom>
              <a:avLst/>
              <a:gdLst/>
              <a:ahLst/>
              <a:cxnLst/>
              <a:rect l="l" t="t" r="r" b="b"/>
              <a:pathLst>
                <a:path w="1635" h="1758" extrusionOk="0">
                  <a:moveTo>
                    <a:pt x="489" y="1"/>
                  </a:moveTo>
                  <a:cubicBezTo>
                    <a:pt x="405" y="1"/>
                    <a:pt x="329" y="26"/>
                    <a:pt x="267" y="79"/>
                  </a:cubicBezTo>
                  <a:cubicBezTo>
                    <a:pt x="0" y="279"/>
                    <a:pt x="100" y="779"/>
                    <a:pt x="367" y="1246"/>
                  </a:cubicBezTo>
                  <a:cubicBezTo>
                    <a:pt x="637" y="1565"/>
                    <a:pt x="925" y="1758"/>
                    <a:pt x="1164" y="1758"/>
                  </a:cubicBezTo>
                  <a:cubicBezTo>
                    <a:pt x="1251" y="1758"/>
                    <a:pt x="1331" y="1733"/>
                    <a:pt x="1401" y="1680"/>
                  </a:cubicBezTo>
                  <a:cubicBezTo>
                    <a:pt x="1635" y="1446"/>
                    <a:pt x="1601" y="946"/>
                    <a:pt x="1268" y="512"/>
                  </a:cubicBezTo>
                  <a:cubicBezTo>
                    <a:pt x="1022" y="193"/>
                    <a:pt x="723" y="1"/>
                    <a:pt x="489"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21"/>
            <p:cNvSpPr/>
            <p:nvPr/>
          </p:nvSpPr>
          <p:spPr>
            <a:xfrm>
              <a:off x="4009775" y="2404350"/>
              <a:ext cx="420325" cy="261050"/>
            </a:xfrm>
            <a:custGeom>
              <a:avLst/>
              <a:gdLst/>
              <a:ahLst/>
              <a:cxnLst/>
              <a:rect l="l" t="t" r="r" b="b"/>
              <a:pathLst>
                <a:path w="16813" h="10442" fill="none" extrusionOk="0">
                  <a:moveTo>
                    <a:pt x="0" y="10441"/>
                  </a:moveTo>
                  <a:cubicBezTo>
                    <a:pt x="3970" y="4471"/>
                    <a:pt x="10241" y="701"/>
                    <a:pt x="16812"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21"/>
            <p:cNvSpPr/>
            <p:nvPr/>
          </p:nvSpPr>
          <p:spPr>
            <a:xfrm>
              <a:off x="4422575" y="2380825"/>
              <a:ext cx="28375" cy="51125"/>
            </a:xfrm>
            <a:custGeom>
              <a:avLst/>
              <a:gdLst/>
              <a:ahLst/>
              <a:cxnLst/>
              <a:rect l="l" t="t" r="r" b="b"/>
              <a:pathLst>
                <a:path w="1135" h="2045" extrusionOk="0">
                  <a:moveTo>
                    <a:pt x="562" y="1"/>
                  </a:moveTo>
                  <a:cubicBezTo>
                    <a:pt x="542" y="1"/>
                    <a:pt x="521" y="3"/>
                    <a:pt x="500" y="8"/>
                  </a:cubicBezTo>
                  <a:cubicBezTo>
                    <a:pt x="234" y="41"/>
                    <a:pt x="0" y="541"/>
                    <a:pt x="67" y="1108"/>
                  </a:cubicBezTo>
                  <a:cubicBezTo>
                    <a:pt x="99" y="1653"/>
                    <a:pt x="377" y="2044"/>
                    <a:pt x="636" y="2044"/>
                  </a:cubicBezTo>
                  <a:cubicBezTo>
                    <a:pt x="646" y="2044"/>
                    <a:pt x="657" y="2044"/>
                    <a:pt x="667" y="2042"/>
                  </a:cubicBezTo>
                  <a:cubicBezTo>
                    <a:pt x="967" y="1942"/>
                    <a:pt x="1134" y="1442"/>
                    <a:pt x="1134" y="908"/>
                  </a:cubicBezTo>
                  <a:cubicBezTo>
                    <a:pt x="1103" y="411"/>
                    <a:pt x="840" y="1"/>
                    <a:pt x="562"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21"/>
            <p:cNvSpPr/>
            <p:nvPr/>
          </p:nvSpPr>
          <p:spPr>
            <a:xfrm>
              <a:off x="3953050" y="2168350"/>
              <a:ext cx="145975" cy="455350"/>
            </a:xfrm>
            <a:custGeom>
              <a:avLst/>
              <a:gdLst/>
              <a:ahLst/>
              <a:cxnLst/>
              <a:rect l="l" t="t" r="r" b="b"/>
              <a:pathLst>
                <a:path w="5839" h="18214" fill="none" extrusionOk="0">
                  <a:moveTo>
                    <a:pt x="1" y="18214"/>
                  </a:moveTo>
                  <a:cubicBezTo>
                    <a:pt x="4437" y="12543"/>
                    <a:pt x="5838" y="6572"/>
                    <a:pt x="4604"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21"/>
            <p:cNvSpPr/>
            <p:nvPr/>
          </p:nvSpPr>
          <p:spPr>
            <a:xfrm>
              <a:off x="4041450" y="2146200"/>
              <a:ext cx="50075" cy="29300"/>
            </a:xfrm>
            <a:custGeom>
              <a:avLst/>
              <a:gdLst/>
              <a:ahLst/>
              <a:cxnLst/>
              <a:rect l="l" t="t" r="r" b="b"/>
              <a:pathLst>
                <a:path w="2003" h="1172" extrusionOk="0">
                  <a:moveTo>
                    <a:pt x="1324" y="0"/>
                  </a:moveTo>
                  <a:cubicBezTo>
                    <a:pt x="1196" y="0"/>
                    <a:pt x="1053" y="17"/>
                    <a:pt x="901" y="53"/>
                  </a:cubicBezTo>
                  <a:cubicBezTo>
                    <a:pt x="368" y="186"/>
                    <a:pt x="1" y="553"/>
                    <a:pt x="1" y="820"/>
                  </a:cubicBezTo>
                  <a:cubicBezTo>
                    <a:pt x="25" y="1041"/>
                    <a:pt x="286" y="1172"/>
                    <a:pt x="634" y="1172"/>
                  </a:cubicBezTo>
                  <a:cubicBezTo>
                    <a:pt x="759" y="1172"/>
                    <a:pt x="895" y="1155"/>
                    <a:pt x="1035" y="1120"/>
                  </a:cubicBezTo>
                  <a:cubicBezTo>
                    <a:pt x="1569" y="987"/>
                    <a:pt x="2002" y="620"/>
                    <a:pt x="1969" y="320"/>
                  </a:cubicBezTo>
                  <a:cubicBezTo>
                    <a:pt x="1920" y="124"/>
                    <a:pt x="1675" y="0"/>
                    <a:pt x="1324"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21"/>
            <p:cNvSpPr/>
            <p:nvPr/>
          </p:nvSpPr>
          <p:spPr>
            <a:xfrm>
              <a:off x="4009775" y="2373500"/>
              <a:ext cx="316900" cy="291900"/>
            </a:xfrm>
            <a:custGeom>
              <a:avLst/>
              <a:gdLst/>
              <a:ahLst/>
              <a:cxnLst/>
              <a:rect l="l" t="t" r="r" b="b"/>
              <a:pathLst>
                <a:path w="12676" h="11676" fill="none" extrusionOk="0">
                  <a:moveTo>
                    <a:pt x="0" y="11675"/>
                  </a:moveTo>
                  <a:cubicBezTo>
                    <a:pt x="3836" y="5404"/>
                    <a:pt x="7672" y="2502"/>
                    <a:pt x="12676"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21"/>
            <p:cNvSpPr/>
            <p:nvPr/>
          </p:nvSpPr>
          <p:spPr>
            <a:xfrm>
              <a:off x="4316650" y="2348575"/>
              <a:ext cx="34225" cy="48200"/>
            </a:xfrm>
            <a:custGeom>
              <a:avLst/>
              <a:gdLst/>
              <a:ahLst/>
              <a:cxnLst/>
              <a:rect l="l" t="t" r="r" b="b"/>
              <a:pathLst>
                <a:path w="1369" h="1928" extrusionOk="0">
                  <a:moveTo>
                    <a:pt x="460" y="1"/>
                  </a:moveTo>
                  <a:cubicBezTo>
                    <a:pt x="417" y="1"/>
                    <a:pt x="374" y="10"/>
                    <a:pt x="334" y="30"/>
                  </a:cubicBezTo>
                  <a:cubicBezTo>
                    <a:pt x="67" y="164"/>
                    <a:pt x="1" y="664"/>
                    <a:pt x="167" y="1198"/>
                  </a:cubicBezTo>
                  <a:cubicBezTo>
                    <a:pt x="338" y="1623"/>
                    <a:pt x="604" y="1928"/>
                    <a:pt x="865" y="1928"/>
                  </a:cubicBezTo>
                  <a:cubicBezTo>
                    <a:pt x="911" y="1928"/>
                    <a:pt x="956" y="1918"/>
                    <a:pt x="1001" y="1898"/>
                  </a:cubicBezTo>
                  <a:cubicBezTo>
                    <a:pt x="1302" y="1798"/>
                    <a:pt x="1368" y="1231"/>
                    <a:pt x="1168" y="731"/>
                  </a:cubicBezTo>
                  <a:cubicBezTo>
                    <a:pt x="998" y="305"/>
                    <a:pt x="707" y="1"/>
                    <a:pt x="460"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21"/>
            <p:cNvSpPr/>
            <p:nvPr/>
          </p:nvSpPr>
          <p:spPr>
            <a:xfrm>
              <a:off x="3953050" y="2225900"/>
              <a:ext cx="184325" cy="397800"/>
            </a:xfrm>
            <a:custGeom>
              <a:avLst/>
              <a:gdLst/>
              <a:ahLst/>
              <a:cxnLst/>
              <a:rect l="l" t="t" r="r" b="b"/>
              <a:pathLst>
                <a:path w="7373" h="15912" fill="none" extrusionOk="0">
                  <a:moveTo>
                    <a:pt x="1" y="15912"/>
                  </a:moveTo>
                  <a:cubicBezTo>
                    <a:pt x="5572" y="11475"/>
                    <a:pt x="6772" y="6905"/>
                    <a:pt x="7373"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21"/>
            <p:cNvSpPr/>
            <p:nvPr/>
          </p:nvSpPr>
          <p:spPr>
            <a:xfrm>
              <a:off x="4111500" y="2203375"/>
              <a:ext cx="49225" cy="28375"/>
            </a:xfrm>
            <a:custGeom>
              <a:avLst/>
              <a:gdLst/>
              <a:ahLst/>
              <a:cxnLst/>
              <a:rect l="l" t="t" r="r" b="b"/>
              <a:pathLst>
                <a:path w="1969" h="1135" extrusionOk="0">
                  <a:moveTo>
                    <a:pt x="1068" y="1"/>
                  </a:moveTo>
                  <a:cubicBezTo>
                    <a:pt x="568" y="34"/>
                    <a:pt x="68" y="267"/>
                    <a:pt x="34" y="534"/>
                  </a:cubicBezTo>
                  <a:cubicBezTo>
                    <a:pt x="1" y="835"/>
                    <a:pt x="401" y="1135"/>
                    <a:pt x="901" y="1135"/>
                  </a:cubicBezTo>
                  <a:cubicBezTo>
                    <a:pt x="1435" y="1135"/>
                    <a:pt x="1902" y="901"/>
                    <a:pt x="1936" y="568"/>
                  </a:cubicBezTo>
                  <a:cubicBezTo>
                    <a:pt x="1969" y="301"/>
                    <a:pt x="1569" y="1"/>
                    <a:pt x="106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21"/>
            <p:cNvSpPr/>
            <p:nvPr/>
          </p:nvSpPr>
          <p:spPr>
            <a:xfrm>
              <a:off x="3943050" y="2514700"/>
              <a:ext cx="427000" cy="255050"/>
            </a:xfrm>
            <a:custGeom>
              <a:avLst/>
              <a:gdLst/>
              <a:ahLst/>
              <a:cxnLst/>
              <a:rect l="l" t="t" r="r" b="b"/>
              <a:pathLst>
                <a:path w="17080" h="10202" extrusionOk="0">
                  <a:moveTo>
                    <a:pt x="14869" y="1"/>
                  </a:moveTo>
                  <a:cubicBezTo>
                    <a:pt x="10466" y="1"/>
                    <a:pt x="6766" y="1789"/>
                    <a:pt x="5505" y="2592"/>
                  </a:cubicBezTo>
                  <a:cubicBezTo>
                    <a:pt x="5471" y="2592"/>
                    <a:pt x="5471" y="2625"/>
                    <a:pt x="5438" y="2625"/>
                  </a:cubicBezTo>
                  <a:lnTo>
                    <a:pt x="5405" y="2692"/>
                  </a:lnTo>
                  <a:cubicBezTo>
                    <a:pt x="5238" y="2758"/>
                    <a:pt x="5104" y="2892"/>
                    <a:pt x="4971" y="2959"/>
                  </a:cubicBezTo>
                  <a:cubicBezTo>
                    <a:pt x="4837" y="3059"/>
                    <a:pt x="4671" y="3192"/>
                    <a:pt x="4571" y="3259"/>
                  </a:cubicBezTo>
                  <a:cubicBezTo>
                    <a:pt x="4270" y="3526"/>
                    <a:pt x="4004" y="3726"/>
                    <a:pt x="3737" y="3959"/>
                  </a:cubicBezTo>
                  <a:cubicBezTo>
                    <a:pt x="3403" y="4260"/>
                    <a:pt x="3003" y="4593"/>
                    <a:pt x="2669" y="4960"/>
                  </a:cubicBezTo>
                  <a:cubicBezTo>
                    <a:pt x="1635" y="6061"/>
                    <a:pt x="735" y="7295"/>
                    <a:pt x="1" y="8629"/>
                  </a:cubicBezTo>
                  <a:lnTo>
                    <a:pt x="401" y="8896"/>
                  </a:lnTo>
                  <a:cubicBezTo>
                    <a:pt x="634" y="9063"/>
                    <a:pt x="935" y="9230"/>
                    <a:pt x="1235" y="9397"/>
                  </a:cubicBezTo>
                  <a:cubicBezTo>
                    <a:pt x="1302" y="9430"/>
                    <a:pt x="1435" y="9463"/>
                    <a:pt x="1502" y="9530"/>
                  </a:cubicBezTo>
                  <a:lnTo>
                    <a:pt x="1568" y="9530"/>
                  </a:lnTo>
                  <a:cubicBezTo>
                    <a:pt x="1635" y="9563"/>
                    <a:pt x="1769" y="9597"/>
                    <a:pt x="1835" y="9630"/>
                  </a:cubicBezTo>
                  <a:cubicBezTo>
                    <a:pt x="1935" y="9697"/>
                    <a:pt x="2069" y="9730"/>
                    <a:pt x="2136" y="9763"/>
                  </a:cubicBezTo>
                  <a:cubicBezTo>
                    <a:pt x="2236" y="9830"/>
                    <a:pt x="2336" y="9864"/>
                    <a:pt x="2436" y="9897"/>
                  </a:cubicBezTo>
                  <a:cubicBezTo>
                    <a:pt x="2636" y="9930"/>
                    <a:pt x="2903" y="10030"/>
                    <a:pt x="3103" y="10064"/>
                  </a:cubicBezTo>
                  <a:cubicBezTo>
                    <a:pt x="3170" y="10064"/>
                    <a:pt x="3270" y="10097"/>
                    <a:pt x="3336" y="10097"/>
                  </a:cubicBezTo>
                  <a:cubicBezTo>
                    <a:pt x="3692" y="10164"/>
                    <a:pt x="4056" y="10201"/>
                    <a:pt x="4416" y="10201"/>
                  </a:cubicBezTo>
                  <a:cubicBezTo>
                    <a:pt x="5306" y="10201"/>
                    <a:pt x="6174" y="9976"/>
                    <a:pt x="6839" y="9430"/>
                  </a:cubicBezTo>
                  <a:cubicBezTo>
                    <a:pt x="7273" y="9096"/>
                    <a:pt x="7639" y="8729"/>
                    <a:pt x="7973" y="8329"/>
                  </a:cubicBezTo>
                  <a:cubicBezTo>
                    <a:pt x="8006" y="8229"/>
                    <a:pt x="8073" y="8196"/>
                    <a:pt x="8106" y="8162"/>
                  </a:cubicBezTo>
                  <a:cubicBezTo>
                    <a:pt x="9107" y="6861"/>
                    <a:pt x="9841" y="5360"/>
                    <a:pt x="11009" y="4193"/>
                  </a:cubicBezTo>
                  <a:cubicBezTo>
                    <a:pt x="12776" y="2492"/>
                    <a:pt x="14945" y="1257"/>
                    <a:pt x="17080" y="157"/>
                  </a:cubicBezTo>
                  <a:cubicBezTo>
                    <a:pt x="16329" y="49"/>
                    <a:pt x="15590" y="1"/>
                    <a:pt x="14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21"/>
            <p:cNvSpPr/>
            <p:nvPr/>
          </p:nvSpPr>
          <p:spPr>
            <a:xfrm>
              <a:off x="3880500" y="2301775"/>
              <a:ext cx="265225" cy="467975"/>
            </a:xfrm>
            <a:custGeom>
              <a:avLst/>
              <a:gdLst/>
              <a:ahLst/>
              <a:cxnLst/>
              <a:rect l="l" t="t" r="r" b="b"/>
              <a:pathLst>
                <a:path w="10609" h="18719" extrusionOk="0">
                  <a:moveTo>
                    <a:pt x="4171" y="1"/>
                  </a:moveTo>
                  <a:cubicBezTo>
                    <a:pt x="4137" y="234"/>
                    <a:pt x="4137" y="434"/>
                    <a:pt x="4137" y="601"/>
                  </a:cubicBezTo>
                  <a:lnTo>
                    <a:pt x="4137" y="768"/>
                  </a:lnTo>
                  <a:cubicBezTo>
                    <a:pt x="4104" y="1001"/>
                    <a:pt x="4104" y="1202"/>
                    <a:pt x="4037" y="1368"/>
                  </a:cubicBezTo>
                  <a:cubicBezTo>
                    <a:pt x="4037" y="1535"/>
                    <a:pt x="4037" y="1635"/>
                    <a:pt x="4004" y="1769"/>
                  </a:cubicBezTo>
                  <a:cubicBezTo>
                    <a:pt x="3870" y="2603"/>
                    <a:pt x="3704" y="3403"/>
                    <a:pt x="3470" y="4204"/>
                  </a:cubicBezTo>
                  <a:cubicBezTo>
                    <a:pt x="3270" y="4771"/>
                    <a:pt x="3036" y="5338"/>
                    <a:pt x="2836" y="5905"/>
                  </a:cubicBezTo>
                  <a:cubicBezTo>
                    <a:pt x="2736" y="6272"/>
                    <a:pt x="2569" y="6672"/>
                    <a:pt x="2403" y="7039"/>
                  </a:cubicBezTo>
                  <a:cubicBezTo>
                    <a:pt x="2136" y="7573"/>
                    <a:pt x="1902" y="8140"/>
                    <a:pt x="1635" y="8707"/>
                  </a:cubicBezTo>
                  <a:cubicBezTo>
                    <a:pt x="835" y="10508"/>
                    <a:pt x="1" y="12410"/>
                    <a:pt x="601" y="14411"/>
                  </a:cubicBezTo>
                  <a:lnTo>
                    <a:pt x="735" y="14778"/>
                  </a:lnTo>
                  <a:cubicBezTo>
                    <a:pt x="801" y="14911"/>
                    <a:pt x="835" y="14978"/>
                    <a:pt x="902" y="15112"/>
                  </a:cubicBezTo>
                  <a:cubicBezTo>
                    <a:pt x="968" y="15212"/>
                    <a:pt x="1002" y="15312"/>
                    <a:pt x="1068" y="15412"/>
                  </a:cubicBezTo>
                  <a:cubicBezTo>
                    <a:pt x="1068" y="15445"/>
                    <a:pt x="1102" y="15445"/>
                    <a:pt x="1102" y="15478"/>
                  </a:cubicBezTo>
                  <a:cubicBezTo>
                    <a:pt x="1135" y="15579"/>
                    <a:pt x="1168" y="15712"/>
                    <a:pt x="1268" y="15779"/>
                  </a:cubicBezTo>
                  <a:cubicBezTo>
                    <a:pt x="1302" y="15879"/>
                    <a:pt x="1402" y="15945"/>
                    <a:pt x="1435" y="16046"/>
                  </a:cubicBezTo>
                  <a:cubicBezTo>
                    <a:pt x="1502" y="16112"/>
                    <a:pt x="1569" y="16212"/>
                    <a:pt x="1635" y="16279"/>
                  </a:cubicBezTo>
                  <a:lnTo>
                    <a:pt x="1669" y="16346"/>
                  </a:lnTo>
                  <a:cubicBezTo>
                    <a:pt x="1802" y="16446"/>
                    <a:pt x="1936" y="16613"/>
                    <a:pt x="2102" y="16746"/>
                  </a:cubicBezTo>
                  <a:cubicBezTo>
                    <a:pt x="2236" y="16879"/>
                    <a:pt x="2403" y="16980"/>
                    <a:pt x="2569" y="17113"/>
                  </a:cubicBezTo>
                  <a:lnTo>
                    <a:pt x="2636" y="17213"/>
                  </a:lnTo>
                  <a:cubicBezTo>
                    <a:pt x="2736" y="17280"/>
                    <a:pt x="2803" y="17313"/>
                    <a:pt x="2903" y="17413"/>
                  </a:cubicBezTo>
                  <a:cubicBezTo>
                    <a:pt x="3136" y="17580"/>
                    <a:pt x="3437" y="17747"/>
                    <a:pt x="3737" y="17914"/>
                  </a:cubicBezTo>
                  <a:cubicBezTo>
                    <a:pt x="3804" y="17947"/>
                    <a:pt x="3937" y="17980"/>
                    <a:pt x="4004" y="18047"/>
                  </a:cubicBezTo>
                  <a:lnTo>
                    <a:pt x="4070" y="18047"/>
                  </a:lnTo>
                  <a:cubicBezTo>
                    <a:pt x="4137" y="18080"/>
                    <a:pt x="4271" y="18114"/>
                    <a:pt x="4337" y="18147"/>
                  </a:cubicBezTo>
                  <a:cubicBezTo>
                    <a:pt x="4437" y="18214"/>
                    <a:pt x="4571" y="18247"/>
                    <a:pt x="4638" y="18280"/>
                  </a:cubicBezTo>
                  <a:cubicBezTo>
                    <a:pt x="4738" y="18347"/>
                    <a:pt x="4838" y="18381"/>
                    <a:pt x="4938" y="18414"/>
                  </a:cubicBezTo>
                  <a:cubicBezTo>
                    <a:pt x="5138" y="18447"/>
                    <a:pt x="5405" y="18547"/>
                    <a:pt x="5605" y="18581"/>
                  </a:cubicBezTo>
                  <a:cubicBezTo>
                    <a:pt x="5672" y="18581"/>
                    <a:pt x="5772" y="18614"/>
                    <a:pt x="5838" y="18614"/>
                  </a:cubicBezTo>
                  <a:cubicBezTo>
                    <a:pt x="6194" y="18681"/>
                    <a:pt x="6558" y="18718"/>
                    <a:pt x="6918" y="18718"/>
                  </a:cubicBezTo>
                  <a:cubicBezTo>
                    <a:pt x="7808" y="18718"/>
                    <a:pt x="8676" y="18493"/>
                    <a:pt x="9341" y="17947"/>
                  </a:cubicBezTo>
                  <a:cubicBezTo>
                    <a:pt x="9775" y="17613"/>
                    <a:pt x="10141" y="17246"/>
                    <a:pt x="10475" y="16846"/>
                  </a:cubicBezTo>
                  <a:cubicBezTo>
                    <a:pt x="10508" y="16746"/>
                    <a:pt x="10575" y="16713"/>
                    <a:pt x="10608" y="16679"/>
                  </a:cubicBezTo>
                  <a:cubicBezTo>
                    <a:pt x="10575" y="15545"/>
                    <a:pt x="10075" y="14511"/>
                    <a:pt x="9541" y="13444"/>
                  </a:cubicBezTo>
                  <a:cubicBezTo>
                    <a:pt x="9107" y="12710"/>
                    <a:pt x="8540" y="11909"/>
                    <a:pt x="8173" y="11075"/>
                  </a:cubicBezTo>
                  <a:cubicBezTo>
                    <a:pt x="8140" y="11042"/>
                    <a:pt x="8140" y="11042"/>
                    <a:pt x="8140" y="11009"/>
                  </a:cubicBezTo>
                  <a:lnTo>
                    <a:pt x="8140" y="10942"/>
                  </a:lnTo>
                  <a:cubicBezTo>
                    <a:pt x="8107" y="10875"/>
                    <a:pt x="8040" y="10742"/>
                    <a:pt x="8007" y="10608"/>
                  </a:cubicBezTo>
                  <a:cubicBezTo>
                    <a:pt x="7973" y="10508"/>
                    <a:pt x="7940" y="10375"/>
                    <a:pt x="7873" y="10208"/>
                  </a:cubicBezTo>
                  <a:cubicBezTo>
                    <a:pt x="7873" y="10175"/>
                    <a:pt x="7840" y="10075"/>
                    <a:pt x="7840" y="10008"/>
                  </a:cubicBezTo>
                  <a:cubicBezTo>
                    <a:pt x="7806" y="9708"/>
                    <a:pt x="7773" y="9441"/>
                    <a:pt x="7773" y="9174"/>
                  </a:cubicBezTo>
                  <a:cubicBezTo>
                    <a:pt x="7706" y="8640"/>
                    <a:pt x="7706" y="8140"/>
                    <a:pt x="7706" y="7673"/>
                  </a:cubicBezTo>
                  <a:cubicBezTo>
                    <a:pt x="7673" y="6706"/>
                    <a:pt x="7640" y="5705"/>
                    <a:pt x="7306" y="4771"/>
                  </a:cubicBezTo>
                  <a:cubicBezTo>
                    <a:pt x="7206" y="4537"/>
                    <a:pt x="7106" y="4237"/>
                    <a:pt x="6939" y="4004"/>
                  </a:cubicBezTo>
                  <a:cubicBezTo>
                    <a:pt x="6506" y="3336"/>
                    <a:pt x="5938" y="2769"/>
                    <a:pt x="5438" y="2202"/>
                  </a:cubicBezTo>
                  <a:cubicBezTo>
                    <a:pt x="4838" y="1535"/>
                    <a:pt x="4304" y="768"/>
                    <a:pt x="4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21"/>
            <p:cNvSpPr/>
            <p:nvPr/>
          </p:nvSpPr>
          <p:spPr>
            <a:xfrm>
              <a:off x="3387650" y="2867400"/>
              <a:ext cx="483700" cy="475550"/>
            </a:xfrm>
            <a:custGeom>
              <a:avLst/>
              <a:gdLst/>
              <a:ahLst/>
              <a:cxnLst/>
              <a:rect l="l" t="t" r="r" b="b"/>
              <a:pathLst>
                <a:path w="19348" h="19022" extrusionOk="0">
                  <a:moveTo>
                    <a:pt x="11996" y="0"/>
                  </a:moveTo>
                  <a:cubicBezTo>
                    <a:pt x="11837" y="0"/>
                    <a:pt x="11684" y="45"/>
                    <a:pt x="11542" y="125"/>
                  </a:cubicBezTo>
                  <a:cubicBezTo>
                    <a:pt x="11342" y="259"/>
                    <a:pt x="11175" y="426"/>
                    <a:pt x="11009" y="626"/>
                  </a:cubicBezTo>
                  <a:cubicBezTo>
                    <a:pt x="10442" y="1426"/>
                    <a:pt x="10141" y="2394"/>
                    <a:pt x="10108" y="3394"/>
                  </a:cubicBezTo>
                  <a:lnTo>
                    <a:pt x="10108" y="3728"/>
                  </a:lnTo>
                  <a:cubicBezTo>
                    <a:pt x="9674" y="3428"/>
                    <a:pt x="9274" y="3161"/>
                    <a:pt x="8807" y="2994"/>
                  </a:cubicBezTo>
                  <a:cubicBezTo>
                    <a:pt x="8507" y="2927"/>
                    <a:pt x="8273" y="2827"/>
                    <a:pt x="7973" y="2827"/>
                  </a:cubicBezTo>
                  <a:cubicBezTo>
                    <a:pt x="7540" y="2827"/>
                    <a:pt x="7173" y="2927"/>
                    <a:pt x="6872" y="3161"/>
                  </a:cubicBezTo>
                  <a:cubicBezTo>
                    <a:pt x="6439" y="3595"/>
                    <a:pt x="6305" y="4328"/>
                    <a:pt x="6472" y="5062"/>
                  </a:cubicBezTo>
                  <a:cubicBezTo>
                    <a:pt x="6505" y="5396"/>
                    <a:pt x="6639" y="5729"/>
                    <a:pt x="6806" y="6063"/>
                  </a:cubicBezTo>
                  <a:cubicBezTo>
                    <a:pt x="6972" y="6397"/>
                    <a:pt x="7173" y="6730"/>
                    <a:pt x="7373" y="7064"/>
                  </a:cubicBezTo>
                  <a:cubicBezTo>
                    <a:pt x="6672" y="6730"/>
                    <a:pt x="5938" y="6397"/>
                    <a:pt x="5171" y="6296"/>
                  </a:cubicBezTo>
                  <a:cubicBezTo>
                    <a:pt x="5021" y="6280"/>
                    <a:pt x="4879" y="6271"/>
                    <a:pt x="4742" y="6271"/>
                  </a:cubicBezTo>
                  <a:cubicBezTo>
                    <a:pt x="4604" y="6271"/>
                    <a:pt x="4471" y="6280"/>
                    <a:pt x="4337" y="6296"/>
                  </a:cubicBezTo>
                  <a:cubicBezTo>
                    <a:pt x="3870" y="6330"/>
                    <a:pt x="3470" y="6497"/>
                    <a:pt x="3203" y="6797"/>
                  </a:cubicBezTo>
                  <a:cubicBezTo>
                    <a:pt x="3036" y="6964"/>
                    <a:pt x="2970" y="7164"/>
                    <a:pt x="2936" y="7431"/>
                  </a:cubicBezTo>
                  <a:cubicBezTo>
                    <a:pt x="2870" y="7764"/>
                    <a:pt x="2970" y="8164"/>
                    <a:pt x="3136" y="8565"/>
                  </a:cubicBezTo>
                  <a:cubicBezTo>
                    <a:pt x="3203" y="8765"/>
                    <a:pt x="3337" y="8932"/>
                    <a:pt x="3470" y="9098"/>
                  </a:cubicBezTo>
                  <a:lnTo>
                    <a:pt x="3970" y="9732"/>
                  </a:lnTo>
                  <a:cubicBezTo>
                    <a:pt x="2803" y="9732"/>
                    <a:pt x="1635" y="10066"/>
                    <a:pt x="701" y="10733"/>
                  </a:cubicBezTo>
                  <a:cubicBezTo>
                    <a:pt x="501" y="10833"/>
                    <a:pt x="301" y="11000"/>
                    <a:pt x="168" y="11233"/>
                  </a:cubicBezTo>
                  <a:cubicBezTo>
                    <a:pt x="34" y="11433"/>
                    <a:pt x="1" y="11734"/>
                    <a:pt x="134" y="11934"/>
                  </a:cubicBezTo>
                  <a:cubicBezTo>
                    <a:pt x="301" y="12267"/>
                    <a:pt x="701" y="12401"/>
                    <a:pt x="1102" y="12501"/>
                  </a:cubicBezTo>
                  <a:lnTo>
                    <a:pt x="1135" y="12501"/>
                  </a:lnTo>
                  <a:cubicBezTo>
                    <a:pt x="1368" y="12568"/>
                    <a:pt x="1669" y="12634"/>
                    <a:pt x="1936" y="12734"/>
                  </a:cubicBezTo>
                  <a:cubicBezTo>
                    <a:pt x="3804" y="13268"/>
                    <a:pt x="5672" y="13835"/>
                    <a:pt x="7339" y="14903"/>
                  </a:cubicBezTo>
                  <a:cubicBezTo>
                    <a:pt x="8640" y="15670"/>
                    <a:pt x="9608" y="16904"/>
                    <a:pt x="10775" y="17805"/>
                  </a:cubicBezTo>
                  <a:lnTo>
                    <a:pt x="10875" y="17938"/>
                  </a:lnTo>
                  <a:cubicBezTo>
                    <a:pt x="11276" y="18238"/>
                    <a:pt x="11676" y="18505"/>
                    <a:pt x="12143" y="18739"/>
                  </a:cubicBezTo>
                  <a:cubicBezTo>
                    <a:pt x="12579" y="18934"/>
                    <a:pt x="13042" y="19021"/>
                    <a:pt x="13517" y="19021"/>
                  </a:cubicBezTo>
                  <a:cubicBezTo>
                    <a:pt x="14096" y="19021"/>
                    <a:pt x="14692" y="18892"/>
                    <a:pt x="15278" y="18672"/>
                  </a:cubicBezTo>
                  <a:cubicBezTo>
                    <a:pt x="15378" y="18639"/>
                    <a:pt x="15512" y="18605"/>
                    <a:pt x="15612" y="18572"/>
                  </a:cubicBezTo>
                  <a:cubicBezTo>
                    <a:pt x="15812" y="18472"/>
                    <a:pt x="15979" y="18405"/>
                    <a:pt x="16179" y="18272"/>
                  </a:cubicBezTo>
                  <a:cubicBezTo>
                    <a:pt x="16513" y="18072"/>
                    <a:pt x="16880" y="17805"/>
                    <a:pt x="17213" y="17504"/>
                  </a:cubicBezTo>
                  <a:cubicBezTo>
                    <a:pt x="17313" y="17471"/>
                    <a:pt x="17347" y="17438"/>
                    <a:pt x="17380" y="17404"/>
                  </a:cubicBezTo>
                  <a:lnTo>
                    <a:pt x="17613" y="17171"/>
                  </a:lnTo>
                  <a:cubicBezTo>
                    <a:pt x="17780" y="17004"/>
                    <a:pt x="17880" y="16904"/>
                    <a:pt x="18014" y="16737"/>
                  </a:cubicBezTo>
                  <a:lnTo>
                    <a:pt x="18114" y="16637"/>
                  </a:lnTo>
                  <a:cubicBezTo>
                    <a:pt x="18147" y="16570"/>
                    <a:pt x="18214" y="16470"/>
                    <a:pt x="18281" y="16404"/>
                  </a:cubicBezTo>
                  <a:cubicBezTo>
                    <a:pt x="18381" y="16170"/>
                    <a:pt x="18547" y="15970"/>
                    <a:pt x="18681" y="15737"/>
                  </a:cubicBezTo>
                  <a:lnTo>
                    <a:pt x="18681" y="15670"/>
                  </a:lnTo>
                  <a:cubicBezTo>
                    <a:pt x="18714" y="15570"/>
                    <a:pt x="18781" y="15470"/>
                    <a:pt x="18814" y="15403"/>
                  </a:cubicBezTo>
                  <a:lnTo>
                    <a:pt x="18948" y="15136"/>
                  </a:lnTo>
                  <a:cubicBezTo>
                    <a:pt x="18981" y="14936"/>
                    <a:pt x="19048" y="14769"/>
                    <a:pt x="19114" y="14569"/>
                  </a:cubicBezTo>
                  <a:cubicBezTo>
                    <a:pt x="19114" y="14469"/>
                    <a:pt x="19148" y="14436"/>
                    <a:pt x="19148" y="14336"/>
                  </a:cubicBezTo>
                  <a:cubicBezTo>
                    <a:pt x="19148" y="14269"/>
                    <a:pt x="19181" y="14169"/>
                    <a:pt x="19181" y="14069"/>
                  </a:cubicBezTo>
                  <a:cubicBezTo>
                    <a:pt x="19215" y="13969"/>
                    <a:pt x="19215" y="13835"/>
                    <a:pt x="19215" y="13768"/>
                  </a:cubicBezTo>
                  <a:cubicBezTo>
                    <a:pt x="19348" y="11834"/>
                    <a:pt x="18214" y="10299"/>
                    <a:pt x="17280" y="8898"/>
                  </a:cubicBezTo>
                  <a:cubicBezTo>
                    <a:pt x="16379" y="7664"/>
                    <a:pt x="15479" y="6497"/>
                    <a:pt x="14711" y="5229"/>
                  </a:cubicBezTo>
                  <a:cubicBezTo>
                    <a:pt x="14511" y="4895"/>
                    <a:pt x="14344" y="4562"/>
                    <a:pt x="14178" y="4162"/>
                  </a:cubicBezTo>
                  <a:cubicBezTo>
                    <a:pt x="14011" y="3828"/>
                    <a:pt x="13844" y="3461"/>
                    <a:pt x="13711" y="3094"/>
                  </a:cubicBezTo>
                  <a:lnTo>
                    <a:pt x="13477" y="2327"/>
                  </a:lnTo>
                  <a:cubicBezTo>
                    <a:pt x="13444" y="2160"/>
                    <a:pt x="13344" y="1927"/>
                    <a:pt x="13310" y="1660"/>
                  </a:cubicBezTo>
                  <a:cubicBezTo>
                    <a:pt x="13144" y="993"/>
                    <a:pt x="12877" y="259"/>
                    <a:pt x="12310" y="59"/>
                  </a:cubicBezTo>
                  <a:cubicBezTo>
                    <a:pt x="12204" y="19"/>
                    <a:pt x="12099" y="0"/>
                    <a:pt x="11996"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21"/>
            <p:cNvSpPr/>
            <p:nvPr/>
          </p:nvSpPr>
          <p:spPr>
            <a:xfrm>
              <a:off x="3321775" y="2973100"/>
              <a:ext cx="443675" cy="265200"/>
            </a:xfrm>
            <a:custGeom>
              <a:avLst/>
              <a:gdLst/>
              <a:ahLst/>
              <a:cxnLst/>
              <a:rect l="l" t="t" r="r" b="b"/>
              <a:pathLst>
                <a:path w="17747" h="10608" fill="none" extrusionOk="0">
                  <a:moveTo>
                    <a:pt x="17747" y="10608"/>
                  </a:moveTo>
                  <a:cubicBezTo>
                    <a:pt x="13844" y="5337"/>
                    <a:pt x="6172" y="534"/>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21"/>
            <p:cNvSpPr/>
            <p:nvPr/>
          </p:nvSpPr>
          <p:spPr>
            <a:xfrm>
              <a:off x="3404325" y="2923900"/>
              <a:ext cx="371975" cy="310250"/>
            </a:xfrm>
            <a:custGeom>
              <a:avLst/>
              <a:gdLst/>
              <a:ahLst/>
              <a:cxnLst/>
              <a:rect l="l" t="t" r="r" b="b"/>
              <a:pathLst>
                <a:path w="14879" h="12410" fill="none" extrusionOk="0">
                  <a:moveTo>
                    <a:pt x="14878" y="12409"/>
                  </a:moveTo>
                  <a:cubicBezTo>
                    <a:pt x="8640" y="5071"/>
                    <a:pt x="3637" y="1735"/>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21"/>
            <p:cNvSpPr/>
            <p:nvPr/>
          </p:nvSpPr>
          <p:spPr>
            <a:xfrm>
              <a:off x="3382650" y="2901275"/>
              <a:ext cx="32550" cy="41925"/>
            </a:xfrm>
            <a:custGeom>
              <a:avLst/>
              <a:gdLst/>
              <a:ahLst/>
              <a:cxnLst/>
              <a:rect l="l" t="t" r="r" b="b"/>
              <a:pathLst>
                <a:path w="1302" h="1677" extrusionOk="0">
                  <a:moveTo>
                    <a:pt x="809" y="1"/>
                  </a:moveTo>
                  <a:cubicBezTo>
                    <a:pt x="570" y="1"/>
                    <a:pt x="303" y="226"/>
                    <a:pt x="167" y="605"/>
                  </a:cubicBezTo>
                  <a:cubicBezTo>
                    <a:pt x="1" y="1039"/>
                    <a:pt x="34" y="1539"/>
                    <a:pt x="268" y="1639"/>
                  </a:cubicBezTo>
                  <a:cubicBezTo>
                    <a:pt x="318" y="1664"/>
                    <a:pt x="372" y="1676"/>
                    <a:pt x="427" y="1676"/>
                  </a:cubicBezTo>
                  <a:cubicBezTo>
                    <a:pt x="665" y="1676"/>
                    <a:pt x="933" y="1451"/>
                    <a:pt x="1068" y="1072"/>
                  </a:cubicBezTo>
                  <a:cubicBezTo>
                    <a:pt x="1302" y="605"/>
                    <a:pt x="1202" y="138"/>
                    <a:pt x="968" y="38"/>
                  </a:cubicBezTo>
                  <a:cubicBezTo>
                    <a:pt x="918" y="13"/>
                    <a:pt x="864"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21"/>
            <p:cNvSpPr/>
            <p:nvPr/>
          </p:nvSpPr>
          <p:spPr>
            <a:xfrm>
              <a:off x="3335125" y="3074000"/>
              <a:ext cx="430325" cy="164300"/>
            </a:xfrm>
            <a:custGeom>
              <a:avLst/>
              <a:gdLst/>
              <a:ahLst/>
              <a:cxnLst/>
              <a:rect l="l" t="t" r="r" b="b"/>
              <a:pathLst>
                <a:path w="17213" h="6572" fill="none" extrusionOk="0">
                  <a:moveTo>
                    <a:pt x="17213" y="6572"/>
                  </a:moveTo>
                  <a:cubicBezTo>
                    <a:pt x="12443" y="2035"/>
                    <a:pt x="6071" y="1"/>
                    <a:pt x="0" y="66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21"/>
            <p:cNvSpPr/>
            <p:nvPr/>
          </p:nvSpPr>
          <p:spPr>
            <a:xfrm>
              <a:off x="3611150" y="2806300"/>
              <a:ext cx="196000" cy="383650"/>
            </a:xfrm>
            <a:custGeom>
              <a:avLst/>
              <a:gdLst/>
              <a:ahLst/>
              <a:cxnLst/>
              <a:rect l="l" t="t" r="r" b="b"/>
              <a:pathLst>
                <a:path w="7840" h="15346" fill="none" extrusionOk="0">
                  <a:moveTo>
                    <a:pt x="7839" y="15345"/>
                  </a:moveTo>
                  <a:cubicBezTo>
                    <a:pt x="2702" y="11176"/>
                    <a:pt x="201" y="6105"/>
                    <a:pt x="1"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21"/>
            <p:cNvSpPr/>
            <p:nvPr/>
          </p:nvSpPr>
          <p:spPr>
            <a:xfrm>
              <a:off x="3587025" y="2786200"/>
              <a:ext cx="49050" cy="24400"/>
            </a:xfrm>
            <a:custGeom>
              <a:avLst/>
              <a:gdLst/>
              <a:ahLst/>
              <a:cxnLst/>
              <a:rect l="l" t="t" r="r" b="b"/>
              <a:pathLst>
                <a:path w="1962" h="976" extrusionOk="0">
                  <a:moveTo>
                    <a:pt x="791" y="1"/>
                  </a:moveTo>
                  <a:cubicBezTo>
                    <a:pt x="342" y="1"/>
                    <a:pt x="1" y="193"/>
                    <a:pt x="32" y="471"/>
                  </a:cubicBezTo>
                  <a:cubicBezTo>
                    <a:pt x="65" y="705"/>
                    <a:pt x="532" y="972"/>
                    <a:pt x="1032" y="972"/>
                  </a:cubicBezTo>
                  <a:cubicBezTo>
                    <a:pt x="1069" y="974"/>
                    <a:pt x="1105" y="975"/>
                    <a:pt x="1140" y="975"/>
                  </a:cubicBezTo>
                  <a:cubicBezTo>
                    <a:pt x="1593" y="975"/>
                    <a:pt x="1961" y="783"/>
                    <a:pt x="1900" y="505"/>
                  </a:cubicBezTo>
                  <a:cubicBezTo>
                    <a:pt x="1866" y="238"/>
                    <a:pt x="1466" y="4"/>
                    <a:pt x="899" y="4"/>
                  </a:cubicBezTo>
                  <a:cubicBezTo>
                    <a:pt x="862" y="2"/>
                    <a:pt x="826"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21"/>
            <p:cNvSpPr/>
            <p:nvPr/>
          </p:nvSpPr>
          <p:spPr>
            <a:xfrm>
              <a:off x="3421850" y="3041475"/>
              <a:ext cx="343600" cy="196825"/>
            </a:xfrm>
            <a:custGeom>
              <a:avLst/>
              <a:gdLst/>
              <a:ahLst/>
              <a:cxnLst/>
              <a:rect l="l" t="t" r="r" b="b"/>
              <a:pathLst>
                <a:path w="13744" h="7873" fill="none" extrusionOk="0">
                  <a:moveTo>
                    <a:pt x="13744" y="7873"/>
                  </a:moveTo>
                  <a:cubicBezTo>
                    <a:pt x="9007" y="3036"/>
                    <a:pt x="4971" y="1268"/>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21"/>
            <p:cNvSpPr/>
            <p:nvPr/>
          </p:nvSpPr>
          <p:spPr>
            <a:xfrm>
              <a:off x="3402675" y="3020575"/>
              <a:ext cx="25875" cy="45175"/>
            </a:xfrm>
            <a:custGeom>
              <a:avLst/>
              <a:gdLst/>
              <a:ahLst/>
              <a:cxnLst/>
              <a:rect l="l" t="t" r="r" b="b"/>
              <a:pathLst>
                <a:path w="1035" h="1807" extrusionOk="0">
                  <a:moveTo>
                    <a:pt x="526" y="0"/>
                  </a:moveTo>
                  <a:cubicBezTo>
                    <a:pt x="246" y="0"/>
                    <a:pt x="32" y="326"/>
                    <a:pt x="0" y="803"/>
                  </a:cubicBezTo>
                  <a:cubicBezTo>
                    <a:pt x="0" y="1304"/>
                    <a:pt x="167" y="1771"/>
                    <a:pt x="401" y="1804"/>
                  </a:cubicBezTo>
                  <a:cubicBezTo>
                    <a:pt x="414" y="1805"/>
                    <a:pt x="428" y="1806"/>
                    <a:pt x="442" y="1806"/>
                  </a:cubicBezTo>
                  <a:cubicBezTo>
                    <a:pt x="722" y="1806"/>
                    <a:pt x="937" y="1481"/>
                    <a:pt x="1001" y="1003"/>
                  </a:cubicBezTo>
                  <a:cubicBezTo>
                    <a:pt x="1034" y="503"/>
                    <a:pt x="868" y="36"/>
                    <a:pt x="567" y="3"/>
                  </a:cubicBezTo>
                  <a:cubicBezTo>
                    <a:pt x="553" y="1"/>
                    <a:pt x="540" y="0"/>
                    <a:pt x="5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21"/>
            <p:cNvSpPr/>
            <p:nvPr/>
          </p:nvSpPr>
          <p:spPr>
            <a:xfrm>
              <a:off x="3561125" y="2871350"/>
              <a:ext cx="246025" cy="318600"/>
            </a:xfrm>
            <a:custGeom>
              <a:avLst/>
              <a:gdLst/>
              <a:ahLst/>
              <a:cxnLst/>
              <a:rect l="l" t="t" r="r" b="b"/>
              <a:pathLst>
                <a:path w="9841" h="12744" fill="none" extrusionOk="0">
                  <a:moveTo>
                    <a:pt x="9840" y="12743"/>
                  </a:moveTo>
                  <a:cubicBezTo>
                    <a:pt x="3903" y="9941"/>
                    <a:pt x="1901" y="6072"/>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21"/>
            <p:cNvSpPr/>
            <p:nvPr/>
          </p:nvSpPr>
          <p:spPr>
            <a:xfrm>
              <a:off x="3536925" y="2851550"/>
              <a:ext cx="46725" cy="26625"/>
            </a:xfrm>
            <a:custGeom>
              <a:avLst/>
              <a:gdLst/>
              <a:ahLst/>
              <a:cxnLst/>
              <a:rect l="l" t="t" r="r" b="b"/>
              <a:pathLst>
                <a:path w="1869" h="1065" extrusionOk="0">
                  <a:moveTo>
                    <a:pt x="1165" y="0"/>
                  </a:moveTo>
                  <a:cubicBezTo>
                    <a:pt x="1030" y="0"/>
                    <a:pt x="884" y="19"/>
                    <a:pt x="735" y="59"/>
                  </a:cubicBezTo>
                  <a:cubicBezTo>
                    <a:pt x="301" y="192"/>
                    <a:pt x="1" y="493"/>
                    <a:pt x="67" y="759"/>
                  </a:cubicBezTo>
                  <a:cubicBezTo>
                    <a:pt x="142" y="958"/>
                    <a:pt x="438" y="1064"/>
                    <a:pt x="778" y="1064"/>
                  </a:cubicBezTo>
                  <a:cubicBezTo>
                    <a:pt x="894" y="1064"/>
                    <a:pt x="1016" y="1052"/>
                    <a:pt x="1135" y="1026"/>
                  </a:cubicBezTo>
                  <a:cubicBezTo>
                    <a:pt x="1569" y="893"/>
                    <a:pt x="1869" y="559"/>
                    <a:pt x="1802" y="292"/>
                  </a:cubicBezTo>
                  <a:cubicBezTo>
                    <a:pt x="1732" y="105"/>
                    <a:pt x="1481" y="0"/>
                    <a:pt x="11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21"/>
            <p:cNvSpPr/>
            <p:nvPr/>
          </p:nvSpPr>
          <p:spPr>
            <a:xfrm>
              <a:off x="3415175" y="3155425"/>
              <a:ext cx="423675" cy="187525"/>
            </a:xfrm>
            <a:custGeom>
              <a:avLst/>
              <a:gdLst/>
              <a:ahLst/>
              <a:cxnLst/>
              <a:rect l="l" t="t" r="r" b="b"/>
              <a:pathLst>
                <a:path w="16947" h="7501" extrusionOk="0">
                  <a:moveTo>
                    <a:pt x="5533" y="1"/>
                  </a:moveTo>
                  <a:cubicBezTo>
                    <a:pt x="3824" y="1"/>
                    <a:pt x="1898" y="246"/>
                    <a:pt x="1" y="980"/>
                  </a:cubicBezTo>
                  <a:cubicBezTo>
                    <a:pt x="234" y="1047"/>
                    <a:pt x="534" y="1113"/>
                    <a:pt x="768" y="1213"/>
                  </a:cubicBezTo>
                  <a:cubicBezTo>
                    <a:pt x="2636" y="1747"/>
                    <a:pt x="4537" y="2314"/>
                    <a:pt x="6205" y="3382"/>
                  </a:cubicBezTo>
                  <a:cubicBezTo>
                    <a:pt x="7506" y="4149"/>
                    <a:pt x="8440" y="5383"/>
                    <a:pt x="9607" y="6284"/>
                  </a:cubicBezTo>
                  <a:lnTo>
                    <a:pt x="9741" y="6417"/>
                  </a:lnTo>
                  <a:cubicBezTo>
                    <a:pt x="10108" y="6717"/>
                    <a:pt x="10541" y="6984"/>
                    <a:pt x="10975" y="7218"/>
                  </a:cubicBezTo>
                  <a:cubicBezTo>
                    <a:pt x="11411" y="7413"/>
                    <a:pt x="11881" y="7500"/>
                    <a:pt x="12360" y="7500"/>
                  </a:cubicBezTo>
                  <a:cubicBezTo>
                    <a:pt x="12944" y="7500"/>
                    <a:pt x="13543" y="7371"/>
                    <a:pt x="14111" y="7151"/>
                  </a:cubicBezTo>
                  <a:cubicBezTo>
                    <a:pt x="14244" y="7118"/>
                    <a:pt x="14378" y="7084"/>
                    <a:pt x="14444" y="7051"/>
                  </a:cubicBezTo>
                  <a:cubicBezTo>
                    <a:pt x="14644" y="6951"/>
                    <a:pt x="14845" y="6884"/>
                    <a:pt x="15045" y="6751"/>
                  </a:cubicBezTo>
                  <a:cubicBezTo>
                    <a:pt x="15378" y="6551"/>
                    <a:pt x="15745" y="6284"/>
                    <a:pt x="16079" y="5983"/>
                  </a:cubicBezTo>
                  <a:cubicBezTo>
                    <a:pt x="16179" y="5950"/>
                    <a:pt x="16212" y="5917"/>
                    <a:pt x="16246" y="5883"/>
                  </a:cubicBezTo>
                  <a:lnTo>
                    <a:pt x="16446" y="5650"/>
                  </a:lnTo>
                  <a:cubicBezTo>
                    <a:pt x="16612" y="5483"/>
                    <a:pt x="16746" y="5383"/>
                    <a:pt x="16879" y="5216"/>
                  </a:cubicBezTo>
                  <a:lnTo>
                    <a:pt x="16946" y="5116"/>
                  </a:lnTo>
                  <a:cubicBezTo>
                    <a:pt x="16045" y="4082"/>
                    <a:pt x="14945" y="3115"/>
                    <a:pt x="13877" y="2381"/>
                  </a:cubicBezTo>
                  <a:cubicBezTo>
                    <a:pt x="13477" y="2114"/>
                    <a:pt x="13077" y="1881"/>
                    <a:pt x="12710" y="1647"/>
                  </a:cubicBezTo>
                  <a:cubicBezTo>
                    <a:pt x="12409" y="1547"/>
                    <a:pt x="12109" y="1380"/>
                    <a:pt x="11809" y="1247"/>
                  </a:cubicBezTo>
                  <a:cubicBezTo>
                    <a:pt x="11676" y="1147"/>
                    <a:pt x="11542" y="1080"/>
                    <a:pt x="11375" y="1047"/>
                  </a:cubicBezTo>
                  <a:cubicBezTo>
                    <a:pt x="11242" y="980"/>
                    <a:pt x="11075" y="913"/>
                    <a:pt x="10942" y="880"/>
                  </a:cubicBezTo>
                  <a:cubicBezTo>
                    <a:pt x="10908" y="813"/>
                    <a:pt x="10908" y="813"/>
                    <a:pt x="10875" y="813"/>
                  </a:cubicBezTo>
                  <a:cubicBezTo>
                    <a:pt x="10808" y="813"/>
                    <a:pt x="10808" y="780"/>
                    <a:pt x="10775" y="780"/>
                  </a:cubicBezTo>
                  <a:cubicBezTo>
                    <a:pt x="9917" y="487"/>
                    <a:pt x="7940" y="1"/>
                    <a:pt x="5533" y="1"/>
                  </a:cubicBezTo>
                  <a:close/>
                </a:path>
              </a:pathLst>
            </a:custGeom>
            <a:solidFill>
              <a:srgbClr val="FF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21"/>
            <p:cNvSpPr/>
            <p:nvPr/>
          </p:nvSpPr>
          <p:spPr>
            <a:xfrm>
              <a:off x="3650350" y="2907225"/>
              <a:ext cx="221000" cy="435725"/>
            </a:xfrm>
            <a:custGeom>
              <a:avLst/>
              <a:gdLst/>
              <a:ahLst/>
              <a:cxnLst/>
              <a:rect l="l" t="t" r="r" b="b"/>
              <a:pathLst>
                <a:path w="8840" h="17429" extrusionOk="0">
                  <a:moveTo>
                    <a:pt x="2636" y="0"/>
                  </a:moveTo>
                  <a:lnTo>
                    <a:pt x="2636" y="0"/>
                  </a:lnTo>
                  <a:cubicBezTo>
                    <a:pt x="2669" y="701"/>
                    <a:pt x="2335" y="1501"/>
                    <a:pt x="1968" y="2202"/>
                  </a:cubicBezTo>
                  <a:cubicBezTo>
                    <a:pt x="1635" y="2835"/>
                    <a:pt x="1201" y="3469"/>
                    <a:pt x="1001" y="4136"/>
                  </a:cubicBezTo>
                  <a:cubicBezTo>
                    <a:pt x="934" y="4370"/>
                    <a:pt x="868" y="4670"/>
                    <a:pt x="834" y="4904"/>
                  </a:cubicBezTo>
                  <a:cubicBezTo>
                    <a:pt x="701" y="5838"/>
                    <a:pt x="868" y="6705"/>
                    <a:pt x="1034" y="7572"/>
                  </a:cubicBezTo>
                  <a:cubicBezTo>
                    <a:pt x="1134" y="8006"/>
                    <a:pt x="1201" y="8473"/>
                    <a:pt x="1301" y="8906"/>
                  </a:cubicBezTo>
                  <a:cubicBezTo>
                    <a:pt x="1335" y="9173"/>
                    <a:pt x="1368" y="9407"/>
                    <a:pt x="1368" y="9674"/>
                  </a:cubicBezTo>
                  <a:lnTo>
                    <a:pt x="1368" y="9874"/>
                  </a:lnTo>
                  <a:lnTo>
                    <a:pt x="1368" y="10307"/>
                  </a:lnTo>
                  <a:cubicBezTo>
                    <a:pt x="1368" y="10374"/>
                    <a:pt x="1335" y="10508"/>
                    <a:pt x="1335" y="10641"/>
                  </a:cubicBezTo>
                  <a:lnTo>
                    <a:pt x="1335" y="10674"/>
                  </a:lnTo>
                  <a:lnTo>
                    <a:pt x="1335" y="10741"/>
                  </a:lnTo>
                  <a:cubicBezTo>
                    <a:pt x="1201" y="11575"/>
                    <a:pt x="868" y="12376"/>
                    <a:pt x="601" y="13176"/>
                  </a:cubicBezTo>
                  <a:cubicBezTo>
                    <a:pt x="267" y="14177"/>
                    <a:pt x="0" y="15211"/>
                    <a:pt x="200" y="16212"/>
                  </a:cubicBezTo>
                  <a:lnTo>
                    <a:pt x="334" y="16345"/>
                  </a:lnTo>
                  <a:cubicBezTo>
                    <a:pt x="701" y="16645"/>
                    <a:pt x="1134" y="16912"/>
                    <a:pt x="1601" y="17146"/>
                  </a:cubicBezTo>
                  <a:cubicBezTo>
                    <a:pt x="2022" y="17341"/>
                    <a:pt x="2484" y="17428"/>
                    <a:pt x="2959" y="17428"/>
                  </a:cubicBezTo>
                  <a:cubicBezTo>
                    <a:pt x="3537" y="17428"/>
                    <a:pt x="4136" y="17299"/>
                    <a:pt x="4704" y="17079"/>
                  </a:cubicBezTo>
                  <a:cubicBezTo>
                    <a:pt x="4837" y="17046"/>
                    <a:pt x="4971" y="17012"/>
                    <a:pt x="5037" y="16979"/>
                  </a:cubicBezTo>
                  <a:cubicBezTo>
                    <a:pt x="5271" y="16879"/>
                    <a:pt x="5438" y="16812"/>
                    <a:pt x="5638" y="16679"/>
                  </a:cubicBezTo>
                  <a:cubicBezTo>
                    <a:pt x="5971" y="16479"/>
                    <a:pt x="6338" y="16212"/>
                    <a:pt x="6672" y="15911"/>
                  </a:cubicBezTo>
                  <a:cubicBezTo>
                    <a:pt x="6772" y="15878"/>
                    <a:pt x="6805" y="15845"/>
                    <a:pt x="6839" y="15811"/>
                  </a:cubicBezTo>
                  <a:lnTo>
                    <a:pt x="7039" y="15578"/>
                  </a:lnTo>
                  <a:cubicBezTo>
                    <a:pt x="7205" y="15411"/>
                    <a:pt x="7339" y="15311"/>
                    <a:pt x="7472" y="15144"/>
                  </a:cubicBezTo>
                  <a:cubicBezTo>
                    <a:pt x="7506" y="15078"/>
                    <a:pt x="7539" y="15078"/>
                    <a:pt x="7539" y="15044"/>
                  </a:cubicBezTo>
                  <a:cubicBezTo>
                    <a:pt x="7639" y="14977"/>
                    <a:pt x="7706" y="14877"/>
                    <a:pt x="7773" y="14811"/>
                  </a:cubicBezTo>
                  <a:cubicBezTo>
                    <a:pt x="7873" y="14577"/>
                    <a:pt x="8039" y="14377"/>
                    <a:pt x="8173" y="14144"/>
                  </a:cubicBezTo>
                  <a:lnTo>
                    <a:pt x="8173" y="14077"/>
                  </a:lnTo>
                  <a:cubicBezTo>
                    <a:pt x="8206" y="13977"/>
                    <a:pt x="8273" y="13877"/>
                    <a:pt x="8306" y="13810"/>
                  </a:cubicBezTo>
                  <a:lnTo>
                    <a:pt x="8440" y="13543"/>
                  </a:lnTo>
                  <a:cubicBezTo>
                    <a:pt x="8473" y="13343"/>
                    <a:pt x="8540" y="13176"/>
                    <a:pt x="8606" y="12976"/>
                  </a:cubicBezTo>
                  <a:cubicBezTo>
                    <a:pt x="8606" y="12876"/>
                    <a:pt x="8640" y="12843"/>
                    <a:pt x="8640" y="12743"/>
                  </a:cubicBezTo>
                  <a:cubicBezTo>
                    <a:pt x="8640" y="12676"/>
                    <a:pt x="8673" y="12576"/>
                    <a:pt x="8673" y="12476"/>
                  </a:cubicBezTo>
                  <a:cubicBezTo>
                    <a:pt x="8707" y="12376"/>
                    <a:pt x="8707" y="12242"/>
                    <a:pt x="8707" y="12175"/>
                  </a:cubicBezTo>
                  <a:cubicBezTo>
                    <a:pt x="8840" y="10241"/>
                    <a:pt x="7706" y="8706"/>
                    <a:pt x="6572" y="7205"/>
                  </a:cubicBezTo>
                  <a:cubicBezTo>
                    <a:pt x="5704" y="6004"/>
                    <a:pt x="4804" y="4837"/>
                    <a:pt x="4037" y="3536"/>
                  </a:cubicBezTo>
                  <a:cubicBezTo>
                    <a:pt x="3836" y="3202"/>
                    <a:pt x="3670" y="2869"/>
                    <a:pt x="3503" y="2502"/>
                  </a:cubicBezTo>
                  <a:cubicBezTo>
                    <a:pt x="3336" y="2168"/>
                    <a:pt x="3169" y="1801"/>
                    <a:pt x="3036" y="1401"/>
                  </a:cubicBezTo>
                  <a:lnTo>
                    <a:pt x="2802" y="667"/>
                  </a:lnTo>
                  <a:cubicBezTo>
                    <a:pt x="2769" y="500"/>
                    <a:pt x="2669" y="234"/>
                    <a:pt x="2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8" name="Google Shape;1918;p21"/>
          <p:cNvGrpSpPr/>
          <p:nvPr/>
        </p:nvGrpSpPr>
        <p:grpSpPr>
          <a:xfrm>
            <a:off x="3730435" y="3713466"/>
            <a:ext cx="2176120" cy="1473255"/>
            <a:chOff x="4159060" y="3694416"/>
            <a:chExt cx="2176120" cy="1473255"/>
          </a:xfrm>
        </p:grpSpPr>
        <p:grpSp>
          <p:nvGrpSpPr>
            <p:cNvPr id="1919" name="Google Shape;1919;p21"/>
            <p:cNvGrpSpPr/>
            <p:nvPr/>
          </p:nvGrpSpPr>
          <p:grpSpPr>
            <a:xfrm>
              <a:off x="4902504" y="4429988"/>
              <a:ext cx="1432676" cy="737683"/>
              <a:chOff x="4102175" y="4352175"/>
              <a:chExt cx="1709025" cy="879975"/>
            </a:xfrm>
          </p:grpSpPr>
          <p:sp>
            <p:nvSpPr>
              <p:cNvPr id="1920" name="Google Shape;1920;p21"/>
              <p:cNvSpPr/>
              <p:nvPr/>
            </p:nvSpPr>
            <p:spPr>
              <a:xfrm>
                <a:off x="4412200" y="4352175"/>
                <a:ext cx="1157350" cy="879975"/>
              </a:xfrm>
              <a:custGeom>
                <a:avLst/>
                <a:gdLst/>
                <a:ahLst/>
                <a:cxnLst/>
                <a:rect l="l" t="t" r="r" b="b"/>
                <a:pathLst>
                  <a:path w="46294" h="35199" extrusionOk="0">
                    <a:moveTo>
                      <a:pt x="44561" y="28907"/>
                    </a:moveTo>
                    <a:cubicBezTo>
                      <a:pt x="44773" y="26445"/>
                      <a:pt x="44226" y="22736"/>
                      <a:pt x="45138" y="21065"/>
                    </a:cubicBezTo>
                    <a:cubicBezTo>
                      <a:pt x="46050" y="19423"/>
                      <a:pt x="46293" y="17630"/>
                      <a:pt x="45047" y="16870"/>
                    </a:cubicBezTo>
                    <a:cubicBezTo>
                      <a:pt x="43831" y="16080"/>
                      <a:pt x="45229" y="13648"/>
                      <a:pt x="43406" y="12037"/>
                    </a:cubicBezTo>
                    <a:cubicBezTo>
                      <a:pt x="41582" y="10426"/>
                      <a:pt x="41947" y="9241"/>
                      <a:pt x="41217" y="8055"/>
                    </a:cubicBezTo>
                    <a:cubicBezTo>
                      <a:pt x="40457" y="6870"/>
                      <a:pt x="37995" y="5867"/>
                      <a:pt x="37995" y="5867"/>
                    </a:cubicBezTo>
                    <a:cubicBezTo>
                      <a:pt x="37995" y="5867"/>
                      <a:pt x="41065" y="9423"/>
                      <a:pt x="39819" y="11277"/>
                    </a:cubicBezTo>
                    <a:cubicBezTo>
                      <a:pt x="38603" y="13101"/>
                      <a:pt x="35564" y="14560"/>
                      <a:pt x="36445" y="16718"/>
                    </a:cubicBezTo>
                    <a:cubicBezTo>
                      <a:pt x="37296" y="18876"/>
                      <a:pt x="38117" y="20062"/>
                      <a:pt x="36475" y="22554"/>
                    </a:cubicBezTo>
                    <a:cubicBezTo>
                      <a:pt x="34834" y="25016"/>
                      <a:pt x="34652" y="26384"/>
                      <a:pt x="35381" y="27965"/>
                    </a:cubicBezTo>
                    <a:cubicBezTo>
                      <a:pt x="36111" y="29515"/>
                      <a:pt x="34469" y="33375"/>
                      <a:pt x="32706" y="33922"/>
                    </a:cubicBezTo>
                    <a:cubicBezTo>
                      <a:pt x="30974" y="34469"/>
                      <a:pt x="33922" y="31703"/>
                      <a:pt x="32615" y="28420"/>
                    </a:cubicBezTo>
                    <a:cubicBezTo>
                      <a:pt x="31339" y="25107"/>
                      <a:pt x="31795" y="22828"/>
                      <a:pt x="32068" y="19970"/>
                    </a:cubicBezTo>
                    <a:cubicBezTo>
                      <a:pt x="32342" y="17144"/>
                      <a:pt x="31156" y="12007"/>
                      <a:pt x="26749" y="9423"/>
                    </a:cubicBezTo>
                    <a:cubicBezTo>
                      <a:pt x="22341" y="6870"/>
                      <a:pt x="19879" y="1"/>
                      <a:pt x="19879" y="1"/>
                    </a:cubicBezTo>
                    <a:cubicBezTo>
                      <a:pt x="19879" y="1"/>
                      <a:pt x="17873" y="3739"/>
                      <a:pt x="18785" y="8055"/>
                    </a:cubicBezTo>
                    <a:cubicBezTo>
                      <a:pt x="19697" y="12372"/>
                      <a:pt x="17053" y="16049"/>
                      <a:pt x="18968" y="18694"/>
                    </a:cubicBezTo>
                    <a:cubicBezTo>
                      <a:pt x="20882" y="21369"/>
                      <a:pt x="24925" y="25563"/>
                      <a:pt x="25290" y="28147"/>
                    </a:cubicBezTo>
                    <a:cubicBezTo>
                      <a:pt x="25655" y="30700"/>
                      <a:pt x="27570" y="30062"/>
                      <a:pt x="26931" y="32645"/>
                    </a:cubicBezTo>
                    <a:cubicBezTo>
                      <a:pt x="26323" y="35199"/>
                      <a:pt x="24104" y="34469"/>
                      <a:pt x="23557" y="32250"/>
                    </a:cubicBezTo>
                    <a:cubicBezTo>
                      <a:pt x="23010" y="30031"/>
                      <a:pt x="20518" y="24469"/>
                      <a:pt x="16870" y="22888"/>
                    </a:cubicBezTo>
                    <a:cubicBezTo>
                      <a:pt x="13192" y="21338"/>
                      <a:pt x="11095" y="22433"/>
                      <a:pt x="10062" y="19150"/>
                    </a:cubicBezTo>
                    <a:cubicBezTo>
                      <a:pt x="9059" y="15837"/>
                      <a:pt x="6353" y="16961"/>
                      <a:pt x="5989" y="15442"/>
                    </a:cubicBezTo>
                    <a:cubicBezTo>
                      <a:pt x="5563" y="13891"/>
                      <a:pt x="4226" y="12767"/>
                      <a:pt x="2615" y="12584"/>
                    </a:cubicBezTo>
                    <a:cubicBezTo>
                      <a:pt x="1703" y="12493"/>
                      <a:pt x="760" y="12736"/>
                      <a:pt x="1" y="13314"/>
                    </a:cubicBezTo>
                    <a:cubicBezTo>
                      <a:pt x="1" y="13314"/>
                      <a:pt x="2767" y="12767"/>
                      <a:pt x="3496" y="15381"/>
                    </a:cubicBezTo>
                    <a:cubicBezTo>
                      <a:pt x="4226" y="17995"/>
                      <a:pt x="2888" y="21034"/>
                      <a:pt x="4773" y="22858"/>
                    </a:cubicBezTo>
                    <a:cubicBezTo>
                      <a:pt x="6657" y="24682"/>
                      <a:pt x="5381" y="26718"/>
                      <a:pt x="8846" y="29089"/>
                    </a:cubicBezTo>
                    <a:cubicBezTo>
                      <a:pt x="12341" y="31460"/>
                      <a:pt x="13071" y="31369"/>
                      <a:pt x="14621" y="33132"/>
                    </a:cubicBezTo>
                    <a:cubicBezTo>
                      <a:pt x="15350" y="33952"/>
                      <a:pt x="16293" y="34317"/>
                      <a:pt x="17083" y="34712"/>
                    </a:cubicBezTo>
                    <a:lnTo>
                      <a:pt x="39485" y="34712"/>
                    </a:lnTo>
                    <a:cubicBezTo>
                      <a:pt x="39758" y="34074"/>
                      <a:pt x="40184" y="33557"/>
                      <a:pt x="40731" y="33162"/>
                    </a:cubicBezTo>
                    <a:cubicBezTo>
                      <a:pt x="42615" y="31886"/>
                      <a:pt x="44318" y="31399"/>
                      <a:pt x="44561" y="2890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21"/>
              <p:cNvSpPr/>
              <p:nvPr/>
            </p:nvSpPr>
            <p:spPr>
              <a:xfrm>
                <a:off x="4102175" y="4979075"/>
                <a:ext cx="622375" cy="240925"/>
              </a:xfrm>
              <a:custGeom>
                <a:avLst/>
                <a:gdLst/>
                <a:ahLst/>
                <a:cxnLst/>
                <a:rect l="l" t="t" r="r" b="b"/>
                <a:pathLst>
                  <a:path w="24895" h="9637" extrusionOk="0">
                    <a:moveTo>
                      <a:pt x="11824" y="1916"/>
                    </a:moveTo>
                    <a:cubicBezTo>
                      <a:pt x="8146" y="2098"/>
                      <a:pt x="3952" y="2372"/>
                      <a:pt x="2736" y="1186"/>
                    </a:cubicBezTo>
                    <a:cubicBezTo>
                      <a:pt x="1550" y="1"/>
                      <a:pt x="0" y="791"/>
                      <a:pt x="0" y="791"/>
                    </a:cubicBezTo>
                    <a:cubicBezTo>
                      <a:pt x="0" y="791"/>
                      <a:pt x="2462" y="1521"/>
                      <a:pt x="3101" y="3466"/>
                    </a:cubicBezTo>
                    <a:cubicBezTo>
                      <a:pt x="3739" y="5655"/>
                      <a:pt x="4681" y="7752"/>
                      <a:pt x="5958" y="9636"/>
                    </a:cubicBezTo>
                    <a:lnTo>
                      <a:pt x="24894" y="9636"/>
                    </a:lnTo>
                    <a:cubicBezTo>
                      <a:pt x="22736" y="7448"/>
                      <a:pt x="21338" y="7114"/>
                      <a:pt x="18602" y="6050"/>
                    </a:cubicBezTo>
                    <a:cubicBezTo>
                      <a:pt x="15563" y="4864"/>
                      <a:pt x="15472" y="1734"/>
                      <a:pt x="11824" y="19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21"/>
              <p:cNvSpPr/>
              <p:nvPr/>
            </p:nvSpPr>
            <p:spPr>
              <a:xfrm>
                <a:off x="5469225" y="4964650"/>
                <a:ext cx="341975" cy="255350"/>
              </a:xfrm>
              <a:custGeom>
                <a:avLst/>
                <a:gdLst/>
                <a:ahLst/>
                <a:cxnLst/>
                <a:rect l="l" t="t" r="r" b="b"/>
                <a:pathLst>
                  <a:path w="13679" h="10214" extrusionOk="0">
                    <a:moveTo>
                      <a:pt x="12401" y="0"/>
                    </a:moveTo>
                    <a:cubicBezTo>
                      <a:pt x="12401" y="0"/>
                      <a:pt x="12128" y="3010"/>
                      <a:pt x="9818" y="3374"/>
                    </a:cubicBezTo>
                    <a:cubicBezTo>
                      <a:pt x="7538" y="3709"/>
                      <a:pt x="4559" y="3769"/>
                      <a:pt x="4134" y="6019"/>
                    </a:cubicBezTo>
                    <a:cubicBezTo>
                      <a:pt x="3708" y="8268"/>
                      <a:pt x="3860" y="9058"/>
                      <a:pt x="2614" y="9332"/>
                    </a:cubicBezTo>
                    <a:cubicBezTo>
                      <a:pt x="1702" y="9514"/>
                      <a:pt x="669" y="9605"/>
                      <a:pt x="0" y="10213"/>
                    </a:cubicBezTo>
                    <a:lnTo>
                      <a:pt x="10578" y="10213"/>
                    </a:lnTo>
                    <a:cubicBezTo>
                      <a:pt x="10882" y="8238"/>
                      <a:pt x="12249" y="7873"/>
                      <a:pt x="12949" y="6535"/>
                    </a:cubicBezTo>
                    <a:cubicBezTo>
                      <a:pt x="13678" y="5107"/>
                      <a:pt x="12401" y="0"/>
                      <a:pt x="124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21"/>
              <p:cNvSpPr/>
              <p:nvPr/>
            </p:nvSpPr>
            <p:spPr>
              <a:xfrm>
                <a:off x="4102175" y="4352175"/>
                <a:ext cx="1686225" cy="867825"/>
              </a:xfrm>
              <a:custGeom>
                <a:avLst/>
                <a:gdLst/>
                <a:ahLst/>
                <a:cxnLst/>
                <a:rect l="l" t="t" r="r" b="b"/>
                <a:pathLst>
                  <a:path w="67449" h="34713" extrusionOk="0">
                    <a:moveTo>
                      <a:pt x="1186" y="25624"/>
                    </a:moveTo>
                    <a:cubicBezTo>
                      <a:pt x="760" y="25624"/>
                      <a:pt x="365" y="25715"/>
                      <a:pt x="0" y="25898"/>
                    </a:cubicBezTo>
                    <a:cubicBezTo>
                      <a:pt x="0" y="25898"/>
                      <a:pt x="152" y="25928"/>
                      <a:pt x="426" y="26050"/>
                    </a:cubicBezTo>
                    <a:cubicBezTo>
                      <a:pt x="471" y="26043"/>
                      <a:pt x="518" y="26040"/>
                      <a:pt x="566" y="26040"/>
                    </a:cubicBezTo>
                    <a:cubicBezTo>
                      <a:pt x="2167" y="26040"/>
                      <a:pt x="5290" y="29364"/>
                      <a:pt x="5319" y="29393"/>
                    </a:cubicBezTo>
                    <a:lnTo>
                      <a:pt x="5350" y="29424"/>
                    </a:lnTo>
                    <a:lnTo>
                      <a:pt x="5441" y="29454"/>
                    </a:lnTo>
                    <a:cubicBezTo>
                      <a:pt x="5441" y="29454"/>
                      <a:pt x="10882" y="31247"/>
                      <a:pt x="12493" y="33405"/>
                    </a:cubicBezTo>
                    <a:cubicBezTo>
                      <a:pt x="12858" y="33922"/>
                      <a:pt x="13313" y="34348"/>
                      <a:pt x="13800" y="34712"/>
                    </a:cubicBezTo>
                    <a:lnTo>
                      <a:pt x="14924" y="34712"/>
                    </a:lnTo>
                    <a:cubicBezTo>
                      <a:pt x="14165" y="34348"/>
                      <a:pt x="13465" y="33770"/>
                      <a:pt x="12949" y="33071"/>
                    </a:cubicBezTo>
                    <a:cubicBezTo>
                      <a:pt x="11338" y="30913"/>
                      <a:pt x="6322" y="29150"/>
                      <a:pt x="5684" y="28937"/>
                    </a:cubicBezTo>
                    <a:cubicBezTo>
                      <a:pt x="5289" y="28572"/>
                      <a:pt x="2979" y="26171"/>
                      <a:pt x="1186" y="25624"/>
                    </a:cubicBezTo>
                    <a:close/>
                    <a:moveTo>
                      <a:pt x="13982" y="12615"/>
                    </a:moveTo>
                    <a:cubicBezTo>
                      <a:pt x="13405" y="12736"/>
                      <a:pt x="12858" y="12980"/>
                      <a:pt x="12402" y="13314"/>
                    </a:cubicBezTo>
                    <a:cubicBezTo>
                      <a:pt x="12638" y="13292"/>
                      <a:pt x="12874" y="13271"/>
                      <a:pt x="13100" y="13271"/>
                    </a:cubicBezTo>
                    <a:cubicBezTo>
                      <a:pt x="13194" y="13271"/>
                      <a:pt x="13285" y="13275"/>
                      <a:pt x="13374" y="13283"/>
                    </a:cubicBezTo>
                    <a:cubicBezTo>
                      <a:pt x="13648" y="13223"/>
                      <a:pt x="13921" y="13192"/>
                      <a:pt x="14195" y="13192"/>
                    </a:cubicBezTo>
                    <a:cubicBezTo>
                      <a:pt x="14742" y="13192"/>
                      <a:pt x="15259" y="13375"/>
                      <a:pt x="15715" y="13709"/>
                    </a:cubicBezTo>
                    <a:cubicBezTo>
                      <a:pt x="16079" y="14043"/>
                      <a:pt x="16383" y="14439"/>
                      <a:pt x="16596" y="14894"/>
                    </a:cubicBezTo>
                    <a:cubicBezTo>
                      <a:pt x="16779" y="15350"/>
                      <a:pt x="16900" y="15837"/>
                      <a:pt x="16900" y="16353"/>
                    </a:cubicBezTo>
                    <a:cubicBezTo>
                      <a:pt x="16900" y="17296"/>
                      <a:pt x="17721" y="18116"/>
                      <a:pt x="18481" y="18876"/>
                    </a:cubicBezTo>
                    <a:cubicBezTo>
                      <a:pt x="19028" y="19393"/>
                      <a:pt x="19545" y="19940"/>
                      <a:pt x="19666" y="20396"/>
                    </a:cubicBezTo>
                    <a:cubicBezTo>
                      <a:pt x="19849" y="21095"/>
                      <a:pt x="20791" y="22220"/>
                      <a:pt x="22159" y="23314"/>
                    </a:cubicBezTo>
                    <a:cubicBezTo>
                      <a:pt x="23496" y="24347"/>
                      <a:pt x="24955" y="25229"/>
                      <a:pt x="26536" y="25867"/>
                    </a:cubicBezTo>
                    <a:cubicBezTo>
                      <a:pt x="28268" y="26597"/>
                      <a:pt x="29727" y="28147"/>
                      <a:pt x="31034" y="30031"/>
                    </a:cubicBezTo>
                    <a:cubicBezTo>
                      <a:pt x="32037" y="31521"/>
                      <a:pt x="32949" y="33071"/>
                      <a:pt x="33739" y="34682"/>
                    </a:cubicBezTo>
                    <a:lnTo>
                      <a:pt x="34378" y="34712"/>
                    </a:lnTo>
                    <a:cubicBezTo>
                      <a:pt x="33527" y="32980"/>
                      <a:pt x="32554" y="31308"/>
                      <a:pt x="31490" y="29697"/>
                    </a:cubicBezTo>
                    <a:cubicBezTo>
                      <a:pt x="30122" y="27752"/>
                      <a:pt x="28572" y="26141"/>
                      <a:pt x="26748" y="25381"/>
                    </a:cubicBezTo>
                    <a:cubicBezTo>
                      <a:pt x="25229" y="24743"/>
                      <a:pt x="23800" y="23892"/>
                      <a:pt x="22523" y="22888"/>
                    </a:cubicBezTo>
                    <a:cubicBezTo>
                      <a:pt x="21216" y="21855"/>
                      <a:pt x="20365" y="20852"/>
                      <a:pt x="20213" y="20244"/>
                    </a:cubicBezTo>
                    <a:cubicBezTo>
                      <a:pt x="20031" y="19636"/>
                      <a:pt x="19453" y="19059"/>
                      <a:pt x="18876" y="18481"/>
                    </a:cubicBezTo>
                    <a:cubicBezTo>
                      <a:pt x="18207" y="17782"/>
                      <a:pt x="17478" y="17083"/>
                      <a:pt x="17478" y="16353"/>
                    </a:cubicBezTo>
                    <a:cubicBezTo>
                      <a:pt x="17478" y="15776"/>
                      <a:pt x="17326" y="15198"/>
                      <a:pt x="17113" y="14682"/>
                    </a:cubicBezTo>
                    <a:cubicBezTo>
                      <a:pt x="16870" y="14135"/>
                      <a:pt x="16505" y="13648"/>
                      <a:pt x="16049" y="13283"/>
                    </a:cubicBezTo>
                    <a:cubicBezTo>
                      <a:pt x="15532" y="12828"/>
                      <a:pt x="14864" y="12615"/>
                      <a:pt x="14195" y="12615"/>
                    </a:cubicBezTo>
                    <a:close/>
                    <a:moveTo>
                      <a:pt x="32280" y="1"/>
                    </a:moveTo>
                    <a:cubicBezTo>
                      <a:pt x="32280" y="1"/>
                      <a:pt x="32128" y="305"/>
                      <a:pt x="31916" y="852"/>
                    </a:cubicBezTo>
                    <a:cubicBezTo>
                      <a:pt x="31672" y="4590"/>
                      <a:pt x="33557" y="7964"/>
                      <a:pt x="35198" y="10882"/>
                    </a:cubicBezTo>
                    <a:cubicBezTo>
                      <a:pt x="36353" y="12949"/>
                      <a:pt x="37356" y="14742"/>
                      <a:pt x="37356" y="16201"/>
                    </a:cubicBezTo>
                    <a:cubicBezTo>
                      <a:pt x="37417" y="18177"/>
                      <a:pt x="37812" y="20153"/>
                      <a:pt x="38572" y="21977"/>
                    </a:cubicBezTo>
                    <a:cubicBezTo>
                      <a:pt x="39332" y="23922"/>
                      <a:pt x="40274" y="25806"/>
                      <a:pt x="41369" y="27600"/>
                    </a:cubicBezTo>
                    <a:cubicBezTo>
                      <a:pt x="42220" y="29028"/>
                      <a:pt x="42706" y="31855"/>
                      <a:pt x="42980" y="34712"/>
                    </a:cubicBezTo>
                    <a:lnTo>
                      <a:pt x="43557" y="34712"/>
                    </a:lnTo>
                    <a:cubicBezTo>
                      <a:pt x="43253" y="31764"/>
                      <a:pt x="42767" y="28816"/>
                      <a:pt x="41855" y="27296"/>
                    </a:cubicBezTo>
                    <a:cubicBezTo>
                      <a:pt x="40791" y="25533"/>
                      <a:pt x="39879" y="23679"/>
                      <a:pt x="39089" y="21794"/>
                    </a:cubicBezTo>
                    <a:cubicBezTo>
                      <a:pt x="38360" y="20001"/>
                      <a:pt x="37964" y="18116"/>
                      <a:pt x="37934" y="16201"/>
                    </a:cubicBezTo>
                    <a:cubicBezTo>
                      <a:pt x="37934" y="14590"/>
                      <a:pt x="36901" y="12736"/>
                      <a:pt x="35715" y="10609"/>
                    </a:cubicBezTo>
                    <a:cubicBezTo>
                      <a:pt x="34043" y="7660"/>
                      <a:pt x="32128" y="4256"/>
                      <a:pt x="32493" y="548"/>
                    </a:cubicBezTo>
                    <a:cubicBezTo>
                      <a:pt x="32372" y="183"/>
                      <a:pt x="32280" y="1"/>
                      <a:pt x="32280" y="1"/>
                    </a:cubicBezTo>
                    <a:close/>
                    <a:moveTo>
                      <a:pt x="50366" y="5867"/>
                    </a:moveTo>
                    <a:lnTo>
                      <a:pt x="50366" y="5867"/>
                    </a:lnTo>
                    <a:cubicBezTo>
                      <a:pt x="50366" y="5867"/>
                      <a:pt x="50639" y="6201"/>
                      <a:pt x="51004" y="6688"/>
                    </a:cubicBezTo>
                    <a:cubicBezTo>
                      <a:pt x="52098" y="7751"/>
                      <a:pt x="52858" y="9119"/>
                      <a:pt x="53223" y="10578"/>
                    </a:cubicBezTo>
                    <a:cubicBezTo>
                      <a:pt x="53588" y="12098"/>
                      <a:pt x="53588" y="13466"/>
                      <a:pt x="53375" y="13861"/>
                    </a:cubicBezTo>
                    <a:lnTo>
                      <a:pt x="53375" y="13891"/>
                    </a:lnTo>
                    <a:cubicBezTo>
                      <a:pt x="52858" y="14651"/>
                      <a:pt x="52646" y="15594"/>
                      <a:pt x="52828" y="16505"/>
                    </a:cubicBezTo>
                    <a:cubicBezTo>
                      <a:pt x="53010" y="17539"/>
                      <a:pt x="53497" y="18451"/>
                      <a:pt x="54226" y="19211"/>
                    </a:cubicBezTo>
                    <a:cubicBezTo>
                      <a:pt x="55260" y="20335"/>
                      <a:pt x="54226" y="22341"/>
                      <a:pt x="53314" y="24104"/>
                    </a:cubicBezTo>
                    <a:cubicBezTo>
                      <a:pt x="52585" y="25472"/>
                      <a:pt x="51946" y="26749"/>
                      <a:pt x="52250" y="27630"/>
                    </a:cubicBezTo>
                    <a:cubicBezTo>
                      <a:pt x="52767" y="28998"/>
                      <a:pt x="51642" y="30335"/>
                      <a:pt x="49971" y="32372"/>
                    </a:cubicBezTo>
                    <a:cubicBezTo>
                      <a:pt x="49606" y="32797"/>
                      <a:pt x="49211" y="33253"/>
                      <a:pt x="48816" y="33740"/>
                    </a:cubicBezTo>
                    <a:cubicBezTo>
                      <a:pt x="48572" y="34044"/>
                      <a:pt x="48329" y="34348"/>
                      <a:pt x="48086" y="34712"/>
                    </a:cubicBezTo>
                    <a:lnTo>
                      <a:pt x="48816" y="34712"/>
                    </a:lnTo>
                    <a:cubicBezTo>
                      <a:pt x="48998" y="34500"/>
                      <a:pt x="49150" y="34287"/>
                      <a:pt x="49302" y="34104"/>
                    </a:cubicBezTo>
                    <a:cubicBezTo>
                      <a:pt x="49667" y="33618"/>
                      <a:pt x="50062" y="33162"/>
                      <a:pt x="50427" y="32706"/>
                    </a:cubicBezTo>
                    <a:cubicBezTo>
                      <a:pt x="52250" y="30548"/>
                      <a:pt x="53436" y="29089"/>
                      <a:pt x="52828" y="27448"/>
                    </a:cubicBezTo>
                    <a:cubicBezTo>
                      <a:pt x="52615" y="26810"/>
                      <a:pt x="53223" y="25624"/>
                      <a:pt x="53861" y="24347"/>
                    </a:cubicBezTo>
                    <a:cubicBezTo>
                      <a:pt x="54864" y="22433"/>
                      <a:pt x="55989" y="20274"/>
                      <a:pt x="54682" y="18815"/>
                    </a:cubicBezTo>
                    <a:cubicBezTo>
                      <a:pt x="54044" y="18147"/>
                      <a:pt x="53618" y="17326"/>
                      <a:pt x="53436" y="16414"/>
                    </a:cubicBezTo>
                    <a:cubicBezTo>
                      <a:pt x="53284" y="15654"/>
                      <a:pt x="53436" y="14864"/>
                      <a:pt x="53861" y="14195"/>
                    </a:cubicBezTo>
                    <a:lnTo>
                      <a:pt x="53861" y="14165"/>
                    </a:lnTo>
                    <a:cubicBezTo>
                      <a:pt x="54135" y="13679"/>
                      <a:pt x="54196" y="12128"/>
                      <a:pt x="53770" y="10457"/>
                    </a:cubicBezTo>
                    <a:cubicBezTo>
                      <a:pt x="53405" y="8937"/>
                      <a:pt x="52646" y="7569"/>
                      <a:pt x="51582" y="6444"/>
                    </a:cubicBezTo>
                    <a:cubicBezTo>
                      <a:pt x="51187" y="6232"/>
                      <a:pt x="50761" y="6049"/>
                      <a:pt x="50366" y="5867"/>
                    </a:cubicBezTo>
                    <a:close/>
                    <a:moveTo>
                      <a:pt x="67083" y="24499"/>
                    </a:moveTo>
                    <a:cubicBezTo>
                      <a:pt x="67053" y="24834"/>
                      <a:pt x="66992" y="25138"/>
                      <a:pt x="66901" y="25442"/>
                    </a:cubicBezTo>
                    <a:cubicBezTo>
                      <a:pt x="66901" y="27600"/>
                      <a:pt x="65624" y="28785"/>
                      <a:pt x="64652" y="29727"/>
                    </a:cubicBezTo>
                    <a:cubicBezTo>
                      <a:pt x="64044" y="30275"/>
                      <a:pt x="63558" y="30731"/>
                      <a:pt x="63466" y="31308"/>
                    </a:cubicBezTo>
                    <a:cubicBezTo>
                      <a:pt x="63345" y="31946"/>
                      <a:pt x="62980" y="32554"/>
                      <a:pt x="62494" y="33010"/>
                    </a:cubicBezTo>
                    <a:cubicBezTo>
                      <a:pt x="61825" y="33618"/>
                      <a:pt x="61065" y="34135"/>
                      <a:pt x="60214" y="34469"/>
                    </a:cubicBezTo>
                    <a:lnTo>
                      <a:pt x="59819" y="34652"/>
                    </a:lnTo>
                    <a:lnTo>
                      <a:pt x="59697" y="34712"/>
                    </a:lnTo>
                    <a:lnTo>
                      <a:pt x="61035" y="34712"/>
                    </a:lnTo>
                    <a:cubicBezTo>
                      <a:pt x="61703" y="34378"/>
                      <a:pt x="62342" y="33952"/>
                      <a:pt x="62889" y="33436"/>
                    </a:cubicBezTo>
                    <a:cubicBezTo>
                      <a:pt x="63466" y="32889"/>
                      <a:pt x="63862" y="32190"/>
                      <a:pt x="64014" y="31399"/>
                    </a:cubicBezTo>
                    <a:cubicBezTo>
                      <a:pt x="64105" y="31004"/>
                      <a:pt x="64530" y="30639"/>
                      <a:pt x="65047" y="30123"/>
                    </a:cubicBezTo>
                    <a:cubicBezTo>
                      <a:pt x="66020" y="29241"/>
                      <a:pt x="67235" y="28056"/>
                      <a:pt x="67448" y="26080"/>
                    </a:cubicBezTo>
                    <a:cubicBezTo>
                      <a:pt x="67266" y="25168"/>
                      <a:pt x="67083" y="24499"/>
                      <a:pt x="67083" y="2449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4" name="Google Shape;1924;p21"/>
            <p:cNvGrpSpPr/>
            <p:nvPr/>
          </p:nvGrpSpPr>
          <p:grpSpPr>
            <a:xfrm>
              <a:off x="4387657" y="3694416"/>
              <a:ext cx="1252400" cy="1473059"/>
              <a:chOff x="2634050" y="3784550"/>
              <a:chExt cx="1220425" cy="1435450"/>
            </a:xfrm>
          </p:grpSpPr>
          <p:sp>
            <p:nvSpPr>
              <p:cNvPr id="1925" name="Google Shape;1925;p21"/>
              <p:cNvSpPr/>
              <p:nvPr/>
            </p:nvSpPr>
            <p:spPr>
              <a:xfrm>
                <a:off x="3062625" y="4406125"/>
                <a:ext cx="486375" cy="813875"/>
              </a:xfrm>
              <a:custGeom>
                <a:avLst/>
                <a:gdLst/>
                <a:ahLst/>
                <a:cxnLst/>
                <a:rect l="l" t="t" r="r" b="b"/>
                <a:pathLst>
                  <a:path w="19455" h="32555" extrusionOk="0">
                    <a:moveTo>
                      <a:pt x="18390" y="32554"/>
                    </a:moveTo>
                    <a:cubicBezTo>
                      <a:pt x="15229" y="29059"/>
                      <a:pt x="12463" y="25259"/>
                      <a:pt x="10092" y="21186"/>
                    </a:cubicBezTo>
                    <a:cubicBezTo>
                      <a:pt x="1" y="3648"/>
                      <a:pt x="457" y="1095"/>
                      <a:pt x="457" y="1095"/>
                    </a:cubicBezTo>
                    <a:cubicBezTo>
                      <a:pt x="457" y="1095"/>
                      <a:pt x="578" y="1"/>
                      <a:pt x="1399" y="2554"/>
                    </a:cubicBezTo>
                    <a:cubicBezTo>
                      <a:pt x="2189" y="5107"/>
                      <a:pt x="6141" y="12706"/>
                      <a:pt x="11582" y="21855"/>
                    </a:cubicBezTo>
                    <a:cubicBezTo>
                      <a:pt x="13861" y="25655"/>
                      <a:pt x="16506" y="29241"/>
                      <a:pt x="19454" y="32554"/>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21"/>
              <p:cNvSpPr/>
              <p:nvPr/>
            </p:nvSpPr>
            <p:spPr>
              <a:xfrm>
                <a:off x="2820975" y="3784550"/>
                <a:ext cx="262200" cy="674025"/>
              </a:xfrm>
              <a:custGeom>
                <a:avLst/>
                <a:gdLst/>
                <a:ahLst/>
                <a:cxnLst/>
                <a:rect l="l" t="t" r="r" b="b"/>
                <a:pathLst>
                  <a:path w="10488" h="26961" extrusionOk="0">
                    <a:moveTo>
                      <a:pt x="10488" y="26961"/>
                    </a:moveTo>
                    <a:cubicBezTo>
                      <a:pt x="10488" y="19271"/>
                      <a:pt x="1" y="0"/>
                      <a:pt x="1" y="0"/>
                    </a:cubicBezTo>
                    <a:cubicBezTo>
                      <a:pt x="1" y="0"/>
                      <a:pt x="2524" y="10699"/>
                      <a:pt x="4834" y="17630"/>
                    </a:cubicBezTo>
                    <a:cubicBezTo>
                      <a:pt x="7174" y="24590"/>
                      <a:pt x="10488" y="26961"/>
                      <a:pt x="10488" y="269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21"/>
              <p:cNvSpPr/>
              <p:nvPr/>
            </p:nvSpPr>
            <p:spPr>
              <a:xfrm>
                <a:off x="3105950" y="4119650"/>
                <a:ext cx="137550" cy="398200"/>
              </a:xfrm>
              <a:custGeom>
                <a:avLst/>
                <a:gdLst/>
                <a:ahLst/>
                <a:cxnLst/>
                <a:rect l="l" t="t" r="r" b="b"/>
                <a:pathLst>
                  <a:path w="5502" h="15928" extrusionOk="0">
                    <a:moveTo>
                      <a:pt x="4590" y="1"/>
                    </a:moveTo>
                    <a:cubicBezTo>
                      <a:pt x="4590" y="1"/>
                      <a:pt x="2493" y="5593"/>
                      <a:pt x="1277" y="9514"/>
                    </a:cubicBezTo>
                    <a:cubicBezTo>
                      <a:pt x="61" y="13405"/>
                      <a:pt x="0" y="15928"/>
                      <a:pt x="0" y="15928"/>
                    </a:cubicBezTo>
                    <a:cubicBezTo>
                      <a:pt x="5502" y="13314"/>
                      <a:pt x="4590" y="1"/>
                      <a:pt x="45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21"/>
              <p:cNvSpPr/>
              <p:nvPr/>
            </p:nvSpPr>
            <p:spPr>
              <a:xfrm>
                <a:off x="3220700" y="4311150"/>
                <a:ext cx="286500" cy="433150"/>
              </a:xfrm>
              <a:custGeom>
                <a:avLst/>
                <a:gdLst/>
                <a:ahLst/>
                <a:cxnLst/>
                <a:rect l="l" t="t" r="r" b="b"/>
                <a:pathLst>
                  <a:path w="11460" h="17326" extrusionOk="0">
                    <a:moveTo>
                      <a:pt x="0" y="17326"/>
                    </a:moveTo>
                    <a:cubicBezTo>
                      <a:pt x="4408" y="14985"/>
                      <a:pt x="11459" y="0"/>
                      <a:pt x="11459" y="0"/>
                    </a:cubicBezTo>
                    <a:cubicBezTo>
                      <a:pt x="11459" y="0"/>
                      <a:pt x="6018" y="5563"/>
                      <a:pt x="3131" y="9879"/>
                    </a:cubicBezTo>
                    <a:cubicBezTo>
                      <a:pt x="243" y="14225"/>
                      <a:pt x="0" y="17326"/>
                      <a:pt x="0" y="173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21"/>
              <p:cNvSpPr/>
              <p:nvPr/>
            </p:nvSpPr>
            <p:spPr>
              <a:xfrm>
                <a:off x="3163700" y="4172850"/>
                <a:ext cx="215825" cy="463550"/>
              </a:xfrm>
              <a:custGeom>
                <a:avLst/>
                <a:gdLst/>
                <a:ahLst/>
                <a:cxnLst/>
                <a:rect l="l" t="t" r="r" b="b"/>
                <a:pathLst>
                  <a:path w="8633" h="18542" extrusionOk="0">
                    <a:moveTo>
                      <a:pt x="122" y="18542"/>
                    </a:moveTo>
                    <a:cubicBezTo>
                      <a:pt x="3952" y="17326"/>
                      <a:pt x="8633" y="0"/>
                      <a:pt x="8633" y="0"/>
                    </a:cubicBezTo>
                    <a:cubicBezTo>
                      <a:pt x="8633" y="0"/>
                      <a:pt x="3435" y="8420"/>
                      <a:pt x="1733" y="12645"/>
                    </a:cubicBezTo>
                    <a:cubicBezTo>
                      <a:pt x="0" y="16839"/>
                      <a:pt x="122" y="18542"/>
                      <a:pt x="122" y="1854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21"/>
              <p:cNvSpPr/>
              <p:nvPr/>
            </p:nvSpPr>
            <p:spPr>
              <a:xfrm>
                <a:off x="3286050" y="4423600"/>
                <a:ext cx="285725" cy="440775"/>
              </a:xfrm>
              <a:custGeom>
                <a:avLst/>
                <a:gdLst/>
                <a:ahLst/>
                <a:cxnLst/>
                <a:rect l="l" t="t" r="r" b="b"/>
                <a:pathLst>
                  <a:path w="11429" h="17631" extrusionOk="0">
                    <a:moveTo>
                      <a:pt x="0" y="17569"/>
                    </a:moveTo>
                    <a:cubicBezTo>
                      <a:pt x="1459" y="17630"/>
                      <a:pt x="3040" y="15776"/>
                      <a:pt x="5167" y="11065"/>
                    </a:cubicBezTo>
                    <a:cubicBezTo>
                      <a:pt x="7265" y="6323"/>
                      <a:pt x="11429" y="1"/>
                      <a:pt x="11429" y="1"/>
                    </a:cubicBezTo>
                    <a:cubicBezTo>
                      <a:pt x="11429" y="1"/>
                      <a:pt x="5563" y="6171"/>
                      <a:pt x="3040" y="10761"/>
                    </a:cubicBezTo>
                    <a:cubicBezTo>
                      <a:pt x="517" y="15381"/>
                      <a:pt x="0" y="17569"/>
                      <a:pt x="0" y="1756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21"/>
              <p:cNvSpPr/>
              <p:nvPr/>
            </p:nvSpPr>
            <p:spPr>
              <a:xfrm>
                <a:off x="3479825" y="4874225"/>
                <a:ext cx="312325" cy="279650"/>
              </a:xfrm>
              <a:custGeom>
                <a:avLst/>
                <a:gdLst/>
                <a:ahLst/>
                <a:cxnLst/>
                <a:rect l="l" t="t" r="r" b="b"/>
                <a:pathLst>
                  <a:path w="12493" h="11186" extrusionOk="0">
                    <a:moveTo>
                      <a:pt x="4651" y="6079"/>
                    </a:moveTo>
                    <a:cubicBezTo>
                      <a:pt x="669" y="8906"/>
                      <a:pt x="0" y="11186"/>
                      <a:pt x="0" y="11186"/>
                    </a:cubicBezTo>
                    <a:cubicBezTo>
                      <a:pt x="4681" y="10213"/>
                      <a:pt x="12493" y="0"/>
                      <a:pt x="12493" y="0"/>
                    </a:cubicBezTo>
                    <a:cubicBezTo>
                      <a:pt x="12493" y="0"/>
                      <a:pt x="8663" y="3222"/>
                      <a:pt x="4651" y="60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21"/>
              <p:cNvSpPr/>
              <p:nvPr/>
            </p:nvSpPr>
            <p:spPr>
              <a:xfrm>
                <a:off x="3496525" y="5004175"/>
                <a:ext cx="345025" cy="203675"/>
              </a:xfrm>
              <a:custGeom>
                <a:avLst/>
                <a:gdLst/>
                <a:ahLst/>
                <a:cxnLst/>
                <a:rect l="l" t="t" r="r" b="b"/>
                <a:pathLst>
                  <a:path w="13801" h="8147" extrusionOk="0">
                    <a:moveTo>
                      <a:pt x="13800" y="0"/>
                    </a:moveTo>
                    <a:cubicBezTo>
                      <a:pt x="13800" y="0"/>
                      <a:pt x="9819" y="3678"/>
                      <a:pt x="6384" y="3951"/>
                    </a:cubicBezTo>
                    <a:cubicBezTo>
                      <a:pt x="2919" y="4255"/>
                      <a:pt x="1" y="6748"/>
                      <a:pt x="1" y="6748"/>
                    </a:cubicBezTo>
                    <a:cubicBezTo>
                      <a:pt x="7843" y="8146"/>
                      <a:pt x="13800" y="0"/>
                      <a:pt x="138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21"/>
              <p:cNvSpPr/>
              <p:nvPr/>
            </p:nvSpPr>
            <p:spPr>
              <a:xfrm>
                <a:off x="3386350" y="4582425"/>
                <a:ext cx="323725" cy="457475"/>
              </a:xfrm>
              <a:custGeom>
                <a:avLst/>
                <a:gdLst/>
                <a:ahLst/>
                <a:cxnLst/>
                <a:rect l="l" t="t" r="r" b="b"/>
                <a:pathLst>
                  <a:path w="12949" h="18299" extrusionOk="0">
                    <a:moveTo>
                      <a:pt x="0" y="18086"/>
                    </a:moveTo>
                    <a:cubicBezTo>
                      <a:pt x="1703" y="18299"/>
                      <a:pt x="5380" y="15137"/>
                      <a:pt x="6931" y="10700"/>
                    </a:cubicBezTo>
                    <a:cubicBezTo>
                      <a:pt x="8481" y="6232"/>
                      <a:pt x="12949" y="0"/>
                      <a:pt x="12949" y="0"/>
                    </a:cubicBezTo>
                    <a:cubicBezTo>
                      <a:pt x="12949" y="0"/>
                      <a:pt x="6809" y="6201"/>
                      <a:pt x="5016" y="10396"/>
                    </a:cubicBezTo>
                    <a:cubicBezTo>
                      <a:pt x="3253" y="14560"/>
                      <a:pt x="0" y="18086"/>
                      <a:pt x="0" y="1808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21"/>
              <p:cNvSpPr/>
              <p:nvPr/>
            </p:nvSpPr>
            <p:spPr>
              <a:xfrm>
                <a:off x="3333925" y="4476800"/>
                <a:ext cx="335875" cy="484825"/>
              </a:xfrm>
              <a:custGeom>
                <a:avLst/>
                <a:gdLst/>
                <a:ahLst/>
                <a:cxnLst/>
                <a:rect l="l" t="t" r="r" b="b"/>
                <a:pathLst>
                  <a:path w="13435" h="19393" extrusionOk="0">
                    <a:moveTo>
                      <a:pt x="0" y="19180"/>
                    </a:moveTo>
                    <a:cubicBezTo>
                      <a:pt x="1368" y="19393"/>
                      <a:pt x="4407" y="15320"/>
                      <a:pt x="6414" y="10639"/>
                    </a:cubicBezTo>
                    <a:cubicBezTo>
                      <a:pt x="8389" y="5988"/>
                      <a:pt x="13435" y="0"/>
                      <a:pt x="13435" y="0"/>
                    </a:cubicBezTo>
                    <a:cubicBezTo>
                      <a:pt x="10912" y="2098"/>
                      <a:pt x="8632" y="4469"/>
                      <a:pt x="6657" y="7052"/>
                    </a:cubicBezTo>
                    <a:cubicBezTo>
                      <a:pt x="3496" y="11277"/>
                      <a:pt x="0" y="19180"/>
                      <a:pt x="0" y="1918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21"/>
              <p:cNvSpPr/>
              <p:nvPr/>
            </p:nvSpPr>
            <p:spPr>
              <a:xfrm>
                <a:off x="3437250" y="4744275"/>
                <a:ext cx="358700" cy="360975"/>
              </a:xfrm>
              <a:custGeom>
                <a:avLst/>
                <a:gdLst/>
                <a:ahLst/>
                <a:cxnLst/>
                <a:rect l="l" t="t" r="r" b="b"/>
                <a:pathLst>
                  <a:path w="14348" h="14439" extrusionOk="0">
                    <a:moveTo>
                      <a:pt x="1" y="14439"/>
                    </a:moveTo>
                    <a:cubicBezTo>
                      <a:pt x="4044" y="13952"/>
                      <a:pt x="14348" y="1"/>
                      <a:pt x="14348" y="1"/>
                    </a:cubicBezTo>
                    <a:cubicBezTo>
                      <a:pt x="14348" y="1"/>
                      <a:pt x="11187" y="2250"/>
                      <a:pt x="6293" y="6475"/>
                    </a:cubicBezTo>
                    <a:cubicBezTo>
                      <a:pt x="1430" y="10700"/>
                      <a:pt x="1" y="14439"/>
                      <a:pt x="1" y="1443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21"/>
              <p:cNvSpPr/>
              <p:nvPr/>
            </p:nvSpPr>
            <p:spPr>
              <a:xfrm>
                <a:off x="3336200" y="5146250"/>
                <a:ext cx="136050" cy="73750"/>
              </a:xfrm>
              <a:custGeom>
                <a:avLst/>
                <a:gdLst/>
                <a:ahLst/>
                <a:cxnLst/>
                <a:rect l="l" t="t" r="r" b="b"/>
                <a:pathLst>
                  <a:path w="5442" h="2950" extrusionOk="0">
                    <a:moveTo>
                      <a:pt x="0" y="2949"/>
                    </a:moveTo>
                    <a:lnTo>
                      <a:pt x="3405" y="2949"/>
                    </a:lnTo>
                    <a:cubicBezTo>
                      <a:pt x="4195" y="2068"/>
                      <a:pt x="4894" y="1095"/>
                      <a:pt x="5441" y="1"/>
                    </a:cubicBezTo>
                    <a:cubicBezTo>
                      <a:pt x="4195" y="305"/>
                      <a:pt x="2189" y="1460"/>
                      <a:pt x="0" y="294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21"/>
              <p:cNvSpPr/>
              <p:nvPr/>
            </p:nvSpPr>
            <p:spPr>
              <a:xfrm>
                <a:off x="2926600" y="4998075"/>
                <a:ext cx="449125" cy="125425"/>
              </a:xfrm>
              <a:custGeom>
                <a:avLst/>
                <a:gdLst/>
                <a:ahLst/>
                <a:cxnLst/>
                <a:rect l="l" t="t" r="r" b="b"/>
                <a:pathLst>
                  <a:path w="17965" h="5017" extrusionOk="0">
                    <a:moveTo>
                      <a:pt x="17965" y="1065"/>
                    </a:moveTo>
                    <a:cubicBezTo>
                      <a:pt x="16962" y="1"/>
                      <a:pt x="14773" y="62"/>
                      <a:pt x="10913" y="1247"/>
                    </a:cubicBezTo>
                    <a:cubicBezTo>
                      <a:pt x="7053" y="2432"/>
                      <a:pt x="1" y="4864"/>
                      <a:pt x="1" y="4864"/>
                    </a:cubicBezTo>
                    <a:cubicBezTo>
                      <a:pt x="1" y="4864"/>
                      <a:pt x="2524" y="5016"/>
                      <a:pt x="6658" y="4165"/>
                    </a:cubicBezTo>
                    <a:cubicBezTo>
                      <a:pt x="10761" y="3284"/>
                      <a:pt x="17965" y="1065"/>
                      <a:pt x="17965" y="106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21"/>
              <p:cNvSpPr/>
              <p:nvPr/>
            </p:nvSpPr>
            <p:spPr>
              <a:xfrm>
                <a:off x="3048950" y="5061925"/>
                <a:ext cx="376925" cy="158075"/>
              </a:xfrm>
              <a:custGeom>
                <a:avLst/>
                <a:gdLst/>
                <a:ahLst/>
                <a:cxnLst/>
                <a:rect l="l" t="t" r="r" b="b"/>
                <a:pathLst>
                  <a:path w="15077" h="6323" extrusionOk="0">
                    <a:moveTo>
                      <a:pt x="1" y="6322"/>
                    </a:moveTo>
                    <a:lnTo>
                      <a:pt x="3922" y="6322"/>
                    </a:lnTo>
                    <a:cubicBezTo>
                      <a:pt x="8876" y="4407"/>
                      <a:pt x="15077" y="1246"/>
                      <a:pt x="15077" y="1246"/>
                    </a:cubicBezTo>
                    <a:cubicBezTo>
                      <a:pt x="12007" y="0"/>
                      <a:pt x="4773" y="3617"/>
                      <a:pt x="1" y="6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21"/>
              <p:cNvSpPr/>
              <p:nvPr/>
            </p:nvSpPr>
            <p:spPr>
              <a:xfrm>
                <a:off x="3447150" y="5180450"/>
                <a:ext cx="49400" cy="39550"/>
              </a:xfrm>
              <a:custGeom>
                <a:avLst/>
                <a:gdLst/>
                <a:ahLst/>
                <a:cxnLst/>
                <a:rect l="l" t="t" r="r" b="b"/>
                <a:pathLst>
                  <a:path w="1976" h="1582" extrusionOk="0">
                    <a:moveTo>
                      <a:pt x="0" y="1581"/>
                    </a:moveTo>
                    <a:lnTo>
                      <a:pt x="1702" y="1581"/>
                    </a:lnTo>
                    <a:cubicBezTo>
                      <a:pt x="1824" y="1065"/>
                      <a:pt x="1915" y="518"/>
                      <a:pt x="1976" y="1"/>
                    </a:cubicBezTo>
                    <a:cubicBezTo>
                      <a:pt x="1216" y="396"/>
                      <a:pt x="547" y="943"/>
                      <a:pt x="0" y="158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21"/>
              <p:cNvSpPr/>
              <p:nvPr/>
            </p:nvSpPr>
            <p:spPr>
              <a:xfrm>
                <a:off x="3542875" y="5156900"/>
                <a:ext cx="311600" cy="63100"/>
              </a:xfrm>
              <a:custGeom>
                <a:avLst/>
                <a:gdLst/>
                <a:ahLst/>
                <a:cxnLst/>
                <a:rect l="l" t="t" r="r" b="b"/>
                <a:pathLst>
                  <a:path w="12464" h="2524" extrusionOk="0">
                    <a:moveTo>
                      <a:pt x="4743" y="1125"/>
                    </a:moveTo>
                    <a:cubicBezTo>
                      <a:pt x="3071" y="1186"/>
                      <a:pt x="1460" y="1672"/>
                      <a:pt x="1" y="2523"/>
                    </a:cubicBezTo>
                    <a:lnTo>
                      <a:pt x="6506" y="2523"/>
                    </a:lnTo>
                    <a:cubicBezTo>
                      <a:pt x="8573" y="1855"/>
                      <a:pt x="10548" y="1004"/>
                      <a:pt x="12463" y="1"/>
                    </a:cubicBezTo>
                    <a:cubicBezTo>
                      <a:pt x="12463" y="1"/>
                      <a:pt x="7782" y="943"/>
                      <a:pt x="4743" y="112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21"/>
              <p:cNvSpPr/>
              <p:nvPr/>
            </p:nvSpPr>
            <p:spPr>
              <a:xfrm>
                <a:off x="2653050" y="4300500"/>
                <a:ext cx="450650" cy="218125"/>
              </a:xfrm>
              <a:custGeom>
                <a:avLst/>
                <a:gdLst/>
                <a:ahLst/>
                <a:cxnLst/>
                <a:rect l="l" t="t" r="r" b="b"/>
                <a:pathLst>
                  <a:path w="18026" h="8725" extrusionOk="0">
                    <a:moveTo>
                      <a:pt x="7296" y="5563"/>
                    </a:moveTo>
                    <a:cubicBezTo>
                      <a:pt x="10578" y="7478"/>
                      <a:pt x="14256" y="8572"/>
                      <a:pt x="18025" y="8724"/>
                    </a:cubicBezTo>
                    <a:cubicBezTo>
                      <a:pt x="17387" y="7508"/>
                      <a:pt x="14499" y="6505"/>
                      <a:pt x="9575" y="4803"/>
                    </a:cubicBezTo>
                    <a:cubicBezTo>
                      <a:pt x="4651" y="3131"/>
                      <a:pt x="1" y="1"/>
                      <a:pt x="1" y="1"/>
                    </a:cubicBezTo>
                    <a:cubicBezTo>
                      <a:pt x="1" y="1"/>
                      <a:pt x="1794" y="2341"/>
                      <a:pt x="7296" y="556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21"/>
              <p:cNvSpPr/>
              <p:nvPr/>
            </p:nvSpPr>
            <p:spPr>
              <a:xfrm>
                <a:off x="2634050" y="4445650"/>
                <a:ext cx="520550" cy="173275"/>
              </a:xfrm>
              <a:custGeom>
                <a:avLst/>
                <a:gdLst/>
                <a:ahLst/>
                <a:cxnLst/>
                <a:rect l="l" t="t" r="r" b="b"/>
                <a:pathLst>
                  <a:path w="20822" h="6931" extrusionOk="0">
                    <a:moveTo>
                      <a:pt x="20822" y="6930"/>
                    </a:moveTo>
                    <a:cubicBezTo>
                      <a:pt x="20062" y="5684"/>
                      <a:pt x="16171" y="4225"/>
                      <a:pt x="11703" y="3526"/>
                    </a:cubicBezTo>
                    <a:cubicBezTo>
                      <a:pt x="7204" y="2827"/>
                      <a:pt x="1" y="0"/>
                      <a:pt x="1" y="0"/>
                    </a:cubicBezTo>
                    <a:cubicBezTo>
                      <a:pt x="2827" y="1824"/>
                      <a:pt x="5776" y="3435"/>
                      <a:pt x="8846" y="4772"/>
                    </a:cubicBezTo>
                    <a:cubicBezTo>
                      <a:pt x="13709" y="6839"/>
                      <a:pt x="20822" y="6930"/>
                      <a:pt x="20822" y="693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21"/>
              <p:cNvSpPr/>
              <p:nvPr/>
            </p:nvSpPr>
            <p:spPr>
              <a:xfrm>
                <a:off x="2694075" y="4609775"/>
                <a:ext cx="522075" cy="122375"/>
              </a:xfrm>
              <a:custGeom>
                <a:avLst/>
                <a:gdLst/>
                <a:ahLst/>
                <a:cxnLst/>
                <a:rect l="l" t="t" r="r" b="b"/>
                <a:pathLst>
                  <a:path w="20883" h="4895" extrusionOk="0">
                    <a:moveTo>
                      <a:pt x="20883" y="4894"/>
                    </a:moveTo>
                    <a:cubicBezTo>
                      <a:pt x="18998" y="2706"/>
                      <a:pt x="15655" y="1764"/>
                      <a:pt x="11582" y="1551"/>
                    </a:cubicBezTo>
                    <a:cubicBezTo>
                      <a:pt x="7478" y="1369"/>
                      <a:pt x="1" y="1"/>
                      <a:pt x="1" y="1"/>
                    </a:cubicBezTo>
                    <a:cubicBezTo>
                      <a:pt x="2919" y="1460"/>
                      <a:pt x="6019" y="2584"/>
                      <a:pt x="9211" y="3344"/>
                    </a:cubicBezTo>
                    <a:cubicBezTo>
                      <a:pt x="13041" y="4195"/>
                      <a:pt x="16962" y="4712"/>
                      <a:pt x="20883" y="489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21"/>
              <p:cNvSpPr/>
              <p:nvPr/>
            </p:nvSpPr>
            <p:spPr>
              <a:xfrm>
                <a:off x="2727525" y="4765550"/>
                <a:ext cx="554750" cy="122375"/>
              </a:xfrm>
              <a:custGeom>
                <a:avLst/>
                <a:gdLst/>
                <a:ahLst/>
                <a:cxnLst/>
                <a:rect l="l" t="t" r="r" b="b"/>
                <a:pathLst>
                  <a:path w="22190" h="4895" extrusionOk="0">
                    <a:moveTo>
                      <a:pt x="22189" y="3648"/>
                    </a:moveTo>
                    <a:cubicBezTo>
                      <a:pt x="20700" y="1308"/>
                      <a:pt x="15259" y="2159"/>
                      <a:pt x="11064" y="2584"/>
                    </a:cubicBezTo>
                    <a:cubicBezTo>
                      <a:pt x="6900" y="2980"/>
                      <a:pt x="0" y="1"/>
                      <a:pt x="0" y="1"/>
                    </a:cubicBezTo>
                    <a:cubicBezTo>
                      <a:pt x="0" y="1"/>
                      <a:pt x="4256" y="3223"/>
                      <a:pt x="9514" y="4074"/>
                    </a:cubicBezTo>
                    <a:cubicBezTo>
                      <a:pt x="14803" y="4894"/>
                      <a:pt x="22189" y="3648"/>
                      <a:pt x="22189" y="364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21"/>
              <p:cNvSpPr/>
              <p:nvPr/>
            </p:nvSpPr>
            <p:spPr>
              <a:xfrm>
                <a:off x="2794400" y="4888650"/>
                <a:ext cx="533450" cy="95025"/>
              </a:xfrm>
              <a:custGeom>
                <a:avLst/>
                <a:gdLst/>
                <a:ahLst/>
                <a:cxnLst/>
                <a:rect l="l" t="t" r="r" b="b"/>
                <a:pathLst>
                  <a:path w="21338" h="3801" extrusionOk="0">
                    <a:moveTo>
                      <a:pt x="21338" y="2250"/>
                    </a:moveTo>
                    <a:cubicBezTo>
                      <a:pt x="20244" y="1338"/>
                      <a:pt x="18845" y="852"/>
                      <a:pt x="17386" y="852"/>
                    </a:cubicBezTo>
                    <a:cubicBezTo>
                      <a:pt x="14864" y="822"/>
                      <a:pt x="12554" y="1369"/>
                      <a:pt x="8055" y="518"/>
                    </a:cubicBezTo>
                    <a:cubicBezTo>
                      <a:pt x="5380" y="1"/>
                      <a:pt x="2614" y="122"/>
                      <a:pt x="0" y="913"/>
                    </a:cubicBezTo>
                    <a:cubicBezTo>
                      <a:pt x="1094" y="943"/>
                      <a:pt x="2189" y="1034"/>
                      <a:pt x="3252" y="1217"/>
                    </a:cubicBezTo>
                    <a:cubicBezTo>
                      <a:pt x="5076" y="1490"/>
                      <a:pt x="6687" y="2341"/>
                      <a:pt x="11915" y="3253"/>
                    </a:cubicBezTo>
                    <a:cubicBezTo>
                      <a:pt x="15107" y="3800"/>
                      <a:pt x="18359" y="3436"/>
                      <a:pt x="21338" y="225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6" name="Google Shape;1946;p21"/>
            <p:cNvGrpSpPr/>
            <p:nvPr/>
          </p:nvGrpSpPr>
          <p:grpSpPr>
            <a:xfrm>
              <a:off x="4159060" y="4439610"/>
              <a:ext cx="701773" cy="702653"/>
              <a:chOff x="5856000" y="4600650"/>
              <a:chExt cx="618575" cy="619350"/>
            </a:xfrm>
          </p:grpSpPr>
          <p:sp>
            <p:nvSpPr>
              <p:cNvPr id="1947" name="Google Shape;1947;p21"/>
              <p:cNvSpPr/>
              <p:nvPr/>
            </p:nvSpPr>
            <p:spPr>
              <a:xfrm>
                <a:off x="5909200" y="5028475"/>
                <a:ext cx="438475" cy="120100"/>
              </a:xfrm>
              <a:custGeom>
                <a:avLst/>
                <a:gdLst/>
                <a:ahLst/>
                <a:cxnLst/>
                <a:rect l="l" t="t" r="r" b="b"/>
                <a:pathLst>
                  <a:path w="17539" h="4804" extrusionOk="0">
                    <a:moveTo>
                      <a:pt x="3617" y="4469"/>
                    </a:moveTo>
                    <a:cubicBezTo>
                      <a:pt x="5380" y="4803"/>
                      <a:pt x="8085" y="4317"/>
                      <a:pt x="11915" y="2827"/>
                    </a:cubicBezTo>
                    <a:cubicBezTo>
                      <a:pt x="15745" y="1338"/>
                      <a:pt x="17538" y="3952"/>
                      <a:pt x="17538" y="3952"/>
                    </a:cubicBezTo>
                    <a:cubicBezTo>
                      <a:pt x="17447" y="3648"/>
                      <a:pt x="17356" y="3344"/>
                      <a:pt x="17234" y="3040"/>
                    </a:cubicBezTo>
                    <a:cubicBezTo>
                      <a:pt x="16201" y="1"/>
                      <a:pt x="13678" y="1855"/>
                      <a:pt x="7174" y="1642"/>
                    </a:cubicBezTo>
                    <a:cubicBezTo>
                      <a:pt x="7022" y="1642"/>
                      <a:pt x="6870" y="1642"/>
                      <a:pt x="6718" y="1612"/>
                    </a:cubicBezTo>
                    <a:lnTo>
                      <a:pt x="5228" y="2615"/>
                    </a:lnTo>
                    <a:cubicBezTo>
                      <a:pt x="3040" y="4104"/>
                      <a:pt x="0" y="1672"/>
                      <a:pt x="0" y="1672"/>
                    </a:cubicBezTo>
                    <a:cubicBezTo>
                      <a:pt x="0" y="1672"/>
                      <a:pt x="1915" y="4165"/>
                      <a:pt x="3617" y="4469"/>
                    </a:cubicBezTo>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21"/>
              <p:cNvSpPr/>
              <p:nvPr/>
            </p:nvSpPr>
            <p:spPr>
              <a:xfrm>
                <a:off x="6325600" y="4613575"/>
                <a:ext cx="148975" cy="421775"/>
              </a:xfrm>
              <a:custGeom>
                <a:avLst/>
                <a:gdLst/>
                <a:ahLst/>
                <a:cxnLst/>
                <a:rect l="l" t="t" r="r" b="b"/>
                <a:pathLst>
                  <a:path w="5959" h="16871" extrusionOk="0">
                    <a:moveTo>
                      <a:pt x="791" y="15685"/>
                    </a:moveTo>
                    <a:cubicBezTo>
                      <a:pt x="791" y="15685"/>
                      <a:pt x="3041" y="14408"/>
                      <a:pt x="4500" y="8177"/>
                    </a:cubicBezTo>
                    <a:cubicBezTo>
                      <a:pt x="5959" y="1916"/>
                      <a:pt x="5533" y="1"/>
                      <a:pt x="5533" y="1"/>
                    </a:cubicBezTo>
                    <a:cubicBezTo>
                      <a:pt x="4135" y="2432"/>
                      <a:pt x="2858" y="4925"/>
                      <a:pt x="1734" y="7508"/>
                    </a:cubicBezTo>
                    <a:cubicBezTo>
                      <a:pt x="700" y="9879"/>
                      <a:pt x="92" y="12402"/>
                      <a:pt x="1" y="15016"/>
                    </a:cubicBezTo>
                    <a:cubicBezTo>
                      <a:pt x="1" y="15016"/>
                      <a:pt x="92" y="16870"/>
                      <a:pt x="791" y="15685"/>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21"/>
              <p:cNvSpPr/>
              <p:nvPr/>
            </p:nvSpPr>
            <p:spPr>
              <a:xfrm>
                <a:off x="6343100" y="4672850"/>
                <a:ext cx="120075" cy="335900"/>
              </a:xfrm>
              <a:custGeom>
                <a:avLst/>
                <a:gdLst/>
                <a:ahLst/>
                <a:cxnLst/>
                <a:rect l="l" t="t" r="r" b="b"/>
                <a:pathLst>
                  <a:path w="4803" h="13436" extrusionOk="0">
                    <a:moveTo>
                      <a:pt x="4803" y="1"/>
                    </a:moveTo>
                    <a:cubicBezTo>
                      <a:pt x="3252" y="3131"/>
                      <a:pt x="334" y="9514"/>
                      <a:pt x="0" y="13435"/>
                    </a:cubicBezTo>
                    <a:lnTo>
                      <a:pt x="91" y="13314"/>
                    </a:lnTo>
                    <a:cubicBezTo>
                      <a:pt x="91" y="13314"/>
                      <a:pt x="2341" y="12037"/>
                      <a:pt x="3800" y="5806"/>
                    </a:cubicBezTo>
                    <a:cubicBezTo>
                      <a:pt x="4255" y="3891"/>
                      <a:pt x="4590" y="1946"/>
                      <a:pt x="48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21"/>
              <p:cNvSpPr/>
              <p:nvPr/>
            </p:nvSpPr>
            <p:spPr>
              <a:xfrm>
                <a:off x="6235175" y="4600650"/>
                <a:ext cx="131500" cy="431650"/>
              </a:xfrm>
              <a:custGeom>
                <a:avLst/>
                <a:gdLst/>
                <a:ahLst/>
                <a:cxnLst/>
                <a:rect l="l" t="t" r="r" b="b"/>
                <a:pathLst>
                  <a:path w="5260" h="17266" extrusionOk="0">
                    <a:moveTo>
                      <a:pt x="4013" y="15898"/>
                    </a:moveTo>
                    <a:cubicBezTo>
                      <a:pt x="4013" y="15898"/>
                      <a:pt x="5259" y="13649"/>
                      <a:pt x="3314" y="7539"/>
                    </a:cubicBezTo>
                    <a:cubicBezTo>
                      <a:pt x="1338" y="1430"/>
                      <a:pt x="1" y="1"/>
                      <a:pt x="1" y="1"/>
                    </a:cubicBezTo>
                    <a:cubicBezTo>
                      <a:pt x="62" y="2797"/>
                      <a:pt x="244" y="5594"/>
                      <a:pt x="578" y="8360"/>
                    </a:cubicBezTo>
                    <a:cubicBezTo>
                      <a:pt x="913" y="10943"/>
                      <a:pt x="1703" y="13436"/>
                      <a:pt x="2980" y="15685"/>
                    </a:cubicBezTo>
                    <a:cubicBezTo>
                      <a:pt x="2980" y="15685"/>
                      <a:pt x="3983" y="17266"/>
                      <a:pt x="4013" y="15867"/>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21"/>
              <p:cNvSpPr/>
              <p:nvPr/>
            </p:nvSpPr>
            <p:spPr>
              <a:xfrm>
                <a:off x="6264825" y="4651575"/>
                <a:ext cx="101850" cy="349575"/>
              </a:xfrm>
              <a:custGeom>
                <a:avLst/>
                <a:gdLst/>
                <a:ahLst/>
                <a:cxnLst/>
                <a:rect l="l" t="t" r="r" b="b"/>
                <a:pathLst>
                  <a:path w="4074" h="13983" extrusionOk="0">
                    <a:moveTo>
                      <a:pt x="31" y="0"/>
                    </a:moveTo>
                    <a:cubicBezTo>
                      <a:pt x="304" y="3466"/>
                      <a:pt x="1064" y="10457"/>
                      <a:pt x="2797" y="13982"/>
                    </a:cubicBezTo>
                    <a:lnTo>
                      <a:pt x="2797" y="13861"/>
                    </a:lnTo>
                    <a:cubicBezTo>
                      <a:pt x="2797" y="13800"/>
                      <a:pt x="4073" y="11612"/>
                      <a:pt x="2098" y="5502"/>
                    </a:cubicBezTo>
                    <a:cubicBezTo>
                      <a:pt x="1520" y="3618"/>
                      <a:pt x="821" y="179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21"/>
              <p:cNvSpPr/>
              <p:nvPr/>
            </p:nvSpPr>
            <p:spPr>
              <a:xfrm>
                <a:off x="6029250" y="4702475"/>
                <a:ext cx="308550" cy="318425"/>
              </a:xfrm>
              <a:custGeom>
                <a:avLst/>
                <a:gdLst/>
                <a:ahLst/>
                <a:cxnLst/>
                <a:rect l="l" t="t" r="r" b="b"/>
                <a:pathLst>
                  <a:path w="12342" h="12737" extrusionOk="0">
                    <a:moveTo>
                      <a:pt x="11642" y="11551"/>
                    </a:moveTo>
                    <a:cubicBezTo>
                      <a:pt x="11642" y="11551"/>
                      <a:pt x="11551" y="8968"/>
                      <a:pt x="6718" y="4743"/>
                    </a:cubicBezTo>
                    <a:cubicBezTo>
                      <a:pt x="1885" y="518"/>
                      <a:pt x="1" y="1"/>
                      <a:pt x="1" y="1"/>
                    </a:cubicBezTo>
                    <a:cubicBezTo>
                      <a:pt x="1490" y="2372"/>
                      <a:pt x="3101" y="4651"/>
                      <a:pt x="4834" y="6870"/>
                    </a:cubicBezTo>
                    <a:cubicBezTo>
                      <a:pt x="6445" y="8907"/>
                      <a:pt x="8420" y="10639"/>
                      <a:pt x="10639" y="11916"/>
                    </a:cubicBezTo>
                    <a:cubicBezTo>
                      <a:pt x="10639" y="11916"/>
                      <a:pt x="12341" y="12737"/>
                      <a:pt x="11642" y="11551"/>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21"/>
              <p:cNvSpPr/>
              <p:nvPr/>
            </p:nvSpPr>
            <p:spPr>
              <a:xfrm>
                <a:off x="6081675" y="4730600"/>
                <a:ext cx="240150" cy="263700"/>
              </a:xfrm>
              <a:custGeom>
                <a:avLst/>
                <a:gdLst/>
                <a:ahLst/>
                <a:cxnLst/>
                <a:rect l="l" t="t" r="r" b="b"/>
                <a:pathLst>
                  <a:path w="9606" h="10548" extrusionOk="0">
                    <a:moveTo>
                      <a:pt x="1" y="1"/>
                    </a:moveTo>
                    <a:cubicBezTo>
                      <a:pt x="2037" y="2858"/>
                      <a:pt x="6262" y="8420"/>
                      <a:pt x="9606" y="10548"/>
                    </a:cubicBezTo>
                    <a:cubicBezTo>
                      <a:pt x="9576" y="10517"/>
                      <a:pt x="9576" y="10457"/>
                      <a:pt x="9545" y="10426"/>
                    </a:cubicBezTo>
                    <a:cubicBezTo>
                      <a:pt x="9545" y="10426"/>
                      <a:pt x="9454" y="7843"/>
                      <a:pt x="4621" y="3618"/>
                    </a:cubicBezTo>
                    <a:cubicBezTo>
                      <a:pt x="3162" y="2311"/>
                      <a:pt x="1612" y="1095"/>
                      <a:pt x="1" y="1"/>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21"/>
              <p:cNvSpPr/>
              <p:nvPr/>
            </p:nvSpPr>
            <p:spPr>
              <a:xfrm>
                <a:off x="5911475" y="4850675"/>
                <a:ext cx="417200" cy="160350"/>
              </a:xfrm>
              <a:custGeom>
                <a:avLst/>
                <a:gdLst/>
                <a:ahLst/>
                <a:cxnLst/>
                <a:rect l="l" t="t" r="r" b="b"/>
                <a:pathLst>
                  <a:path w="16688" h="6414" extrusionOk="0">
                    <a:moveTo>
                      <a:pt x="15533" y="5623"/>
                    </a:moveTo>
                    <a:cubicBezTo>
                      <a:pt x="15533" y="5623"/>
                      <a:pt x="14317" y="3344"/>
                      <a:pt x="8116" y="1672"/>
                    </a:cubicBezTo>
                    <a:cubicBezTo>
                      <a:pt x="1915" y="0"/>
                      <a:pt x="0" y="365"/>
                      <a:pt x="0" y="365"/>
                    </a:cubicBezTo>
                    <a:cubicBezTo>
                      <a:pt x="2402" y="1824"/>
                      <a:pt x="4833" y="3192"/>
                      <a:pt x="7356" y="4407"/>
                    </a:cubicBezTo>
                    <a:cubicBezTo>
                      <a:pt x="9697" y="5532"/>
                      <a:pt x="12219" y="6231"/>
                      <a:pt x="14803" y="6414"/>
                    </a:cubicBezTo>
                    <a:cubicBezTo>
                      <a:pt x="14803" y="6414"/>
                      <a:pt x="16688" y="6414"/>
                      <a:pt x="15533" y="5654"/>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21"/>
              <p:cNvSpPr/>
              <p:nvPr/>
            </p:nvSpPr>
            <p:spPr>
              <a:xfrm>
                <a:off x="5970750" y="4862075"/>
                <a:ext cx="332100" cy="131475"/>
              </a:xfrm>
              <a:custGeom>
                <a:avLst/>
                <a:gdLst/>
                <a:ahLst/>
                <a:cxnLst/>
                <a:rect l="l" t="t" r="r" b="b"/>
                <a:pathLst>
                  <a:path w="13284" h="5259" extrusionOk="0">
                    <a:moveTo>
                      <a:pt x="0" y="0"/>
                    </a:moveTo>
                    <a:cubicBezTo>
                      <a:pt x="3070" y="1672"/>
                      <a:pt x="9332" y="4803"/>
                      <a:pt x="13283" y="5258"/>
                    </a:cubicBezTo>
                    <a:cubicBezTo>
                      <a:pt x="13222" y="5228"/>
                      <a:pt x="13192" y="5198"/>
                      <a:pt x="13162" y="5167"/>
                    </a:cubicBezTo>
                    <a:cubicBezTo>
                      <a:pt x="13162" y="5167"/>
                      <a:pt x="11946" y="2888"/>
                      <a:pt x="5745" y="1216"/>
                    </a:cubicBezTo>
                    <a:cubicBezTo>
                      <a:pt x="3860" y="699"/>
                      <a:pt x="1946" y="27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21"/>
              <p:cNvSpPr/>
              <p:nvPr/>
            </p:nvSpPr>
            <p:spPr>
              <a:xfrm>
                <a:off x="5856000" y="4907650"/>
                <a:ext cx="586650" cy="312350"/>
              </a:xfrm>
              <a:custGeom>
                <a:avLst/>
                <a:gdLst/>
                <a:ahLst/>
                <a:cxnLst/>
                <a:rect l="l" t="t" r="r" b="b"/>
                <a:pathLst>
                  <a:path w="23466" h="12494" extrusionOk="0">
                    <a:moveTo>
                      <a:pt x="21764" y="6323"/>
                    </a:moveTo>
                    <a:cubicBezTo>
                      <a:pt x="20852" y="3770"/>
                      <a:pt x="19666" y="2372"/>
                      <a:pt x="15563" y="3192"/>
                    </a:cubicBezTo>
                    <a:cubicBezTo>
                      <a:pt x="11490" y="4013"/>
                      <a:pt x="7599" y="3891"/>
                      <a:pt x="5198" y="3192"/>
                    </a:cubicBezTo>
                    <a:cubicBezTo>
                      <a:pt x="2797" y="2493"/>
                      <a:pt x="0" y="1"/>
                      <a:pt x="0" y="1"/>
                    </a:cubicBezTo>
                    <a:cubicBezTo>
                      <a:pt x="0" y="1"/>
                      <a:pt x="2827" y="6262"/>
                      <a:pt x="9302" y="6475"/>
                    </a:cubicBezTo>
                    <a:cubicBezTo>
                      <a:pt x="15806" y="6688"/>
                      <a:pt x="18329" y="4834"/>
                      <a:pt x="19362" y="7873"/>
                    </a:cubicBezTo>
                    <a:cubicBezTo>
                      <a:pt x="20305" y="10548"/>
                      <a:pt x="19910" y="11399"/>
                      <a:pt x="20791" y="12493"/>
                    </a:cubicBezTo>
                    <a:lnTo>
                      <a:pt x="23466" y="12493"/>
                    </a:lnTo>
                    <a:cubicBezTo>
                      <a:pt x="22919" y="10305"/>
                      <a:pt x="22250" y="7660"/>
                      <a:pt x="21764" y="63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1957" name="Google Shape;1957;p21"/>
          <p:cNvPicPr preferRelativeResize="0"/>
          <p:nvPr/>
        </p:nvPicPr>
        <p:blipFill>
          <a:blip r:embed="rId2">
            <a:alphaModFix amt="50000"/>
          </a:blip>
          <a:stretch>
            <a:fillRect/>
          </a:stretch>
        </p:blipFill>
        <p:spPr>
          <a:xfrm>
            <a:off x="-2494150" y="3306005"/>
            <a:ext cx="3742525" cy="3347995"/>
          </a:xfrm>
          <a:prstGeom prst="rect">
            <a:avLst/>
          </a:prstGeom>
          <a:noFill/>
          <a:ln>
            <a:noFill/>
          </a:ln>
        </p:spPr>
      </p:pic>
      <p:pic>
        <p:nvPicPr>
          <p:cNvPr id="1958" name="Google Shape;1958;p21"/>
          <p:cNvPicPr preferRelativeResize="0"/>
          <p:nvPr/>
        </p:nvPicPr>
        <p:blipFill>
          <a:blip r:embed="rId2">
            <a:alphaModFix amt="50000"/>
          </a:blip>
          <a:stretch>
            <a:fillRect/>
          </a:stretch>
        </p:blipFill>
        <p:spPr>
          <a:xfrm>
            <a:off x="3534825" y="3713475"/>
            <a:ext cx="2958175" cy="2646325"/>
          </a:xfrm>
          <a:prstGeom prst="rect">
            <a:avLst/>
          </a:prstGeom>
          <a:noFill/>
          <a:ln>
            <a:noFill/>
          </a:ln>
        </p:spPr>
      </p:pic>
      <p:pic>
        <p:nvPicPr>
          <p:cNvPr id="1959" name="Google Shape;1959;p21"/>
          <p:cNvPicPr preferRelativeResize="0"/>
          <p:nvPr/>
        </p:nvPicPr>
        <p:blipFill>
          <a:blip r:embed="rId2">
            <a:alphaModFix amt="50000"/>
          </a:blip>
          <a:stretch>
            <a:fillRect/>
          </a:stretch>
        </p:blipFill>
        <p:spPr>
          <a:xfrm>
            <a:off x="2727500" y="-1547225"/>
            <a:ext cx="2958175" cy="264632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1">
  <p:cSld name="CUSTOM_10">
    <p:spTree>
      <p:nvGrpSpPr>
        <p:cNvPr id="1" name="Shape 1960"/>
        <p:cNvGrpSpPr/>
        <p:nvPr/>
      </p:nvGrpSpPr>
      <p:grpSpPr>
        <a:xfrm>
          <a:off x="0" y="0"/>
          <a:ext cx="0" cy="0"/>
          <a:chOff x="0" y="0"/>
          <a:chExt cx="0" cy="0"/>
        </a:xfrm>
      </p:grpSpPr>
      <p:sp>
        <p:nvSpPr>
          <p:cNvPr id="1961" name="Google Shape;1961;p22"/>
          <p:cNvSpPr/>
          <p:nvPr/>
        </p:nvSpPr>
        <p:spPr>
          <a:xfrm rot="-3482857" flipH="1">
            <a:off x="7706678" y="-1031931"/>
            <a:ext cx="2193270" cy="2836664"/>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62" name="Google Shape;1962;p22"/>
          <p:cNvGrpSpPr/>
          <p:nvPr/>
        </p:nvGrpSpPr>
        <p:grpSpPr>
          <a:xfrm rot="-8236893" flipH="1">
            <a:off x="8161871" y="-382950"/>
            <a:ext cx="1160581" cy="1843510"/>
            <a:chOff x="4836950" y="647600"/>
            <a:chExt cx="1160575" cy="1843500"/>
          </a:xfrm>
        </p:grpSpPr>
        <p:sp>
          <p:nvSpPr>
            <p:cNvPr id="1963" name="Google Shape;1963;p22"/>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22"/>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22"/>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22"/>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22"/>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22"/>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22"/>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22"/>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22"/>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22"/>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22"/>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22"/>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22"/>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22"/>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22"/>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22"/>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22"/>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22"/>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1" name="Google Shape;1981;p22"/>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22"/>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22"/>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22"/>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22"/>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22"/>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87" name="Google Shape;1987;p22"/>
          <p:cNvSpPr/>
          <p:nvPr/>
        </p:nvSpPr>
        <p:spPr>
          <a:xfrm rot="-818203">
            <a:off x="-2503374" y="-605378"/>
            <a:ext cx="3855895" cy="1983543"/>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88" name="Google Shape;1988;p22"/>
          <p:cNvGrpSpPr/>
          <p:nvPr/>
        </p:nvGrpSpPr>
        <p:grpSpPr>
          <a:xfrm rot="1702189" flipH="1">
            <a:off x="-1959604" y="-942952"/>
            <a:ext cx="3117292" cy="2414378"/>
            <a:chOff x="9298389" y="-164681"/>
            <a:chExt cx="3403527" cy="2636070"/>
          </a:xfrm>
        </p:grpSpPr>
        <p:sp>
          <p:nvSpPr>
            <p:cNvPr id="1989" name="Google Shape;1989;p22"/>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22"/>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1" name="Google Shape;1991;p22"/>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a:lvl1pPr>
            <a:lvl2pPr lvl="1">
              <a:spcBef>
                <a:spcPts val="0"/>
              </a:spcBef>
              <a:spcAft>
                <a:spcPts val="0"/>
              </a:spcAft>
              <a:buSzPts val="3000"/>
              <a:buNone/>
              <a:defRPr>
                <a:latin typeface="Poppins"/>
                <a:ea typeface="Poppins"/>
                <a:cs typeface="Poppins"/>
                <a:sym typeface="Poppins"/>
              </a:defRPr>
            </a:lvl2pPr>
            <a:lvl3pPr lvl="2">
              <a:spcBef>
                <a:spcPts val="0"/>
              </a:spcBef>
              <a:spcAft>
                <a:spcPts val="0"/>
              </a:spcAft>
              <a:buSzPts val="3000"/>
              <a:buNone/>
              <a:defRPr>
                <a:latin typeface="Poppins"/>
                <a:ea typeface="Poppins"/>
                <a:cs typeface="Poppins"/>
                <a:sym typeface="Poppins"/>
              </a:defRPr>
            </a:lvl3pPr>
            <a:lvl4pPr lvl="3">
              <a:spcBef>
                <a:spcPts val="0"/>
              </a:spcBef>
              <a:spcAft>
                <a:spcPts val="0"/>
              </a:spcAft>
              <a:buSzPts val="3000"/>
              <a:buNone/>
              <a:defRPr>
                <a:latin typeface="Poppins"/>
                <a:ea typeface="Poppins"/>
                <a:cs typeface="Poppins"/>
                <a:sym typeface="Poppins"/>
              </a:defRPr>
            </a:lvl4pPr>
            <a:lvl5pPr lvl="4">
              <a:spcBef>
                <a:spcPts val="0"/>
              </a:spcBef>
              <a:spcAft>
                <a:spcPts val="0"/>
              </a:spcAft>
              <a:buSzPts val="3000"/>
              <a:buNone/>
              <a:defRPr>
                <a:latin typeface="Poppins"/>
                <a:ea typeface="Poppins"/>
                <a:cs typeface="Poppins"/>
                <a:sym typeface="Poppins"/>
              </a:defRPr>
            </a:lvl5pPr>
            <a:lvl6pPr lvl="5">
              <a:spcBef>
                <a:spcPts val="0"/>
              </a:spcBef>
              <a:spcAft>
                <a:spcPts val="0"/>
              </a:spcAft>
              <a:buSzPts val="3000"/>
              <a:buNone/>
              <a:defRPr>
                <a:latin typeface="Poppins"/>
                <a:ea typeface="Poppins"/>
                <a:cs typeface="Poppins"/>
                <a:sym typeface="Poppins"/>
              </a:defRPr>
            </a:lvl6pPr>
            <a:lvl7pPr lvl="6">
              <a:spcBef>
                <a:spcPts val="0"/>
              </a:spcBef>
              <a:spcAft>
                <a:spcPts val="0"/>
              </a:spcAft>
              <a:buSzPts val="3000"/>
              <a:buNone/>
              <a:defRPr>
                <a:latin typeface="Poppins"/>
                <a:ea typeface="Poppins"/>
                <a:cs typeface="Poppins"/>
                <a:sym typeface="Poppins"/>
              </a:defRPr>
            </a:lvl7pPr>
            <a:lvl8pPr lvl="7">
              <a:spcBef>
                <a:spcPts val="0"/>
              </a:spcBef>
              <a:spcAft>
                <a:spcPts val="0"/>
              </a:spcAft>
              <a:buSzPts val="3000"/>
              <a:buNone/>
              <a:defRPr>
                <a:latin typeface="Poppins"/>
                <a:ea typeface="Poppins"/>
                <a:cs typeface="Poppins"/>
                <a:sym typeface="Poppins"/>
              </a:defRPr>
            </a:lvl8pPr>
            <a:lvl9pPr lvl="8">
              <a:spcBef>
                <a:spcPts val="0"/>
              </a:spcBef>
              <a:spcAft>
                <a:spcPts val="0"/>
              </a:spcAft>
              <a:buSzPts val="3000"/>
              <a:buNone/>
              <a:defRPr>
                <a:latin typeface="Poppins"/>
                <a:ea typeface="Poppins"/>
                <a:cs typeface="Poppins"/>
                <a:sym typeface="Poppins"/>
              </a:defRPr>
            </a:lvl9pPr>
          </a:lstStyle>
          <a:p>
            <a:endParaRPr/>
          </a:p>
        </p:txBody>
      </p:sp>
      <p:sp>
        <p:nvSpPr>
          <p:cNvPr id="1992" name="Google Shape;1992;p22"/>
          <p:cNvSpPr txBox="1">
            <a:spLocks noGrp="1"/>
          </p:cNvSpPr>
          <p:nvPr>
            <p:ph type="body" idx="1"/>
          </p:nvPr>
        </p:nvSpPr>
        <p:spPr>
          <a:xfrm>
            <a:off x="720000" y="1620450"/>
            <a:ext cx="3801000" cy="29829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1pPr>
            <a:lvl2pPr marL="914400" lvl="1"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2pPr>
            <a:lvl3pPr marL="1371600" lvl="2"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3pPr>
            <a:lvl4pPr marL="1828800" lvl="3"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4pPr>
            <a:lvl5pPr marL="2286000" lvl="4"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5pPr>
            <a:lvl6pPr marL="2743200" lvl="5"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6pPr>
            <a:lvl7pPr marL="3200400" lvl="6"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7pPr>
            <a:lvl8pPr marL="3657600" lvl="7"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8pPr>
            <a:lvl9pPr marL="4114800" lvl="8"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9pPr>
          </a:lstStyle>
          <a:p>
            <a:endParaRPr/>
          </a:p>
        </p:txBody>
      </p:sp>
      <p:sp>
        <p:nvSpPr>
          <p:cNvPr id="1993" name="Google Shape;1993;p22"/>
          <p:cNvSpPr txBox="1">
            <a:spLocks noGrp="1"/>
          </p:cNvSpPr>
          <p:nvPr>
            <p:ph type="body" idx="2"/>
          </p:nvPr>
        </p:nvSpPr>
        <p:spPr>
          <a:xfrm>
            <a:off x="4623125" y="1620575"/>
            <a:ext cx="3801000" cy="12240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1pPr>
            <a:lvl2pPr marL="914400" lvl="1"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2pPr>
            <a:lvl3pPr marL="1371600" lvl="2"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3pPr>
            <a:lvl4pPr marL="1828800" lvl="3"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4pPr>
            <a:lvl5pPr marL="2286000" lvl="4"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5pPr>
            <a:lvl6pPr marL="2743200" lvl="5"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6pPr>
            <a:lvl7pPr marL="3200400" lvl="6"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7pPr>
            <a:lvl8pPr marL="3657600" lvl="7"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8pPr>
            <a:lvl9pPr marL="4114800" lvl="8"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9pPr>
          </a:lstStyle>
          <a:p>
            <a:endParaRPr/>
          </a:p>
        </p:txBody>
      </p:sp>
      <p:pic>
        <p:nvPicPr>
          <p:cNvPr id="1994" name="Google Shape;1994;p22"/>
          <p:cNvPicPr preferRelativeResize="0"/>
          <p:nvPr/>
        </p:nvPicPr>
        <p:blipFill>
          <a:blip r:embed="rId2">
            <a:alphaModFix amt="52000"/>
          </a:blip>
          <a:stretch>
            <a:fillRect/>
          </a:stretch>
        </p:blipFill>
        <p:spPr>
          <a:xfrm>
            <a:off x="-2116525" y="-1420795"/>
            <a:ext cx="3742525" cy="3347995"/>
          </a:xfrm>
          <a:prstGeom prst="rect">
            <a:avLst/>
          </a:prstGeom>
          <a:noFill/>
          <a:ln>
            <a:noFill/>
          </a:ln>
        </p:spPr>
      </p:pic>
      <p:pic>
        <p:nvPicPr>
          <p:cNvPr id="1995" name="Google Shape;1995;p22"/>
          <p:cNvPicPr preferRelativeResize="0"/>
          <p:nvPr/>
        </p:nvPicPr>
        <p:blipFill>
          <a:blip r:embed="rId2">
            <a:alphaModFix amt="52000"/>
          </a:blip>
          <a:stretch>
            <a:fillRect/>
          </a:stretch>
        </p:blipFill>
        <p:spPr>
          <a:xfrm>
            <a:off x="7519425" y="-1031950"/>
            <a:ext cx="3742525" cy="33479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hree columns">
  <p:cSld name="CUSTOM_3">
    <p:spTree>
      <p:nvGrpSpPr>
        <p:cNvPr id="1" name="Shape 1996"/>
        <p:cNvGrpSpPr/>
        <p:nvPr/>
      </p:nvGrpSpPr>
      <p:grpSpPr>
        <a:xfrm>
          <a:off x="0" y="0"/>
          <a:ext cx="0" cy="0"/>
          <a:chOff x="0" y="0"/>
          <a:chExt cx="0" cy="0"/>
        </a:xfrm>
      </p:grpSpPr>
      <p:sp>
        <p:nvSpPr>
          <p:cNvPr id="1997" name="Google Shape;1997;p23"/>
          <p:cNvSpPr txBox="1">
            <a:spLocks noGrp="1"/>
          </p:cNvSpPr>
          <p:nvPr>
            <p:ph type="title"/>
          </p:nvPr>
        </p:nvSpPr>
        <p:spPr>
          <a:xfrm>
            <a:off x="720000" y="2617772"/>
            <a:ext cx="2336400" cy="383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998" name="Google Shape;1998;p23"/>
          <p:cNvSpPr txBox="1">
            <a:spLocks noGrp="1"/>
          </p:cNvSpPr>
          <p:nvPr>
            <p:ph type="subTitle" idx="1"/>
          </p:nvPr>
        </p:nvSpPr>
        <p:spPr>
          <a:xfrm>
            <a:off x="720000" y="3136575"/>
            <a:ext cx="2336400" cy="1467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99" name="Google Shape;1999;p23"/>
          <p:cNvSpPr txBox="1">
            <a:spLocks noGrp="1"/>
          </p:cNvSpPr>
          <p:nvPr>
            <p:ph type="title" idx="2"/>
          </p:nvPr>
        </p:nvSpPr>
        <p:spPr>
          <a:xfrm>
            <a:off x="3403796" y="2617772"/>
            <a:ext cx="2336400" cy="383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000" name="Google Shape;2000;p23"/>
          <p:cNvSpPr txBox="1">
            <a:spLocks noGrp="1"/>
          </p:cNvSpPr>
          <p:nvPr>
            <p:ph type="subTitle" idx="3"/>
          </p:nvPr>
        </p:nvSpPr>
        <p:spPr>
          <a:xfrm>
            <a:off x="3403796" y="3136501"/>
            <a:ext cx="2336400" cy="1467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01" name="Google Shape;2001;p23"/>
          <p:cNvSpPr txBox="1">
            <a:spLocks noGrp="1"/>
          </p:cNvSpPr>
          <p:nvPr>
            <p:ph type="title" idx="4"/>
          </p:nvPr>
        </p:nvSpPr>
        <p:spPr>
          <a:xfrm>
            <a:off x="6087592" y="2617772"/>
            <a:ext cx="2336400" cy="383700"/>
          </a:xfrm>
          <a:prstGeom prst="rect">
            <a:avLst/>
          </a:prstGeom>
        </p:spPr>
        <p:txBody>
          <a:bodyPr spcFirstLastPara="1" wrap="square" lIns="91425" tIns="91425" rIns="91425" bIns="91425" anchor="ctr" anchorCtr="0">
            <a:noAutofit/>
          </a:bodyPr>
          <a:lstStyle>
            <a:lvl1pPr lvl="0" algn="ctr" rtl="0">
              <a:spcBef>
                <a:spcPts val="120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002" name="Google Shape;2002;p23"/>
          <p:cNvSpPr txBox="1">
            <a:spLocks noGrp="1"/>
          </p:cNvSpPr>
          <p:nvPr>
            <p:ph type="subTitle" idx="5"/>
          </p:nvPr>
        </p:nvSpPr>
        <p:spPr>
          <a:xfrm>
            <a:off x="6087592" y="3136501"/>
            <a:ext cx="2336400" cy="1467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03" name="Google Shape;2003;p23"/>
          <p:cNvSpPr/>
          <p:nvPr/>
        </p:nvSpPr>
        <p:spPr>
          <a:xfrm rot="3482857">
            <a:off x="-700286" y="-1031931"/>
            <a:ext cx="2193270" cy="2836664"/>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04" name="Google Shape;2004;p23"/>
          <p:cNvGrpSpPr/>
          <p:nvPr/>
        </p:nvGrpSpPr>
        <p:grpSpPr>
          <a:xfrm rot="8236893">
            <a:off x="-122790" y="-382950"/>
            <a:ext cx="1160581" cy="1843510"/>
            <a:chOff x="4836950" y="647600"/>
            <a:chExt cx="1160575" cy="1843500"/>
          </a:xfrm>
        </p:grpSpPr>
        <p:sp>
          <p:nvSpPr>
            <p:cNvPr id="2005" name="Google Shape;2005;p23"/>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23"/>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23"/>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23"/>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23"/>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23"/>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23"/>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23"/>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23"/>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23"/>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23"/>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23"/>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23"/>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23"/>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23"/>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23"/>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23"/>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23"/>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23"/>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23"/>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23"/>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23"/>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23"/>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23"/>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29" name="Google Shape;2029;p23"/>
          <p:cNvSpPr/>
          <p:nvPr/>
        </p:nvSpPr>
        <p:spPr>
          <a:xfrm rot="-695360" flipH="1">
            <a:off x="7542352" y="-986365"/>
            <a:ext cx="3855895" cy="1983544"/>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30" name="Google Shape;2030;p23"/>
          <p:cNvGrpSpPr/>
          <p:nvPr/>
        </p:nvGrpSpPr>
        <p:grpSpPr>
          <a:xfrm rot="-1702004">
            <a:off x="7920647" y="-887877"/>
            <a:ext cx="3403432" cy="2635996"/>
            <a:chOff x="9298389" y="-164681"/>
            <a:chExt cx="3403527" cy="2636070"/>
          </a:xfrm>
        </p:grpSpPr>
        <p:sp>
          <p:nvSpPr>
            <p:cNvPr id="2031" name="Google Shape;2031;p23"/>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23"/>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3" name="Google Shape;2033;p23"/>
          <p:cNvSpPr txBox="1">
            <a:spLocks noGrp="1"/>
          </p:cNvSpPr>
          <p:nvPr>
            <p:ph type="title" idx="6"/>
          </p:nvPr>
        </p:nvSpPr>
        <p:spPr>
          <a:xfrm>
            <a:off x="720000" y="526266"/>
            <a:ext cx="7704000" cy="594000"/>
          </a:xfrm>
          <a:prstGeom prst="rect">
            <a:avLst/>
          </a:prstGeom>
        </p:spPr>
        <p:txBody>
          <a:bodyPr spcFirstLastPara="1" wrap="square" lIns="91425" tIns="91425" rIns="91425" bIns="91425" anchor="ctr" anchorCtr="0">
            <a:noAutofit/>
          </a:bodyPr>
          <a:lstStyle>
            <a:lvl1pPr lvl="0" algn="ctr">
              <a:lnSpc>
                <a:spcPct val="115000"/>
              </a:lnSpc>
              <a:spcBef>
                <a:spcPts val="120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pic>
        <p:nvPicPr>
          <p:cNvPr id="2034" name="Google Shape;2034;p23"/>
          <p:cNvPicPr preferRelativeResize="0"/>
          <p:nvPr/>
        </p:nvPicPr>
        <p:blipFill>
          <a:blip r:embed="rId2">
            <a:alphaModFix amt="51000"/>
          </a:blip>
          <a:stretch>
            <a:fillRect/>
          </a:stretch>
        </p:blipFill>
        <p:spPr>
          <a:xfrm>
            <a:off x="-2116525" y="-1420795"/>
            <a:ext cx="3742525" cy="3347995"/>
          </a:xfrm>
          <a:prstGeom prst="rect">
            <a:avLst/>
          </a:prstGeom>
          <a:noFill/>
          <a:ln>
            <a:noFill/>
          </a:ln>
        </p:spPr>
      </p:pic>
      <p:pic>
        <p:nvPicPr>
          <p:cNvPr id="2035" name="Google Shape;2035;p23"/>
          <p:cNvPicPr preferRelativeResize="0"/>
          <p:nvPr/>
        </p:nvPicPr>
        <p:blipFill>
          <a:blip r:embed="rId2">
            <a:alphaModFix amt="51000"/>
          </a:blip>
          <a:stretch>
            <a:fillRect/>
          </a:stretch>
        </p:blipFill>
        <p:spPr>
          <a:xfrm>
            <a:off x="7818900" y="-997375"/>
            <a:ext cx="3742525" cy="334799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four columns">
  <p:cSld name="CUSTOM_4">
    <p:spTree>
      <p:nvGrpSpPr>
        <p:cNvPr id="1" name="Shape 2036"/>
        <p:cNvGrpSpPr/>
        <p:nvPr/>
      </p:nvGrpSpPr>
      <p:grpSpPr>
        <a:xfrm>
          <a:off x="0" y="0"/>
          <a:ext cx="0" cy="0"/>
          <a:chOff x="0" y="0"/>
          <a:chExt cx="0" cy="0"/>
        </a:xfrm>
      </p:grpSpPr>
      <p:sp>
        <p:nvSpPr>
          <p:cNvPr id="2037" name="Google Shape;2037;p24"/>
          <p:cNvSpPr/>
          <p:nvPr/>
        </p:nvSpPr>
        <p:spPr>
          <a:xfrm>
            <a:off x="6076850" y="-537900"/>
            <a:ext cx="5500082" cy="6059819"/>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24"/>
          <p:cNvSpPr txBox="1">
            <a:spLocks noGrp="1"/>
          </p:cNvSpPr>
          <p:nvPr>
            <p:ph type="title"/>
          </p:nvPr>
        </p:nvSpPr>
        <p:spPr>
          <a:xfrm>
            <a:off x="720000" y="540000"/>
            <a:ext cx="51021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039" name="Google Shape;2039;p24"/>
          <p:cNvSpPr txBox="1">
            <a:spLocks noGrp="1"/>
          </p:cNvSpPr>
          <p:nvPr>
            <p:ph type="title" idx="2"/>
          </p:nvPr>
        </p:nvSpPr>
        <p:spPr>
          <a:xfrm>
            <a:off x="2020441" y="2239950"/>
            <a:ext cx="11976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040" name="Google Shape;2040;p24"/>
          <p:cNvSpPr txBox="1">
            <a:spLocks noGrp="1"/>
          </p:cNvSpPr>
          <p:nvPr>
            <p:ph type="subTitle" idx="1"/>
          </p:nvPr>
        </p:nvSpPr>
        <p:spPr>
          <a:xfrm>
            <a:off x="2020448" y="2826475"/>
            <a:ext cx="1197600" cy="900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AutoNum type="alphaUcPeriod"/>
              <a:defRPr sz="1400"/>
            </a:lvl1pPr>
            <a:lvl2pPr lvl="1" algn="ctr" rtl="0">
              <a:lnSpc>
                <a:spcPct val="100000"/>
              </a:lnSpc>
              <a:spcBef>
                <a:spcPts val="0"/>
              </a:spcBef>
              <a:spcAft>
                <a:spcPts val="0"/>
              </a:spcAft>
              <a:buSzPts val="1400"/>
              <a:buAutoNum type="alphaLcPeriod"/>
              <a:defRPr/>
            </a:lvl2pPr>
            <a:lvl3pPr lvl="2" algn="ctr" rtl="0">
              <a:lnSpc>
                <a:spcPct val="100000"/>
              </a:lnSpc>
              <a:spcBef>
                <a:spcPts val="0"/>
              </a:spcBef>
              <a:spcAft>
                <a:spcPts val="0"/>
              </a:spcAft>
              <a:buSzPts val="1400"/>
              <a:buAutoNum type="romanLcPeriod"/>
              <a:defRPr/>
            </a:lvl3pPr>
            <a:lvl4pPr lvl="3" algn="ctr" rtl="0">
              <a:lnSpc>
                <a:spcPct val="100000"/>
              </a:lnSpc>
              <a:spcBef>
                <a:spcPts val="0"/>
              </a:spcBef>
              <a:spcAft>
                <a:spcPts val="0"/>
              </a:spcAft>
              <a:buSzPts val="1400"/>
              <a:buAutoNum type="arabicPeriod"/>
              <a:defRPr/>
            </a:lvl4pPr>
            <a:lvl5pPr lvl="4" algn="ctr" rtl="0">
              <a:lnSpc>
                <a:spcPct val="100000"/>
              </a:lnSpc>
              <a:spcBef>
                <a:spcPts val="0"/>
              </a:spcBef>
              <a:spcAft>
                <a:spcPts val="0"/>
              </a:spcAft>
              <a:buSzPts val="1400"/>
              <a:buAutoNum type="alphaLcPeriod"/>
              <a:defRPr/>
            </a:lvl5pPr>
            <a:lvl6pPr lvl="5" algn="ctr" rtl="0">
              <a:lnSpc>
                <a:spcPct val="100000"/>
              </a:lnSpc>
              <a:spcBef>
                <a:spcPts val="0"/>
              </a:spcBef>
              <a:spcAft>
                <a:spcPts val="0"/>
              </a:spcAft>
              <a:buSzPts val="1400"/>
              <a:buAutoNum type="romanLcPeriod"/>
              <a:defRPr/>
            </a:lvl6pPr>
            <a:lvl7pPr lvl="6" algn="ctr" rtl="0">
              <a:lnSpc>
                <a:spcPct val="100000"/>
              </a:lnSpc>
              <a:spcBef>
                <a:spcPts val="0"/>
              </a:spcBef>
              <a:spcAft>
                <a:spcPts val="0"/>
              </a:spcAft>
              <a:buSzPts val="1400"/>
              <a:buAutoNum type="arabicPeriod"/>
              <a:defRPr/>
            </a:lvl7pPr>
            <a:lvl8pPr lvl="7" algn="ctr" rtl="0">
              <a:lnSpc>
                <a:spcPct val="100000"/>
              </a:lnSpc>
              <a:spcBef>
                <a:spcPts val="0"/>
              </a:spcBef>
              <a:spcAft>
                <a:spcPts val="0"/>
              </a:spcAft>
              <a:buSzPts val="1400"/>
              <a:buAutoNum type="alphaLcPeriod"/>
              <a:defRPr/>
            </a:lvl8pPr>
            <a:lvl9pPr lvl="8" algn="ctr" rtl="0">
              <a:lnSpc>
                <a:spcPct val="100000"/>
              </a:lnSpc>
              <a:spcBef>
                <a:spcPts val="0"/>
              </a:spcBef>
              <a:spcAft>
                <a:spcPts val="0"/>
              </a:spcAft>
              <a:buSzPts val="1400"/>
              <a:buAutoNum type="romanLcPeriod"/>
              <a:defRPr/>
            </a:lvl9pPr>
          </a:lstStyle>
          <a:p>
            <a:endParaRPr/>
          </a:p>
        </p:txBody>
      </p:sp>
      <p:sp>
        <p:nvSpPr>
          <p:cNvPr id="2041" name="Google Shape;2041;p24"/>
          <p:cNvSpPr txBox="1">
            <a:spLocks noGrp="1"/>
          </p:cNvSpPr>
          <p:nvPr>
            <p:ph type="title" idx="3"/>
          </p:nvPr>
        </p:nvSpPr>
        <p:spPr>
          <a:xfrm>
            <a:off x="3320208" y="2239950"/>
            <a:ext cx="11976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042" name="Google Shape;2042;p24"/>
          <p:cNvSpPr txBox="1">
            <a:spLocks noGrp="1"/>
          </p:cNvSpPr>
          <p:nvPr>
            <p:ph type="subTitle" idx="4"/>
          </p:nvPr>
        </p:nvSpPr>
        <p:spPr>
          <a:xfrm>
            <a:off x="3320202" y="2826475"/>
            <a:ext cx="1197600" cy="900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AutoNum type="alphaUcPeriod"/>
              <a:defRPr sz="1400"/>
            </a:lvl1pPr>
            <a:lvl2pPr lvl="1" algn="ctr" rtl="0">
              <a:lnSpc>
                <a:spcPct val="100000"/>
              </a:lnSpc>
              <a:spcBef>
                <a:spcPts val="0"/>
              </a:spcBef>
              <a:spcAft>
                <a:spcPts val="0"/>
              </a:spcAft>
              <a:buSzPts val="1400"/>
              <a:buAutoNum type="alphaLcPeriod"/>
              <a:defRPr/>
            </a:lvl2pPr>
            <a:lvl3pPr lvl="2" algn="ctr" rtl="0">
              <a:lnSpc>
                <a:spcPct val="100000"/>
              </a:lnSpc>
              <a:spcBef>
                <a:spcPts val="0"/>
              </a:spcBef>
              <a:spcAft>
                <a:spcPts val="0"/>
              </a:spcAft>
              <a:buSzPts val="1400"/>
              <a:buAutoNum type="romanLcPeriod"/>
              <a:defRPr/>
            </a:lvl3pPr>
            <a:lvl4pPr lvl="3" algn="ctr" rtl="0">
              <a:lnSpc>
                <a:spcPct val="100000"/>
              </a:lnSpc>
              <a:spcBef>
                <a:spcPts val="0"/>
              </a:spcBef>
              <a:spcAft>
                <a:spcPts val="0"/>
              </a:spcAft>
              <a:buSzPts val="1400"/>
              <a:buAutoNum type="arabicPeriod"/>
              <a:defRPr/>
            </a:lvl4pPr>
            <a:lvl5pPr lvl="4" algn="ctr" rtl="0">
              <a:lnSpc>
                <a:spcPct val="100000"/>
              </a:lnSpc>
              <a:spcBef>
                <a:spcPts val="0"/>
              </a:spcBef>
              <a:spcAft>
                <a:spcPts val="0"/>
              </a:spcAft>
              <a:buSzPts val="1400"/>
              <a:buAutoNum type="alphaLcPeriod"/>
              <a:defRPr/>
            </a:lvl5pPr>
            <a:lvl6pPr lvl="5" algn="ctr" rtl="0">
              <a:lnSpc>
                <a:spcPct val="100000"/>
              </a:lnSpc>
              <a:spcBef>
                <a:spcPts val="0"/>
              </a:spcBef>
              <a:spcAft>
                <a:spcPts val="0"/>
              </a:spcAft>
              <a:buSzPts val="1400"/>
              <a:buAutoNum type="romanLcPeriod"/>
              <a:defRPr/>
            </a:lvl6pPr>
            <a:lvl7pPr lvl="6" algn="ctr" rtl="0">
              <a:lnSpc>
                <a:spcPct val="100000"/>
              </a:lnSpc>
              <a:spcBef>
                <a:spcPts val="0"/>
              </a:spcBef>
              <a:spcAft>
                <a:spcPts val="0"/>
              </a:spcAft>
              <a:buSzPts val="1400"/>
              <a:buAutoNum type="arabicPeriod"/>
              <a:defRPr/>
            </a:lvl7pPr>
            <a:lvl8pPr lvl="7" algn="ctr" rtl="0">
              <a:lnSpc>
                <a:spcPct val="100000"/>
              </a:lnSpc>
              <a:spcBef>
                <a:spcPts val="0"/>
              </a:spcBef>
              <a:spcAft>
                <a:spcPts val="0"/>
              </a:spcAft>
              <a:buSzPts val="1400"/>
              <a:buAutoNum type="alphaLcPeriod"/>
              <a:defRPr/>
            </a:lvl8pPr>
            <a:lvl9pPr lvl="8" algn="ctr" rtl="0">
              <a:lnSpc>
                <a:spcPct val="100000"/>
              </a:lnSpc>
              <a:spcBef>
                <a:spcPts val="0"/>
              </a:spcBef>
              <a:spcAft>
                <a:spcPts val="0"/>
              </a:spcAft>
              <a:buSzPts val="1400"/>
              <a:buAutoNum type="romanLcPeriod"/>
              <a:defRPr/>
            </a:lvl9pPr>
          </a:lstStyle>
          <a:p>
            <a:endParaRPr/>
          </a:p>
        </p:txBody>
      </p:sp>
      <p:sp>
        <p:nvSpPr>
          <p:cNvPr id="2043" name="Google Shape;2043;p24"/>
          <p:cNvSpPr txBox="1">
            <a:spLocks noGrp="1"/>
          </p:cNvSpPr>
          <p:nvPr>
            <p:ph type="title" idx="5"/>
          </p:nvPr>
        </p:nvSpPr>
        <p:spPr>
          <a:xfrm>
            <a:off x="720700" y="2239950"/>
            <a:ext cx="11976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044" name="Google Shape;2044;p24"/>
          <p:cNvSpPr txBox="1">
            <a:spLocks noGrp="1"/>
          </p:cNvSpPr>
          <p:nvPr>
            <p:ph type="subTitle" idx="6"/>
          </p:nvPr>
        </p:nvSpPr>
        <p:spPr>
          <a:xfrm>
            <a:off x="720700" y="2826475"/>
            <a:ext cx="1197600" cy="900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AutoNum type="alphaUcPeriod"/>
              <a:defRPr sz="1400"/>
            </a:lvl1pPr>
            <a:lvl2pPr lvl="1" algn="ctr" rtl="0">
              <a:lnSpc>
                <a:spcPct val="100000"/>
              </a:lnSpc>
              <a:spcBef>
                <a:spcPts val="0"/>
              </a:spcBef>
              <a:spcAft>
                <a:spcPts val="0"/>
              </a:spcAft>
              <a:buSzPts val="1400"/>
              <a:buAutoNum type="alphaLcPeriod"/>
              <a:defRPr/>
            </a:lvl2pPr>
            <a:lvl3pPr lvl="2" algn="ctr" rtl="0">
              <a:lnSpc>
                <a:spcPct val="100000"/>
              </a:lnSpc>
              <a:spcBef>
                <a:spcPts val="0"/>
              </a:spcBef>
              <a:spcAft>
                <a:spcPts val="0"/>
              </a:spcAft>
              <a:buSzPts val="1400"/>
              <a:buAutoNum type="romanLcPeriod"/>
              <a:defRPr/>
            </a:lvl3pPr>
            <a:lvl4pPr lvl="3" algn="ctr" rtl="0">
              <a:lnSpc>
                <a:spcPct val="100000"/>
              </a:lnSpc>
              <a:spcBef>
                <a:spcPts val="0"/>
              </a:spcBef>
              <a:spcAft>
                <a:spcPts val="0"/>
              </a:spcAft>
              <a:buSzPts val="1400"/>
              <a:buAutoNum type="arabicPeriod"/>
              <a:defRPr/>
            </a:lvl4pPr>
            <a:lvl5pPr lvl="4" algn="ctr" rtl="0">
              <a:lnSpc>
                <a:spcPct val="100000"/>
              </a:lnSpc>
              <a:spcBef>
                <a:spcPts val="0"/>
              </a:spcBef>
              <a:spcAft>
                <a:spcPts val="0"/>
              </a:spcAft>
              <a:buSzPts val="1400"/>
              <a:buAutoNum type="alphaLcPeriod"/>
              <a:defRPr/>
            </a:lvl5pPr>
            <a:lvl6pPr lvl="5" algn="ctr" rtl="0">
              <a:lnSpc>
                <a:spcPct val="100000"/>
              </a:lnSpc>
              <a:spcBef>
                <a:spcPts val="0"/>
              </a:spcBef>
              <a:spcAft>
                <a:spcPts val="0"/>
              </a:spcAft>
              <a:buSzPts val="1400"/>
              <a:buAutoNum type="romanLcPeriod"/>
              <a:defRPr/>
            </a:lvl6pPr>
            <a:lvl7pPr lvl="6" algn="ctr" rtl="0">
              <a:lnSpc>
                <a:spcPct val="100000"/>
              </a:lnSpc>
              <a:spcBef>
                <a:spcPts val="0"/>
              </a:spcBef>
              <a:spcAft>
                <a:spcPts val="0"/>
              </a:spcAft>
              <a:buSzPts val="1400"/>
              <a:buAutoNum type="arabicPeriod"/>
              <a:defRPr/>
            </a:lvl7pPr>
            <a:lvl8pPr lvl="7" algn="ctr" rtl="0">
              <a:lnSpc>
                <a:spcPct val="100000"/>
              </a:lnSpc>
              <a:spcBef>
                <a:spcPts val="0"/>
              </a:spcBef>
              <a:spcAft>
                <a:spcPts val="0"/>
              </a:spcAft>
              <a:buSzPts val="1400"/>
              <a:buAutoNum type="alphaLcPeriod"/>
              <a:defRPr/>
            </a:lvl8pPr>
            <a:lvl9pPr lvl="8" algn="ctr" rtl="0">
              <a:lnSpc>
                <a:spcPct val="100000"/>
              </a:lnSpc>
              <a:spcBef>
                <a:spcPts val="0"/>
              </a:spcBef>
              <a:spcAft>
                <a:spcPts val="0"/>
              </a:spcAft>
              <a:buSzPts val="1400"/>
              <a:buAutoNum type="romanLcPeriod"/>
              <a:defRPr/>
            </a:lvl9pPr>
          </a:lstStyle>
          <a:p>
            <a:endParaRPr/>
          </a:p>
        </p:txBody>
      </p:sp>
      <p:sp>
        <p:nvSpPr>
          <p:cNvPr id="2045" name="Google Shape;2045;p24"/>
          <p:cNvSpPr txBox="1">
            <a:spLocks noGrp="1"/>
          </p:cNvSpPr>
          <p:nvPr>
            <p:ph type="title" idx="7"/>
          </p:nvPr>
        </p:nvSpPr>
        <p:spPr>
          <a:xfrm>
            <a:off x="4626224" y="2239950"/>
            <a:ext cx="11976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046" name="Google Shape;2046;p24"/>
          <p:cNvSpPr txBox="1">
            <a:spLocks noGrp="1"/>
          </p:cNvSpPr>
          <p:nvPr>
            <p:ph type="subTitle" idx="8"/>
          </p:nvPr>
        </p:nvSpPr>
        <p:spPr>
          <a:xfrm>
            <a:off x="4626225" y="2826475"/>
            <a:ext cx="1197600" cy="900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AutoNum type="alphaUcPeriod"/>
              <a:defRPr sz="1400"/>
            </a:lvl1pPr>
            <a:lvl2pPr lvl="1" algn="ctr" rtl="0">
              <a:lnSpc>
                <a:spcPct val="100000"/>
              </a:lnSpc>
              <a:spcBef>
                <a:spcPts val="0"/>
              </a:spcBef>
              <a:spcAft>
                <a:spcPts val="0"/>
              </a:spcAft>
              <a:buSzPts val="1400"/>
              <a:buAutoNum type="alphaLcPeriod"/>
              <a:defRPr/>
            </a:lvl2pPr>
            <a:lvl3pPr lvl="2" algn="ctr" rtl="0">
              <a:lnSpc>
                <a:spcPct val="100000"/>
              </a:lnSpc>
              <a:spcBef>
                <a:spcPts val="0"/>
              </a:spcBef>
              <a:spcAft>
                <a:spcPts val="0"/>
              </a:spcAft>
              <a:buSzPts val="1400"/>
              <a:buAutoNum type="romanLcPeriod"/>
              <a:defRPr/>
            </a:lvl3pPr>
            <a:lvl4pPr lvl="3" algn="ctr" rtl="0">
              <a:lnSpc>
                <a:spcPct val="100000"/>
              </a:lnSpc>
              <a:spcBef>
                <a:spcPts val="0"/>
              </a:spcBef>
              <a:spcAft>
                <a:spcPts val="0"/>
              </a:spcAft>
              <a:buSzPts val="1400"/>
              <a:buAutoNum type="arabicPeriod"/>
              <a:defRPr/>
            </a:lvl4pPr>
            <a:lvl5pPr lvl="4" algn="ctr" rtl="0">
              <a:lnSpc>
                <a:spcPct val="100000"/>
              </a:lnSpc>
              <a:spcBef>
                <a:spcPts val="0"/>
              </a:spcBef>
              <a:spcAft>
                <a:spcPts val="0"/>
              </a:spcAft>
              <a:buSzPts val="1400"/>
              <a:buAutoNum type="alphaLcPeriod"/>
              <a:defRPr/>
            </a:lvl5pPr>
            <a:lvl6pPr lvl="5" algn="ctr" rtl="0">
              <a:lnSpc>
                <a:spcPct val="100000"/>
              </a:lnSpc>
              <a:spcBef>
                <a:spcPts val="0"/>
              </a:spcBef>
              <a:spcAft>
                <a:spcPts val="0"/>
              </a:spcAft>
              <a:buSzPts val="1400"/>
              <a:buAutoNum type="romanLcPeriod"/>
              <a:defRPr/>
            </a:lvl6pPr>
            <a:lvl7pPr lvl="6" algn="ctr" rtl="0">
              <a:lnSpc>
                <a:spcPct val="100000"/>
              </a:lnSpc>
              <a:spcBef>
                <a:spcPts val="0"/>
              </a:spcBef>
              <a:spcAft>
                <a:spcPts val="0"/>
              </a:spcAft>
              <a:buSzPts val="1400"/>
              <a:buAutoNum type="arabicPeriod"/>
              <a:defRPr/>
            </a:lvl7pPr>
            <a:lvl8pPr lvl="7" algn="ctr" rtl="0">
              <a:lnSpc>
                <a:spcPct val="100000"/>
              </a:lnSpc>
              <a:spcBef>
                <a:spcPts val="0"/>
              </a:spcBef>
              <a:spcAft>
                <a:spcPts val="0"/>
              </a:spcAft>
              <a:buSzPts val="1400"/>
              <a:buAutoNum type="alphaLcPeriod"/>
              <a:defRPr/>
            </a:lvl8pPr>
            <a:lvl9pPr lvl="8" algn="ctr" rtl="0">
              <a:lnSpc>
                <a:spcPct val="100000"/>
              </a:lnSpc>
              <a:spcBef>
                <a:spcPts val="0"/>
              </a:spcBef>
              <a:spcAft>
                <a:spcPts val="0"/>
              </a:spcAft>
              <a:buSzPts val="1400"/>
              <a:buAutoNum type="romanLcPeriod"/>
              <a:defRPr/>
            </a:lvl9pPr>
          </a:lstStyle>
          <a:p>
            <a:endParaRPr/>
          </a:p>
        </p:txBody>
      </p:sp>
      <p:grpSp>
        <p:nvGrpSpPr>
          <p:cNvPr id="2047" name="Google Shape;2047;p24"/>
          <p:cNvGrpSpPr/>
          <p:nvPr/>
        </p:nvGrpSpPr>
        <p:grpSpPr>
          <a:xfrm rot="8236893">
            <a:off x="-579990" y="-840150"/>
            <a:ext cx="1160581" cy="1843510"/>
            <a:chOff x="4836950" y="647600"/>
            <a:chExt cx="1160575" cy="1843500"/>
          </a:xfrm>
        </p:grpSpPr>
        <p:sp>
          <p:nvSpPr>
            <p:cNvPr id="2048" name="Google Shape;2048;p24"/>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24"/>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24"/>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24"/>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24"/>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24"/>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24"/>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24"/>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24"/>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24"/>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24"/>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24"/>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24"/>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24"/>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24"/>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24"/>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24"/>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24"/>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24"/>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24"/>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24"/>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24"/>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24"/>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24"/>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072" name="Google Shape;2072;p24"/>
          <p:cNvPicPr preferRelativeResize="0"/>
          <p:nvPr/>
        </p:nvPicPr>
        <p:blipFill>
          <a:blip r:embed="rId2">
            <a:alphaModFix amt="51000"/>
          </a:blip>
          <a:stretch>
            <a:fillRect/>
          </a:stretch>
        </p:blipFill>
        <p:spPr>
          <a:xfrm>
            <a:off x="-1387300" y="-1143675"/>
            <a:ext cx="2962825" cy="2650500"/>
          </a:xfrm>
          <a:prstGeom prst="rect">
            <a:avLst/>
          </a:prstGeom>
          <a:noFill/>
          <a:ln>
            <a:noFill/>
          </a:ln>
        </p:spPr>
      </p:pic>
      <p:pic>
        <p:nvPicPr>
          <p:cNvPr id="2073" name="Google Shape;2073;p24"/>
          <p:cNvPicPr preferRelativeResize="0"/>
          <p:nvPr/>
        </p:nvPicPr>
        <p:blipFill>
          <a:blip r:embed="rId2">
            <a:alphaModFix amt="51000"/>
          </a:blip>
          <a:stretch>
            <a:fillRect/>
          </a:stretch>
        </p:blipFill>
        <p:spPr>
          <a:xfrm>
            <a:off x="6076850" y="2407530"/>
            <a:ext cx="3742525" cy="3347995"/>
          </a:xfrm>
          <a:prstGeom prst="rect">
            <a:avLst/>
          </a:prstGeom>
          <a:noFill/>
          <a:ln>
            <a:noFill/>
          </a:ln>
        </p:spPr>
      </p:pic>
      <p:pic>
        <p:nvPicPr>
          <p:cNvPr id="2074" name="Google Shape;2074;p24"/>
          <p:cNvPicPr preferRelativeResize="0"/>
          <p:nvPr/>
        </p:nvPicPr>
        <p:blipFill>
          <a:blip r:embed="rId2">
            <a:alphaModFix amt="51000"/>
          </a:blip>
          <a:stretch>
            <a:fillRect/>
          </a:stretch>
        </p:blipFill>
        <p:spPr>
          <a:xfrm>
            <a:off x="6076850" y="-997375"/>
            <a:ext cx="3742525" cy="334799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six columns">
  <p:cSld name="CUSTOM_5">
    <p:spTree>
      <p:nvGrpSpPr>
        <p:cNvPr id="1" name="Shape 2075"/>
        <p:cNvGrpSpPr/>
        <p:nvPr/>
      </p:nvGrpSpPr>
      <p:grpSpPr>
        <a:xfrm>
          <a:off x="0" y="0"/>
          <a:ext cx="0" cy="0"/>
          <a:chOff x="0" y="0"/>
          <a:chExt cx="0" cy="0"/>
        </a:xfrm>
      </p:grpSpPr>
      <p:grpSp>
        <p:nvGrpSpPr>
          <p:cNvPr id="2076" name="Google Shape;2076;p25"/>
          <p:cNvGrpSpPr/>
          <p:nvPr/>
        </p:nvGrpSpPr>
        <p:grpSpPr>
          <a:xfrm rot="8220563">
            <a:off x="-110731" y="-557136"/>
            <a:ext cx="939578" cy="2149414"/>
            <a:chOff x="5067575" y="3176425"/>
            <a:chExt cx="473000" cy="1081975"/>
          </a:xfrm>
        </p:grpSpPr>
        <p:sp>
          <p:nvSpPr>
            <p:cNvPr id="2077" name="Google Shape;2077;p25"/>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25"/>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25"/>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25"/>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81" name="Google Shape;2081;p25"/>
          <p:cNvGrpSpPr/>
          <p:nvPr/>
        </p:nvGrpSpPr>
        <p:grpSpPr>
          <a:xfrm rot="6064909">
            <a:off x="-525704" y="-915629"/>
            <a:ext cx="1148912" cy="2301674"/>
            <a:chOff x="3238525" y="2739250"/>
            <a:chExt cx="1148975" cy="2301800"/>
          </a:xfrm>
        </p:grpSpPr>
        <p:sp>
          <p:nvSpPr>
            <p:cNvPr id="2082" name="Google Shape;2082;p25"/>
            <p:cNvSpPr/>
            <p:nvPr/>
          </p:nvSpPr>
          <p:spPr>
            <a:xfrm>
              <a:off x="3865425" y="4776100"/>
              <a:ext cx="63400" cy="33125"/>
            </a:xfrm>
            <a:custGeom>
              <a:avLst/>
              <a:gdLst/>
              <a:ahLst/>
              <a:cxnLst/>
              <a:rect l="l" t="t" r="r" b="b"/>
              <a:pathLst>
                <a:path w="2536" h="1325" extrusionOk="0">
                  <a:moveTo>
                    <a:pt x="1454" y="0"/>
                  </a:moveTo>
                  <a:cubicBezTo>
                    <a:pt x="1172" y="0"/>
                    <a:pt x="897" y="33"/>
                    <a:pt x="701" y="111"/>
                  </a:cubicBezTo>
                  <a:cubicBezTo>
                    <a:pt x="268" y="244"/>
                    <a:pt x="1" y="978"/>
                    <a:pt x="34" y="1078"/>
                  </a:cubicBezTo>
                  <a:cubicBezTo>
                    <a:pt x="61" y="1105"/>
                    <a:pt x="474" y="1325"/>
                    <a:pt x="860" y="1325"/>
                  </a:cubicBezTo>
                  <a:cubicBezTo>
                    <a:pt x="955" y="1325"/>
                    <a:pt x="1049" y="1312"/>
                    <a:pt x="1135" y="1279"/>
                  </a:cubicBezTo>
                  <a:cubicBezTo>
                    <a:pt x="1435" y="1112"/>
                    <a:pt x="1935" y="645"/>
                    <a:pt x="2269" y="378"/>
                  </a:cubicBezTo>
                  <a:cubicBezTo>
                    <a:pt x="2536" y="111"/>
                    <a:pt x="2503" y="78"/>
                    <a:pt x="2036" y="44"/>
                  </a:cubicBezTo>
                  <a:cubicBezTo>
                    <a:pt x="1856" y="17"/>
                    <a:pt x="1653" y="0"/>
                    <a:pt x="14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25"/>
            <p:cNvSpPr/>
            <p:nvPr/>
          </p:nvSpPr>
          <p:spPr>
            <a:xfrm>
              <a:off x="3852050" y="4694000"/>
              <a:ext cx="39250" cy="56825"/>
            </a:xfrm>
            <a:custGeom>
              <a:avLst/>
              <a:gdLst/>
              <a:ahLst/>
              <a:cxnLst/>
              <a:rect l="l" t="t" r="r" b="b"/>
              <a:pathLst>
                <a:path w="1570" h="2273" extrusionOk="0">
                  <a:moveTo>
                    <a:pt x="79" y="0"/>
                  </a:moveTo>
                  <a:cubicBezTo>
                    <a:pt x="11" y="0"/>
                    <a:pt x="0" y="83"/>
                    <a:pt x="35" y="259"/>
                  </a:cubicBezTo>
                  <a:cubicBezTo>
                    <a:pt x="69" y="693"/>
                    <a:pt x="135" y="1360"/>
                    <a:pt x="269" y="1694"/>
                  </a:cubicBezTo>
                  <a:cubicBezTo>
                    <a:pt x="446" y="2048"/>
                    <a:pt x="1043" y="2272"/>
                    <a:pt x="1199" y="2272"/>
                  </a:cubicBezTo>
                  <a:cubicBezTo>
                    <a:pt x="1220" y="2272"/>
                    <a:pt x="1232" y="2268"/>
                    <a:pt x="1236" y="2261"/>
                  </a:cubicBezTo>
                  <a:cubicBezTo>
                    <a:pt x="1303" y="2228"/>
                    <a:pt x="1570" y="1494"/>
                    <a:pt x="1370" y="1093"/>
                  </a:cubicBezTo>
                  <a:cubicBezTo>
                    <a:pt x="1203" y="827"/>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25"/>
            <p:cNvSpPr/>
            <p:nvPr/>
          </p:nvSpPr>
          <p:spPr>
            <a:xfrm>
              <a:off x="3924175" y="4454525"/>
              <a:ext cx="38850" cy="56750"/>
            </a:xfrm>
            <a:custGeom>
              <a:avLst/>
              <a:gdLst/>
              <a:ahLst/>
              <a:cxnLst/>
              <a:rect l="l" t="t" r="r" b="b"/>
              <a:pathLst>
                <a:path w="1554" h="2270" extrusionOk="0">
                  <a:moveTo>
                    <a:pt x="81" y="1"/>
                  </a:moveTo>
                  <a:cubicBezTo>
                    <a:pt x="12" y="1"/>
                    <a:pt x="1" y="83"/>
                    <a:pt x="19" y="265"/>
                  </a:cubicBezTo>
                  <a:cubicBezTo>
                    <a:pt x="52" y="665"/>
                    <a:pt x="153" y="1399"/>
                    <a:pt x="253" y="1666"/>
                  </a:cubicBezTo>
                  <a:cubicBezTo>
                    <a:pt x="438" y="2069"/>
                    <a:pt x="1085" y="2270"/>
                    <a:pt x="1203" y="2270"/>
                  </a:cubicBezTo>
                  <a:cubicBezTo>
                    <a:pt x="1212" y="2270"/>
                    <a:pt x="1218" y="2269"/>
                    <a:pt x="1220" y="2266"/>
                  </a:cubicBezTo>
                  <a:cubicBezTo>
                    <a:pt x="1287" y="2233"/>
                    <a:pt x="1554" y="1466"/>
                    <a:pt x="1353" y="1099"/>
                  </a:cubicBezTo>
                  <a:cubicBezTo>
                    <a:pt x="1187" y="799"/>
                    <a:pt x="753" y="432"/>
                    <a:pt x="386" y="165"/>
                  </a:cubicBezTo>
                  <a:cubicBezTo>
                    <a:pt x="234" y="58"/>
                    <a:pt x="138" y="1"/>
                    <a:pt x="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25"/>
            <p:cNvSpPr/>
            <p:nvPr/>
          </p:nvSpPr>
          <p:spPr>
            <a:xfrm>
              <a:off x="4021375" y="4250725"/>
              <a:ext cx="63400" cy="33125"/>
            </a:xfrm>
            <a:custGeom>
              <a:avLst/>
              <a:gdLst/>
              <a:ahLst/>
              <a:cxnLst/>
              <a:rect l="l" t="t" r="r" b="b"/>
              <a:pathLst>
                <a:path w="2536" h="1325" extrusionOk="0">
                  <a:moveTo>
                    <a:pt x="1468" y="0"/>
                  </a:moveTo>
                  <a:cubicBezTo>
                    <a:pt x="1183" y="0"/>
                    <a:pt x="896" y="33"/>
                    <a:pt x="701" y="111"/>
                  </a:cubicBezTo>
                  <a:cubicBezTo>
                    <a:pt x="301" y="244"/>
                    <a:pt x="1" y="978"/>
                    <a:pt x="34" y="1078"/>
                  </a:cubicBezTo>
                  <a:cubicBezTo>
                    <a:pt x="87" y="1105"/>
                    <a:pt x="484" y="1325"/>
                    <a:pt x="880" y="1325"/>
                  </a:cubicBezTo>
                  <a:cubicBezTo>
                    <a:pt x="978" y="1325"/>
                    <a:pt x="1076" y="1312"/>
                    <a:pt x="1168" y="1278"/>
                  </a:cubicBezTo>
                  <a:cubicBezTo>
                    <a:pt x="1468" y="1112"/>
                    <a:pt x="1969" y="645"/>
                    <a:pt x="2302" y="378"/>
                  </a:cubicBezTo>
                  <a:cubicBezTo>
                    <a:pt x="2536" y="111"/>
                    <a:pt x="2502" y="78"/>
                    <a:pt x="2035" y="44"/>
                  </a:cubicBezTo>
                  <a:cubicBezTo>
                    <a:pt x="1870" y="17"/>
                    <a:pt x="1669"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25"/>
            <p:cNvSpPr/>
            <p:nvPr/>
          </p:nvSpPr>
          <p:spPr>
            <a:xfrm>
              <a:off x="4006325" y="4168625"/>
              <a:ext cx="39250" cy="56825"/>
            </a:xfrm>
            <a:custGeom>
              <a:avLst/>
              <a:gdLst/>
              <a:ahLst/>
              <a:cxnLst/>
              <a:rect l="l" t="t" r="r" b="b"/>
              <a:pathLst>
                <a:path w="1570" h="2273" extrusionOk="0">
                  <a:moveTo>
                    <a:pt x="79" y="0"/>
                  </a:moveTo>
                  <a:cubicBezTo>
                    <a:pt x="12" y="0"/>
                    <a:pt x="0" y="83"/>
                    <a:pt x="35" y="259"/>
                  </a:cubicBezTo>
                  <a:cubicBezTo>
                    <a:pt x="69" y="693"/>
                    <a:pt x="102" y="1360"/>
                    <a:pt x="269" y="1694"/>
                  </a:cubicBezTo>
                  <a:cubicBezTo>
                    <a:pt x="446" y="2048"/>
                    <a:pt x="1016" y="2272"/>
                    <a:pt x="1190" y="2272"/>
                  </a:cubicBezTo>
                  <a:cubicBezTo>
                    <a:pt x="1213" y="2272"/>
                    <a:pt x="1229" y="2268"/>
                    <a:pt x="1236" y="2261"/>
                  </a:cubicBezTo>
                  <a:cubicBezTo>
                    <a:pt x="1303" y="2227"/>
                    <a:pt x="1570" y="1494"/>
                    <a:pt x="1336" y="1093"/>
                  </a:cubicBezTo>
                  <a:cubicBezTo>
                    <a:pt x="1170" y="826"/>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25"/>
            <p:cNvSpPr/>
            <p:nvPr/>
          </p:nvSpPr>
          <p:spPr>
            <a:xfrm>
              <a:off x="4046400" y="4152075"/>
              <a:ext cx="63400" cy="32550"/>
            </a:xfrm>
            <a:custGeom>
              <a:avLst/>
              <a:gdLst/>
              <a:ahLst/>
              <a:cxnLst/>
              <a:rect l="l" t="t" r="r" b="b"/>
              <a:pathLst>
                <a:path w="2536" h="1302" extrusionOk="0">
                  <a:moveTo>
                    <a:pt x="1538" y="1"/>
                  </a:moveTo>
                  <a:cubicBezTo>
                    <a:pt x="1231" y="1"/>
                    <a:pt x="912" y="24"/>
                    <a:pt x="701" y="87"/>
                  </a:cubicBezTo>
                  <a:cubicBezTo>
                    <a:pt x="300" y="221"/>
                    <a:pt x="0" y="988"/>
                    <a:pt x="34" y="1055"/>
                  </a:cubicBezTo>
                  <a:cubicBezTo>
                    <a:pt x="87" y="1082"/>
                    <a:pt x="484" y="1301"/>
                    <a:pt x="880" y="1301"/>
                  </a:cubicBezTo>
                  <a:cubicBezTo>
                    <a:pt x="978" y="1301"/>
                    <a:pt x="1075" y="1288"/>
                    <a:pt x="1168" y="1255"/>
                  </a:cubicBezTo>
                  <a:cubicBezTo>
                    <a:pt x="1468" y="1155"/>
                    <a:pt x="1968" y="655"/>
                    <a:pt x="2302" y="354"/>
                  </a:cubicBezTo>
                  <a:cubicBezTo>
                    <a:pt x="2535" y="87"/>
                    <a:pt x="2502" y="54"/>
                    <a:pt x="2035" y="21"/>
                  </a:cubicBezTo>
                  <a:cubicBezTo>
                    <a:pt x="1889" y="9"/>
                    <a:pt x="1715" y="1"/>
                    <a:pt x="15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25"/>
            <p:cNvSpPr/>
            <p:nvPr/>
          </p:nvSpPr>
          <p:spPr>
            <a:xfrm>
              <a:off x="3540200" y="4546800"/>
              <a:ext cx="45350" cy="48875"/>
            </a:xfrm>
            <a:custGeom>
              <a:avLst/>
              <a:gdLst/>
              <a:ahLst/>
              <a:cxnLst/>
              <a:rect l="l" t="t" r="r" b="b"/>
              <a:pathLst>
                <a:path w="1814" h="1955" extrusionOk="0">
                  <a:moveTo>
                    <a:pt x="1722" y="0"/>
                  </a:moveTo>
                  <a:cubicBezTo>
                    <a:pt x="1660" y="0"/>
                    <a:pt x="1553" y="41"/>
                    <a:pt x="1401" y="110"/>
                  </a:cubicBezTo>
                  <a:cubicBezTo>
                    <a:pt x="1001" y="277"/>
                    <a:pt x="501" y="543"/>
                    <a:pt x="267" y="777"/>
                  </a:cubicBezTo>
                  <a:cubicBezTo>
                    <a:pt x="0" y="1111"/>
                    <a:pt x="67" y="1911"/>
                    <a:pt x="101" y="1944"/>
                  </a:cubicBezTo>
                  <a:cubicBezTo>
                    <a:pt x="113" y="1951"/>
                    <a:pt x="149" y="1955"/>
                    <a:pt x="202" y="1955"/>
                  </a:cubicBezTo>
                  <a:cubicBezTo>
                    <a:pt x="428" y="1955"/>
                    <a:pt x="958" y="1882"/>
                    <a:pt x="1201" y="1611"/>
                  </a:cubicBezTo>
                  <a:cubicBezTo>
                    <a:pt x="1368" y="1311"/>
                    <a:pt x="1602" y="644"/>
                    <a:pt x="1735" y="277"/>
                  </a:cubicBezTo>
                  <a:cubicBezTo>
                    <a:pt x="1813" y="81"/>
                    <a:pt x="1811" y="0"/>
                    <a:pt x="17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25"/>
            <p:cNvSpPr/>
            <p:nvPr/>
          </p:nvSpPr>
          <p:spPr>
            <a:xfrm>
              <a:off x="3465150" y="4536350"/>
              <a:ext cx="64225" cy="30600"/>
            </a:xfrm>
            <a:custGeom>
              <a:avLst/>
              <a:gdLst/>
              <a:ahLst/>
              <a:cxnLst/>
              <a:rect l="l" t="t" r="r" b="b"/>
              <a:pathLst>
                <a:path w="2569" h="1224" extrusionOk="0">
                  <a:moveTo>
                    <a:pt x="1478" y="1"/>
                  </a:moveTo>
                  <a:cubicBezTo>
                    <a:pt x="1182" y="1"/>
                    <a:pt x="789" y="55"/>
                    <a:pt x="501" y="128"/>
                  </a:cubicBezTo>
                  <a:cubicBezTo>
                    <a:pt x="67" y="194"/>
                    <a:pt x="0" y="228"/>
                    <a:pt x="267" y="461"/>
                  </a:cubicBezTo>
                  <a:cubicBezTo>
                    <a:pt x="667" y="695"/>
                    <a:pt x="1201" y="1128"/>
                    <a:pt x="1501" y="1195"/>
                  </a:cubicBezTo>
                  <a:cubicBezTo>
                    <a:pt x="1567" y="1215"/>
                    <a:pt x="1637" y="1224"/>
                    <a:pt x="1708" y="1224"/>
                  </a:cubicBezTo>
                  <a:cubicBezTo>
                    <a:pt x="2112" y="1224"/>
                    <a:pt x="2569" y="946"/>
                    <a:pt x="2569" y="861"/>
                  </a:cubicBezTo>
                  <a:cubicBezTo>
                    <a:pt x="2569" y="828"/>
                    <a:pt x="2202" y="128"/>
                    <a:pt x="1768" y="27"/>
                  </a:cubicBezTo>
                  <a:cubicBezTo>
                    <a:pt x="1694" y="9"/>
                    <a:pt x="1593" y="1"/>
                    <a:pt x="14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25"/>
            <p:cNvSpPr/>
            <p:nvPr/>
          </p:nvSpPr>
          <p:spPr>
            <a:xfrm>
              <a:off x="3390100" y="4280575"/>
              <a:ext cx="63400" cy="31150"/>
            </a:xfrm>
            <a:custGeom>
              <a:avLst/>
              <a:gdLst/>
              <a:ahLst/>
              <a:cxnLst/>
              <a:rect l="l" t="t" r="r" b="b"/>
              <a:pathLst>
                <a:path w="2536" h="1246" extrusionOk="0">
                  <a:moveTo>
                    <a:pt x="1324" y="0"/>
                  </a:moveTo>
                  <a:cubicBezTo>
                    <a:pt x="1036" y="0"/>
                    <a:pt x="708" y="42"/>
                    <a:pt x="434" y="84"/>
                  </a:cubicBezTo>
                  <a:cubicBezTo>
                    <a:pt x="34" y="185"/>
                    <a:pt x="0" y="218"/>
                    <a:pt x="234" y="418"/>
                  </a:cubicBezTo>
                  <a:cubicBezTo>
                    <a:pt x="567" y="718"/>
                    <a:pt x="1068" y="1119"/>
                    <a:pt x="1435" y="1219"/>
                  </a:cubicBezTo>
                  <a:cubicBezTo>
                    <a:pt x="1496" y="1238"/>
                    <a:pt x="1562" y="1246"/>
                    <a:pt x="1631" y="1246"/>
                  </a:cubicBezTo>
                  <a:cubicBezTo>
                    <a:pt x="2044" y="1246"/>
                    <a:pt x="2535" y="947"/>
                    <a:pt x="2535" y="918"/>
                  </a:cubicBezTo>
                  <a:cubicBezTo>
                    <a:pt x="2535" y="885"/>
                    <a:pt x="2202" y="185"/>
                    <a:pt x="1768" y="51"/>
                  </a:cubicBezTo>
                  <a:cubicBezTo>
                    <a:pt x="1646" y="14"/>
                    <a:pt x="1491" y="0"/>
                    <a:pt x="1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25"/>
            <p:cNvSpPr/>
            <p:nvPr/>
          </p:nvSpPr>
          <p:spPr>
            <a:xfrm>
              <a:off x="3644450" y="4762350"/>
              <a:ext cx="34200" cy="61575"/>
            </a:xfrm>
            <a:custGeom>
              <a:avLst/>
              <a:gdLst/>
              <a:ahLst/>
              <a:cxnLst/>
              <a:rect l="l" t="t" r="r" b="b"/>
              <a:pathLst>
                <a:path w="1368" h="2463" extrusionOk="0">
                  <a:moveTo>
                    <a:pt x="1085" y="1"/>
                  </a:moveTo>
                  <a:cubicBezTo>
                    <a:pt x="1040" y="1"/>
                    <a:pt x="981" y="54"/>
                    <a:pt x="901" y="161"/>
                  </a:cubicBezTo>
                  <a:cubicBezTo>
                    <a:pt x="601" y="494"/>
                    <a:pt x="200" y="1028"/>
                    <a:pt x="100" y="1362"/>
                  </a:cubicBezTo>
                  <a:cubicBezTo>
                    <a:pt x="0" y="1795"/>
                    <a:pt x="367" y="2462"/>
                    <a:pt x="400" y="2462"/>
                  </a:cubicBezTo>
                  <a:cubicBezTo>
                    <a:pt x="434" y="2462"/>
                    <a:pt x="1168" y="2129"/>
                    <a:pt x="1268" y="1695"/>
                  </a:cubicBezTo>
                  <a:cubicBezTo>
                    <a:pt x="1368" y="1362"/>
                    <a:pt x="1334" y="794"/>
                    <a:pt x="1234" y="361"/>
                  </a:cubicBezTo>
                  <a:cubicBezTo>
                    <a:pt x="1194" y="121"/>
                    <a:pt x="1154" y="1"/>
                    <a:pt x="10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25"/>
            <p:cNvSpPr/>
            <p:nvPr/>
          </p:nvSpPr>
          <p:spPr>
            <a:xfrm>
              <a:off x="3661125" y="4796575"/>
              <a:ext cx="35050" cy="59250"/>
            </a:xfrm>
            <a:custGeom>
              <a:avLst/>
              <a:gdLst/>
              <a:ahLst/>
              <a:cxnLst/>
              <a:rect l="l" t="t" r="r" b="b"/>
              <a:pathLst>
                <a:path w="1402" h="2370" extrusionOk="0">
                  <a:moveTo>
                    <a:pt x="1265" y="0"/>
                  </a:moveTo>
                  <a:cubicBezTo>
                    <a:pt x="1197" y="0"/>
                    <a:pt x="1092" y="67"/>
                    <a:pt x="934" y="193"/>
                  </a:cubicBezTo>
                  <a:cubicBezTo>
                    <a:pt x="601" y="493"/>
                    <a:pt x="267" y="960"/>
                    <a:pt x="167" y="1260"/>
                  </a:cubicBezTo>
                  <a:cubicBezTo>
                    <a:pt x="0" y="1660"/>
                    <a:pt x="367" y="2361"/>
                    <a:pt x="434" y="2361"/>
                  </a:cubicBezTo>
                  <a:cubicBezTo>
                    <a:pt x="440" y="2367"/>
                    <a:pt x="450" y="2369"/>
                    <a:pt x="464" y="2369"/>
                  </a:cubicBezTo>
                  <a:cubicBezTo>
                    <a:pt x="612" y="2369"/>
                    <a:pt x="1182" y="2057"/>
                    <a:pt x="1335" y="1660"/>
                  </a:cubicBezTo>
                  <a:cubicBezTo>
                    <a:pt x="1401" y="1327"/>
                    <a:pt x="1368" y="660"/>
                    <a:pt x="1368" y="259"/>
                  </a:cubicBezTo>
                  <a:cubicBezTo>
                    <a:pt x="1368" y="83"/>
                    <a:pt x="1340" y="0"/>
                    <a:pt x="12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25"/>
            <p:cNvSpPr/>
            <p:nvPr/>
          </p:nvSpPr>
          <p:spPr>
            <a:xfrm>
              <a:off x="3869600" y="4152075"/>
              <a:ext cx="63400" cy="32725"/>
            </a:xfrm>
            <a:custGeom>
              <a:avLst/>
              <a:gdLst/>
              <a:ahLst/>
              <a:cxnLst/>
              <a:rect l="l" t="t" r="r" b="b"/>
              <a:pathLst>
                <a:path w="2536" h="1309" extrusionOk="0">
                  <a:moveTo>
                    <a:pt x="1524" y="1"/>
                  </a:moveTo>
                  <a:cubicBezTo>
                    <a:pt x="1218" y="1"/>
                    <a:pt x="913" y="24"/>
                    <a:pt x="701" y="87"/>
                  </a:cubicBezTo>
                  <a:cubicBezTo>
                    <a:pt x="267" y="221"/>
                    <a:pt x="1" y="988"/>
                    <a:pt x="34" y="1055"/>
                  </a:cubicBezTo>
                  <a:cubicBezTo>
                    <a:pt x="60" y="1132"/>
                    <a:pt x="443" y="1309"/>
                    <a:pt x="816" y="1309"/>
                  </a:cubicBezTo>
                  <a:cubicBezTo>
                    <a:pt x="926" y="1309"/>
                    <a:pt x="1036" y="1293"/>
                    <a:pt x="1135" y="1255"/>
                  </a:cubicBezTo>
                  <a:cubicBezTo>
                    <a:pt x="1502" y="1088"/>
                    <a:pt x="1935" y="655"/>
                    <a:pt x="2269" y="354"/>
                  </a:cubicBezTo>
                  <a:cubicBezTo>
                    <a:pt x="2536" y="87"/>
                    <a:pt x="2502" y="54"/>
                    <a:pt x="2035" y="21"/>
                  </a:cubicBezTo>
                  <a:cubicBezTo>
                    <a:pt x="1877" y="9"/>
                    <a:pt x="1700" y="1"/>
                    <a:pt x="15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25"/>
            <p:cNvSpPr/>
            <p:nvPr/>
          </p:nvSpPr>
          <p:spPr>
            <a:xfrm>
              <a:off x="3812900" y="4564275"/>
              <a:ext cx="63400" cy="33150"/>
            </a:xfrm>
            <a:custGeom>
              <a:avLst/>
              <a:gdLst/>
              <a:ahLst/>
              <a:cxnLst/>
              <a:rect l="l" t="t" r="r" b="b"/>
              <a:pathLst>
                <a:path w="2536" h="1326" extrusionOk="0">
                  <a:moveTo>
                    <a:pt x="1468" y="1"/>
                  </a:moveTo>
                  <a:cubicBezTo>
                    <a:pt x="1183" y="1"/>
                    <a:pt x="896" y="33"/>
                    <a:pt x="701" y="111"/>
                  </a:cubicBezTo>
                  <a:cubicBezTo>
                    <a:pt x="300" y="245"/>
                    <a:pt x="0" y="1012"/>
                    <a:pt x="34" y="1079"/>
                  </a:cubicBezTo>
                  <a:cubicBezTo>
                    <a:pt x="87" y="1105"/>
                    <a:pt x="484" y="1325"/>
                    <a:pt x="880" y="1325"/>
                  </a:cubicBezTo>
                  <a:cubicBezTo>
                    <a:pt x="978" y="1325"/>
                    <a:pt x="1075" y="1312"/>
                    <a:pt x="1168" y="1279"/>
                  </a:cubicBezTo>
                  <a:cubicBezTo>
                    <a:pt x="1501" y="1112"/>
                    <a:pt x="2002" y="678"/>
                    <a:pt x="2302" y="378"/>
                  </a:cubicBezTo>
                  <a:cubicBezTo>
                    <a:pt x="2535" y="111"/>
                    <a:pt x="2502" y="78"/>
                    <a:pt x="2035" y="45"/>
                  </a:cubicBezTo>
                  <a:cubicBezTo>
                    <a:pt x="1869" y="17"/>
                    <a:pt x="1669" y="1"/>
                    <a:pt x="14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25"/>
            <p:cNvSpPr/>
            <p:nvPr/>
          </p:nvSpPr>
          <p:spPr>
            <a:xfrm>
              <a:off x="3831075" y="4084000"/>
              <a:ext cx="49400" cy="44150"/>
            </a:xfrm>
            <a:custGeom>
              <a:avLst/>
              <a:gdLst/>
              <a:ahLst/>
              <a:cxnLst/>
              <a:rect l="l" t="t" r="r" b="b"/>
              <a:pathLst>
                <a:path w="1976" h="1766" extrusionOk="0">
                  <a:moveTo>
                    <a:pt x="123" y="1"/>
                  </a:moveTo>
                  <a:cubicBezTo>
                    <a:pt x="3" y="1"/>
                    <a:pt x="1" y="83"/>
                    <a:pt x="107" y="275"/>
                  </a:cubicBezTo>
                  <a:cubicBezTo>
                    <a:pt x="274" y="642"/>
                    <a:pt x="574" y="1276"/>
                    <a:pt x="874" y="1543"/>
                  </a:cubicBezTo>
                  <a:cubicBezTo>
                    <a:pt x="1052" y="1721"/>
                    <a:pt x="1453" y="1765"/>
                    <a:pt x="1710" y="1765"/>
                  </a:cubicBezTo>
                  <a:cubicBezTo>
                    <a:pt x="1838" y="1765"/>
                    <a:pt x="1931" y="1754"/>
                    <a:pt x="1942" y="1743"/>
                  </a:cubicBezTo>
                  <a:cubicBezTo>
                    <a:pt x="1975" y="1710"/>
                    <a:pt x="1975" y="909"/>
                    <a:pt x="1642" y="609"/>
                  </a:cubicBezTo>
                  <a:cubicBezTo>
                    <a:pt x="1408" y="409"/>
                    <a:pt x="874" y="209"/>
                    <a:pt x="441" y="75"/>
                  </a:cubicBezTo>
                  <a:cubicBezTo>
                    <a:pt x="296" y="27"/>
                    <a:pt x="191" y="1"/>
                    <a:pt x="1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25"/>
            <p:cNvSpPr/>
            <p:nvPr/>
          </p:nvSpPr>
          <p:spPr>
            <a:xfrm>
              <a:off x="3895200" y="3817100"/>
              <a:ext cx="46150" cy="50050"/>
            </a:xfrm>
            <a:custGeom>
              <a:avLst/>
              <a:gdLst/>
              <a:ahLst/>
              <a:cxnLst/>
              <a:rect l="l" t="t" r="r" b="b"/>
              <a:pathLst>
                <a:path w="1846" h="2002" extrusionOk="0">
                  <a:moveTo>
                    <a:pt x="83" y="1"/>
                  </a:moveTo>
                  <a:cubicBezTo>
                    <a:pt x="0" y="1"/>
                    <a:pt x="5" y="82"/>
                    <a:pt x="44" y="277"/>
                  </a:cubicBezTo>
                  <a:cubicBezTo>
                    <a:pt x="177" y="644"/>
                    <a:pt x="378" y="1311"/>
                    <a:pt x="644" y="1611"/>
                  </a:cubicBezTo>
                  <a:cubicBezTo>
                    <a:pt x="827" y="1898"/>
                    <a:pt x="1313" y="2001"/>
                    <a:pt x="1550" y="2001"/>
                  </a:cubicBezTo>
                  <a:cubicBezTo>
                    <a:pt x="1617" y="2001"/>
                    <a:pt x="1664" y="1993"/>
                    <a:pt x="1678" y="1978"/>
                  </a:cubicBezTo>
                  <a:cubicBezTo>
                    <a:pt x="1712" y="1945"/>
                    <a:pt x="1845" y="1144"/>
                    <a:pt x="1545" y="811"/>
                  </a:cubicBezTo>
                  <a:cubicBezTo>
                    <a:pt x="1312" y="577"/>
                    <a:pt x="845" y="277"/>
                    <a:pt x="411" y="110"/>
                  </a:cubicBezTo>
                  <a:cubicBezTo>
                    <a:pt x="245" y="41"/>
                    <a:pt x="142" y="1"/>
                    <a:pt x="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25"/>
            <p:cNvSpPr/>
            <p:nvPr/>
          </p:nvSpPr>
          <p:spPr>
            <a:xfrm>
              <a:off x="3756350" y="4817825"/>
              <a:ext cx="46550" cy="50025"/>
            </a:xfrm>
            <a:custGeom>
              <a:avLst/>
              <a:gdLst/>
              <a:ahLst/>
              <a:cxnLst/>
              <a:rect l="l" t="t" r="r" b="b"/>
              <a:pathLst>
                <a:path w="1862" h="2001" extrusionOk="0">
                  <a:moveTo>
                    <a:pt x="90" y="0"/>
                  </a:moveTo>
                  <a:cubicBezTo>
                    <a:pt x="1" y="0"/>
                    <a:pt x="2" y="81"/>
                    <a:pt x="61" y="277"/>
                  </a:cubicBezTo>
                  <a:cubicBezTo>
                    <a:pt x="194" y="710"/>
                    <a:pt x="361" y="1311"/>
                    <a:pt x="628" y="1611"/>
                  </a:cubicBezTo>
                  <a:cubicBezTo>
                    <a:pt x="836" y="1897"/>
                    <a:pt x="1328" y="2001"/>
                    <a:pt x="1567" y="2001"/>
                  </a:cubicBezTo>
                  <a:cubicBezTo>
                    <a:pt x="1634" y="2001"/>
                    <a:pt x="1681" y="1993"/>
                    <a:pt x="1695" y="1978"/>
                  </a:cubicBezTo>
                  <a:cubicBezTo>
                    <a:pt x="1729" y="1945"/>
                    <a:pt x="1862" y="1144"/>
                    <a:pt x="1562" y="810"/>
                  </a:cubicBezTo>
                  <a:cubicBezTo>
                    <a:pt x="1295" y="577"/>
                    <a:pt x="861" y="277"/>
                    <a:pt x="428" y="110"/>
                  </a:cubicBezTo>
                  <a:cubicBezTo>
                    <a:pt x="262" y="41"/>
                    <a:pt x="153" y="0"/>
                    <a:pt x="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25"/>
            <p:cNvSpPr/>
            <p:nvPr/>
          </p:nvSpPr>
          <p:spPr>
            <a:xfrm>
              <a:off x="3974675" y="3702100"/>
              <a:ext cx="65075" cy="30575"/>
            </a:xfrm>
            <a:custGeom>
              <a:avLst/>
              <a:gdLst/>
              <a:ahLst/>
              <a:cxnLst/>
              <a:rect l="l" t="t" r="r" b="b"/>
              <a:pathLst>
                <a:path w="2603" h="1223" extrusionOk="0">
                  <a:moveTo>
                    <a:pt x="1009" y="0"/>
                  </a:moveTo>
                  <a:cubicBezTo>
                    <a:pt x="959" y="0"/>
                    <a:pt x="912" y="2"/>
                    <a:pt x="868" y="7"/>
                  </a:cubicBezTo>
                  <a:cubicBezTo>
                    <a:pt x="468" y="40"/>
                    <a:pt x="1" y="707"/>
                    <a:pt x="1" y="807"/>
                  </a:cubicBezTo>
                  <a:cubicBezTo>
                    <a:pt x="1" y="867"/>
                    <a:pt x="457" y="1223"/>
                    <a:pt x="888" y="1223"/>
                  </a:cubicBezTo>
                  <a:cubicBezTo>
                    <a:pt x="938" y="1223"/>
                    <a:pt x="987" y="1218"/>
                    <a:pt x="1035" y="1208"/>
                  </a:cubicBezTo>
                  <a:cubicBezTo>
                    <a:pt x="1368" y="1174"/>
                    <a:pt x="1969" y="807"/>
                    <a:pt x="2336" y="574"/>
                  </a:cubicBezTo>
                  <a:cubicBezTo>
                    <a:pt x="2602" y="407"/>
                    <a:pt x="2569" y="340"/>
                    <a:pt x="2169" y="207"/>
                  </a:cubicBezTo>
                  <a:cubicBezTo>
                    <a:pt x="1792" y="91"/>
                    <a:pt x="1340" y="0"/>
                    <a:pt x="10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25"/>
            <p:cNvSpPr/>
            <p:nvPr/>
          </p:nvSpPr>
          <p:spPr>
            <a:xfrm>
              <a:off x="3960800" y="3593075"/>
              <a:ext cx="43100" cy="52900"/>
            </a:xfrm>
            <a:custGeom>
              <a:avLst/>
              <a:gdLst/>
              <a:ahLst/>
              <a:cxnLst/>
              <a:rect l="l" t="t" r="r" b="b"/>
              <a:pathLst>
                <a:path w="1724" h="2116" extrusionOk="0">
                  <a:moveTo>
                    <a:pt x="80" y="1"/>
                  </a:moveTo>
                  <a:cubicBezTo>
                    <a:pt x="6" y="1"/>
                    <a:pt x="1" y="83"/>
                    <a:pt x="55" y="265"/>
                  </a:cubicBezTo>
                  <a:cubicBezTo>
                    <a:pt x="122" y="699"/>
                    <a:pt x="255" y="1366"/>
                    <a:pt x="422" y="1633"/>
                  </a:cubicBezTo>
                  <a:cubicBezTo>
                    <a:pt x="618" y="1968"/>
                    <a:pt x="1188" y="2116"/>
                    <a:pt x="1387" y="2116"/>
                  </a:cubicBezTo>
                  <a:cubicBezTo>
                    <a:pt x="1426" y="2116"/>
                    <a:pt x="1451" y="2110"/>
                    <a:pt x="1456" y="2100"/>
                  </a:cubicBezTo>
                  <a:cubicBezTo>
                    <a:pt x="1556" y="2066"/>
                    <a:pt x="1723" y="1266"/>
                    <a:pt x="1456" y="932"/>
                  </a:cubicBezTo>
                  <a:cubicBezTo>
                    <a:pt x="1256" y="699"/>
                    <a:pt x="789" y="365"/>
                    <a:pt x="422" y="165"/>
                  </a:cubicBezTo>
                  <a:cubicBezTo>
                    <a:pt x="255" y="58"/>
                    <a:pt x="143" y="1"/>
                    <a:pt x="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25"/>
            <p:cNvSpPr/>
            <p:nvPr/>
          </p:nvSpPr>
          <p:spPr>
            <a:xfrm>
              <a:off x="4003875" y="3598350"/>
              <a:ext cx="63400" cy="32625"/>
            </a:xfrm>
            <a:custGeom>
              <a:avLst/>
              <a:gdLst/>
              <a:ahLst/>
              <a:cxnLst/>
              <a:rect l="l" t="t" r="r" b="b"/>
              <a:pathLst>
                <a:path w="2536" h="1305" extrusionOk="0">
                  <a:moveTo>
                    <a:pt x="1523" y="1"/>
                  </a:moveTo>
                  <a:cubicBezTo>
                    <a:pt x="1217" y="1"/>
                    <a:pt x="912" y="24"/>
                    <a:pt x="701" y="87"/>
                  </a:cubicBezTo>
                  <a:cubicBezTo>
                    <a:pt x="267" y="221"/>
                    <a:pt x="0" y="988"/>
                    <a:pt x="33" y="1055"/>
                  </a:cubicBezTo>
                  <a:cubicBezTo>
                    <a:pt x="60" y="1107"/>
                    <a:pt x="458" y="1305"/>
                    <a:pt x="855" y="1305"/>
                  </a:cubicBezTo>
                  <a:cubicBezTo>
                    <a:pt x="962" y="1305"/>
                    <a:pt x="1068" y="1290"/>
                    <a:pt x="1168" y="1255"/>
                  </a:cubicBezTo>
                  <a:cubicBezTo>
                    <a:pt x="1501" y="1155"/>
                    <a:pt x="2001" y="654"/>
                    <a:pt x="2268" y="354"/>
                  </a:cubicBezTo>
                  <a:cubicBezTo>
                    <a:pt x="2535" y="87"/>
                    <a:pt x="2502" y="54"/>
                    <a:pt x="2035" y="21"/>
                  </a:cubicBezTo>
                  <a:cubicBezTo>
                    <a:pt x="1876" y="8"/>
                    <a:pt x="1700" y="1"/>
                    <a:pt x="15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25"/>
            <p:cNvSpPr/>
            <p:nvPr/>
          </p:nvSpPr>
          <p:spPr>
            <a:xfrm>
              <a:off x="3715325" y="4746150"/>
              <a:ext cx="50500" cy="43325"/>
            </a:xfrm>
            <a:custGeom>
              <a:avLst/>
              <a:gdLst/>
              <a:ahLst/>
              <a:cxnLst/>
              <a:rect l="l" t="t" r="r" b="b"/>
              <a:pathLst>
                <a:path w="2020" h="1733" extrusionOk="0">
                  <a:moveTo>
                    <a:pt x="1901" y="0"/>
                  </a:moveTo>
                  <a:cubicBezTo>
                    <a:pt x="1833" y="0"/>
                    <a:pt x="1725" y="27"/>
                    <a:pt x="1568" y="75"/>
                  </a:cubicBezTo>
                  <a:cubicBezTo>
                    <a:pt x="1168" y="175"/>
                    <a:pt x="601" y="342"/>
                    <a:pt x="367" y="575"/>
                  </a:cubicBezTo>
                  <a:cubicBezTo>
                    <a:pt x="34" y="842"/>
                    <a:pt x="0" y="1643"/>
                    <a:pt x="34" y="1676"/>
                  </a:cubicBezTo>
                  <a:cubicBezTo>
                    <a:pt x="48" y="1704"/>
                    <a:pt x="184" y="1733"/>
                    <a:pt x="363" y="1733"/>
                  </a:cubicBezTo>
                  <a:cubicBezTo>
                    <a:pt x="604" y="1733"/>
                    <a:pt x="924" y="1681"/>
                    <a:pt x="1135" y="1509"/>
                  </a:cubicBezTo>
                  <a:cubicBezTo>
                    <a:pt x="1401" y="1276"/>
                    <a:pt x="1702" y="642"/>
                    <a:pt x="1902" y="275"/>
                  </a:cubicBezTo>
                  <a:cubicBezTo>
                    <a:pt x="2008" y="83"/>
                    <a:pt x="2020" y="0"/>
                    <a:pt x="19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25"/>
            <p:cNvSpPr/>
            <p:nvPr/>
          </p:nvSpPr>
          <p:spPr>
            <a:xfrm>
              <a:off x="3632775" y="4646275"/>
              <a:ext cx="59225" cy="33700"/>
            </a:xfrm>
            <a:custGeom>
              <a:avLst/>
              <a:gdLst/>
              <a:ahLst/>
              <a:cxnLst/>
              <a:rect l="l" t="t" r="r" b="b"/>
              <a:pathLst>
                <a:path w="2369" h="1348" extrusionOk="0">
                  <a:moveTo>
                    <a:pt x="467" y="0"/>
                  </a:moveTo>
                  <a:cubicBezTo>
                    <a:pt x="33" y="0"/>
                    <a:pt x="0" y="67"/>
                    <a:pt x="200" y="300"/>
                  </a:cubicBezTo>
                  <a:cubicBezTo>
                    <a:pt x="500" y="601"/>
                    <a:pt x="967" y="1134"/>
                    <a:pt x="1201" y="1268"/>
                  </a:cubicBezTo>
                  <a:cubicBezTo>
                    <a:pt x="1326" y="1326"/>
                    <a:pt x="1470" y="1347"/>
                    <a:pt x="1613" y="1347"/>
                  </a:cubicBezTo>
                  <a:cubicBezTo>
                    <a:pt x="1967" y="1347"/>
                    <a:pt x="2311" y="1215"/>
                    <a:pt x="2335" y="1168"/>
                  </a:cubicBezTo>
                  <a:cubicBezTo>
                    <a:pt x="2368" y="1134"/>
                    <a:pt x="2168" y="334"/>
                    <a:pt x="1735" y="167"/>
                  </a:cubicBezTo>
                  <a:cubicBezTo>
                    <a:pt x="1468" y="67"/>
                    <a:pt x="867" y="0"/>
                    <a:pt x="4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25"/>
            <p:cNvSpPr/>
            <p:nvPr/>
          </p:nvSpPr>
          <p:spPr>
            <a:xfrm>
              <a:off x="3591075" y="4400125"/>
              <a:ext cx="65900" cy="31200"/>
            </a:xfrm>
            <a:custGeom>
              <a:avLst/>
              <a:gdLst/>
              <a:ahLst/>
              <a:cxnLst/>
              <a:rect l="l" t="t" r="r" b="b"/>
              <a:pathLst>
                <a:path w="2636" h="1248" extrusionOk="0">
                  <a:moveTo>
                    <a:pt x="1623" y="1"/>
                  </a:moveTo>
                  <a:cubicBezTo>
                    <a:pt x="1290" y="1"/>
                    <a:pt x="825" y="120"/>
                    <a:pt x="467" y="239"/>
                  </a:cubicBezTo>
                  <a:cubicBezTo>
                    <a:pt x="34" y="339"/>
                    <a:pt x="0" y="439"/>
                    <a:pt x="300" y="606"/>
                  </a:cubicBezTo>
                  <a:cubicBezTo>
                    <a:pt x="667" y="840"/>
                    <a:pt x="1201" y="1173"/>
                    <a:pt x="1535" y="1240"/>
                  </a:cubicBezTo>
                  <a:cubicBezTo>
                    <a:pt x="1570" y="1245"/>
                    <a:pt x="1606" y="1248"/>
                    <a:pt x="1643" y="1248"/>
                  </a:cubicBezTo>
                  <a:cubicBezTo>
                    <a:pt x="2085" y="1248"/>
                    <a:pt x="2569" y="899"/>
                    <a:pt x="2569" y="806"/>
                  </a:cubicBezTo>
                  <a:cubicBezTo>
                    <a:pt x="2635" y="740"/>
                    <a:pt x="2168" y="73"/>
                    <a:pt x="1735" y="6"/>
                  </a:cubicBezTo>
                  <a:cubicBezTo>
                    <a:pt x="1700" y="2"/>
                    <a:pt x="1662" y="1"/>
                    <a:pt x="16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25"/>
            <p:cNvSpPr/>
            <p:nvPr/>
          </p:nvSpPr>
          <p:spPr>
            <a:xfrm>
              <a:off x="3637775" y="4178000"/>
              <a:ext cx="51200" cy="43225"/>
            </a:xfrm>
            <a:custGeom>
              <a:avLst/>
              <a:gdLst/>
              <a:ahLst/>
              <a:cxnLst/>
              <a:rect l="l" t="t" r="r" b="b"/>
              <a:pathLst>
                <a:path w="2048" h="1729" extrusionOk="0">
                  <a:moveTo>
                    <a:pt x="1896" y="0"/>
                  </a:moveTo>
                  <a:cubicBezTo>
                    <a:pt x="1829" y="0"/>
                    <a:pt x="1731" y="19"/>
                    <a:pt x="1601" y="51"/>
                  </a:cubicBezTo>
                  <a:cubicBezTo>
                    <a:pt x="1168" y="185"/>
                    <a:pt x="634" y="351"/>
                    <a:pt x="367" y="552"/>
                  </a:cubicBezTo>
                  <a:cubicBezTo>
                    <a:pt x="34" y="852"/>
                    <a:pt x="0" y="1652"/>
                    <a:pt x="34" y="1686"/>
                  </a:cubicBezTo>
                  <a:cubicBezTo>
                    <a:pt x="48" y="1701"/>
                    <a:pt x="203" y="1729"/>
                    <a:pt x="401" y="1729"/>
                  </a:cubicBezTo>
                  <a:cubicBezTo>
                    <a:pt x="648" y="1729"/>
                    <a:pt x="964" y="1685"/>
                    <a:pt x="1168" y="1519"/>
                  </a:cubicBezTo>
                  <a:cubicBezTo>
                    <a:pt x="1435" y="1219"/>
                    <a:pt x="1768" y="652"/>
                    <a:pt x="1935" y="285"/>
                  </a:cubicBezTo>
                  <a:cubicBezTo>
                    <a:pt x="2048" y="81"/>
                    <a:pt x="2038" y="0"/>
                    <a:pt x="18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25"/>
            <p:cNvSpPr/>
            <p:nvPr/>
          </p:nvSpPr>
          <p:spPr>
            <a:xfrm>
              <a:off x="3589250" y="4145725"/>
              <a:ext cx="49375" cy="44100"/>
            </a:xfrm>
            <a:custGeom>
              <a:avLst/>
              <a:gdLst/>
              <a:ahLst/>
              <a:cxnLst/>
              <a:rect l="l" t="t" r="r" b="b"/>
              <a:pathLst>
                <a:path w="1975" h="1764" extrusionOk="0">
                  <a:moveTo>
                    <a:pt x="123" y="0"/>
                  </a:moveTo>
                  <a:cubicBezTo>
                    <a:pt x="2" y="0"/>
                    <a:pt x="0" y="83"/>
                    <a:pt x="107" y="275"/>
                  </a:cubicBezTo>
                  <a:cubicBezTo>
                    <a:pt x="307" y="642"/>
                    <a:pt x="607" y="1275"/>
                    <a:pt x="874" y="1509"/>
                  </a:cubicBezTo>
                  <a:cubicBezTo>
                    <a:pt x="1102" y="1714"/>
                    <a:pt x="1502" y="1764"/>
                    <a:pt x="1742" y="1764"/>
                  </a:cubicBezTo>
                  <a:cubicBezTo>
                    <a:pt x="1853" y="1764"/>
                    <a:pt x="1931" y="1753"/>
                    <a:pt x="1941" y="1742"/>
                  </a:cubicBezTo>
                  <a:cubicBezTo>
                    <a:pt x="1975" y="1676"/>
                    <a:pt x="1975" y="909"/>
                    <a:pt x="1641" y="608"/>
                  </a:cubicBezTo>
                  <a:cubicBezTo>
                    <a:pt x="1408" y="408"/>
                    <a:pt x="874" y="175"/>
                    <a:pt x="440" y="75"/>
                  </a:cubicBezTo>
                  <a:cubicBezTo>
                    <a:pt x="296" y="26"/>
                    <a:pt x="190" y="0"/>
                    <a:pt x="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25"/>
            <p:cNvSpPr/>
            <p:nvPr/>
          </p:nvSpPr>
          <p:spPr>
            <a:xfrm>
              <a:off x="3632775" y="3790225"/>
              <a:ext cx="50525" cy="43225"/>
            </a:xfrm>
            <a:custGeom>
              <a:avLst/>
              <a:gdLst/>
              <a:ahLst/>
              <a:cxnLst/>
              <a:rect l="l" t="t" r="r" b="b"/>
              <a:pathLst>
                <a:path w="2021" h="1729" extrusionOk="0">
                  <a:moveTo>
                    <a:pt x="1878" y="0"/>
                  </a:moveTo>
                  <a:cubicBezTo>
                    <a:pt x="1810" y="0"/>
                    <a:pt x="1708" y="19"/>
                    <a:pt x="1568" y="51"/>
                  </a:cubicBezTo>
                  <a:cubicBezTo>
                    <a:pt x="1168" y="185"/>
                    <a:pt x="634" y="351"/>
                    <a:pt x="367" y="551"/>
                  </a:cubicBezTo>
                  <a:cubicBezTo>
                    <a:pt x="33" y="852"/>
                    <a:pt x="0" y="1652"/>
                    <a:pt x="33" y="1686"/>
                  </a:cubicBezTo>
                  <a:cubicBezTo>
                    <a:pt x="48" y="1700"/>
                    <a:pt x="202" y="1729"/>
                    <a:pt x="401" y="1729"/>
                  </a:cubicBezTo>
                  <a:cubicBezTo>
                    <a:pt x="648" y="1729"/>
                    <a:pt x="964" y="1685"/>
                    <a:pt x="1168" y="1519"/>
                  </a:cubicBezTo>
                  <a:cubicBezTo>
                    <a:pt x="1401" y="1285"/>
                    <a:pt x="1735" y="652"/>
                    <a:pt x="1901" y="285"/>
                  </a:cubicBezTo>
                  <a:cubicBezTo>
                    <a:pt x="2014" y="81"/>
                    <a:pt x="2020" y="0"/>
                    <a:pt x="187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25"/>
            <p:cNvSpPr/>
            <p:nvPr/>
          </p:nvSpPr>
          <p:spPr>
            <a:xfrm>
              <a:off x="3728675" y="4679200"/>
              <a:ext cx="47925" cy="45825"/>
            </a:xfrm>
            <a:custGeom>
              <a:avLst/>
              <a:gdLst/>
              <a:ahLst/>
              <a:cxnLst/>
              <a:rect l="l" t="t" r="r" b="b"/>
              <a:pathLst>
                <a:path w="1917" h="1833" extrusionOk="0">
                  <a:moveTo>
                    <a:pt x="1810" y="1"/>
                  </a:moveTo>
                  <a:cubicBezTo>
                    <a:pt x="1746" y="1"/>
                    <a:pt x="1643" y="33"/>
                    <a:pt x="1501" y="84"/>
                  </a:cubicBezTo>
                  <a:cubicBezTo>
                    <a:pt x="1068" y="184"/>
                    <a:pt x="567" y="451"/>
                    <a:pt x="334" y="685"/>
                  </a:cubicBezTo>
                  <a:cubicBezTo>
                    <a:pt x="0" y="985"/>
                    <a:pt x="67" y="1785"/>
                    <a:pt x="134" y="1819"/>
                  </a:cubicBezTo>
                  <a:cubicBezTo>
                    <a:pt x="142" y="1827"/>
                    <a:pt x="190" y="1833"/>
                    <a:pt x="263" y="1833"/>
                  </a:cubicBezTo>
                  <a:cubicBezTo>
                    <a:pt x="495" y="1833"/>
                    <a:pt x="973" y="1772"/>
                    <a:pt x="1201" y="1519"/>
                  </a:cubicBezTo>
                  <a:cubicBezTo>
                    <a:pt x="1401" y="1318"/>
                    <a:pt x="1668" y="685"/>
                    <a:pt x="1835" y="284"/>
                  </a:cubicBezTo>
                  <a:cubicBezTo>
                    <a:pt x="1917" y="80"/>
                    <a:pt x="1911" y="1"/>
                    <a:pt x="18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25"/>
            <p:cNvSpPr/>
            <p:nvPr/>
          </p:nvSpPr>
          <p:spPr>
            <a:xfrm>
              <a:off x="3648600" y="4535975"/>
              <a:ext cx="64250" cy="30050"/>
            </a:xfrm>
            <a:custGeom>
              <a:avLst/>
              <a:gdLst/>
              <a:ahLst/>
              <a:cxnLst/>
              <a:rect l="l" t="t" r="r" b="b"/>
              <a:pathLst>
                <a:path w="2570" h="1202" extrusionOk="0">
                  <a:moveTo>
                    <a:pt x="1548" y="1"/>
                  </a:moveTo>
                  <a:cubicBezTo>
                    <a:pt x="1222" y="1"/>
                    <a:pt x="794" y="65"/>
                    <a:pt x="435" y="176"/>
                  </a:cubicBezTo>
                  <a:cubicBezTo>
                    <a:pt x="34" y="309"/>
                    <a:pt x="1" y="376"/>
                    <a:pt x="268" y="543"/>
                  </a:cubicBezTo>
                  <a:cubicBezTo>
                    <a:pt x="601" y="810"/>
                    <a:pt x="1202" y="1177"/>
                    <a:pt x="1535" y="1177"/>
                  </a:cubicBezTo>
                  <a:cubicBezTo>
                    <a:pt x="1588" y="1194"/>
                    <a:pt x="1645" y="1202"/>
                    <a:pt x="1704" y="1202"/>
                  </a:cubicBezTo>
                  <a:cubicBezTo>
                    <a:pt x="2092" y="1202"/>
                    <a:pt x="2569" y="868"/>
                    <a:pt x="2569" y="810"/>
                  </a:cubicBezTo>
                  <a:cubicBezTo>
                    <a:pt x="2569" y="743"/>
                    <a:pt x="2169" y="76"/>
                    <a:pt x="1735" y="9"/>
                  </a:cubicBezTo>
                  <a:cubicBezTo>
                    <a:pt x="1678" y="3"/>
                    <a:pt x="1615" y="1"/>
                    <a:pt x="1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25"/>
            <p:cNvSpPr/>
            <p:nvPr/>
          </p:nvSpPr>
          <p:spPr>
            <a:xfrm>
              <a:off x="3698650" y="4327975"/>
              <a:ext cx="55650" cy="38975"/>
            </a:xfrm>
            <a:custGeom>
              <a:avLst/>
              <a:gdLst/>
              <a:ahLst/>
              <a:cxnLst/>
              <a:rect l="l" t="t" r="r" b="b"/>
              <a:pathLst>
                <a:path w="2226" h="1559" extrusionOk="0">
                  <a:moveTo>
                    <a:pt x="2075" y="0"/>
                  </a:moveTo>
                  <a:cubicBezTo>
                    <a:pt x="2032" y="0"/>
                    <a:pt x="1975" y="8"/>
                    <a:pt x="1902" y="23"/>
                  </a:cubicBezTo>
                  <a:cubicBezTo>
                    <a:pt x="1501" y="123"/>
                    <a:pt x="834" y="223"/>
                    <a:pt x="534" y="457"/>
                  </a:cubicBezTo>
                  <a:cubicBezTo>
                    <a:pt x="167" y="690"/>
                    <a:pt x="0" y="1391"/>
                    <a:pt x="34" y="1424"/>
                  </a:cubicBezTo>
                  <a:cubicBezTo>
                    <a:pt x="54" y="1466"/>
                    <a:pt x="360" y="1559"/>
                    <a:pt x="676" y="1559"/>
                  </a:cubicBezTo>
                  <a:cubicBezTo>
                    <a:pt x="867" y="1559"/>
                    <a:pt x="1063" y="1525"/>
                    <a:pt x="1201" y="1424"/>
                  </a:cubicBezTo>
                  <a:cubicBezTo>
                    <a:pt x="1501" y="1224"/>
                    <a:pt x="1835" y="757"/>
                    <a:pt x="2035" y="390"/>
                  </a:cubicBezTo>
                  <a:cubicBezTo>
                    <a:pt x="2191" y="104"/>
                    <a:pt x="2226" y="0"/>
                    <a:pt x="20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25"/>
            <p:cNvSpPr/>
            <p:nvPr/>
          </p:nvSpPr>
          <p:spPr>
            <a:xfrm>
              <a:off x="3700325" y="4049150"/>
              <a:ext cx="63400" cy="30800"/>
            </a:xfrm>
            <a:custGeom>
              <a:avLst/>
              <a:gdLst/>
              <a:ahLst/>
              <a:cxnLst/>
              <a:rect l="l" t="t" r="r" b="b"/>
              <a:pathLst>
                <a:path w="2536" h="1232" extrusionOk="0">
                  <a:moveTo>
                    <a:pt x="1193" y="0"/>
                  </a:moveTo>
                  <a:cubicBezTo>
                    <a:pt x="1033" y="0"/>
                    <a:pt x="885" y="11"/>
                    <a:pt x="767" y="35"/>
                  </a:cubicBezTo>
                  <a:cubicBezTo>
                    <a:pt x="334" y="168"/>
                    <a:pt x="0" y="869"/>
                    <a:pt x="0" y="935"/>
                  </a:cubicBezTo>
                  <a:cubicBezTo>
                    <a:pt x="0" y="964"/>
                    <a:pt x="479" y="1231"/>
                    <a:pt x="889" y="1231"/>
                  </a:cubicBezTo>
                  <a:cubicBezTo>
                    <a:pt x="963" y="1231"/>
                    <a:pt x="1035" y="1223"/>
                    <a:pt x="1101" y="1202"/>
                  </a:cubicBezTo>
                  <a:cubicBezTo>
                    <a:pt x="1434" y="1136"/>
                    <a:pt x="1968" y="669"/>
                    <a:pt x="2302" y="435"/>
                  </a:cubicBezTo>
                  <a:cubicBezTo>
                    <a:pt x="2535" y="202"/>
                    <a:pt x="2502" y="168"/>
                    <a:pt x="2102" y="102"/>
                  </a:cubicBezTo>
                  <a:cubicBezTo>
                    <a:pt x="1822" y="37"/>
                    <a:pt x="1486" y="0"/>
                    <a:pt x="11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25"/>
            <p:cNvSpPr/>
            <p:nvPr/>
          </p:nvSpPr>
          <p:spPr>
            <a:xfrm>
              <a:off x="3747025" y="3580900"/>
              <a:ext cx="64225" cy="31200"/>
            </a:xfrm>
            <a:custGeom>
              <a:avLst/>
              <a:gdLst/>
              <a:ahLst/>
              <a:cxnLst/>
              <a:rect l="l" t="t" r="r" b="b"/>
              <a:pathLst>
                <a:path w="2569" h="1248" extrusionOk="0">
                  <a:moveTo>
                    <a:pt x="1211" y="0"/>
                  </a:moveTo>
                  <a:cubicBezTo>
                    <a:pt x="1044" y="0"/>
                    <a:pt x="890" y="15"/>
                    <a:pt x="767" y="51"/>
                  </a:cubicBezTo>
                  <a:cubicBezTo>
                    <a:pt x="334" y="185"/>
                    <a:pt x="0" y="885"/>
                    <a:pt x="0" y="919"/>
                  </a:cubicBezTo>
                  <a:cubicBezTo>
                    <a:pt x="0" y="975"/>
                    <a:pt x="480" y="1248"/>
                    <a:pt x="890" y="1248"/>
                  </a:cubicBezTo>
                  <a:cubicBezTo>
                    <a:pt x="964" y="1248"/>
                    <a:pt x="1035" y="1239"/>
                    <a:pt x="1101" y="1219"/>
                  </a:cubicBezTo>
                  <a:cubicBezTo>
                    <a:pt x="1434" y="1119"/>
                    <a:pt x="1968" y="685"/>
                    <a:pt x="2302" y="418"/>
                  </a:cubicBezTo>
                  <a:cubicBezTo>
                    <a:pt x="2569" y="218"/>
                    <a:pt x="2502" y="185"/>
                    <a:pt x="2102" y="85"/>
                  </a:cubicBezTo>
                  <a:cubicBezTo>
                    <a:pt x="1827" y="43"/>
                    <a:pt x="1500" y="0"/>
                    <a:pt x="1211"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25"/>
            <p:cNvSpPr/>
            <p:nvPr/>
          </p:nvSpPr>
          <p:spPr>
            <a:xfrm>
              <a:off x="3798725" y="3332800"/>
              <a:ext cx="63400" cy="30800"/>
            </a:xfrm>
            <a:custGeom>
              <a:avLst/>
              <a:gdLst/>
              <a:ahLst/>
              <a:cxnLst/>
              <a:rect l="l" t="t" r="r" b="b"/>
              <a:pathLst>
                <a:path w="2536" h="1232" extrusionOk="0">
                  <a:moveTo>
                    <a:pt x="1168" y="0"/>
                  </a:moveTo>
                  <a:cubicBezTo>
                    <a:pt x="1004" y="0"/>
                    <a:pt x="852" y="11"/>
                    <a:pt x="734" y="35"/>
                  </a:cubicBezTo>
                  <a:cubicBezTo>
                    <a:pt x="334" y="168"/>
                    <a:pt x="0" y="869"/>
                    <a:pt x="0" y="936"/>
                  </a:cubicBezTo>
                  <a:cubicBezTo>
                    <a:pt x="0" y="964"/>
                    <a:pt x="479" y="1232"/>
                    <a:pt x="869" y="1232"/>
                  </a:cubicBezTo>
                  <a:cubicBezTo>
                    <a:pt x="939" y="1232"/>
                    <a:pt x="1006" y="1223"/>
                    <a:pt x="1068" y="1202"/>
                  </a:cubicBezTo>
                  <a:cubicBezTo>
                    <a:pt x="1401" y="1102"/>
                    <a:pt x="1935" y="669"/>
                    <a:pt x="2268" y="435"/>
                  </a:cubicBezTo>
                  <a:cubicBezTo>
                    <a:pt x="2535" y="202"/>
                    <a:pt x="2502" y="168"/>
                    <a:pt x="2068" y="102"/>
                  </a:cubicBezTo>
                  <a:cubicBezTo>
                    <a:pt x="1810" y="37"/>
                    <a:pt x="1468" y="0"/>
                    <a:pt x="116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25"/>
            <p:cNvSpPr/>
            <p:nvPr/>
          </p:nvSpPr>
          <p:spPr>
            <a:xfrm>
              <a:off x="3657700" y="3898350"/>
              <a:ext cx="51800" cy="39725"/>
            </a:xfrm>
            <a:custGeom>
              <a:avLst/>
              <a:gdLst/>
              <a:ahLst/>
              <a:cxnLst/>
              <a:rect l="l" t="t" r="r" b="b"/>
              <a:pathLst>
                <a:path w="2072" h="1589" extrusionOk="0">
                  <a:moveTo>
                    <a:pt x="156" y="0"/>
                  </a:moveTo>
                  <a:cubicBezTo>
                    <a:pt x="0" y="0"/>
                    <a:pt x="16" y="77"/>
                    <a:pt x="137" y="296"/>
                  </a:cubicBezTo>
                  <a:cubicBezTo>
                    <a:pt x="337" y="663"/>
                    <a:pt x="671" y="1230"/>
                    <a:pt x="904" y="1397"/>
                  </a:cubicBezTo>
                  <a:cubicBezTo>
                    <a:pt x="1105" y="1547"/>
                    <a:pt x="1380" y="1589"/>
                    <a:pt x="1609" y="1589"/>
                  </a:cubicBezTo>
                  <a:cubicBezTo>
                    <a:pt x="1838" y="1589"/>
                    <a:pt x="2022" y="1547"/>
                    <a:pt x="2039" y="1530"/>
                  </a:cubicBezTo>
                  <a:cubicBezTo>
                    <a:pt x="2072" y="1497"/>
                    <a:pt x="2039" y="696"/>
                    <a:pt x="1672" y="463"/>
                  </a:cubicBezTo>
                  <a:cubicBezTo>
                    <a:pt x="1371" y="296"/>
                    <a:pt x="838" y="129"/>
                    <a:pt x="404" y="29"/>
                  </a:cubicBezTo>
                  <a:cubicBezTo>
                    <a:pt x="295" y="11"/>
                    <a:pt x="214" y="0"/>
                    <a:pt x="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25"/>
            <p:cNvSpPr/>
            <p:nvPr/>
          </p:nvSpPr>
          <p:spPr>
            <a:xfrm>
              <a:off x="3714800" y="3468875"/>
              <a:ext cx="52250" cy="39725"/>
            </a:xfrm>
            <a:custGeom>
              <a:avLst/>
              <a:gdLst/>
              <a:ahLst/>
              <a:cxnLst/>
              <a:rect l="l" t="t" r="r" b="b"/>
              <a:pathLst>
                <a:path w="2090" h="1589" extrusionOk="0">
                  <a:moveTo>
                    <a:pt x="167" y="0"/>
                  </a:moveTo>
                  <a:cubicBezTo>
                    <a:pt x="2" y="0"/>
                    <a:pt x="0" y="77"/>
                    <a:pt x="122" y="296"/>
                  </a:cubicBezTo>
                  <a:cubicBezTo>
                    <a:pt x="355" y="663"/>
                    <a:pt x="722" y="1230"/>
                    <a:pt x="922" y="1397"/>
                  </a:cubicBezTo>
                  <a:cubicBezTo>
                    <a:pt x="1106" y="1547"/>
                    <a:pt x="1381" y="1589"/>
                    <a:pt x="1614" y="1589"/>
                  </a:cubicBezTo>
                  <a:cubicBezTo>
                    <a:pt x="1848" y="1589"/>
                    <a:pt x="2040" y="1547"/>
                    <a:pt x="2056" y="1530"/>
                  </a:cubicBezTo>
                  <a:cubicBezTo>
                    <a:pt x="2090" y="1497"/>
                    <a:pt x="2056" y="696"/>
                    <a:pt x="1689" y="463"/>
                  </a:cubicBezTo>
                  <a:cubicBezTo>
                    <a:pt x="1389" y="296"/>
                    <a:pt x="855" y="129"/>
                    <a:pt x="422" y="29"/>
                  </a:cubicBezTo>
                  <a:cubicBezTo>
                    <a:pt x="313" y="11"/>
                    <a:pt x="229" y="0"/>
                    <a:pt x="167"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25"/>
            <p:cNvSpPr/>
            <p:nvPr/>
          </p:nvSpPr>
          <p:spPr>
            <a:xfrm>
              <a:off x="3789475" y="3143250"/>
              <a:ext cx="52625" cy="40125"/>
            </a:xfrm>
            <a:custGeom>
              <a:avLst/>
              <a:gdLst/>
              <a:ahLst/>
              <a:cxnLst/>
              <a:rect l="l" t="t" r="r" b="b"/>
              <a:pathLst>
                <a:path w="2105" h="1605" extrusionOk="0">
                  <a:moveTo>
                    <a:pt x="155" y="1"/>
                  </a:moveTo>
                  <a:cubicBezTo>
                    <a:pt x="1" y="1"/>
                    <a:pt x="19" y="89"/>
                    <a:pt x="137" y="278"/>
                  </a:cubicBezTo>
                  <a:cubicBezTo>
                    <a:pt x="404" y="679"/>
                    <a:pt x="737" y="1246"/>
                    <a:pt x="937" y="1413"/>
                  </a:cubicBezTo>
                  <a:cubicBezTo>
                    <a:pt x="1121" y="1563"/>
                    <a:pt x="1396" y="1604"/>
                    <a:pt x="1629" y="1604"/>
                  </a:cubicBezTo>
                  <a:cubicBezTo>
                    <a:pt x="1863" y="1604"/>
                    <a:pt x="2055" y="1563"/>
                    <a:pt x="2071" y="1546"/>
                  </a:cubicBezTo>
                  <a:cubicBezTo>
                    <a:pt x="2105" y="1513"/>
                    <a:pt x="2071" y="712"/>
                    <a:pt x="1671" y="445"/>
                  </a:cubicBezTo>
                  <a:cubicBezTo>
                    <a:pt x="1404" y="278"/>
                    <a:pt x="837" y="112"/>
                    <a:pt x="437" y="45"/>
                  </a:cubicBezTo>
                  <a:cubicBezTo>
                    <a:pt x="310" y="16"/>
                    <a:pt x="218" y="1"/>
                    <a:pt x="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25"/>
            <p:cNvSpPr/>
            <p:nvPr/>
          </p:nvSpPr>
          <p:spPr>
            <a:xfrm>
              <a:off x="3631100" y="4037075"/>
              <a:ext cx="48250" cy="45825"/>
            </a:xfrm>
            <a:custGeom>
              <a:avLst/>
              <a:gdLst/>
              <a:ahLst/>
              <a:cxnLst/>
              <a:rect l="l" t="t" r="r" b="b"/>
              <a:pathLst>
                <a:path w="1930" h="1833" extrusionOk="0">
                  <a:moveTo>
                    <a:pt x="1834" y="1"/>
                  </a:moveTo>
                  <a:cubicBezTo>
                    <a:pt x="1774" y="1"/>
                    <a:pt x="1677" y="32"/>
                    <a:pt x="1535" y="84"/>
                  </a:cubicBezTo>
                  <a:cubicBezTo>
                    <a:pt x="1101" y="184"/>
                    <a:pt x="601" y="451"/>
                    <a:pt x="334" y="685"/>
                  </a:cubicBezTo>
                  <a:cubicBezTo>
                    <a:pt x="0" y="985"/>
                    <a:pt x="100" y="1785"/>
                    <a:pt x="134" y="1819"/>
                  </a:cubicBezTo>
                  <a:cubicBezTo>
                    <a:pt x="142" y="1827"/>
                    <a:pt x="192" y="1833"/>
                    <a:pt x="268" y="1833"/>
                  </a:cubicBezTo>
                  <a:cubicBezTo>
                    <a:pt x="509" y="1833"/>
                    <a:pt x="1007" y="1772"/>
                    <a:pt x="1235" y="1519"/>
                  </a:cubicBezTo>
                  <a:cubicBezTo>
                    <a:pt x="1435" y="1318"/>
                    <a:pt x="1702" y="651"/>
                    <a:pt x="1868" y="284"/>
                  </a:cubicBezTo>
                  <a:cubicBezTo>
                    <a:pt x="1930" y="80"/>
                    <a:pt x="1928" y="1"/>
                    <a:pt x="1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25"/>
            <p:cNvSpPr/>
            <p:nvPr/>
          </p:nvSpPr>
          <p:spPr>
            <a:xfrm>
              <a:off x="3790375" y="3384525"/>
              <a:ext cx="308575" cy="1645375"/>
            </a:xfrm>
            <a:custGeom>
              <a:avLst/>
              <a:gdLst/>
              <a:ahLst/>
              <a:cxnLst/>
              <a:rect l="l" t="t" r="r" b="b"/>
              <a:pathLst>
                <a:path w="12343" h="65815" fill="none" extrusionOk="0">
                  <a:moveTo>
                    <a:pt x="12343" y="1"/>
                  </a:moveTo>
                  <a:cubicBezTo>
                    <a:pt x="12343" y="1"/>
                    <a:pt x="1068" y="21850"/>
                    <a:pt x="1" y="65815"/>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25"/>
            <p:cNvSpPr/>
            <p:nvPr/>
          </p:nvSpPr>
          <p:spPr>
            <a:xfrm>
              <a:off x="3534350" y="3032625"/>
              <a:ext cx="353625" cy="1996450"/>
            </a:xfrm>
            <a:custGeom>
              <a:avLst/>
              <a:gdLst/>
              <a:ahLst/>
              <a:cxnLst/>
              <a:rect l="l" t="t" r="r" b="b"/>
              <a:pathLst>
                <a:path w="14145" h="79858" fill="none" extrusionOk="0">
                  <a:moveTo>
                    <a:pt x="10275" y="79857"/>
                  </a:moveTo>
                  <a:cubicBezTo>
                    <a:pt x="1" y="38661"/>
                    <a:pt x="14144" y="0"/>
                    <a:pt x="14144"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25"/>
            <p:cNvSpPr/>
            <p:nvPr/>
          </p:nvSpPr>
          <p:spPr>
            <a:xfrm>
              <a:off x="3791200" y="4011650"/>
              <a:ext cx="297750" cy="1017425"/>
            </a:xfrm>
            <a:custGeom>
              <a:avLst/>
              <a:gdLst/>
              <a:ahLst/>
              <a:cxnLst/>
              <a:rect l="l" t="t" r="r" b="b"/>
              <a:pathLst>
                <a:path w="11910" h="40697" fill="none" extrusionOk="0">
                  <a:moveTo>
                    <a:pt x="11909" y="0"/>
                  </a:moveTo>
                  <a:cubicBezTo>
                    <a:pt x="11909" y="0"/>
                    <a:pt x="8974" y="14211"/>
                    <a:pt x="1" y="4069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25"/>
            <p:cNvSpPr/>
            <p:nvPr/>
          </p:nvSpPr>
          <p:spPr>
            <a:xfrm>
              <a:off x="3415100" y="4094200"/>
              <a:ext cx="376125" cy="935700"/>
            </a:xfrm>
            <a:custGeom>
              <a:avLst/>
              <a:gdLst/>
              <a:ahLst/>
              <a:cxnLst/>
              <a:rect l="l" t="t" r="r" b="b"/>
              <a:pathLst>
                <a:path w="15045" h="37428" fill="none" extrusionOk="0">
                  <a:moveTo>
                    <a:pt x="1" y="1"/>
                  </a:moveTo>
                  <a:cubicBezTo>
                    <a:pt x="1" y="1"/>
                    <a:pt x="1902" y="20782"/>
                    <a:pt x="15045" y="3742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25"/>
            <p:cNvSpPr/>
            <p:nvPr/>
          </p:nvSpPr>
          <p:spPr>
            <a:xfrm>
              <a:off x="3579400" y="3682250"/>
              <a:ext cx="211000" cy="1346825"/>
            </a:xfrm>
            <a:custGeom>
              <a:avLst/>
              <a:gdLst/>
              <a:ahLst/>
              <a:cxnLst/>
              <a:rect l="l" t="t" r="r" b="b"/>
              <a:pathLst>
                <a:path w="8440" h="53873" fill="none" extrusionOk="0">
                  <a:moveTo>
                    <a:pt x="2469" y="0"/>
                  </a:moveTo>
                  <a:cubicBezTo>
                    <a:pt x="2469" y="0"/>
                    <a:pt x="0" y="32557"/>
                    <a:pt x="8440" y="53872"/>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25"/>
            <p:cNvSpPr/>
            <p:nvPr/>
          </p:nvSpPr>
          <p:spPr>
            <a:xfrm>
              <a:off x="3757850" y="4761350"/>
              <a:ext cx="267725" cy="275225"/>
            </a:xfrm>
            <a:custGeom>
              <a:avLst/>
              <a:gdLst/>
              <a:ahLst/>
              <a:cxnLst/>
              <a:rect l="l" t="t" r="r" b="b"/>
              <a:pathLst>
                <a:path w="10709" h="11009" extrusionOk="0">
                  <a:moveTo>
                    <a:pt x="10375" y="1"/>
                  </a:moveTo>
                  <a:lnTo>
                    <a:pt x="10375" y="1"/>
                  </a:lnTo>
                  <a:cubicBezTo>
                    <a:pt x="7740" y="568"/>
                    <a:pt x="3703" y="3003"/>
                    <a:pt x="1869" y="4904"/>
                  </a:cubicBezTo>
                  <a:cubicBezTo>
                    <a:pt x="1" y="6839"/>
                    <a:pt x="368" y="8373"/>
                    <a:pt x="801" y="11008"/>
                  </a:cubicBezTo>
                  <a:cubicBezTo>
                    <a:pt x="3570" y="10975"/>
                    <a:pt x="4871" y="10975"/>
                    <a:pt x="6705" y="8874"/>
                  </a:cubicBezTo>
                  <a:cubicBezTo>
                    <a:pt x="8507" y="6805"/>
                    <a:pt x="10708" y="2736"/>
                    <a:pt x="103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25"/>
            <p:cNvSpPr/>
            <p:nvPr/>
          </p:nvSpPr>
          <p:spPr>
            <a:xfrm>
              <a:off x="3792875" y="4821400"/>
              <a:ext cx="177650" cy="197650"/>
            </a:xfrm>
            <a:custGeom>
              <a:avLst/>
              <a:gdLst/>
              <a:ahLst/>
              <a:cxnLst/>
              <a:rect l="l" t="t" r="r" b="b"/>
              <a:pathLst>
                <a:path w="7106" h="7906" fill="none" extrusionOk="0">
                  <a:moveTo>
                    <a:pt x="7106" y="0"/>
                  </a:moveTo>
                  <a:cubicBezTo>
                    <a:pt x="6739" y="467"/>
                    <a:pt x="1" y="7906"/>
                    <a:pt x="1" y="790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25"/>
            <p:cNvSpPr/>
            <p:nvPr/>
          </p:nvSpPr>
          <p:spPr>
            <a:xfrm>
              <a:off x="3508500" y="4787200"/>
              <a:ext cx="277725" cy="253850"/>
            </a:xfrm>
            <a:custGeom>
              <a:avLst/>
              <a:gdLst/>
              <a:ahLst/>
              <a:cxnLst/>
              <a:rect l="l" t="t" r="r" b="b"/>
              <a:pathLst>
                <a:path w="11109" h="10154" extrusionOk="0">
                  <a:moveTo>
                    <a:pt x="101" y="1"/>
                  </a:moveTo>
                  <a:lnTo>
                    <a:pt x="101" y="1"/>
                  </a:lnTo>
                  <a:cubicBezTo>
                    <a:pt x="1" y="2769"/>
                    <a:pt x="2636" y="6539"/>
                    <a:pt x="4638" y="8473"/>
                  </a:cubicBezTo>
                  <a:cubicBezTo>
                    <a:pt x="6036" y="9802"/>
                    <a:pt x="7109" y="10153"/>
                    <a:pt x="8562" y="10153"/>
                  </a:cubicBezTo>
                  <a:cubicBezTo>
                    <a:pt x="9188" y="10153"/>
                    <a:pt x="9885" y="10088"/>
                    <a:pt x="10709" y="10008"/>
                  </a:cubicBezTo>
                  <a:cubicBezTo>
                    <a:pt x="10875" y="7339"/>
                    <a:pt x="11109" y="5771"/>
                    <a:pt x="9041" y="4037"/>
                  </a:cubicBezTo>
                  <a:cubicBezTo>
                    <a:pt x="7006" y="2302"/>
                    <a:pt x="2770" y="334"/>
                    <a:pt x="1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25"/>
            <p:cNvSpPr/>
            <p:nvPr/>
          </p:nvSpPr>
          <p:spPr>
            <a:xfrm>
              <a:off x="3562725" y="4842250"/>
              <a:ext cx="196000" cy="178475"/>
            </a:xfrm>
            <a:custGeom>
              <a:avLst/>
              <a:gdLst/>
              <a:ahLst/>
              <a:cxnLst/>
              <a:rect l="l" t="t" r="r" b="b"/>
              <a:pathLst>
                <a:path w="7840" h="7139" fill="none" extrusionOk="0">
                  <a:moveTo>
                    <a:pt x="0" y="0"/>
                  </a:moveTo>
                  <a:cubicBezTo>
                    <a:pt x="434" y="434"/>
                    <a:pt x="7839" y="7139"/>
                    <a:pt x="7839" y="7139"/>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25"/>
            <p:cNvSpPr/>
            <p:nvPr/>
          </p:nvSpPr>
          <p:spPr>
            <a:xfrm>
              <a:off x="3480150" y="3518800"/>
              <a:ext cx="331925" cy="316475"/>
            </a:xfrm>
            <a:custGeom>
              <a:avLst/>
              <a:gdLst/>
              <a:ahLst/>
              <a:cxnLst/>
              <a:rect l="l" t="t" r="r" b="b"/>
              <a:pathLst>
                <a:path w="13277" h="12659" extrusionOk="0">
                  <a:moveTo>
                    <a:pt x="6088" y="0"/>
                  </a:moveTo>
                  <a:cubicBezTo>
                    <a:pt x="5661" y="0"/>
                    <a:pt x="5217" y="175"/>
                    <a:pt x="4904" y="467"/>
                  </a:cubicBezTo>
                  <a:cubicBezTo>
                    <a:pt x="4337" y="968"/>
                    <a:pt x="4137" y="1668"/>
                    <a:pt x="4137" y="2369"/>
                  </a:cubicBezTo>
                  <a:cubicBezTo>
                    <a:pt x="4115" y="2805"/>
                    <a:pt x="4193" y="3256"/>
                    <a:pt x="4297" y="3702"/>
                  </a:cubicBezTo>
                  <a:lnTo>
                    <a:pt x="4297" y="3702"/>
                  </a:lnTo>
                  <a:cubicBezTo>
                    <a:pt x="4247" y="3636"/>
                    <a:pt x="4183" y="3580"/>
                    <a:pt x="4104" y="3536"/>
                  </a:cubicBezTo>
                  <a:cubicBezTo>
                    <a:pt x="3770" y="3369"/>
                    <a:pt x="3403" y="3336"/>
                    <a:pt x="3003" y="3336"/>
                  </a:cubicBezTo>
                  <a:cubicBezTo>
                    <a:pt x="2803" y="3336"/>
                    <a:pt x="2594" y="3319"/>
                    <a:pt x="2386" y="3319"/>
                  </a:cubicBezTo>
                  <a:cubicBezTo>
                    <a:pt x="2177" y="3319"/>
                    <a:pt x="1969" y="3336"/>
                    <a:pt x="1769" y="3403"/>
                  </a:cubicBezTo>
                  <a:cubicBezTo>
                    <a:pt x="1335" y="3536"/>
                    <a:pt x="968" y="3836"/>
                    <a:pt x="901" y="4237"/>
                  </a:cubicBezTo>
                  <a:cubicBezTo>
                    <a:pt x="768" y="4737"/>
                    <a:pt x="1102" y="5237"/>
                    <a:pt x="1468" y="5638"/>
                  </a:cubicBezTo>
                  <a:cubicBezTo>
                    <a:pt x="2069" y="6238"/>
                    <a:pt x="2769" y="6672"/>
                    <a:pt x="3570" y="6972"/>
                  </a:cubicBezTo>
                  <a:cubicBezTo>
                    <a:pt x="2569" y="7039"/>
                    <a:pt x="1502" y="7372"/>
                    <a:pt x="835" y="8139"/>
                  </a:cubicBezTo>
                  <a:cubicBezTo>
                    <a:pt x="168" y="8873"/>
                    <a:pt x="1" y="10141"/>
                    <a:pt x="668" y="10875"/>
                  </a:cubicBezTo>
                  <a:cubicBezTo>
                    <a:pt x="1037" y="11264"/>
                    <a:pt x="1557" y="11439"/>
                    <a:pt x="2081" y="11439"/>
                  </a:cubicBezTo>
                  <a:cubicBezTo>
                    <a:pt x="2410" y="11439"/>
                    <a:pt x="2740" y="11370"/>
                    <a:pt x="3036" y="11242"/>
                  </a:cubicBezTo>
                  <a:cubicBezTo>
                    <a:pt x="3723" y="10955"/>
                    <a:pt x="4238" y="10399"/>
                    <a:pt x="4645" y="9804"/>
                  </a:cubicBezTo>
                  <a:lnTo>
                    <a:pt x="4645" y="9804"/>
                  </a:lnTo>
                  <a:cubicBezTo>
                    <a:pt x="4428" y="10216"/>
                    <a:pt x="4364" y="10695"/>
                    <a:pt x="4471" y="11175"/>
                  </a:cubicBezTo>
                  <a:cubicBezTo>
                    <a:pt x="4637" y="11742"/>
                    <a:pt x="5004" y="12242"/>
                    <a:pt x="5538" y="12509"/>
                  </a:cubicBezTo>
                  <a:cubicBezTo>
                    <a:pt x="5771" y="12606"/>
                    <a:pt x="6004" y="12658"/>
                    <a:pt x="6238" y="12658"/>
                  </a:cubicBezTo>
                  <a:cubicBezTo>
                    <a:pt x="6405" y="12658"/>
                    <a:pt x="6572" y="12632"/>
                    <a:pt x="6739" y="12576"/>
                  </a:cubicBezTo>
                  <a:cubicBezTo>
                    <a:pt x="7306" y="12376"/>
                    <a:pt x="7673" y="11675"/>
                    <a:pt x="7673" y="11042"/>
                  </a:cubicBezTo>
                  <a:cubicBezTo>
                    <a:pt x="7740" y="10408"/>
                    <a:pt x="7573" y="9874"/>
                    <a:pt x="7306" y="9307"/>
                  </a:cubicBezTo>
                  <a:lnTo>
                    <a:pt x="7306" y="9307"/>
                  </a:lnTo>
                  <a:cubicBezTo>
                    <a:pt x="8107" y="10041"/>
                    <a:pt x="9107" y="10508"/>
                    <a:pt x="10175" y="10641"/>
                  </a:cubicBezTo>
                  <a:cubicBezTo>
                    <a:pt x="10275" y="10648"/>
                    <a:pt x="10375" y="10652"/>
                    <a:pt x="10474" y="10652"/>
                  </a:cubicBezTo>
                  <a:cubicBezTo>
                    <a:pt x="10873" y="10652"/>
                    <a:pt x="11262" y="10588"/>
                    <a:pt x="11609" y="10374"/>
                  </a:cubicBezTo>
                  <a:cubicBezTo>
                    <a:pt x="12176" y="10007"/>
                    <a:pt x="12443" y="9207"/>
                    <a:pt x="12243" y="8540"/>
                  </a:cubicBezTo>
                  <a:cubicBezTo>
                    <a:pt x="12009" y="7873"/>
                    <a:pt x="11476" y="7339"/>
                    <a:pt x="10842" y="7039"/>
                  </a:cubicBezTo>
                  <a:cubicBezTo>
                    <a:pt x="10241" y="6738"/>
                    <a:pt x="9608" y="6738"/>
                    <a:pt x="8907" y="6738"/>
                  </a:cubicBezTo>
                  <a:cubicBezTo>
                    <a:pt x="9641" y="6738"/>
                    <a:pt x="10442" y="6738"/>
                    <a:pt x="11175" y="6538"/>
                  </a:cubicBezTo>
                  <a:cubicBezTo>
                    <a:pt x="11943" y="6338"/>
                    <a:pt x="12643" y="5871"/>
                    <a:pt x="12977" y="5171"/>
                  </a:cubicBezTo>
                  <a:cubicBezTo>
                    <a:pt x="13277" y="4437"/>
                    <a:pt x="13110" y="3536"/>
                    <a:pt x="12443" y="3136"/>
                  </a:cubicBezTo>
                  <a:cubicBezTo>
                    <a:pt x="12199" y="2978"/>
                    <a:pt x="11929" y="2917"/>
                    <a:pt x="11647" y="2917"/>
                  </a:cubicBezTo>
                  <a:cubicBezTo>
                    <a:pt x="11156" y="2917"/>
                    <a:pt x="10628" y="3100"/>
                    <a:pt x="10141" y="3269"/>
                  </a:cubicBezTo>
                  <a:cubicBezTo>
                    <a:pt x="9174" y="3670"/>
                    <a:pt x="8107" y="4103"/>
                    <a:pt x="7239" y="4604"/>
                  </a:cubicBezTo>
                  <a:cubicBezTo>
                    <a:pt x="7740" y="3603"/>
                    <a:pt x="7840" y="2402"/>
                    <a:pt x="7506" y="1335"/>
                  </a:cubicBezTo>
                  <a:cubicBezTo>
                    <a:pt x="7406" y="868"/>
                    <a:pt x="7173" y="467"/>
                    <a:pt x="6806" y="200"/>
                  </a:cubicBezTo>
                  <a:cubicBezTo>
                    <a:pt x="6593" y="63"/>
                    <a:pt x="6344" y="0"/>
                    <a:pt x="60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25"/>
            <p:cNvSpPr/>
            <p:nvPr/>
          </p:nvSpPr>
          <p:spPr>
            <a:xfrm>
              <a:off x="3365900" y="3427325"/>
              <a:ext cx="545425" cy="511425"/>
            </a:xfrm>
            <a:custGeom>
              <a:avLst/>
              <a:gdLst/>
              <a:ahLst/>
              <a:cxnLst/>
              <a:rect l="l" t="t" r="r" b="b"/>
              <a:pathLst>
                <a:path w="21817" h="20457" extrusionOk="0">
                  <a:moveTo>
                    <a:pt x="3821" y="0"/>
                  </a:moveTo>
                  <a:cubicBezTo>
                    <a:pt x="3114" y="0"/>
                    <a:pt x="2811" y="701"/>
                    <a:pt x="3337" y="1858"/>
                  </a:cubicBezTo>
                  <a:cubicBezTo>
                    <a:pt x="4571" y="4560"/>
                    <a:pt x="6472" y="7128"/>
                    <a:pt x="8507" y="9063"/>
                  </a:cubicBezTo>
                  <a:cubicBezTo>
                    <a:pt x="8373" y="9197"/>
                    <a:pt x="8240" y="9297"/>
                    <a:pt x="8173" y="9397"/>
                  </a:cubicBezTo>
                  <a:cubicBezTo>
                    <a:pt x="7027" y="9071"/>
                    <a:pt x="5844" y="8836"/>
                    <a:pt x="4727" y="8836"/>
                  </a:cubicBezTo>
                  <a:cubicBezTo>
                    <a:pt x="3212" y="8836"/>
                    <a:pt x="1819" y="9269"/>
                    <a:pt x="801" y="10498"/>
                  </a:cubicBezTo>
                  <a:cubicBezTo>
                    <a:pt x="1" y="11398"/>
                    <a:pt x="334" y="12666"/>
                    <a:pt x="1635" y="12866"/>
                  </a:cubicBezTo>
                  <a:cubicBezTo>
                    <a:pt x="2303" y="12984"/>
                    <a:pt x="2982" y="13040"/>
                    <a:pt x="3659" y="13040"/>
                  </a:cubicBezTo>
                  <a:cubicBezTo>
                    <a:pt x="5080" y="13040"/>
                    <a:pt x="6496" y="12795"/>
                    <a:pt x="7806" y="12366"/>
                  </a:cubicBezTo>
                  <a:cubicBezTo>
                    <a:pt x="7873" y="12499"/>
                    <a:pt x="7973" y="12566"/>
                    <a:pt x="8073" y="12666"/>
                  </a:cubicBezTo>
                  <a:cubicBezTo>
                    <a:pt x="6906" y="14200"/>
                    <a:pt x="6072" y="16202"/>
                    <a:pt x="6472" y="18870"/>
                  </a:cubicBezTo>
                  <a:cubicBezTo>
                    <a:pt x="6610" y="19814"/>
                    <a:pt x="7034" y="20456"/>
                    <a:pt x="7482" y="20456"/>
                  </a:cubicBezTo>
                  <a:cubicBezTo>
                    <a:pt x="7682" y="20456"/>
                    <a:pt x="7887" y="20327"/>
                    <a:pt x="8073" y="20038"/>
                  </a:cubicBezTo>
                  <a:cubicBezTo>
                    <a:pt x="9307" y="18303"/>
                    <a:pt x="10075" y="15835"/>
                    <a:pt x="10475" y="13233"/>
                  </a:cubicBezTo>
                  <a:cubicBezTo>
                    <a:pt x="10542" y="13233"/>
                    <a:pt x="10675" y="13199"/>
                    <a:pt x="10742" y="13199"/>
                  </a:cubicBezTo>
                  <a:cubicBezTo>
                    <a:pt x="10842" y="13199"/>
                    <a:pt x="10875" y="13166"/>
                    <a:pt x="10975" y="13166"/>
                  </a:cubicBezTo>
                  <a:cubicBezTo>
                    <a:pt x="11843" y="15835"/>
                    <a:pt x="13344" y="18303"/>
                    <a:pt x="15412" y="19904"/>
                  </a:cubicBezTo>
                  <a:cubicBezTo>
                    <a:pt x="15713" y="20133"/>
                    <a:pt x="16013" y="20236"/>
                    <a:pt x="16291" y="20236"/>
                  </a:cubicBezTo>
                  <a:cubicBezTo>
                    <a:pt x="17027" y="20236"/>
                    <a:pt x="17617" y="19511"/>
                    <a:pt x="17713" y="18470"/>
                  </a:cubicBezTo>
                  <a:cubicBezTo>
                    <a:pt x="17980" y="15134"/>
                    <a:pt x="15812" y="13033"/>
                    <a:pt x="13310" y="11565"/>
                  </a:cubicBezTo>
                  <a:cubicBezTo>
                    <a:pt x="13377" y="11498"/>
                    <a:pt x="13410" y="11365"/>
                    <a:pt x="13510" y="11298"/>
                  </a:cubicBezTo>
                  <a:cubicBezTo>
                    <a:pt x="14431" y="11405"/>
                    <a:pt x="15373" y="11464"/>
                    <a:pt x="16315" y="11464"/>
                  </a:cubicBezTo>
                  <a:cubicBezTo>
                    <a:pt x="17728" y="11464"/>
                    <a:pt x="19141" y="11331"/>
                    <a:pt x="20482" y="11031"/>
                  </a:cubicBezTo>
                  <a:cubicBezTo>
                    <a:pt x="21816" y="10831"/>
                    <a:pt x="21816" y="9997"/>
                    <a:pt x="20816" y="9463"/>
                  </a:cubicBezTo>
                  <a:cubicBezTo>
                    <a:pt x="19833" y="8942"/>
                    <a:pt x="18745" y="8738"/>
                    <a:pt x="17629" y="8738"/>
                  </a:cubicBezTo>
                  <a:cubicBezTo>
                    <a:pt x="16319" y="8738"/>
                    <a:pt x="14971" y="9019"/>
                    <a:pt x="13711" y="9397"/>
                  </a:cubicBezTo>
                  <a:cubicBezTo>
                    <a:pt x="13644" y="9230"/>
                    <a:pt x="13544" y="9130"/>
                    <a:pt x="13410" y="8930"/>
                  </a:cubicBezTo>
                  <a:cubicBezTo>
                    <a:pt x="15412" y="7228"/>
                    <a:pt x="17146" y="5027"/>
                    <a:pt x="18147" y="2525"/>
                  </a:cubicBezTo>
                  <a:cubicBezTo>
                    <a:pt x="18636" y="1317"/>
                    <a:pt x="17984" y="456"/>
                    <a:pt x="16939" y="456"/>
                  </a:cubicBezTo>
                  <a:cubicBezTo>
                    <a:pt x="16773" y="456"/>
                    <a:pt x="16596" y="478"/>
                    <a:pt x="16413" y="524"/>
                  </a:cubicBezTo>
                  <a:cubicBezTo>
                    <a:pt x="13144" y="1358"/>
                    <a:pt x="11642" y="4760"/>
                    <a:pt x="10742" y="8096"/>
                  </a:cubicBezTo>
                  <a:cubicBezTo>
                    <a:pt x="10675" y="8096"/>
                    <a:pt x="10542" y="8162"/>
                    <a:pt x="10475" y="8162"/>
                  </a:cubicBezTo>
                  <a:cubicBezTo>
                    <a:pt x="10342" y="8196"/>
                    <a:pt x="10241" y="8196"/>
                    <a:pt x="10141" y="8229"/>
                  </a:cubicBezTo>
                  <a:cubicBezTo>
                    <a:pt x="8974" y="4893"/>
                    <a:pt x="7239" y="1391"/>
                    <a:pt x="4471" y="157"/>
                  </a:cubicBezTo>
                  <a:cubicBezTo>
                    <a:pt x="4230" y="51"/>
                    <a:pt x="4011" y="0"/>
                    <a:pt x="38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25"/>
            <p:cNvSpPr/>
            <p:nvPr/>
          </p:nvSpPr>
          <p:spPr>
            <a:xfrm>
              <a:off x="3586075" y="3659350"/>
              <a:ext cx="91750" cy="73275"/>
            </a:xfrm>
            <a:custGeom>
              <a:avLst/>
              <a:gdLst/>
              <a:ahLst/>
              <a:cxnLst/>
              <a:rect l="l" t="t" r="r" b="b"/>
              <a:pathLst>
                <a:path w="3670" h="2931" extrusionOk="0">
                  <a:moveTo>
                    <a:pt x="2209" y="0"/>
                  </a:moveTo>
                  <a:cubicBezTo>
                    <a:pt x="2058" y="0"/>
                    <a:pt x="1898" y="16"/>
                    <a:pt x="1735" y="49"/>
                  </a:cubicBezTo>
                  <a:cubicBezTo>
                    <a:pt x="734" y="249"/>
                    <a:pt x="0" y="1050"/>
                    <a:pt x="33" y="1850"/>
                  </a:cubicBezTo>
                  <a:cubicBezTo>
                    <a:pt x="62" y="2497"/>
                    <a:pt x="659" y="2931"/>
                    <a:pt x="1446" y="2931"/>
                  </a:cubicBezTo>
                  <a:cubicBezTo>
                    <a:pt x="1592" y="2931"/>
                    <a:pt x="1745" y="2916"/>
                    <a:pt x="1901" y="2884"/>
                  </a:cubicBezTo>
                  <a:cubicBezTo>
                    <a:pt x="2902" y="2684"/>
                    <a:pt x="3669" y="1884"/>
                    <a:pt x="3603" y="1083"/>
                  </a:cubicBezTo>
                  <a:cubicBezTo>
                    <a:pt x="3575" y="413"/>
                    <a:pt x="2987" y="0"/>
                    <a:pt x="22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25"/>
            <p:cNvSpPr/>
            <p:nvPr/>
          </p:nvSpPr>
          <p:spPr>
            <a:xfrm>
              <a:off x="3952150" y="3200075"/>
              <a:ext cx="302750" cy="348775"/>
            </a:xfrm>
            <a:custGeom>
              <a:avLst/>
              <a:gdLst/>
              <a:ahLst/>
              <a:cxnLst/>
              <a:rect l="l" t="t" r="r" b="b"/>
              <a:pathLst>
                <a:path w="12110" h="13951" extrusionOk="0">
                  <a:moveTo>
                    <a:pt x="7459" y="0"/>
                  </a:moveTo>
                  <a:cubicBezTo>
                    <a:pt x="7318" y="0"/>
                    <a:pt x="7177" y="23"/>
                    <a:pt x="7039" y="74"/>
                  </a:cubicBezTo>
                  <a:cubicBezTo>
                    <a:pt x="6272" y="307"/>
                    <a:pt x="5905" y="1141"/>
                    <a:pt x="5638" y="1908"/>
                  </a:cubicBezTo>
                  <a:cubicBezTo>
                    <a:pt x="5371" y="2842"/>
                    <a:pt x="5038" y="4010"/>
                    <a:pt x="4804" y="4977"/>
                  </a:cubicBezTo>
                  <a:cubicBezTo>
                    <a:pt x="4337" y="3943"/>
                    <a:pt x="3503" y="3109"/>
                    <a:pt x="2469" y="2642"/>
                  </a:cubicBezTo>
                  <a:cubicBezTo>
                    <a:pt x="2183" y="2523"/>
                    <a:pt x="1846" y="2421"/>
                    <a:pt x="1519" y="2421"/>
                  </a:cubicBezTo>
                  <a:cubicBezTo>
                    <a:pt x="1388" y="2421"/>
                    <a:pt x="1259" y="2437"/>
                    <a:pt x="1135" y="2475"/>
                  </a:cubicBezTo>
                  <a:cubicBezTo>
                    <a:pt x="435" y="2675"/>
                    <a:pt x="1" y="3409"/>
                    <a:pt x="68" y="4110"/>
                  </a:cubicBezTo>
                  <a:cubicBezTo>
                    <a:pt x="101" y="4810"/>
                    <a:pt x="468" y="5444"/>
                    <a:pt x="1002" y="5911"/>
                  </a:cubicBezTo>
                  <a:cubicBezTo>
                    <a:pt x="1369" y="6192"/>
                    <a:pt x="1764" y="6444"/>
                    <a:pt x="2159" y="6660"/>
                  </a:cubicBezTo>
                  <a:lnTo>
                    <a:pt x="2159" y="6660"/>
                  </a:lnTo>
                  <a:cubicBezTo>
                    <a:pt x="2099" y="6648"/>
                    <a:pt x="2040" y="6641"/>
                    <a:pt x="1981" y="6641"/>
                  </a:cubicBezTo>
                  <a:cubicBezTo>
                    <a:pt x="1954" y="6641"/>
                    <a:pt x="1928" y="6642"/>
                    <a:pt x="1902" y="6645"/>
                  </a:cubicBezTo>
                  <a:cubicBezTo>
                    <a:pt x="1569" y="6812"/>
                    <a:pt x="1302" y="7112"/>
                    <a:pt x="1068" y="7345"/>
                  </a:cubicBezTo>
                  <a:cubicBezTo>
                    <a:pt x="768" y="7646"/>
                    <a:pt x="468" y="7979"/>
                    <a:pt x="301" y="8346"/>
                  </a:cubicBezTo>
                  <a:cubicBezTo>
                    <a:pt x="201" y="8746"/>
                    <a:pt x="134" y="9180"/>
                    <a:pt x="401" y="9514"/>
                  </a:cubicBezTo>
                  <a:cubicBezTo>
                    <a:pt x="659" y="9886"/>
                    <a:pt x="1139" y="9988"/>
                    <a:pt x="1587" y="9988"/>
                  </a:cubicBezTo>
                  <a:cubicBezTo>
                    <a:pt x="1660" y="9988"/>
                    <a:pt x="1732" y="9985"/>
                    <a:pt x="1802" y="9981"/>
                  </a:cubicBezTo>
                  <a:cubicBezTo>
                    <a:pt x="2636" y="9914"/>
                    <a:pt x="3470" y="9647"/>
                    <a:pt x="4204" y="9247"/>
                  </a:cubicBezTo>
                  <a:lnTo>
                    <a:pt x="4204" y="9247"/>
                  </a:lnTo>
                  <a:cubicBezTo>
                    <a:pt x="3603" y="10014"/>
                    <a:pt x="3203" y="11015"/>
                    <a:pt x="3303" y="12015"/>
                  </a:cubicBezTo>
                  <a:cubicBezTo>
                    <a:pt x="3434" y="12999"/>
                    <a:pt x="4275" y="13951"/>
                    <a:pt x="5254" y="13951"/>
                  </a:cubicBezTo>
                  <a:cubicBezTo>
                    <a:pt x="5271" y="13951"/>
                    <a:pt x="5288" y="13951"/>
                    <a:pt x="5305" y="13950"/>
                  </a:cubicBezTo>
                  <a:cubicBezTo>
                    <a:pt x="6139" y="13950"/>
                    <a:pt x="6872" y="13250"/>
                    <a:pt x="7106" y="12416"/>
                  </a:cubicBezTo>
                  <a:cubicBezTo>
                    <a:pt x="7343" y="11706"/>
                    <a:pt x="7238" y="10891"/>
                    <a:pt x="7026" y="10181"/>
                  </a:cubicBezTo>
                  <a:lnTo>
                    <a:pt x="7026" y="10181"/>
                  </a:lnTo>
                  <a:cubicBezTo>
                    <a:pt x="7200" y="10619"/>
                    <a:pt x="7529" y="11026"/>
                    <a:pt x="7973" y="11248"/>
                  </a:cubicBezTo>
                  <a:cubicBezTo>
                    <a:pt x="8277" y="11373"/>
                    <a:pt x="8590" y="11441"/>
                    <a:pt x="8903" y="11441"/>
                  </a:cubicBezTo>
                  <a:cubicBezTo>
                    <a:pt x="9174" y="11441"/>
                    <a:pt x="9444" y="11390"/>
                    <a:pt x="9708" y="11282"/>
                  </a:cubicBezTo>
                  <a:cubicBezTo>
                    <a:pt x="10075" y="11148"/>
                    <a:pt x="10408" y="10848"/>
                    <a:pt x="10542" y="10481"/>
                  </a:cubicBezTo>
                  <a:cubicBezTo>
                    <a:pt x="10775" y="9847"/>
                    <a:pt x="10442" y="9147"/>
                    <a:pt x="9975" y="8746"/>
                  </a:cubicBezTo>
                  <a:cubicBezTo>
                    <a:pt x="9541" y="8313"/>
                    <a:pt x="9041" y="8113"/>
                    <a:pt x="8407" y="7912"/>
                  </a:cubicBezTo>
                  <a:cubicBezTo>
                    <a:pt x="9441" y="7812"/>
                    <a:pt x="10475" y="7345"/>
                    <a:pt x="11276" y="6612"/>
                  </a:cubicBezTo>
                  <a:cubicBezTo>
                    <a:pt x="11643" y="6278"/>
                    <a:pt x="11943" y="5911"/>
                    <a:pt x="12043" y="5411"/>
                  </a:cubicBezTo>
                  <a:cubicBezTo>
                    <a:pt x="12110" y="4744"/>
                    <a:pt x="11643" y="4010"/>
                    <a:pt x="11042" y="3743"/>
                  </a:cubicBezTo>
                  <a:cubicBezTo>
                    <a:pt x="10760" y="3609"/>
                    <a:pt x="10451" y="3548"/>
                    <a:pt x="10143" y="3548"/>
                  </a:cubicBezTo>
                  <a:cubicBezTo>
                    <a:pt x="9758" y="3548"/>
                    <a:pt x="9374" y="3643"/>
                    <a:pt x="9041" y="3810"/>
                  </a:cubicBezTo>
                  <a:cubicBezTo>
                    <a:pt x="8618" y="3988"/>
                    <a:pt x="8284" y="4270"/>
                    <a:pt x="7979" y="4597"/>
                  </a:cubicBezTo>
                  <a:lnTo>
                    <a:pt x="7979" y="4597"/>
                  </a:lnTo>
                  <a:cubicBezTo>
                    <a:pt x="8322" y="4179"/>
                    <a:pt x="8639" y="3736"/>
                    <a:pt x="8874" y="3242"/>
                  </a:cubicBezTo>
                  <a:cubicBezTo>
                    <a:pt x="9141" y="2542"/>
                    <a:pt x="9274" y="1708"/>
                    <a:pt x="8941" y="974"/>
                  </a:cubicBezTo>
                  <a:cubicBezTo>
                    <a:pt x="8670" y="432"/>
                    <a:pt x="8069" y="0"/>
                    <a:pt x="74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25"/>
            <p:cNvSpPr/>
            <p:nvPr/>
          </p:nvSpPr>
          <p:spPr>
            <a:xfrm>
              <a:off x="3769525" y="3087425"/>
              <a:ext cx="617975" cy="523525"/>
            </a:xfrm>
            <a:custGeom>
              <a:avLst/>
              <a:gdLst/>
              <a:ahLst/>
              <a:cxnLst/>
              <a:rect l="l" t="t" r="r" b="b"/>
              <a:pathLst>
                <a:path w="24719" h="20941" extrusionOk="0">
                  <a:moveTo>
                    <a:pt x="10525" y="1"/>
                  </a:moveTo>
                  <a:cubicBezTo>
                    <a:pt x="10024" y="1"/>
                    <a:pt x="9532" y="344"/>
                    <a:pt x="9207" y="977"/>
                  </a:cubicBezTo>
                  <a:cubicBezTo>
                    <a:pt x="7706" y="4046"/>
                    <a:pt x="9341" y="7415"/>
                    <a:pt x="11275" y="10217"/>
                  </a:cubicBezTo>
                  <a:cubicBezTo>
                    <a:pt x="11242" y="10284"/>
                    <a:pt x="11209" y="10384"/>
                    <a:pt x="11109" y="10450"/>
                  </a:cubicBezTo>
                  <a:cubicBezTo>
                    <a:pt x="11075" y="10550"/>
                    <a:pt x="11042" y="10651"/>
                    <a:pt x="10942" y="10751"/>
                  </a:cubicBezTo>
                  <a:cubicBezTo>
                    <a:pt x="8770" y="9908"/>
                    <a:pt x="6362" y="9184"/>
                    <a:pt x="4179" y="9184"/>
                  </a:cubicBezTo>
                  <a:cubicBezTo>
                    <a:pt x="3076" y="9184"/>
                    <a:pt x="2031" y="9369"/>
                    <a:pt x="1101" y="9817"/>
                  </a:cubicBezTo>
                  <a:cubicBezTo>
                    <a:pt x="1" y="10384"/>
                    <a:pt x="167" y="11384"/>
                    <a:pt x="1702" y="11785"/>
                  </a:cubicBezTo>
                  <a:cubicBezTo>
                    <a:pt x="3835" y="12380"/>
                    <a:pt x="6115" y="12643"/>
                    <a:pt x="8309" y="12643"/>
                  </a:cubicBezTo>
                  <a:cubicBezTo>
                    <a:pt x="9067" y="12643"/>
                    <a:pt x="9814" y="12612"/>
                    <a:pt x="10542" y="12552"/>
                  </a:cubicBezTo>
                  <a:cubicBezTo>
                    <a:pt x="10542" y="12719"/>
                    <a:pt x="10542" y="12885"/>
                    <a:pt x="10575" y="13052"/>
                  </a:cubicBezTo>
                  <a:cubicBezTo>
                    <a:pt x="8207" y="14587"/>
                    <a:pt x="6172" y="16621"/>
                    <a:pt x="6605" y="19390"/>
                  </a:cubicBezTo>
                  <a:cubicBezTo>
                    <a:pt x="6761" y="20191"/>
                    <a:pt x="7302" y="20695"/>
                    <a:pt x="7962" y="20695"/>
                  </a:cubicBezTo>
                  <a:cubicBezTo>
                    <a:pt x="8292" y="20695"/>
                    <a:pt x="8651" y="20569"/>
                    <a:pt x="9007" y="20291"/>
                  </a:cubicBezTo>
                  <a:cubicBezTo>
                    <a:pt x="10608" y="18923"/>
                    <a:pt x="11842" y="17155"/>
                    <a:pt x="12610" y="15254"/>
                  </a:cubicBezTo>
                  <a:cubicBezTo>
                    <a:pt x="12743" y="15254"/>
                    <a:pt x="12877" y="15254"/>
                    <a:pt x="13043" y="15187"/>
                  </a:cubicBezTo>
                  <a:cubicBezTo>
                    <a:pt x="13444" y="17088"/>
                    <a:pt x="14444" y="19023"/>
                    <a:pt x="16713" y="20458"/>
                  </a:cubicBezTo>
                  <a:cubicBezTo>
                    <a:pt x="17199" y="20777"/>
                    <a:pt x="17662" y="20940"/>
                    <a:pt x="18015" y="20940"/>
                  </a:cubicBezTo>
                  <a:cubicBezTo>
                    <a:pt x="18510" y="20940"/>
                    <a:pt x="18789" y="20619"/>
                    <a:pt x="18614" y="19957"/>
                  </a:cubicBezTo>
                  <a:cubicBezTo>
                    <a:pt x="18080" y="17922"/>
                    <a:pt x="16746" y="15721"/>
                    <a:pt x="15011" y="13753"/>
                  </a:cubicBezTo>
                  <a:cubicBezTo>
                    <a:pt x="15045" y="13653"/>
                    <a:pt x="15111" y="13586"/>
                    <a:pt x="15178" y="13486"/>
                  </a:cubicBezTo>
                  <a:cubicBezTo>
                    <a:pt x="15212" y="13453"/>
                    <a:pt x="15212" y="13352"/>
                    <a:pt x="15245" y="13319"/>
                  </a:cubicBezTo>
                  <a:cubicBezTo>
                    <a:pt x="17100" y="14104"/>
                    <a:pt x="19091" y="14533"/>
                    <a:pt x="21012" y="14533"/>
                  </a:cubicBezTo>
                  <a:cubicBezTo>
                    <a:pt x="21785" y="14533"/>
                    <a:pt x="22547" y="14463"/>
                    <a:pt x="23284" y="14320"/>
                  </a:cubicBezTo>
                  <a:cubicBezTo>
                    <a:pt x="24618" y="14053"/>
                    <a:pt x="24718" y="12652"/>
                    <a:pt x="23684" y="11618"/>
                  </a:cubicBezTo>
                  <a:cubicBezTo>
                    <a:pt x="22330" y="10282"/>
                    <a:pt x="20785" y="9806"/>
                    <a:pt x="19210" y="9806"/>
                  </a:cubicBezTo>
                  <a:cubicBezTo>
                    <a:pt x="17992" y="9806"/>
                    <a:pt x="16757" y="10091"/>
                    <a:pt x="15578" y="10484"/>
                  </a:cubicBezTo>
                  <a:cubicBezTo>
                    <a:pt x="15545" y="10384"/>
                    <a:pt x="15512" y="10250"/>
                    <a:pt x="15445" y="10150"/>
                  </a:cubicBezTo>
                  <a:cubicBezTo>
                    <a:pt x="17213" y="8616"/>
                    <a:pt x="18747" y="6681"/>
                    <a:pt x="19781" y="4646"/>
                  </a:cubicBezTo>
                  <a:cubicBezTo>
                    <a:pt x="20298" y="3819"/>
                    <a:pt x="20054" y="3312"/>
                    <a:pt x="19422" y="3312"/>
                  </a:cubicBezTo>
                  <a:cubicBezTo>
                    <a:pt x="19238" y="3312"/>
                    <a:pt x="19021" y="3355"/>
                    <a:pt x="18781" y="3445"/>
                  </a:cubicBezTo>
                  <a:cubicBezTo>
                    <a:pt x="16546" y="4379"/>
                    <a:pt x="15111" y="6581"/>
                    <a:pt x="14144" y="8816"/>
                  </a:cubicBezTo>
                  <a:cubicBezTo>
                    <a:pt x="14011" y="8783"/>
                    <a:pt x="13811" y="8749"/>
                    <a:pt x="13677" y="8749"/>
                  </a:cubicBezTo>
                  <a:cubicBezTo>
                    <a:pt x="13677" y="6114"/>
                    <a:pt x="13077" y="3379"/>
                    <a:pt x="11842" y="977"/>
                  </a:cubicBezTo>
                  <a:cubicBezTo>
                    <a:pt x="11485" y="311"/>
                    <a:pt x="11001" y="1"/>
                    <a:pt x="10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25"/>
            <p:cNvSpPr/>
            <p:nvPr/>
          </p:nvSpPr>
          <p:spPr>
            <a:xfrm>
              <a:off x="4058900" y="3342550"/>
              <a:ext cx="81750" cy="90650"/>
            </a:xfrm>
            <a:custGeom>
              <a:avLst/>
              <a:gdLst/>
              <a:ahLst/>
              <a:cxnLst/>
              <a:rect l="l" t="t" r="r" b="b"/>
              <a:pathLst>
                <a:path w="3270" h="3626" extrusionOk="0">
                  <a:moveTo>
                    <a:pt x="1863" y="1"/>
                  </a:moveTo>
                  <a:cubicBezTo>
                    <a:pt x="1356" y="1"/>
                    <a:pt x="824" y="345"/>
                    <a:pt x="501" y="946"/>
                  </a:cubicBezTo>
                  <a:cubicBezTo>
                    <a:pt x="1" y="1847"/>
                    <a:pt x="134" y="2947"/>
                    <a:pt x="768" y="3414"/>
                  </a:cubicBezTo>
                  <a:cubicBezTo>
                    <a:pt x="952" y="3558"/>
                    <a:pt x="1165" y="3626"/>
                    <a:pt x="1386" y="3626"/>
                  </a:cubicBezTo>
                  <a:cubicBezTo>
                    <a:pt x="1884" y="3626"/>
                    <a:pt x="2423" y="3281"/>
                    <a:pt x="2769" y="2680"/>
                  </a:cubicBezTo>
                  <a:cubicBezTo>
                    <a:pt x="3270" y="1780"/>
                    <a:pt x="3136" y="679"/>
                    <a:pt x="2502" y="212"/>
                  </a:cubicBezTo>
                  <a:cubicBezTo>
                    <a:pt x="2308" y="68"/>
                    <a:pt x="2088" y="1"/>
                    <a:pt x="18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25"/>
            <p:cNvSpPr/>
            <p:nvPr/>
          </p:nvSpPr>
          <p:spPr>
            <a:xfrm>
              <a:off x="3316700" y="3983950"/>
              <a:ext cx="207675" cy="209300"/>
            </a:xfrm>
            <a:custGeom>
              <a:avLst/>
              <a:gdLst/>
              <a:ahLst/>
              <a:cxnLst/>
              <a:rect l="l" t="t" r="r" b="b"/>
              <a:pathLst>
                <a:path w="8307" h="8372" extrusionOk="0">
                  <a:moveTo>
                    <a:pt x="3032" y="1"/>
                  </a:moveTo>
                  <a:cubicBezTo>
                    <a:pt x="2696" y="1"/>
                    <a:pt x="2360" y="200"/>
                    <a:pt x="2136" y="475"/>
                  </a:cubicBezTo>
                  <a:cubicBezTo>
                    <a:pt x="1835" y="875"/>
                    <a:pt x="1802" y="1409"/>
                    <a:pt x="1869" y="1876"/>
                  </a:cubicBezTo>
                  <a:cubicBezTo>
                    <a:pt x="1938" y="2176"/>
                    <a:pt x="2056" y="2493"/>
                    <a:pt x="2188" y="2804"/>
                  </a:cubicBezTo>
                  <a:lnTo>
                    <a:pt x="2188" y="2804"/>
                  </a:lnTo>
                  <a:cubicBezTo>
                    <a:pt x="2138" y="2736"/>
                    <a:pt x="2077" y="2680"/>
                    <a:pt x="2002" y="2643"/>
                  </a:cubicBezTo>
                  <a:cubicBezTo>
                    <a:pt x="1889" y="2615"/>
                    <a:pt x="1783" y="2604"/>
                    <a:pt x="1677" y="2604"/>
                  </a:cubicBezTo>
                  <a:cubicBezTo>
                    <a:pt x="1532" y="2604"/>
                    <a:pt x="1389" y="2624"/>
                    <a:pt x="1235" y="2643"/>
                  </a:cubicBezTo>
                  <a:cubicBezTo>
                    <a:pt x="1001" y="2710"/>
                    <a:pt x="701" y="2743"/>
                    <a:pt x="468" y="2876"/>
                  </a:cubicBezTo>
                  <a:cubicBezTo>
                    <a:pt x="201" y="2976"/>
                    <a:pt x="1" y="3243"/>
                    <a:pt x="1" y="3543"/>
                  </a:cubicBezTo>
                  <a:cubicBezTo>
                    <a:pt x="1" y="3877"/>
                    <a:pt x="301" y="4144"/>
                    <a:pt x="568" y="4377"/>
                  </a:cubicBezTo>
                  <a:cubicBezTo>
                    <a:pt x="1035" y="4644"/>
                    <a:pt x="1635" y="4878"/>
                    <a:pt x="2169" y="4944"/>
                  </a:cubicBezTo>
                  <a:cubicBezTo>
                    <a:pt x="1502" y="5111"/>
                    <a:pt x="835" y="5478"/>
                    <a:pt x="501" y="6079"/>
                  </a:cubicBezTo>
                  <a:cubicBezTo>
                    <a:pt x="134" y="6646"/>
                    <a:pt x="201" y="7480"/>
                    <a:pt x="735" y="7913"/>
                  </a:cubicBezTo>
                  <a:cubicBezTo>
                    <a:pt x="934" y="8056"/>
                    <a:pt x="1176" y="8119"/>
                    <a:pt x="1424" y="8119"/>
                  </a:cubicBezTo>
                  <a:cubicBezTo>
                    <a:pt x="1757" y="8119"/>
                    <a:pt x="2101" y="8004"/>
                    <a:pt x="2369" y="7813"/>
                  </a:cubicBezTo>
                  <a:cubicBezTo>
                    <a:pt x="2796" y="7508"/>
                    <a:pt x="3084" y="7035"/>
                    <a:pt x="3283" y="6548"/>
                  </a:cubicBezTo>
                  <a:lnTo>
                    <a:pt x="3283" y="6548"/>
                  </a:lnTo>
                  <a:cubicBezTo>
                    <a:pt x="3172" y="6883"/>
                    <a:pt x="3190" y="7257"/>
                    <a:pt x="3336" y="7580"/>
                  </a:cubicBezTo>
                  <a:cubicBezTo>
                    <a:pt x="3503" y="7947"/>
                    <a:pt x="3837" y="8247"/>
                    <a:pt x="4204" y="8314"/>
                  </a:cubicBezTo>
                  <a:cubicBezTo>
                    <a:pt x="4322" y="8353"/>
                    <a:pt x="4430" y="8372"/>
                    <a:pt x="4534" y="8372"/>
                  </a:cubicBezTo>
                  <a:cubicBezTo>
                    <a:pt x="4693" y="8372"/>
                    <a:pt x="4843" y="8328"/>
                    <a:pt x="5004" y="8247"/>
                  </a:cubicBezTo>
                  <a:cubicBezTo>
                    <a:pt x="5371" y="7980"/>
                    <a:pt x="5505" y="7480"/>
                    <a:pt x="5405" y="7079"/>
                  </a:cubicBezTo>
                  <a:cubicBezTo>
                    <a:pt x="5338" y="6646"/>
                    <a:pt x="5171" y="6312"/>
                    <a:pt x="4904" y="5945"/>
                  </a:cubicBezTo>
                  <a:lnTo>
                    <a:pt x="4904" y="5945"/>
                  </a:lnTo>
                  <a:cubicBezTo>
                    <a:pt x="5438" y="6254"/>
                    <a:pt x="6067" y="6469"/>
                    <a:pt x="6671" y="6469"/>
                  </a:cubicBezTo>
                  <a:cubicBezTo>
                    <a:pt x="6784" y="6469"/>
                    <a:pt x="6895" y="6461"/>
                    <a:pt x="7006" y="6446"/>
                  </a:cubicBezTo>
                  <a:cubicBezTo>
                    <a:pt x="7339" y="6446"/>
                    <a:pt x="7673" y="6312"/>
                    <a:pt x="7906" y="6112"/>
                  </a:cubicBezTo>
                  <a:cubicBezTo>
                    <a:pt x="8240" y="5812"/>
                    <a:pt x="8307" y="5245"/>
                    <a:pt x="8073" y="4811"/>
                  </a:cubicBezTo>
                  <a:cubicBezTo>
                    <a:pt x="7840" y="4411"/>
                    <a:pt x="7406" y="4144"/>
                    <a:pt x="6972" y="4044"/>
                  </a:cubicBezTo>
                  <a:cubicBezTo>
                    <a:pt x="6830" y="4013"/>
                    <a:pt x="6692" y="4001"/>
                    <a:pt x="6555" y="4001"/>
                  </a:cubicBezTo>
                  <a:cubicBezTo>
                    <a:pt x="6242" y="4001"/>
                    <a:pt x="5940" y="4064"/>
                    <a:pt x="5638" y="4111"/>
                  </a:cubicBezTo>
                  <a:cubicBezTo>
                    <a:pt x="6138" y="3977"/>
                    <a:pt x="6672" y="3910"/>
                    <a:pt x="7139" y="3644"/>
                  </a:cubicBezTo>
                  <a:cubicBezTo>
                    <a:pt x="7573" y="3410"/>
                    <a:pt x="8006" y="2976"/>
                    <a:pt x="8140" y="2476"/>
                  </a:cubicBezTo>
                  <a:cubicBezTo>
                    <a:pt x="8273" y="1976"/>
                    <a:pt x="8006" y="1375"/>
                    <a:pt x="7506" y="1208"/>
                  </a:cubicBezTo>
                  <a:cubicBezTo>
                    <a:pt x="7399" y="1173"/>
                    <a:pt x="7291" y="1157"/>
                    <a:pt x="7182" y="1157"/>
                  </a:cubicBezTo>
                  <a:cubicBezTo>
                    <a:pt x="6781" y="1157"/>
                    <a:pt x="6372" y="1373"/>
                    <a:pt x="6005" y="1609"/>
                  </a:cubicBezTo>
                  <a:cubicBezTo>
                    <a:pt x="5438" y="1976"/>
                    <a:pt x="4737" y="2443"/>
                    <a:pt x="4270" y="2910"/>
                  </a:cubicBezTo>
                  <a:cubicBezTo>
                    <a:pt x="4471" y="2209"/>
                    <a:pt x="4371" y="1375"/>
                    <a:pt x="4004" y="708"/>
                  </a:cubicBezTo>
                  <a:cubicBezTo>
                    <a:pt x="3870" y="441"/>
                    <a:pt x="3670" y="208"/>
                    <a:pt x="3370" y="74"/>
                  </a:cubicBezTo>
                  <a:cubicBezTo>
                    <a:pt x="3260" y="24"/>
                    <a:pt x="3146" y="1"/>
                    <a:pt x="303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25"/>
            <p:cNvSpPr/>
            <p:nvPr/>
          </p:nvSpPr>
          <p:spPr>
            <a:xfrm>
              <a:off x="3238525" y="3909675"/>
              <a:ext cx="358400" cy="366375"/>
            </a:xfrm>
            <a:custGeom>
              <a:avLst/>
              <a:gdLst/>
              <a:ahLst/>
              <a:cxnLst/>
              <a:rect l="l" t="t" r="r" b="b"/>
              <a:pathLst>
                <a:path w="14336" h="14655" extrusionOk="0">
                  <a:moveTo>
                    <a:pt x="10029" y="1"/>
                  </a:moveTo>
                  <a:cubicBezTo>
                    <a:pt x="9844" y="1"/>
                    <a:pt x="9641" y="47"/>
                    <a:pt x="9432" y="143"/>
                  </a:cubicBezTo>
                  <a:cubicBezTo>
                    <a:pt x="7331" y="1144"/>
                    <a:pt x="6797" y="3612"/>
                    <a:pt x="6664" y="5947"/>
                  </a:cubicBezTo>
                  <a:cubicBezTo>
                    <a:pt x="6630" y="5981"/>
                    <a:pt x="6564" y="5981"/>
                    <a:pt x="6497" y="6047"/>
                  </a:cubicBezTo>
                  <a:cubicBezTo>
                    <a:pt x="6430" y="6081"/>
                    <a:pt x="6397" y="6081"/>
                    <a:pt x="6297" y="6114"/>
                  </a:cubicBezTo>
                  <a:cubicBezTo>
                    <a:pt x="5062" y="4079"/>
                    <a:pt x="3461" y="1945"/>
                    <a:pt x="1427" y="1544"/>
                  </a:cubicBezTo>
                  <a:cubicBezTo>
                    <a:pt x="1328" y="1525"/>
                    <a:pt x="1237" y="1515"/>
                    <a:pt x="1154" y="1515"/>
                  </a:cubicBezTo>
                  <a:cubicBezTo>
                    <a:pt x="528" y="1515"/>
                    <a:pt x="338" y="2047"/>
                    <a:pt x="926" y="2812"/>
                  </a:cubicBezTo>
                  <a:cubicBezTo>
                    <a:pt x="2127" y="4446"/>
                    <a:pt x="3728" y="5881"/>
                    <a:pt x="5329" y="6948"/>
                  </a:cubicBezTo>
                  <a:cubicBezTo>
                    <a:pt x="5263" y="7048"/>
                    <a:pt x="5229" y="7115"/>
                    <a:pt x="5163" y="7248"/>
                  </a:cubicBezTo>
                  <a:cubicBezTo>
                    <a:pt x="4836" y="7220"/>
                    <a:pt x="4508" y="7203"/>
                    <a:pt x="4184" y="7203"/>
                  </a:cubicBezTo>
                  <a:cubicBezTo>
                    <a:pt x="2618" y="7203"/>
                    <a:pt x="1144" y="7595"/>
                    <a:pt x="426" y="8950"/>
                  </a:cubicBezTo>
                  <a:cubicBezTo>
                    <a:pt x="1" y="9636"/>
                    <a:pt x="377" y="10418"/>
                    <a:pt x="1239" y="10418"/>
                  </a:cubicBezTo>
                  <a:cubicBezTo>
                    <a:pt x="1257" y="10418"/>
                    <a:pt x="1275" y="10418"/>
                    <a:pt x="1293" y="10417"/>
                  </a:cubicBezTo>
                  <a:cubicBezTo>
                    <a:pt x="2761" y="10384"/>
                    <a:pt x="4128" y="9950"/>
                    <a:pt x="5329" y="9250"/>
                  </a:cubicBezTo>
                  <a:cubicBezTo>
                    <a:pt x="5429" y="9283"/>
                    <a:pt x="5496" y="9383"/>
                    <a:pt x="5563" y="9417"/>
                  </a:cubicBezTo>
                  <a:cubicBezTo>
                    <a:pt x="4996" y="10617"/>
                    <a:pt x="4729" y="12052"/>
                    <a:pt x="5296" y="13753"/>
                  </a:cubicBezTo>
                  <a:cubicBezTo>
                    <a:pt x="5508" y="14305"/>
                    <a:pt x="5816" y="14655"/>
                    <a:pt x="6105" y="14655"/>
                  </a:cubicBezTo>
                  <a:cubicBezTo>
                    <a:pt x="6271" y="14655"/>
                    <a:pt x="6430" y="14541"/>
                    <a:pt x="6564" y="14287"/>
                  </a:cubicBezTo>
                  <a:cubicBezTo>
                    <a:pt x="7131" y="12952"/>
                    <a:pt x="7297" y="11251"/>
                    <a:pt x="7231" y="9450"/>
                  </a:cubicBezTo>
                  <a:cubicBezTo>
                    <a:pt x="7297" y="9417"/>
                    <a:pt x="7331" y="9417"/>
                    <a:pt x="7431" y="9383"/>
                  </a:cubicBezTo>
                  <a:cubicBezTo>
                    <a:pt x="7464" y="9383"/>
                    <a:pt x="7498" y="9316"/>
                    <a:pt x="7564" y="9316"/>
                  </a:cubicBezTo>
                  <a:cubicBezTo>
                    <a:pt x="8498" y="10984"/>
                    <a:pt x="9833" y="12419"/>
                    <a:pt x="11434" y="13219"/>
                  </a:cubicBezTo>
                  <a:cubicBezTo>
                    <a:pt x="11597" y="13298"/>
                    <a:pt x="11753" y="13334"/>
                    <a:pt x="11896" y="13334"/>
                  </a:cubicBezTo>
                  <a:cubicBezTo>
                    <a:pt x="12486" y="13334"/>
                    <a:pt x="12875" y="12723"/>
                    <a:pt x="12768" y="11918"/>
                  </a:cubicBezTo>
                  <a:cubicBezTo>
                    <a:pt x="12468" y="9650"/>
                    <a:pt x="10733" y="8583"/>
                    <a:pt x="8899" y="7949"/>
                  </a:cubicBezTo>
                  <a:cubicBezTo>
                    <a:pt x="8932" y="7882"/>
                    <a:pt x="8932" y="7782"/>
                    <a:pt x="8965" y="7749"/>
                  </a:cubicBezTo>
                  <a:cubicBezTo>
                    <a:pt x="10566" y="7615"/>
                    <a:pt x="12168" y="7282"/>
                    <a:pt x="13602" y="6615"/>
                  </a:cubicBezTo>
                  <a:cubicBezTo>
                    <a:pt x="14336" y="6281"/>
                    <a:pt x="14236" y="5714"/>
                    <a:pt x="13502" y="5514"/>
                  </a:cubicBezTo>
                  <a:cubicBezTo>
                    <a:pt x="13110" y="5397"/>
                    <a:pt x="12712" y="5345"/>
                    <a:pt x="12312" y="5345"/>
                  </a:cubicBezTo>
                  <a:cubicBezTo>
                    <a:pt x="11113" y="5345"/>
                    <a:pt x="9899" y="5814"/>
                    <a:pt x="8798" y="6414"/>
                  </a:cubicBezTo>
                  <a:lnTo>
                    <a:pt x="8565" y="6148"/>
                  </a:lnTo>
                  <a:cubicBezTo>
                    <a:pt x="9632" y="4747"/>
                    <a:pt x="10466" y="3045"/>
                    <a:pt x="10833" y="1244"/>
                  </a:cubicBezTo>
                  <a:cubicBezTo>
                    <a:pt x="11011" y="459"/>
                    <a:pt x="10611" y="1"/>
                    <a:pt x="10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25"/>
            <p:cNvSpPr/>
            <p:nvPr/>
          </p:nvSpPr>
          <p:spPr>
            <a:xfrm>
              <a:off x="3380075" y="4076775"/>
              <a:ext cx="62575" cy="52550"/>
            </a:xfrm>
            <a:custGeom>
              <a:avLst/>
              <a:gdLst/>
              <a:ahLst/>
              <a:cxnLst/>
              <a:rect l="l" t="t" r="r" b="b"/>
              <a:pathLst>
                <a:path w="2503" h="2102" extrusionOk="0">
                  <a:moveTo>
                    <a:pt x="1526" y="0"/>
                  </a:moveTo>
                  <a:cubicBezTo>
                    <a:pt x="1358" y="0"/>
                    <a:pt x="1180" y="32"/>
                    <a:pt x="1002" y="97"/>
                  </a:cubicBezTo>
                  <a:cubicBezTo>
                    <a:pt x="401" y="364"/>
                    <a:pt x="1" y="1031"/>
                    <a:pt x="134" y="1532"/>
                  </a:cubicBezTo>
                  <a:cubicBezTo>
                    <a:pt x="228" y="1908"/>
                    <a:pt x="571" y="2102"/>
                    <a:pt x="975" y="2102"/>
                  </a:cubicBezTo>
                  <a:cubicBezTo>
                    <a:pt x="1144" y="2102"/>
                    <a:pt x="1325" y="2068"/>
                    <a:pt x="1502" y="1999"/>
                  </a:cubicBezTo>
                  <a:cubicBezTo>
                    <a:pt x="2136" y="1732"/>
                    <a:pt x="2503" y="1065"/>
                    <a:pt x="2403" y="564"/>
                  </a:cubicBezTo>
                  <a:cubicBezTo>
                    <a:pt x="2307" y="205"/>
                    <a:pt x="1952" y="0"/>
                    <a:pt x="15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25"/>
            <p:cNvSpPr/>
            <p:nvPr/>
          </p:nvSpPr>
          <p:spPr>
            <a:xfrm>
              <a:off x="3965500" y="3922550"/>
              <a:ext cx="227700" cy="211525"/>
            </a:xfrm>
            <a:custGeom>
              <a:avLst/>
              <a:gdLst/>
              <a:ahLst/>
              <a:cxnLst/>
              <a:rect l="l" t="t" r="r" b="b"/>
              <a:pathLst>
                <a:path w="9108" h="8461" extrusionOk="0">
                  <a:moveTo>
                    <a:pt x="5065" y="0"/>
                  </a:moveTo>
                  <a:cubicBezTo>
                    <a:pt x="4869" y="0"/>
                    <a:pt x="4673" y="82"/>
                    <a:pt x="4537" y="195"/>
                  </a:cubicBezTo>
                  <a:cubicBezTo>
                    <a:pt x="4337" y="362"/>
                    <a:pt x="4170" y="596"/>
                    <a:pt x="4003" y="796"/>
                  </a:cubicBezTo>
                  <a:cubicBezTo>
                    <a:pt x="3870" y="1029"/>
                    <a:pt x="3703" y="1229"/>
                    <a:pt x="3670" y="1463"/>
                  </a:cubicBezTo>
                  <a:cubicBezTo>
                    <a:pt x="3647" y="1554"/>
                    <a:pt x="3648" y="1638"/>
                    <a:pt x="3666" y="1714"/>
                  </a:cubicBezTo>
                  <a:lnTo>
                    <a:pt x="3666" y="1714"/>
                  </a:lnTo>
                  <a:cubicBezTo>
                    <a:pt x="3464" y="1471"/>
                    <a:pt x="3231" y="1244"/>
                    <a:pt x="2936" y="1063"/>
                  </a:cubicBezTo>
                  <a:cubicBezTo>
                    <a:pt x="2641" y="822"/>
                    <a:pt x="2261" y="667"/>
                    <a:pt x="1881" y="667"/>
                  </a:cubicBezTo>
                  <a:cubicBezTo>
                    <a:pt x="1787" y="667"/>
                    <a:pt x="1694" y="676"/>
                    <a:pt x="1602" y="696"/>
                  </a:cubicBezTo>
                  <a:cubicBezTo>
                    <a:pt x="1168" y="762"/>
                    <a:pt x="734" y="1196"/>
                    <a:pt x="701" y="1663"/>
                  </a:cubicBezTo>
                  <a:cubicBezTo>
                    <a:pt x="701" y="1930"/>
                    <a:pt x="835" y="2230"/>
                    <a:pt x="1035" y="2497"/>
                  </a:cubicBezTo>
                  <a:cubicBezTo>
                    <a:pt x="1502" y="3097"/>
                    <a:pt x="2202" y="3531"/>
                    <a:pt x="2936" y="3664"/>
                  </a:cubicBezTo>
                  <a:cubicBezTo>
                    <a:pt x="2336" y="3931"/>
                    <a:pt x="1602" y="4365"/>
                    <a:pt x="1035" y="4699"/>
                  </a:cubicBezTo>
                  <a:cubicBezTo>
                    <a:pt x="568" y="4999"/>
                    <a:pt x="67" y="5366"/>
                    <a:pt x="34" y="5899"/>
                  </a:cubicBezTo>
                  <a:cubicBezTo>
                    <a:pt x="1" y="6433"/>
                    <a:pt x="434" y="6900"/>
                    <a:pt x="935" y="7034"/>
                  </a:cubicBezTo>
                  <a:cubicBezTo>
                    <a:pt x="1033" y="7060"/>
                    <a:pt x="1133" y="7072"/>
                    <a:pt x="1234" y="7072"/>
                  </a:cubicBezTo>
                  <a:cubicBezTo>
                    <a:pt x="1651" y="7072"/>
                    <a:pt x="2080" y="6868"/>
                    <a:pt x="2402" y="6600"/>
                  </a:cubicBezTo>
                  <a:cubicBezTo>
                    <a:pt x="2836" y="6266"/>
                    <a:pt x="3103" y="5866"/>
                    <a:pt x="3436" y="5432"/>
                  </a:cubicBezTo>
                  <a:lnTo>
                    <a:pt x="3436" y="5432"/>
                  </a:lnTo>
                  <a:cubicBezTo>
                    <a:pt x="3170" y="5833"/>
                    <a:pt x="2903" y="6166"/>
                    <a:pt x="2836" y="6667"/>
                  </a:cubicBezTo>
                  <a:cubicBezTo>
                    <a:pt x="2736" y="7100"/>
                    <a:pt x="2836" y="7601"/>
                    <a:pt x="3069" y="8001"/>
                  </a:cubicBezTo>
                  <a:cubicBezTo>
                    <a:pt x="3297" y="8279"/>
                    <a:pt x="3657" y="8461"/>
                    <a:pt x="4007" y="8461"/>
                  </a:cubicBezTo>
                  <a:cubicBezTo>
                    <a:pt x="4120" y="8461"/>
                    <a:pt x="4231" y="8442"/>
                    <a:pt x="4337" y="8401"/>
                  </a:cubicBezTo>
                  <a:cubicBezTo>
                    <a:pt x="4604" y="8268"/>
                    <a:pt x="4871" y="8034"/>
                    <a:pt x="5038" y="7734"/>
                  </a:cubicBezTo>
                  <a:cubicBezTo>
                    <a:pt x="5404" y="7100"/>
                    <a:pt x="5538" y="6366"/>
                    <a:pt x="5438" y="5599"/>
                  </a:cubicBezTo>
                  <a:lnTo>
                    <a:pt x="5438" y="5599"/>
                  </a:lnTo>
                  <a:cubicBezTo>
                    <a:pt x="5705" y="5966"/>
                    <a:pt x="5905" y="6266"/>
                    <a:pt x="6238" y="6533"/>
                  </a:cubicBezTo>
                  <a:cubicBezTo>
                    <a:pt x="6451" y="6669"/>
                    <a:pt x="6709" y="6759"/>
                    <a:pt x="6966" y="6759"/>
                  </a:cubicBezTo>
                  <a:cubicBezTo>
                    <a:pt x="7152" y="6759"/>
                    <a:pt x="7338" y="6712"/>
                    <a:pt x="7506" y="6600"/>
                  </a:cubicBezTo>
                  <a:cubicBezTo>
                    <a:pt x="7706" y="6433"/>
                    <a:pt x="7873" y="6200"/>
                    <a:pt x="7906" y="5933"/>
                  </a:cubicBezTo>
                  <a:cubicBezTo>
                    <a:pt x="8006" y="5566"/>
                    <a:pt x="7873" y="5099"/>
                    <a:pt x="7606" y="4799"/>
                  </a:cubicBezTo>
                  <a:cubicBezTo>
                    <a:pt x="7440" y="4608"/>
                    <a:pt x="7171" y="4435"/>
                    <a:pt x="6898" y="4375"/>
                  </a:cubicBezTo>
                  <a:lnTo>
                    <a:pt x="6898" y="4375"/>
                  </a:lnTo>
                  <a:cubicBezTo>
                    <a:pt x="6904" y="4375"/>
                    <a:pt x="6911" y="4375"/>
                    <a:pt x="6917" y="4375"/>
                  </a:cubicBezTo>
                  <a:cubicBezTo>
                    <a:pt x="7390" y="4375"/>
                    <a:pt x="7836" y="4307"/>
                    <a:pt x="8240" y="4065"/>
                  </a:cubicBezTo>
                  <a:cubicBezTo>
                    <a:pt x="8740" y="3765"/>
                    <a:pt x="9107" y="3197"/>
                    <a:pt x="9007" y="2597"/>
                  </a:cubicBezTo>
                  <a:cubicBezTo>
                    <a:pt x="8883" y="1978"/>
                    <a:pt x="8214" y="1589"/>
                    <a:pt x="7559" y="1589"/>
                  </a:cubicBezTo>
                  <a:cubicBezTo>
                    <a:pt x="7508" y="1589"/>
                    <a:pt x="7457" y="1591"/>
                    <a:pt x="7406" y="1596"/>
                  </a:cubicBezTo>
                  <a:cubicBezTo>
                    <a:pt x="6739" y="1696"/>
                    <a:pt x="6172" y="2097"/>
                    <a:pt x="5705" y="2597"/>
                  </a:cubicBezTo>
                  <a:cubicBezTo>
                    <a:pt x="5871" y="2063"/>
                    <a:pt x="5905" y="1463"/>
                    <a:pt x="5838" y="929"/>
                  </a:cubicBezTo>
                  <a:cubicBezTo>
                    <a:pt x="5771" y="596"/>
                    <a:pt x="5605" y="195"/>
                    <a:pt x="5338" y="62"/>
                  </a:cubicBezTo>
                  <a:cubicBezTo>
                    <a:pt x="5252" y="19"/>
                    <a:pt x="5158" y="0"/>
                    <a:pt x="50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25"/>
            <p:cNvSpPr/>
            <p:nvPr/>
          </p:nvSpPr>
          <p:spPr>
            <a:xfrm>
              <a:off x="3869600" y="3817550"/>
              <a:ext cx="386050" cy="388375"/>
            </a:xfrm>
            <a:custGeom>
              <a:avLst/>
              <a:gdLst/>
              <a:ahLst/>
              <a:cxnLst/>
              <a:rect l="l" t="t" r="r" b="b"/>
              <a:pathLst>
                <a:path w="15442" h="15535" extrusionOk="0">
                  <a:moveTo>
                    <a:pt x="5815" y="0"/>
                  </a:moveTo>
                  <a:cubicBezTo>
                    <a:pt x="5563" y="0"/>
                    <a:pt x="5353" y="217"/>
                    <a:pt x="5271" y="626"/>
                  </a:cubicBezTo>
                  <a:cubicBezTo>
                    <a:pt x="4804" y="2627"/>
                    <a:pt x="6072" y="4962"/>
                    <a:pt x="7406" y="6964"/>
                  </a:cubicBezTo>
                  <a:cubicBezTo>
                    <a:pt x="7372" y="7031"/>
                    <a:pt x="7272" y="7064"/>
                    <a:pt x="7239" y="7097"/>
                  </a:cubicBezTo>
                  <a:lnTo>
                    <a:pt x="7106" y="7231"/>
                  </a:lnTo>
                  <a:cubicBezTo>
                    <a:pt x="5914" y="6772"/>
                    <a:pt x="4641" y="6405"/>
                    <a:pt x="3438" y="6405"/>
                  </a:cubicBezTo>
                  <a:cubicBezTo>
                    <a:pt x="2452" y="6405"/>
                    <a:pt x="1512" y="6651"/>
                    <a:pt x="701" y="7297"/>
                  </a:cubicBezTo>
                  <a:cubicBezTo>
                    <a:pt x="1" y="7898"/>
                    <a:pt x="101" y="8765"/>
                    <a:pt x="1101" y="9032"/>
                  </a:cubicBezTo>
                  <a:cubicBezTo>
                    <a:pt x="1984" y="9244"/>
                    <a:pt x="2883" y="9345"/>
                    <a:pt x="3778" y="9345"/>
                  </a:cubicBezTo>
                  <a:cubicBezTo>
                    <a:pt x="4709" y="9345"/>
                    <a:pt x="5637" y="9236"/>
                    <a:pt x="6539" y="9032"/>
                  </a:cubicBezTo>
                  <a:cubicBezTo>
                    <a:pt x="6572" y="9132"/>
                    <a:pt x="6605" y="9265"/>
                    <a:pt x="6672" y="9366"/>
                  </a:cubicBezTo>
                  <a:cubicBezTo>
                    <a:pt x="5338" y="10400"/>
                    <a:pt x="4070" y="11634"/>
                    <a:pt x="3837" y="13268"/>
                  </a:cubicBezTo>
                  <a:cubicBezTo>
                    <a:pt x="3749" y="13770"/>
                    <a:pt x="3919" y="14087"/>
                    <a:pt x="4196" y="14087"/>
                  </a:cubicBezTo>
                  <a:cubicBezTo>
                    <a:pt x="4343" y="14087"/>
                    <a:pt x="4519" y="13998"/>
                    <a:pt x="4704" y="13802"/>
                  </a:cubicBezTo>
                  <a:cubicBezTo>
                    <a:pt x="5905" y="12801"/>
                    <a:pt x="6905" y="11467"/>
                    <a:pt x="7639" y="10099"/>
                  </a:cubicBezTo>
                  <a:lnTo>
                    <a:pt x="7906" y="10099"/>
                  </a:lnTo>
                  <a:cubicBezTo>
                    <a:pt x="7739" y="12001"/>
                    <a:pt x="7973" y="14069"/>
                    <a:pt x="9908" y="15270"/>
                  </a:cubicBezTo>
                  <a:cubicBezTo>
                    <a:pt x="10188" y="15449"/>
                    <a:pt x="10479" y="15534"/>
                    <a:pt x="10740" y="15534"/>
                  </a:cubicBezTo>
                  <a:cubicBezTo>
                    <a:pt x="11256" y="15534"/>
                    <a:pt x="11653" y="15201"/>
                    <a:pt x="11609" y="14603"/>
                  </a:cubicBezTo>
                  <a:cubicBezTo>
                    <a:pt x="11542" y="12801"/>
                    <a:pt x="10808" y="10967"/>
                    <a:pt x="9707" y="9432"/>
                  </a:cubicBezTo>
                  <a:cubicBezTo>
                    <a:pt x="9741" y="9399"/>
                    <a:pt x="9774" y="9399"/>
                    <a:pt x="9808" y="9332"/>
                  </a:cubicBezTo>
                  <a:lnTo>
                    <a:pt x="9974" y="9165"/>
                  </a:lnTo>
                  <a:cubicBezTo>
                    <a:pt x="11575" y="9999"/>
                    <a:pt x="13210" y="10566"/>
                    <a:pt x="14644" y="10600"/>
                  </a:cubicBezTo>
                  <a:cubicBezTo>
                    <a:pt x="14663" y="10601"/>
                    <a:pt x="14681" y="10601"/>
                    <a:pt x="14698" y="10601"/>
                  </a:cubicBezTo>
                  <a:cubicBezTo>
                    <a:pt x="15442" y="10601"/>
                    <a:pt x="15363" y="9917"/>
                    <a:pt x="14711" y="9265"/>
                  </a:cubicBezTo>
                  <a:cubicBezTo>
                    <a:pt x="13410" y="7965"/>
                    <a:pt x="11976" y="7631"/>
                    <a:pt x="10641" y="7631"/>
                  </a:cubicBezTo>
                  <a:cubicBezTo>
                    <a:pt x="10641" y="7498"/>
                    <a:pt x="10641" y="7431"/>
                    <a:pt x="10608" y="7331"/>
                  </a:cubicBezTo>
                  <a:cubicBezTo>
                    <a:pt x="11742" y="6564"/>
                    <a:pt x="12743" y="5463"/>
                    <a:pt x="13377" y="4162"/>
                  </a:cubicBezTo>
                  <a:cubicBezTo>
                    <a:pt x="13767" y="3413"/>
                    <a:pt x="13268" y="2760"/>
                    <a:pt x="12469" y="2760"/>
                  </a:cubicBezTo>
                  <a:cubicBezTo>
                    <a:pt x="12449" y="2760"/>
                    <a:pt x="12429" y="2760"/>
                    <a:pt x="12409" y="2761"/>
                  </a:cubicBezTo>
                  <a:cubicBezTo>
                    <a:pt x="10541" y="2928"/>
                    <a:pt x="9541" y="4595"/>
                    <a:pt x="8874" y="6397"/>
                  </a:cubicBezTo>
                  <a:cubicBezTo>
                    <a:pt x="8740" y="6397"/>
                    <a:pt x="8640" y="6397"/>
                    <a:pt x="8540" y="6430"/>
                  </a:cubicBezTo>
                  <a:cubicBezTo>
                    <a:pt x="8273" y="4529"/>
                    <a:pt x="7639" y="2527"/>
                    <a:pt x="6639" y="726"/>
                  </a:cubicBezTo>
                  <a:cubicBezTo>
                    <a:pt x="6384" y="233"/>
                    <a:pt x="6077" y="0"/>
                    <a:pt x="58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25"/>
            <p:cNvSpPr/>
            <p:nvPr/>
          </p:nvSpPr>
          <p:spPr>
            <a:xfrm>
              <a:off x="4051400" y="3997250"/>
              <a:ext cx="65900" cy="51900"/>
            </a:xfrm>
            <a:custGeom>
              <a:avLst/>
              <a:gdLst/>
              <a:ahLst/>
              <a:cxnLst/>
              <a:rect l="l" t="t" r="r" b="b"/>
              <a:pathLst>
                <a:path w="2636" h="2076" extrusionOk="0">
                  <a:moveTo>
                    <a:pt x="1556" y="1"/>
                  </a:moveTo>
                  <a:cubicBezTo>
                    <a:pt x="1209" y="1"/>
                    <a:pt x="826" y="137"/>
                    <a:pt x="534" y="410"/>
                  </a:cubicBezTo>
                  <a:cubicBezTo>
                    <a:pt x="100" y="877"/>
                    <a:pt x="0" y="1544"/>
                    <a:pt x="367" y="1877"/>
                  </a:cubicBezTo>
                  <a:cubicBezTo>
                    <a:pt x="542" y="2012"/>
                    <a:pt x="771" y="2076"/>
                    <a:pt x="1013" y="2076"/>
                  </a:cubicBezTo>
                  <a:cubicBezTo>
                    <a:pt x="1371" y="2076"/>
                    <a:pt x="1757" y="1936"/>
                    <a:pt x="2035" y="1677"/>
                  </a:cubicBezTo>
                  <a:cubicBezTo>
                    <a:pt x="2536" y="1210"/>
                    <a:pt x="2636" y="543"/>
                    <a:pt x="2202" y="209"/>
                  </a:cubicBezTo>
                  <a:cubicBezTo>
                    <a:pt x="2035" y="70"/>
                    <a:pt x="1805" y="1"/>
                    <a:pt x="15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25"/>
            <p:cNvSpPr/>
            <p:nvPr/>
          </p:nvSpPr>
          <p:spPr>
            <a:xfrm>
              <a:off x="3732000" y="2830600"/>
              <a:ext cx="311925" cy="309700"/>
            </a:xfrm>
            <a:custGeom>
              <a:avLst/>
              <a:gdLst/>
              <a:ahLst/>
              <a:cxnLst/>
              <a:rect l="l" t="t" r="r" b="b"/>
              <a:pathLst>
                <a:path w="12477" h="12388" extrusionOk="0">
                  <a:moveTo>
                    <a:pt x="7352" y="0"/>
                  </a:moveTo>
                  <a:cubicBezTo>
                    <a:pt x="7006" y="0"/>
                    <a:pt x="6655" y="109"/>
                    <a:pt x="6372" y="309"/>
                  </a:cubicBezTo>
                  <a:cubicBezTo>
                    <a:pt x="5771" y="676"/>
                    <a:pt x="5438" y="1343"/>
                    <a:pt x="5371" y="2043"/>
                  </a:cubicBezTo>
                  <a:cubicBezTo>
                    <a:pt x="5301" y="2531"/>
                    <a:pt x="5393" y="2970"/>
                    <a:pt x="5523" y="3417"/>
                  </a:cubicBezTo>
                  <a:lnTo>
                    <a:pt x="5523" y="3417"/>
                  </a:lnTo>
                  <a:cubicBezTo>
                    <a:pt x="5348" y="2884"/>
                    <a:pt x="5128" y="2336"/>
                    <a:pt x="4837" y="1877"/>
                  </a:cubicBezTo>
                  <a:cubicBezTo>
                    <a:pt x="4370" y="1243"/>
                    <a:pt x="3703" y="709"/>
                    <a:pt x="2936" y="642"/>
                  </a:cubicBezTo>
                  <a:cubicBezTo>
                    <a:pt x="2870" y="633"/>
                    <a:pt x="2802" y="629"/>
                    <a:pt x="2734" y="629"/>
                  </a:cubicBezTo>
                  <a:cubicBezTo>
                    <a:pt x="2051" y="629"/>
                    <a:pt x="1320" y="1076"/>
                    <a:pt x="1168" y="1743"/>
                  </a:cubicBezTo>
                  <a:cubicBezTo>
                    <a:pt x="1001" y="2510"/>
                    <a:pt x="1535" y="3244"/>
                    <a:pt x="2035" y="3878"/>
                  </a:cubicBezTo>
                  <a:cubicBezTo>
                    <a:pt x="2669" y="4645"/>
                    <a:pt x="3436" y="5546"/>
                    <a:pt x="4204" y="6213"/>
                  </a:cubicBezTo>
                  <a:cubicBezTo>
                    <a:pt x="3984" y="6181"/>
                    <a:pt x="3763" y="6165"/>
                    <a:pt x="3543" y="6165"/>
                  </a:cubicBezTo>
                  <a:cubicBezTo>
                    <a:pt x="2627" y="6165"/>
                    <a:pt x="1727" y="6442"/>
                    <a:pt x="1001" y="6980"/>
                  </a:cubicBezTo>
                  <a:cubicBezTo>
                    <a:pt x="601" y="7214"/>
                    <a:pt x="267" y="7581"/>
                    <a:pt x="167" y="8014"/>
                  </a:cubicBezTo>
                  <a:cubicBezTo>
                    <a:pt x="1" y="8681"/>
                    <a:pt x="368" y="9415"/>
                    <a:pt x="1001" y="9749"/>
                  </a:cubicBezTo>
                  <a:cubicBezTo>
                    <a:pt x="1340" y="9937"/>
                    <a:pt x="1731" y="10019"/>
                    <a:pt x="2128" y="10019"/>
                  </a:cubicBezTo>
                  <a:cubicBezTo>
                    <a:pt x="2435" y="10019"/>
                    <a:pt x="2745" y="9970"/>
                    <a:pt x="3036" y="9882"/>
                  </a:cubicBezTo>
                  <a:cubicBezTo>
                    <a:pt x="3463" y="9760"/>
                    <a:pt x="3852" y="9577"/>
                    <a:pt x="4219" y="9361"/>
                  </a:cubicBezTo>
                  <a:lnTo>
                    <a:pt x="4219" y="9361"/>
                  </a:lnTo>
                  <a:cubicBezTo>
                    <a:pt x="4165" y="9419"/>
                    <a:pt x="4115" y="9481"/>
                    <a:pt x="4070" y="9549"/>
                  </a:cubicBezTo>
                  <a:cubicBezTo>
                    <a:pt x="4037" y="9916"/>
                    <a:pt x="4170" y="10283"/>
                    <a:pt x="4237" y="10650"/>
                  </a:cubicBezTo>
                  <a:cubicBezTo>
                    <a:pt x="4370" y="11050"/>
                    <a:pt x="4437" y="11483"/>
                    <a:pt x="4704" y="11817"/>
                  </a:cubicBezTo>
                  <a:cubicBezTo>
                    <a:pt x="4923" y="12161"/>
                    <a:pt x="5258" y="12387"/>
                    <a:pt x="5656" y="12387"/>
                  </a:cubicBezTo>
                  <a:cubicBezTo>
                    <a:pt x="5683" y="12387"/>
                    <a:pt x="5711" y="12386"/>
                    <a:pt x="5738" y="12384"/>
                  </a:cubicBezTo>
                  <a:cubicBezTo>
                    <a:pt x="6238" y="12351"/>
                    <a:pt x="6605" y="11884"/>
                    <a:pt x="6872" y="11417"/>
                  </a:cubicBezTo>
                  <a:cubicBezTo>
                    <a:pt x="7272" y="10683"/>
                    <a:pt x="7473" y="9849"/>
                    <a:pt x="7473" y="9015"/>
                  </a:cubicBezTo>
                  <a:cubicBezTo>
                    <a:pt x="7873" y="9916"/>
                    <a:pt x="8507" y="10783"/>
                    <a:pt x="9407" y="11217"/>
                  </a:cubicBezTo>
                  <a:cubicBezTo>
                    <a:pt x="9692" y="11343"/>
                    <a:pt x="10013" y="11406"/>
                    <a:pt x="10335" y="11406"/>
                  </a:cubicBezTo>
                  <a:cubicBezTo>
                    <a:pt x="11032" y="11406"/>
                    <a:pt x="11734" y="11110"/>
                    <a:pt x="12076" y="10516"/>
                  </a:cubicBezTo>
                  <a:cubicBezTo>
                    <a:pt x="12476" y="9749"/>
                    <a:pt x="12276" y="8748"/>
                    <a:pt x="11709" y="8148"/>
                  </a:cubicBezTo>
                  <a:cubicBezTo>
                    <a:pt x="11211" y="7591"/>
                    <a:pt x="10507" y="7266"/>
                    <a:pt x="9778" y="7037"/>
                  </a:cubicBezTo>
                  <a:lnTo>
                    <a:pt x="9778" y="7037"/>
                  </a:lnTo>
                  <a:cubicBezTo>
                    <a:pt x="9912" y="7065"/>
                    <a:pt x="10045" y="7078"/>
                    <a:pt x="10177" y="7078"/>
                  </a:cubicBezTo>
                  <a:cubicBezTo>
                    <a:pt x="10546" y="7078"/>
                    <a:pt x="10902" y="6977"/>
                    <a:pt x="11209" y="6813"/>
                  </a:cubicBezTo>
                  <a:cubicBezTo>
                    <a:pt x="11709" y="6513"/>
                    <a:pt x="12043" y="5980"/>
                    <a:pt x="12109" y="5379"/>
                  </a:cubicBezTo>
                  <a:cubicBezTo>
                    <a:pt x="12209" y="5012"/>
                    <a:pt x="12109" y="4579"/>
                    <a:pt x="11876" y="4245"/>
                  </a:cubicBezTo>
                  <a:cubicBezTo>
                    <a:pt x="11592" y="3890"/>
                    <a:pt x="11141" y="3737"/>
                    <a:pt x="10676" y="3737"/>
                  </a:cubicBezTo>
                  <a:cubicBezTo>
                    <a:pt x="10486" y="3737"/>
                    <a:pt x="10292" y="3763"/>
                    <a:pt x="10108" y="3811"/>
                  </a:cubicBezTo>
                  <a:cubicBezTo>
                    <a:pt x="9541" y="3978"/>
                    <a:pt x="9074" y="4312"/>
                    <a:pt x="8573" y="4712"/>
                  </a:cubicBezTo>
                  <a:cubicBezTo>
                    <a:pt x="9074" y="3745"/>
                    <a:pt x="9207" y="2644"/>
                    <a:pt x="8974" y="1576"/>
                  </a:cubicBezTo>
                  <a:cubicBezTo>
                    <a:pt x="8874" y="1143"/>
                    <a:pt x="8707" y="642"/>
                    <a:pt x="8307" y="342"/>
                  </a:cubicBezTo>
                  <a:cubicBezTo>
                    <a:pt x="8040" y="109"/>
                    <a:pt x="7698" y="0"/>
                    <a:pt x="735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25"/>
            <p:cNvSpPr/>
            <p:nvPr/>
          </p:nvSpPr>
          <p:spPr>
            <a:xfrm>
              <a:off x="3601175" y="2739250"/>
              <a:ext cx="573675" cy="512350"/>
            </a:xfrm>
            <a:custGeom>
              <a:avLst/>
              <a:gdLst/>
              <a:ahLst/>
              <a:cxnLst/>
              <a:rect l="l" t="t" r="r" b="b"/>
              <a:pathLst>
                <a:path w="22947" h="20494" extrusionOk="0">
                  <a:moveTo>
                    <a:pt x="8627" y="0"/>
                  </a:moveTo>
                  <a:cubicBezTo>
                    <a:pt x="8269" y="0"/>
                    <a:pt x="7967" y="354"/>
                    <a:pt x="7835" y="994"/>
                  </a:cubicBezTo>
                  <a:cubicBezTo>
                    <a:pt x="7435" y="3362"/>
                    <a:pt x="8569" y="5731"/>
                    <a:pt x="9970" y="7732"/>
                  </a:cubicBezTo>
                  <a:cubicBezTo>
                    <a:pt x="9837" y="7866"/>
                    <a:pt x="9737" y="7999"/>
                    <a:pt x="9637" y="8166"/>
                  </a:cubicBezTo>
                  <a:cubicBezTo>
                    <a:pt x="7368" y="6798"/>
                    <a:pt x="4767" y="5831"/>
                    <a:pt x="2098" y="5631"/>
                  </a:cubicBezTo>
                  <a:cubicBezTo>
                    <a:pt x="2019" y="5624"/>
                    <a:pt x="1943" y="5620"/>
                    <a:pt x="1869" y="5620"/>
                  </a:cubicBezTo>
                  <a:cubicBezTo>
                    <a:pt x="505" y="5620"/>
                    <a:pt x="1" y="6756"/>
                    <a:pt x="697" y="7832"/>
                  </a:cubicBezTo>
                  <a:cubicBezTo>
                    <a:pt x="2270" y="10338"/>
                    <a:pt x="5293" y="10935"/>
                    <a:pt x="8345" y="10935"/>
                  </a:cubicBezTo>
                  <a:cubicBezTo>
                    <a:pt x="8788" y="10935"/>
                    <a:pt x="9231" y="10922"/>
                    <a:pt x="9670" y="10901"/>
                  </a:cubicBezTo>
                  <a:lnTo>
                    <a:pt x="9804" y="11168"/>
                  </a:lnTo>
                  <a:cubicBezTo>
                    <a:pt x="9837" y="11235"/>
                    <a:pt x="9937" y="11368"/>
                    <a:pt x="9970" y="11435"/>
                  </a:cubicBezTo>
                  <a:cubicBezTo>
                    <a:pt x="7135" y="13603"/>
                    <a:pt x="4333" y="16305"/>
                    <a:pt x="4066" y="19340"/>
                  </a:cubicBezTo>
                  <a:cubicBezTo>
                    <a:pt x="3986" y="20061"/>
                    <a:pt x="4278" y="20493"/>
                    <a:pt x="4777" y="20493"/>
                  </a:cubicBezTo>
                  <a:cubicBezTo>
                    <a:pt x="5110" y="20493"/>
                    <a:pt x="5534" y="20301"/>
                    <a:pt x="6001" y="19874"/>
                  </a:cubicBezTo>
                  <a:cubicBezTo>
                    <a:pt x="8236" y="17839"/>
                    <a:pt x="10004" y="15271"/>
                    <a:pt x="11305" y="12736"/>
                  </a:cubicBezTo>
                  <a:cubicBezTo>
                    <a:pt x="11438" y="12836"/>
                    <a:pt x="11605" y="12903"/>
                    <a:pt x="11705" y="12936"/>
                  </a:cubicBezTo>
                  <a:cubicBezTo>
                    <a:pt x="11805" y="15771"/>
                    <a:pt x="12472" y="18573"/>
                    <a:pt x="15007" y="19674"/>
                  </a:cubicBezTo>
                  <a:cubicBezTo>
                    <a:pt x="15246" y="19772"/>
                    <a:pt x="15481" y="19819"/>
                    <a:pt x="15702" y="19819"/>
                  </a:cubicBezTo>
                  <a:cubicBezTo>
                    <a:pt x="16534" y="19819"/>
                    <a:pt x="17167" y="19160"/>
                    <a:pt x="17009" y="18106"/>
                  </a:cubicBezTo>
                  <a:cubicBezTo>
                    <a:pt x="16708" y="16038"/>
                    <a:pt x="15841" y="14037"/>
                    <a:pt x="14640" y="12369"/>
                  </a:cubicBezTo>
                  <a:cubicBezTo>
                    <a:pt x="14707" y="12235"/>
                    <a:pt x="14774" y="12102"/>
                    <a:pt x="14840" y="12002"/>
                  </a:cubicBezTo>
                  <a:cubicBezTo>
                    <a:pt x="15696" y="12298"/>
                    <a:pt x="16625" y="12484"/>
                    <a:pt x="17619" y="12484"/>
                  </a:cubicBezTo>
                  <a:cubicBezTo>
                    <a:pt x="18756" y="12484"/>
                    <a:pt x="19979" y="12240"/>
                    <a:pt x="21278" y="11635"/>
                  </a:cubicBezTo>
                  <a:cubicBezTo>
                    <a:pt x="22513" y="11001"/>
                    <a:pt x="22946" y="10034"/>
                    <a:pt x="21845" y="9700"/>
                  </a:cubicBezTo>
                  <a:cubicBezTo>
                    <a:pt x="20751" y="9359"/>
                    <a:pt x="19511" y="9202"/>
                    <a:pt x="18194" y="9202"/>
                  </a:cubicBezTo>
                  <a:cubicBezTo>
                    <a:pt x="17063" y="9202"/>
                    <a:pt x="15875" y="9318"/>
                    <a:pt x="14674" y="9533"/>
                  </a:cubicBezTo>
                  <a:cubicBezTo>
                    <a:pt x="14640" y="9467"/>
                    <a:pt x="14607" y="9367"/>
                    <a:pt x="14540" y="9233"/>
                  </a:cubicBezTo>
                  <a:cubicBezTo>
                    <a:pt x="14507" y="9200"/>
                    <a:pt x="14474" y="9133"/>
                    <a:pt x="14440" y="9066"/>
                  </a:cubicBezTo>
                  <a:cubicBezTo>
                    <a:pt x="16708" y="7399"/>
                    <a:pt x="18543" y="5230"/>
                    <a:pt x="19477" y="2729"/>
                  </a:cubicBezTo>
                  <a:cubicBezTo>
                    <a:pt x="19872" y="1656"/>
                    <a:pt x="19121" y="918"/>
                    <a:pt x="18012" y="918"/>
                  </a:cubicBezTo>
                  <a:cubicBezTo>
                    <a:pt x="17810" y="918"/>
                    <a:pt x="17597" y="943"/>
                    <a:pt x="17376" y="994"/>
                  </a:cubicBezTo>
                  <a:cubicBezTo>
                    <a:pt x="14140" y="1795"/>
                    <a:pt x="12839" y="4497"/>
                    <a:pt x="12205" y="7299"/>
                  </a:cubicBezTo>
                  <a:cubicBezTo>
                    <a:pt x="12105" y="7232"/>
                    <a:pt x="11972" y="7198"/>
                    <a:pt x="11872" y="7198"/>
                  </a:cubicBezTo>
                  <a:cubicBezTo>
                    <a:pt x="11471" y="4897"/>
                    <a:pt x="10671" y="2562"/>
                    <a:pt x="9503" y="660"/>
                  </a:cubicBezTo>
                  <a:cubicBezTo>
                    <a:pt x="9213" y="210"/>
                    <a:pt x="8904" y="0"/>
                    <a:pt x="86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25"/>
            <p:cNvSpPr/>
            <p:nvPr/>
          </p:nvSpPr>
          <p:spPr>
            <a:xfrm>
              <a:off x="3861250" y="2953700"/>
              <a:ext cx="90100" cy="84450"/>
            </a:xfrm>
            <a:custGeom>
              <a:avLst/>
              <a:gdLst/>
              <a:ahLst/>
              <a:cxnLst/>
              <a:rect l="l" t="t" r="r" b="b"/>
              <a:pathLst>
                <a:path w="3604" h="3378" extrusionOk="0">
                  <a:moveTo>
                    <a:pt x="1347" y="1"/>
                  </a:moveTo>
                  <a:cubicBezTo>
                    <a:pt x="1191" y="1"/>
                    <a:pt x="1040" y="29"/>
                    <a:pt x="902" y="88"/>
                  </a:cubicBezTo>
                  <a:cubicBezTo>
                    <a:pt x="168" y="355"/>
                    <a:pt x="1" y="1289"/>
                    <a:pt x="468" y="2223"/>
                  </a:cubicBezTo>
                  <a:cubicBezTo>
                    <a:pt x="869" y="2918"/>
                    <a:pt x="1614" y="3378"/>
                    <a:pt x="2254" y="3378"/>
                  </a:cubicBezTo>
                  <a:cubicBezTo>
                    <a:pt x="2412" y="3378"/>
                    <a:pt x="2564" y="3350"/>
                    <a:pt x="2703" y="3290"/>
                  </a:cubicBezTo>
                  <a:cubicBezTo>
                    <a:pt x="3403" y="2990"/>
                    <a:pt x="3604" y="2056"/>
                    <a:pt x="3103" y="1156"/>
                  </a:cubicBezTo>
                  <a:cubicBezTo>
                    <a:pt x="2702" y="460"/>
                    <a:pt x="1979" y="1"/>
                    <a:pt x="13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41" name="Google Shape;2141;p25"/>
          <p:cNvSpPr/>
          <p:nvPr/>
        </p:nvSpPr>
        <p:spPr>
          <a:xfrm>
            <a:off x="7032950" y="-457550"/>
            <a:ext cx="5292308" cy="5938642"/>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25"/>
          <p:cNvSpPr txBox="1">
            <a:spLocks noGrp="1"/>
          </p:cNvSpPr>
          <p:nvPr>
            <p:ph type="title"/>
          </p:nvPr>
        </p:nvSpPr>
        <p:spPr>
          <a:xfrm>
            <a:off x="720000" y="16828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143" name="Google Shape;2143;p25"/>
          <p:cNvSpPr txBox="1">
            <a:spLocks noGrp="1"/>
          </p:cNvSpPr>
          <p:nvPr>
            <p:ph type="subTitle" idx="1"/>
          </p:nvPr>
        </p:nvSpPr>
        <p:spPr>
          <a:xfrm>
            <a:off x="720000" y="2269375"/>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44" name="Google Shape;2144;p25"/>
          <p:cNvSpPr txBox="1">
            <a:spLocks noGrp="1"/>
          </p:cNvSpPr>
          <p:nvPr>
            <p:ph type="title" idx="2"/>
          </p:nvPr>
        </p:nvSpPr>
        <p:spPr>
          <a:xfrm>
            <a:off x="3419269" y="16828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145" name="Google Shape;2145;p25"/>
          <p:cNvSpPr txBox="1">
            <a:spLocks noGrp="1"/>
          </p:cNvSpPr>
          <p:nvPr>
            <p:ph type="subTitle" idx="3"/>
          </p:nvPr>
        </p:nvSpPr>
        <p:spPr>
          <a:xfrm>
            <a:off x="3419269" y="2269375"/>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46" name="Google Shape;2146;p25"/>
          <p:cNvSpPr txBox="1">
            <a:spLocks noGrp="1"/>
          </p:cNvSpPr>
          <p:nvPr>
            <p:ph type="title" idx="4"/>
          </p:nvPr>
        </p:nvSpPr>
        <p:spPr>
          <a:xfrm>
            <a:off x="720000" y="31162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147" name="Google Shape;2147;p25"/>
          <p:cNvSpPr txBox="1">
            <a:spLocks noGrp="1"/>
          </p:cNvSpPr>
          <p:nvPr>
            <p:ph type="subTitle" idx="5"/>
          </p:nvPr>
        </p:nvSpPr>
        <p:spPr>
          <a:xfrm>
            <a:off x="720000" y="3702775"/>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48" name="Google Shape;2148;p25"/>
          <p:cNvSpPr txBox="1">
            <a:spLocks noGrp="1"/>
          </p:cNvSpPr>
          <p:nvPr>
            <p:ph type="title" idx="6"/>
          </p:nvPr>
        </p:nvSpPr>
        <p:spPr>
          <a:xfrm>
            <a:off x="3419269" y="31162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149" name="Google Shape;2149;p25"/>
          <p:cNvSpPr txBox="1">
            <a:spLocks noGrp="1"/>
          </p:cNvSpPr>
          <p:nvPr>
            <p:ph type="subTitle" idx="7"/>
          </p:nvPr>
        </p:nvSpPr>
        <p:spPr>
          <a:xfrm>
            <a:off x="3419269" y="3702775"/>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50" name="Google Shape;2150;p25"/>
          <p:cNvSpPr txBox="1">
            <a:spLocks noGrp="1"/>
          </p:cNvSpPr>
          <p:nvPr>
            <p:ph type="title" idx="8"/>
          </p:nvPr>
        </p:nvSpPr>
        <p:spPr>
          <a:xfrm>
            <a:off x="6118545" y="16828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151" name="Google Shape;2151;p25"/>
          <p:cNvSpPr txBox="1">
            <a:spLocks noGrp="1"/>
          </p:cNvSpPr>
          <p:nvPr>
            <p:ph type="subTitle" idx="9"/>
          </p:nvPr>
        </p:nvSpPr>
        <p:spPr>
          <a:xfrm>
            <a:off x="6118545" y="2269375"/>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52" name="Google Shape;2152;p25"/>
          <p:cNvSpPr txBox="1">
            <a:spLocks noGrp="1"/>
          </p:cNvSpPr>
          <p:nvPr>
            <p:ph type="title" idx="13"/>
          </p:nvPr>
        </p:nvSpPr>
        <p:spPr>
          <a:xfrm>
            <a:off x="6118545" y="31162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153" name="Google Shape;2153;p25"/>
          <p:cNvSpPr txBox="1">
            <a:spLocks noGrp="1"/>
          </p:cNvSpPr>
          <p:nvPr>
            <p:ph type="subTitle" idx="14"/>
          </p:nvPr>
        </p:nvSpPr>
        <p:spPr>
          <a:xfrm>
            <a:off x="6118545" y="3702775"/>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pic>
        <p:nvPicPr>
          <p:cNvPr id="2154" name="Google Shape;2154;p25"/>
          <p:cNvPicPr preferRelativeResize="0"/>
          <p:nvPr/>
        </p:nvPicPr>
        <p:blipFill>
          <a:blip r:embed="rId2">
            <a:alphaModFix amt="51000"/>
          </a:blip>
          <a:stretch>
            <a:fillRect/>
          </a:stretch>
        </p:blipFill>
        <p:spPr>
          <a:xfrm>
            <a:off x="7818900" y="2407530"/>
            <a:ext cx="3742525" cy="3347995"/>
          </a:xfrm>
          <a:prstGeom prst="rect">
            <a:avLst/>
          </a:prstGeom>
          <a:noFill/>
          <a:ln>
            <a:noFill/>
          </a:ln>
        </p:spPr>
      </p:pic>
      <p:pic>
        <p:nvPicPr>
          <p:cNvPr id="2155" name="Google Shape;2155;p25"/>
          <p:cNvPicPr preferRelativeResize="0"/>
          <p:nvPr/>
        </p:nvPicPr>
        <p:blipFill>
          <a:blip r:embed="rId2">
            <a:alphaModFix amt="51000"/>
          </a:blip>
          <a:stretch>
            <a:fillRect/>
          </a:stretch>
        </p:blipFill>
        <p:spPr>
          <a:xfrm>
            <a:off x="7818900" y="-997375"/>
            <a:ext cx="3742525" cy="3347995"/>
          </a:xfrm>
          <a:prstGeom prst="rect">
            <a:avLst/>
          </a:prstGeom>
          <a:noFill/>
          <a:ln>
            <a:noFill/>
          </a:ln>
        </p:spPr>
      </p:pic>
      <p:pic>
        <p:nvPicPr>
          <p:cNvPr id="2156" name="Google Shape;2156;p25"/>
          <p:cNvPicPr preferRelativeResize="0"/>
          <p:nvPr/>
        </p:nvPicPr>
        <p:blipFill>
          <a:blip r:embed="rId2">
            <a:alphaModFix amt="51000"/>
          </a:blip>
          <a:stretch>
            <a:fillRect/>
          </a:stretch>
        </p:blipFill>
        <p:spPr>
          <a:xfrm>
            <a:off x="-1387300" y="-1143675"/>
            <a:ext cx="2962825" cy="2650500"/>
          </a:xfrm>
          <a:prstGeom prst="rect">
            <a:avLst/>
          </a:prstGeom>
          <a:noFill/>
          <a:ln>
            <a:noFill/>
          </a:ln>
        </p:spPr>
      </p:pic>
      <p:sp>
        <p:nvSpPr>
          <p:cNvPr id="2157" name="Google Shape;2157;p25"/>
          <p:cNvSpPr txBox="1">
            <a:spLocks noGrp="1"/>
          </p:cNvSpPr>
          <p:nvPr>
            <p:ph type="title" idx="15"/>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Numbers and text">
  <p:cSld name="CUSTOM_6">
    <p:spTree>
      <p:nvGrpSpPr>
        <p:cNvPr id="1" name="Shape 2158"/>
        <p:cNvGrpSpPr/>
        <p:nvPr/>
      </p:nvGrpSpPr>
      <p:grpSpPr>
        <a:xfrm>
          <a:off x="0" y="0"/>
          <a:ext cx="0" cy="0"/>
          <a:chOff x="0" y="0"/>
          <a:chExt cx="0" cy="0"/>
        </a:xfrm>
      </p:grpSpPr>
      <p:pic>
        <p:nvPicPr>
          <p:cNvPr id="2159" name="Google Shape;2159;p26"/>
          <p:cNvPicPr preferRelativeResize="0"/>
          <p:nvPr/>
        </p:nvPicPr>
        <p:blipFill>
          <a:blip r:embed="rId2">
            <a:alphaModFix amt="50000"/>
          </a:blip>
          <a:stretch>
            <a:fillRect/>
          </a:stretch>
        </p:blipFill>
        <p:spPr>
          <a:xfrm>
            <a:off x="-2402975" y="990853"/>
            <a:ext cx="4642000" cy="4152647"/>
          </a:xfrm>
          <a:prstGeom prst="rect">
            <a:avLst/>
          </a:prstGeom>
          <a:noFill/>
          <a:ln>
            <a:noFill/>
          </a:ln>
        </p:spPr>
      </p:pic>
      <p:sp>
        <p:nvSpPr>
          <p:cNvPr id="2160" name="Google Shape;2160;p26"/>
          <p:cNvSpPr txBox="1">
            <a:spLocks noGrp="1"/>
          </p:cNvSpPr>
          <p:nvPr>
            <p:ph type="title" hasCustomPrompt="1"/>
          </p:nvPr>
        </p:nvSpPr>
        <p:spPr>
          <a:xfrm>
            <a:off x="1363225" y="786625"/>
            <a:ext cx="3801900" cy="6582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36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161" name="Google Shape;2161;p26"/>
          <p:cNvSpPr txBox="1">
            <a:spLocks noGrp="1"/>
          </p:cNvSpPr>
          <p:nvPr>
            <p:ph type="subTitle" idx="1"/>
          </p:nvPr>
        </p:nvSpPr>
        <p:spPr>
          <a:xfrm>
            <a:off x="1363225" y="1406675"/>
            <a:ext cx="3801900" cy="3387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62" name="Google Shape;2162;p26"/>
          <p:cNvSpPr txBox="1">
            <a:spLocks noGrp="1"/>
          </p:cNvSpPr>
          <p:nvPr>
            <p:ph type="title" idx="2" hasCustomPrompt="1"/>
          </p:nvPr>
        </p:nvSpPr>
        <p:spPr>
          <a:xfrm>
            <a:off x="2664325" y="2096450"/>
            <a:ext cx="3801900" cy="6582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3600">
                <a:solidFill>
                  <a:schemeClr val="dk2"/>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163" name="Google Shape;2163;p26"/>
          <p:cNvSpPr txBox="1">
            <a:spLocks noGrp="1"/>
          </p:cNvSpPr>
          <p:nvPr>
            <p:ph type="subTitle" idx="3"/>
          </p:nvPr>
        </p:nvSpPr>
        <p:spPr>
          <a:xfrm>
            <a:off x="2664325" y="2716775"/>
            <a:ext cx="3801900" cy="3387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64" name="Google Shape;2164;p26"/>
          <p:cNvSpPr txBox="1">
            <a:spLocks noGrp="1"/>
          </p:cNvSpPr>
          <p:nvPr>
            <p:ph type="title" idx="4" hasCustomPrompt="1"/>
          </p:nvPr>
        </p:nvSpPr>
        <p:spPr>
          <a:xfrm>
            <a:off x="3965900" y="3406275"/>
            <a:ext cx="3801900" cy="6582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36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165" name="Google Shape;2165;p26"/>
          <p:cNvSpPr txBox="1">
            <a:spLocks noGrp="1"/>
          </p:cNvSpPr>
          <p:nvPr>
            <p:ph type="subTitle" idx="5"/>
          </p:nvPr>
        </p:nvSpPr>
        <p:spPr>
          <a:xfrm>
            <a:off x="3965937" y="4032150"/>
            <a:ext cx="3801900" cy="3387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1400"/>
              <a:buNone/>
              <a:defRPr sz="1400">
                <a:solidFill>
                  <a:srgbClr val="434343"/>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66" name="Google Shape;2166;p26"/>
          <p:cNvSpPr/>
          <p:nvPr/>
        </p:nvSpPr>
        <p:spPr>
          <a:xfrm rot="-1121181">
            <a:off x="-1296411" y="1070113"/>
            <a:ext cx="3223809" cy="4956897"/>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67" name="Google Shape;2167;p26"/>
          <p:cNvGrpSpPr/>
          <p:nvPr/>
        </p:nvGrpSpPr>
        <p:grpSpPr>
          <a:xfrm>
            <a:off x="330000" y="2824450"/>
            <a:ext cx="1327650" cy="1767125"/>
            <a:chOff x="590575" y="2824450"/>
            <a:chExt cx="1327650" cy="1767125"/>
          </a:xfrm>
        </p:grpSpPr>
        <p:sp>
          <p:nvSpPr>
            <p:cNvPr id="2168" name="Google Shape;2168;p26"/>
            <p:cNvSpPr/>
            <p:nvPr/>
          </p:nvSpPr>
          <p:spPr>
            <a:xfrm>
              <a:off x="720675" y="4498150"/>
              <a:ext cx="1100825" cy="93425"/>
            </a:xfrm>
            <a:custGeom>
              <a:avLst/>
              <a:gdLst/>
              <a:ahLst/>
              <a:cxnLst/>
              <a:rect l="l" t="t" r="r" b="b"/>
              <a:pathLst>
                <a:path w="44033" h="3737" extrusionOk="0">
                  <a:moveTo>
                    <a:pt x="22016" y="0"/>
                  </a:moveTo>
                  <a:cubicBezTo>
                    <a:pt x="9841" y="0"/>
                    <a:pt x="1" y="834"/>
                    <a:pt x="1" y="1868"/>
                  </a:cubicBezTo>
                  <a:cubicBezTo>
                    <a:pt x="1" y="2903"/>
                    <a:pt x="9841" y="3736"/>
                    <a:pt x="22016" y="3736"/>
                  </a:cubicBezTo>
                  <a:cubicBezTo>
                    <a:pt x="34158" y="3736"/>
                    <a:pt x="44032" y="2903"/>
                    <a:pt x="44032" y="1868"/>
                  </a:cubicBezTo>
                  <a:cubicBezTo>
                    <a:pt x="44032" y="834"/>
                    <a:pt x="34158" y="0"/>
                    <a:pt x="22016" y="0"/>
                  </a:cubicBezTo>
                  <a:close/>
                </a:path>
              </a:pathLst>
            </a:custGeom>
            <a:solidFill>
              <a:srgbClr val="1E3D28">
                <a:alpha val="540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26"/>
            <p:cNvSpPr/>
            <p:nvPr/>
          </p:nvSpPr>
          <p:spPr>
            <a:xfrm>
              <a:off x="1298600" y="2941150"/>
              <a:ext cx="456025" cy="1334575"/>
            </a:xfrm>
            <a:custGeom>
              <a:avLst/>
              <a:gdLst/>
              <a:ahLst/>
              <a:cxnLst/>
              <a:rect l="l" t="t" r="r" b="b"/>
              <a:pathLst>
                <a:path w="18241" h="53383" extrusionOk="0">
                  <a:moveTo>
                    <a:pt x="17851" y="0"/>
                  </a:moveTo>
                  <a:cubicBezTo>
                    <a:pt x="17783" y="0"/>
                    <a:pt x="17711" y="30"/>
                    <a:pt x="17646" y="103"/>
                  </a:cubicBezTo>
                  <a:cubicBezTo>
                    <a:pt x="17079" y="736"/>
                    <a:pt x="16579" y="1437"/>
                    <a:pt x="16078" y="2104"/>
                  </a:cubicBezTo>
                  <a:cubicBezTo>
                    <a:pt x="14644" y="3972"/>
                    <a:pt x="13410" y="5974"/>
                    <a:pt x="12242" y="8008"/>
                  </a:cubicBezTo>
                  <a:cubicBezTo>
                    <a:pt x="10408" y="11244"/>
                    <a:pt x="8807" y="14613"/>
                    <a:pt x="7439" y="18015"/>
                  </a:cubicBezTo>
                  <a:cubicBezTo>
                    <a:pt x="5604" y="22619"/>
                    <a:pt x="4137" y="27355"/>
                    <a:pt x="2969" y="32159"/>
                  </a:cubicBezTo>
                  <a:cubicBezTo>
                    <a:pt x="1568" y="38197"/>
                    <a:pt x="634" y="44334"/>
                    <a:pt x="200" y="50505"/>
                  </a:cubicBezTo>
                  <a:cubicBezTo>
                    <a:pt x="100" y="51373"/>
                    <a:pt x="67" y="52273"/>
                    <a:pt x="34" y="53107"/>
                  </a:cubicBezTo>
                  <a:cubicBezTo>
                    <a:pt x="0" y="53291"/>
                    <a:pt x="134" y="53382"/>
                    <a:pt x="280" y="53382"/>
                  </a:cubicBezTo>
                  <a:cubicBezTo>
                    <a:pt x="426" y="53382"/>
                    <a:pt x="584" y="53291"/>
                    <a:pt x="601" y="53107"/>
                  </a:cubicBezTo>
                  <a:cubicBezTo>
                    <a:pt x="1234" y="41699"/>
                    <a:pt x="3369" y="30324"/>
                    <a:pt x="7406" y="19617"/>
                  </a:cubicBezTo>
                  <a:cubicBezTo>
                    <a:pt x="9640" y="13746"/>
                    <a:pt x="12442" y="7975"/>
                    <a:pt x="16145" y="2871"/>
                  </a:cubicBezTo>
                  <a:cubicBezTo>
                    <a:pt x="16746" y="2037"/>
                    <a:pt x="17379" y="1203"/>
                    <a:pt x="18013" y="470"/>
                  </a:cubicBezTo>
                  <a:cubicBezTo>
                    <a:pt x="18241" y="293"/>
                    <a:pt x="18066" y="0"/>
                    <a:pt x="178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26"/>
            <p:cNvSpPr/>
            <p:nvPr/>
          </p:nvSpPr>
          <p:spPr>
            <a:xfrm>
              <a:off x="1706375" y="2824450"/>
              <a:ext cx="145975" cy="170150"/>
            </a:xfrm>
            <a:custGeom>
              <a:avLst/>
              <a:gdLst/>
              <a:ahLst/>
              <a:cxnLst/>
              <a:rect l="l" t="t" r="r" b="b"/>
              <a:pathLst>
                <a:path w="5839" h="6806" extrusionOk="0">
                  <a:moveTo>
                    <a:pt x="5838" y="1"/>
                  </a:moveTo>
                  <a:cubicBezTo>
                    <a:pt x="4971" y="267"/>
                    <a:pt x="4304" y="634"/>
                    <a:pt x="3670" y="1101"/>
                  </a:cubicBezTo>
                  <a:cubicBezTo>
                    <a:pt x="3070" y="1568"/>
                    <a:pt x="2503" y="2035"/>
                    <a:pt x="2002" y="2636"/>
                  </a:cubicBezTo>
                  <a:cubicBezTo>
                    <a:pt x="1569" y="3236"/>
                    <a:pt x="1135" y="3837"/>
                    <a:pt x="768" y="4504"/>
                  </a:cubicBezTo>
                  <a:cubicBezTo>
                    <a:pt x="435" y="5171"/>
                    <a:pt x="134" y="5938"/>
                    <a:pt x="1" y="6805"/>
                  </a:cubicBezTo>
                  <a:cubicBezTo>
                    <a:pt x="868" y="6572"/>
                    <a:pt x="1569" y="6138"/>
                    <a:pt x="2169" y="5705"/>
                  </a:cubicBezTo>
                  <a:cubicBezTo>
                    <a:pt x="2803" y="5271"/>
                    <a:pt x="3337" y="4771"/>
                    <a:pt x="3837" y="4170"/>
                  </a:cubicBezTo>
                  <a:cubicBezTo>
                    <a:pt x="4304" y="3603"/>
                    <a:pt x="4704" y="2969"/>
                    <a:pt x="5105" y="2302"/>
                  </a:cubicBezTo>
                  <a:cubicBezTo>
                    <a:pt x="5438" y="1635"/>
                    <a:pt x="5705" y="868"/>
                    <a:pt x="58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26"/>
            <p:cNvSpPr/>
            <p:nvPr/>
          </p:nvSpPr>
          <p:spPr>
            <a:xfrm>
              <a:off x="1670525" y="2987775"/>
              <a:ext cx="217675" cy="59150"/>
            </a:xfrm>
            <a:custGeom>
              <a:avLst/>
              <a:gdLst/>
              <a:ahLst/>
              <a:cxnLst/>
              <a:rect l="l" t="t" r="r" b="b"/>
              <a:pathLst>
                <a:path w="8707" h="2366" extrusionOk="0">
                  <a:moveTo>
                    <a:pt x="7418" y="1"/>
                  </a:moveTo>
                  <a:cubicBezTo>
                    <a:pt x="7060" y="1"/>
                    <a:pt x="6712" y="26"/>
                    <a:pt x="6372" y="72"/>
                  </a:cubicBezTo>
                  <a:cubicBezTo>
                    <a:pt x="5605" y="139"/>
                    <a:pt x="4871" y="272"/>
                    <a:pt x="4170" y="439"/>
                  </a:cubicBezTo>
                  <a:cubicBezTo>
                    <a:pt x="3436" y="639"/>
                    <a:pt x="2736" y="873"/>
                    <a:pt x="2035" y="1140"/>
                  </a:cubicBezTo>
                  <a:cubicBezTo>
                    <a:pt x="1335" y="1440"/>
                    <a:pt x="634" y="1774"/>
                    <a:pt x="1" y="2274"/>
                  </a:cubicBezTo>
                  <a:cubicBezTo>
                    <a:pt x="384" y="2341"/>
                    <a:pt x="768" y="2366"/>
                    <a:pt x="1151" y="2366"/>
                  </a:cubicBezTo>
                  <a:cubicBezTo>
                    <a:pt x="1535" y="2366"/>
                    <a:pt x="1919" y="2341"/>
                    <a:pt x="2302" y="2307"/>
                  </a:cubicBezTo>
                  <a:cubicBezTo>
                    <a:pt x="3069" y="2241"/>
                    <a:pt x="3837" y="2107"/>
                    <a:pt x="4537" y="1940"/>
                  </a:cubicBezTo>
                  <a:cubicBezTo>
                    <a:pt x="5238" y="1740"/>
                    <a:pt x="5938" y="1540"/>
                    <a:pt x="6672" y="1240"/>
                  </a:cubicBezTo>
                  <a:cubicBezTo>
                    <a:pt x="7372" y="940"/>
                    <a:pt x="8040" y="606"/>
                    <a:pt x="8707" y="106"/>
                  </a:cubicBezTo>
                  <a:cubicBezTo>
                    <a:pt x="8260" y="34"/>
                    <a:pt x="7832" y="1"/>
                    <a:pt x="74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26"/>
            <p:cNvSpPr/>
            <p:nvPr/>
          </p:nvSpPr>
          <p:spPr>
            <a:xfrm>
              <a:off x="1613825" y="2828625"/>
              <a:ext cx="70900" cy="218500"/>
            </a:xfrm>
            <a:custGeom>
              <a:avLst/>
              <a:gdLst/>
              <a:ahLst/>
              <a:cxnLst/>
              <a:rect l="l" t="t" r="r" b="b"/>
              <a:pathLst>
                <a:path w="2836" h="8740" extrusionOk="0">
                  <a:moveTo>
                    <a:pt x="434" y="0"/>
                  </a:moveTo>
                  <a:cubicBezTo>
                    <a:pt x="100" y="834"/>
                    <a:pt x="0" y="1635"/>
                    <a:pt x="0" y="2369"/>
                  </a:cubicBezTo>
                  <a:cubicBezTo>
                    <a:pt x="0" y="3169"/>
                    <a:pt x="100" y="3936"/>
                    <a:pt x="267" y="4637"/>
                  </a:cubicBezTo>
                  <a:cubicBezTo>
                    <a:pt x="401" y="5337"/>
                    <a:pt x="667" y="6038"/>
                    <a:pt x="1001" y="6772"/>
                  </a:cubicBezTo>
                  <a:cubicBezTo>
                    <a:pt x="1368" y="7439"/>
                    <a:pt x="1802" y="8106"/>
                    <a:pt x="2435" y="8740"/>
                  </a:cubicBezTo>
                  <a:cubicBezTo>
                    <a:pt x="2702" y="7906"/>
                    <a:pt x="2802" y="7105"/>
                    <a:pt x="2836" y="6338"/>
                  </a:cubicBezTo>
                  <a:cubicBezTo>
                    <a:pt x="2836" y="5538"/>
                    <a:pt x="2769" y="4804"/>
                    <a:pt x="2602" y="4103"/>
                  </a:cubicBezTo>
                  <a:cubicBezTo>
                    <a:pt x="2435" y="3403"/>
                    <a:pt x="2168" y="2669"/>
                    <a:pt x="1835" y="1968"/>
                  </a:cubicBezTo>
                  <a:cubicBezTo>
                    <a:pt x="1468" y="1301"/>
                    <a:pt x="1101" y="634"/>
                    <a:pt x="4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26"/>
            <p:cNvSpPr/>
            <p:nvPr/>
          </p:nvSpPr>
          <p:spPr>
            <a:xfrm>
              <a:off x="1618000" y="3076825"/>
              <a:ext cx="221000" cy="65225"/>
            </a:xfrm>
            <a:custGeom>
              <a:avLst/>
              <a:gdLst/>
              <a:ahLst/>
              <a:cxnLst/>
              <a:rect l="l" t="t" r="r" b="b"/>
              <a:pathLst>
                <a:path w="8840" h="2609" extrusionOk="0">
                  <a:moveTo>
                    <a:pt x="5933" y="1"/>
                  </a:moveTo>
                  <a:cubicBezTo>
                    <a:pt x="5356" y="1"/>
                    <a:pt x="4789" y="44"/>
                    <a:pt x="4203" y="146"/>
                  </a:cubicBezTo>
                  <a:cubicBezTo>
                    <a:pt x="3469" y="246"/>
                    <a:pt x="2769" y="480"/>
                    <a:pt x="2035" y="747"/>
                  </a:cubicBezTo>
                  <a:cubicBezTo>
                    <a:pt x="1334" y="1080"/>
                    <a:pt x="667" y="1481"/>
                    <a:pt x="0" y="2048"/>
                  </a:cubicBezTo>
                  <a:cubicBezTo>
                    <a:pt x="834" y="2415"/>
                    <a:pt x="1601" y="2548"/>
                    <a:pt x="2368" y="2581"/>
                  </a:cubicBezTo>
                  <a:cubicBezTo>
                    <a:pt x="2583" y="2600"/>
                    <a:pt x="2794" y="2608"/>
                    <a:pt x="3005" y="2608"/>
                  </a:cubicBezTo>
                  <a:cubicBezTo>
                    <a:pt x="3548" y="2608"/>
                    <a:pt x="4084" y="2553"/>
                    <a:pt x="4637" y="2481"/>
                  </a:cubicBezTo>
                  <a:cubicBezTo>
                    <a:pt x="5371" y="2348"/>
                    <a:pt x="6071" y="2148"/>
                    <a:pt x="6805" y="1847"/>
                  </a:cubicBezTo>
                  <a:cubicBezTo>
                    <a:pt x="7505" y="1514"/>
                    <a:pt x="8173" y="1180"/>
                    <a:pt x="8840" y="547"/>
                  </a:cubicBezTo>
                  <a:cubicBezTo>
                    <a:pt x="8006" y="213"/>
                    <a:pt x="7205" y="46"/>
                    <a:pt x="6471" y="13"/>
                  </a:cubicBezTo>
                  <a:cubicBezTo>
                    <a:pt x="6290" y="5"/>
                    <a:pt x="6111" y="1"/>
                    <a:pt x="59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26"/>
            <p:cNvSpPr/>
            <p:nvPr/>
          </p:nvSpPr>
          <p:spPr>
            <a:xfrm>
              <a:off x="1557950" y="2910350"/>
              <a:ext cx="66725" cy="216850"/>
            </a:xfrm>
            <a:custGeom>
              <a:avLst/>
              <a:gdLst/>
              <a:ahLst/>
              <a:cxnLst/>
              <a:rect l="l" t="t" r="r" b="b"/>
              <a:pathLst>
                <a:path w="2669" h="8674" extrusionOk="0">
                  <a:moveTo>
                    <a:pt x="200" y="0"/>
                  </a:moveTo>
                  <a:cubicBezTo>
                    <a:pt x="0" y="834"/>
                    <a:pt x="0" y="1635"/>
                    <a:pt x="34" y="2369"/>
                  </a:cubicBezTo>
                  <a:cubicBezTo>
                    <a:pt x="67" y="3136"/>
                    <a:pt x="200" y="3870"/>
                    <a:pt x="367" y="4570"/>
                  </a:cubicBezTo>
                  <a:cubicBezTo>
                    <a:pt x="534" y="5338"/>
                    <a:pt x="768" y="6038"/>
                    <a:pt x="1101" y="6705"/>
                  </a:cubicBezTo>
                  <a:cubicBezTo>
                    <a:pt x="1435" y="7372"/>
                    <a:pt x="1802" y="8039"/>
                    <a:pt x="2402" y="8673"/>
                  </a:cubicBezTo>
                  <a:cubicBezTo>
                    <a:pt x="2602" y="7839"/>
                    <a:pt x="2669" y="7039"/>
                    <a:pt x="2569" y="6305"/>
                  </a:cubicBezTo>
                  <a:cubicBezTo>
                    <a:pt x="2535" y="5538"/>
                    <a:pt x="2402" y="4804"/>
                    <a:pt x="2235" y="4070"/>
                  </a:cubicBezTo>
                  <a:cubicBezTo>
                    <a:pt x="2068" y="3336"/>
                    <a:pt x="1835" y="2636"/>
                    <a:pt x="1501" y="1968"/>
                  </a:cubicBezTo>
                  <a:cubicBezTo>
                    <a:pt x="1168" y="1268"/>
                    <a:pt x="768" y="634"/>
                    <a:pt x="2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26"/>
            <p:cNvSpPr/>
            <p:nvPr/>
          </p:nvSpPr>
          <p:spPr>
            <a:xfrm>
              <a:off x="1575450" y="3174150"/>
              <a:ext cx="224350" cy="42825"/>
            </a:xfrm>
            <a:custGeom>
              <a:avLst/>
              <a:gdLst/>
              <a:ahLst/>
              <a:cxnLst/>
              <a:rect l="l" t="t" r="r" b="b"/>
              <a:pathLst>
                <a:path w="8974" h="1713" extrusionOk="0">
                  <a:moveTo>
                    <a:pt x="5345" y="1"/>
                  </a:moveTo>
                  <a:cubicBezTo>
                    <a:pt x="5034" y="1"/>
                    <a:pt x="4722" y="9"/>
                    <a:pt x="4404" y="23"/>
                  </a:cubicBezTo>
                  <a:cubicBezTo>
                    <a:pt x="3670" y="56"/>
                    <a:pt x="2970" y="189"/>
                    <a:pt x="2202" y="356"/>
                  </a:cubicBezTo>
                  <a:cubicBezTo>
                    <a:pt x="1469" y="523"/>
                    <a:pt x="701" y="790"/>
                    <a:pt x="1" y="1157"/>
                  </a:cubicBezTo>
                  <a:cubicBezTo>
                    <a:pt x="735" y="1490"/>
                    <a:pt x="1502" y="1624"/>
                    <a:pt x="2269" y="1657"/>
                  </a:cubicBezTo>
                  <a:cubicBezTo>
                    <a:pt x="2719" y="1696"/>
                    <a:pt x="3168" y="1712"/>
                    <a:pt x="3611" y="1712"/>
                  </a:cubicBezTo>
                  <a:cubicBezTo>
                    <a:pt x="3924" y="1712"/>
                    <a:pt x="4233" y="1704"/>
                    <a:pt x="4537" y="1690"/>
                  </a:cubicBezTo>
                  <a:cubicBezTo>
                    <a:pt x="5271" y="1657"/>
                    <a:pt x="6005" y="1524"/>
                    <a:pt x="6739" y="1357"/>
                  </a:cubicBezTo>
                  <a:cubicBezTo>
                    <a:pt x="7506" y="1190"/>
                    <a:pt x="8240" y="990"/>
                    <a:pt x="8974" y="556"/>
                  </a:cubicBezTo>
                  <a:cubicBezTo>
                    <a:pt x="8173" y="289"/>
                    <a:pt x="7406" y="156"/>
                    <a:pt x="6672" y="56"/>
                  </a:cubicBezTo>
                  <a:cubicBezTo>
                    <a:pt x="6223" y="17"/>
                    <a:pt x="5785" y="1"/>
                    <a:pt x="53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26"/>
            <p:cNvSpPr/>
            <p:nvPr/>
          </p:nvSpPr>
          <p:spPr>
            <a:xfrm>
              <a:off x="1500400" y="3001250"/>
              <a:ext cx="86750" cy="210175"/>
            </a:xfrm>
            <a:custGeom>
              <a:avLst/>
              <a:gdLst/>
              <a:ahLst/>
              <a:cxnLst/>
              <a:rect l="l" t="t" r="r" b="b"/>
              <a:pathLst>
                <a:path w="3470" h="8407" extrusionOk="0">
                  <a:moveTo>
                    <a:pt x="201" y="0"/>
                  </a:moveTo>
                  <a:cubicBezTo>
                    <a:pt x="1" y="868"/>
                    <a:pt x="1" y="1668"/>
                    <a:pt x="67" y="2402"/>
                  </a:cubicBezTo>
                  <a:cubicBezTo>
                    <a:pt x="201" y="3203"/>
                    <a:pt x="368" y="3903"/>
                    <a:pt x="601" y="4604"/>
                  </a:cubicBezTo>
                  <a:cubicBezTo>
                    <a:pt x="868" y="5271"/>
                    <a:pt x="1202" y="6005"/>
                    <a:pt x="1602" y="6605"/>
                  </a:cubicBezTo>
                  <a:cubicBezTo>
                    <a:pt x="2035" y="7239"/>
                    <a:pt x="2536" y="7873"/>
                    <a:pt x="3236" y="8406"/>
                  </a:cubicBezTo>
                  <a:cubicBezTo>
                    <a:pt x="3470" y="7572"/>
                    <a:pt x="3403" y="6772"/>
                    <a:pt x="3370" y="6005"/>
                  </a:cubicBezTo>
                  <a:cubicBezTo>
                    <a:pt x="3236" y="5204"/>
                    <a:pt x="3070" y="4504"/>
                    <a:pt x="2836" y="3770"/>
                  </a:cubicBezTo>
                  <a:cubicBezTo>
                    <a:pt x="2569" y="3103"/>
                    <a:pt x="2236" y="2402"/>
                    <a:pt x="1835" y="1768"/>
                  </a:cubicBezTo>
                  <a:cubicBezTo>
                    <a:pt x="1402" y="1101"/>
                    <a:pt x="901" y="534"/>
                    <a:pt x="2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26"/>
            <p:cNvSpPr/>
            <p:nvPr/>
          </p:nvSpPr>
          <p:spPr>
            <a:xfrm>
              <a:off x="1526250" y="3240325"/>
              <a:ext cx="216025" cy="75600"/>
            </a:xfrm>
            <a:custGeom>
              <a:avLst/>
              <a:gdLst/>
              <a:ahLst/>
              <a:cxnLst/>
              <a:rect l="l" t="t" r="r" b="b"/>
              <a:pathLst>
                <a:path w="8641" h="3024" extrusionOk="0">
                  <a:moveTo>
                    <a:pt x="6652" y="0"/>
                  </a:moveTo>
                  <a:cubicBezTo>
                    <a:pt x="6502" y="0"/>
                    <a:pt x="6354" y="4"/>
                    <a:pt x="6205" y="11"/>
                  </a:cubicBezTo>
                  <a:cubicBezTo>
                    <a:pt x="5471" y="44"/>
                    <a:pt x="4704" y="178"/>
                    <a:pt x="4004" y="378"/>
                  </a:cubicBezTo>
                  <a:cubicBezTo>
                    <a:pt x="3303" y="611"/>
                    <a:pt x="2569" y="878"/>
                    <a:pt x="1935" y="1278"/>
                  </a:cubicBezTo>
                  <a:cubicBezTo>
                    <a:pt x="1268" y="1645"/>
                    <a:pt x="601" y="2112"/>
                    <a:pt x="1" y="2779"/>
                  </a:cubicBezTo>
                  <a:cubicBezTo>
                    <a:pt x="688" y="2965"/>
                    <a:pt x="1334" y="3024"/>
                    <a:pt x="1955" y="3024"/>
                  </a:cubicBezTo>
                  <a:cubicBezTo>
                    <a:pt x="2117" y="3024"/>
                    <a:pt x="2277" y="3020"/>
                    <a:pt x="2436" y="3013"/>
                  </a:cubicBezTo>
                  <a:cubicBezTo>
                    <a:pt x="3170" y="2980"/>
                    <a:pt x="3937" y="2846"/>
                    <a:pt x="4637" y="2646"/>
                  </a:cubicBezTo>
                  <a:cubicBezTo>
                    <a:pt x="5338" y="2479"/>
                    <a:pt x="6038" y="2179"/>
                    <a:pt x="6706" y="1812"/>
                  </a:cubicBezTo>
                  <a:cubicBezTo>
                    <a:pt x="7373" y="1445"/>
                    <a:pt x="8040" y="978"/>
                    <a:pt x="8640" y="311"/>
                  </a:cubicBezTo>
                  <a:cubicBezTo>
                    <a:pt x="7914" y="69"/>
                    <a:pt x="7275" y="0"/>
                    <a:pt x="66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26"/>
            <p:cNvSpPr/>
            <p:nvPr/>
          </p:nvSpPr>
          <p:spPr>
            <a:xfrm>
              <a:off x="1447025" y="3097975"/>
              <a:ext cx="83425" cy="209350"/>
            </a:xfrm>
            <a:custGeom>
              <a:avLst/>
              <a:gdLst/>
              <a:ahLst/>
              <a:cxnLst/>
              <a:rect l="l" t="t" r="r" b="b"/>
              <a:pathLst>
                <a:path w="3337" h="8374" extrusionOk="0">
                  <a:moveTo>
                    <a:pt x="101" y="1"/>
                  </a:moveTo>
                  <a:cubicBezTo>
                    <a:pt x="1" y="835"/>
                    <a:pt x="134" y="1569"/>
                    <a:pt x="268" y="2336"/>
                  </a:cubicBezTo>
                  <a:cubicBezTo>
                    <a:pt x="434" y="3070"/>
                    <a:pt x="635" y="3770"/>
                    <a:pt x="868" y="4504"/>
                  </a:cubicBezTo>
                  <a:cubicBezTo>
                    <a:pt x="1135" y="5204"/>
                    <a:pt x="1469" y="5872"/>
                    <a:pt x="1835" y="6539"/>
                  </a:cubicBezTo>
                  <a:cubicBezTo>
                    <a:pt x="2202" y="7173"/>
                    <a:pt x="2669" y="7773"/>
                    <a:pt x="3270" y="8373"/>
                  </a:cubicBezTo>
                  <a:cubicBezTo>
                    <a:pt x="3337" y="7539"/>
                    <a:pt x="3270" y="6806"/>
                    <a:pt x="3103" y="6038"/>
                  </a:cubicBezTo>
                  <a:cubicBezTo>
                    <a:pt x="2903" y="5305"/>
                    <a:pt x="2703" y="4571"/>
                    <a:pt x="2469" y="3870"/>
                  </a:cubicBezTo>
                  <a:cubicBezTo>
                    <a:pt x="2202" y="3170"/>
                    <a:pt x="1869" y="2503"/>
                    <a:pt x="1502" y="1835"/>
                  </a:cubicBezTo>
                  <a:cubicBezTo>
                    <a:pt x="1135" y="1202"/>
                    <a:pt x="668" y="568"/>
                    <a:pt x="1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26"/>
            <p:cNvSpPr/>
            <p:nvPr/>
          </p:nvSpPr>
          <p:spPr>
            <a:xfrm>
              <a:off x="1483725" y="3347950"/>
              <a:ext cx="214350" cy="69500"/>
            </a:xfrm>
            <a:custGeom>
              <a:avLst/>
              <a:gdLst/>
              <a:ahLst/>
              <a:cxnLst/>
              <a:rect l="l" t="t" r="r" b="b"/>
              <a:pathLst>
                <a:path w="8574" h="2780" extrusionOk="0">
                  <a:moveTo>
                    <a:pt x="7141" y="1"/>
                  </a:moveTo>
                  <a:cubicBezTo>
                    <a:pt x="6838" y="1"/>
                    <a:pt x="6536" y="16"/>
                    <a:pt x="6238" y="42"/>
                  </a:cubicBezTo>
                  <a:cubicBezTo>
                    <a:pt x="5504" y="142"/>
                    <a:pt x="4737" y="309"/>
                    <a:pt x="4037" y="509"/>
                  </a:cubicBezTo>
                  <a:cubicBezTo>
                    <a:pt x="3336" y="709"/>
                    <a:pt x="2636" y="1010"/>
                    <a:pt x="1969" y="1343"/>
                  </a:cubicBezTo>
                  <a:cubicBezTo>
                    <a:pt x="1301" y="1677"/>
                    <a:pt x="634" y="2044"/>
                    <a:pt x="1" y="2644"/>
                  </a:cubicBezTo>
                  <a:cubicBezTo>
                    <a:pt x="470" y="2738"/>
                    <a:pt x="909" y="2779"/>
                    <a:pt x="1339" y="2779"/>
                  </a:cubicBezTo>
                  <a:cubicBezTo>
                    <a:pt x="1672" y="2779"/>
                    <a:pt x="2001" y="2754"/>
                    <a:pt x="2336" y="2711"/>
                  </a:cubicBezTo>
                  <a:cubicBezTo>
                    <a:pt x="3069" y="2677"/>
                    <a:pt x="3837" y="2511"/>
                    <a:pt x="4537" y="2311"/>
                  </a:cubicBezTo>
                  <a:cubicBezTo>
                    <a:pt x="5238" y="2077"/>
                    <a:pt x="5971" y="1810"/>
                    <a:pt x="6639" y="1477"/>
                  </a:cubicBezTo>
                  <a:cubicBezTo>
                    <a:pt x="7339" y="1076"/>
                    <a:pt x="7973" y="709"/>
                    <a:pt x="8573" y="142"/>
                  </a:cubicBezTo>
                  <a:cubicBezTo>
                    <a:pt x="8103" y="40"/>
                    <a:pt x="7621" y="1"/>
                    <a:pt x="71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26"/>
            <p:cNvSpPr/>
            <p:nvPr/>
          </p:nvSpPr>
          <p:spPr>
            <a:xfrm>
              <a:off x="1385325" y="3214725"/>
              <a:ext cx="107600" cy="200175"/>
            </a:xfrm>
            <a:custGeom>
              <a:avLst/>
              <a:gdLst/>
              <a:ahLst/>
              <a:cxnLst/>
              <a:rect l="l" t="t" r="r" b="b"/>
              <a:pathLst>
                <a:path w="4304" h="8007" extrusionOk="0">
                  <a:moveTo>
                    <a:pt x="100" y="1"/>
                  </a:moveTo>
                  <a:lnTo>
                    <a:pt x="100" y="1"/>
                  </a:lnTo>
                  <a:cubicBezTo>
                    <a:pt x="0" y="868"/>
                    <a:pt x="134" y="1669"/>
                    <a:pt x="301" y="2402"/>
                  </a:cubicBezTo>
                  <a:cubicBezTo>
                    <a:pt x="467" y="3170"/>
                    <a:pt x="768" y="3870"/>
                    <a:pt x="1101" y="4537"/>
                  </a:cubicBezTo>
                  <a:cubicBezTo>
                    <a:pt x="1435" y="5204"/>
                    <a:pt x="1835" y="5838"/>
                    <a:pt x="2335" y="6405"/>
                  </a:cubicBezTo>
                  <a:cubicBezTo>
                    <a:pt x="2836" y="7006"/>
                    <a:pt x="3403" y="7539"/>
                    <a:pt x="4170" y="8006"/>
                  </a:cubicBezTo>
                  <a:cubicBezTo>
                    <a:pt x="4303" y="7139"/>
                    <a:pt x="4170" y="6339"/>
                    <a:pt x="3970" y="5571"/>
                  </a:cubicBezTo>
                  <a:cubicBezTo>
                    <a:pt x="3803" y="4838"/>
                    <a:pt x="3503" y="4137"/>
                    <a:pt x="3169" y="3470"/>
                  </a:cubicBezTo>
                  <a:cubicBezTo>
                    <a:pt x="2836" y="2803"/>
                    <a:pt x="2435" y="2169"/>
                    <a:pt x="1935" y="1569"/>
                  </a:cubicBezTo>
                  <a:cubicBezTo>
                    <a:pt x="1435" y="1001"/>
                    <a:pt x="901" y="468"/>
                    <a:pt x="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26"/>
            <p:cNvSpPr/>
            <p:nvPr/>
          </p:nvSpPr>
          <p:spPr>
            <a:xfrm>
              <a:off x="1451200" y="3431850"/>
              <a:ext cx="187650" cy="79275"/>
            </a:xfrm>
            <a:custGeom>
              <a:avLst/>
              <a:gdLst/>
              <a:ahLst/>
              <a:cxnLst/>
              <a:rect l="l" t="t" r="r" b="b"/>
              <a:pathLst>
                <a:path w="7506" h="3171" extrusionOk="0">
                  <a:moveTo>
                    <a:pt x="6293" y="1"/>
                  </a:moveTo>
                  <a:cubicBezTo>
                    <a:pt x="5963" y="1"/>
                    <a:pt x="5647" y="24"/>
                    <a:pt x="5338" y="55"/>
                  </a:cubicBezTo>
                  <a:cubicBezTo>
                    <a:pt x="4671" y="189"/>
                    <a:pt x="4003" y="356"/>
                    <a:pt x="3370" y="622"/>
                  </a:cubicBezTo>
                  <a:cubicBezTo>
                    <a:pt x="2736" y="856"/>
                    <a:pt x="2169" y="1189"/>
                    <a:pt x="1602" y="1556"/>
                  </a:cubicBezTo>
                  <a:cubicBezTo>
                    <a:pt x="1001" y="1957"/>
                    <a:pt x="468" y="2390"/>
                    <a:pt x="1" y="3057"/>
                  </a:cubicBezTo>
                  <a:cubicBezTo>
                    <a:pt x="379" y="3136"/>
                    <a:pt x="735" y="3170"/>
                    <a:pt x="1075" y="3170"/>
                  </a:cubicBezTo>
                  <a:cubicBezTo>
                    <a:pt x="1456" y="3170"/>
                    <a:pt x="1817" y="3128"/>
                    <a:pt x="2169" y="3057"/>
                  </a:cubicBezTo>
                  <a:cubicBezTo>
                    <a:pt x="2836" y="2991"/>
                    <a:pt x="3503" y="2824"/>
                    <a:pt x="4137" y="2557"/>
                  </a:cubicBezTo>
                  <a:cubicBezTo>
                    <a:pt x="4771" y="2324"/>
                    <a:pt x="5338" y="1990"/>
                    <a:pt x="5938" y="1623"/>
                  </a:cubicBezTo>
                  <a:cubicBezTo>
                    <a:pt x="6505" y="1223"/>
                    <a:pt x="7039" y="789"/>
                    <a:pt x="7506" y="122"/>
                  </a:cubicBezTo>
                  <a:cubicBezTo>
                    <a:pt x="7076" y="33"/>
                    <a:pt x="6675" y="1"/>
                    <a:pt x="62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26"/>
            <p:cNvSpPr/>
            <p:nvPr/>
          </p:nvSpPr>
          <p:spPr>
            <a:xfrm>
              <a:off x="1360300" y="3327300"/>
              <a:ext cx="91750" cy="180175"/>
            </a:xfrm>
            <a:custGeom>
              <a:avLst/>
              <a:gdLst/>
              <a:ahLst/>
              <a:cxnLst/>
              <a:rect l="l" t="t" r="r" b="b"/>
              <a:pathLst>
                <a:path w="3670" h="7207" extrusionOk="0">
                  <a:moveTo>
                    <a:pt x="1" y="1"/>
                  </a:moveTo>
                  <a:cubicBezTo>
                    <a:pt x="1" y="802"/>
                    <a:pt x="134" y="1469"/>
                    <a:pt x="301" y="2136"/>
                  </a:cubicBezTo>
                  <a:cubicBezTo>
                    <a:pt x="501" y="2803"/>
                    <a:pt x="768" y="3403"/>
                    <a:pt x="1068" y="4004"/>
                  </a:cubicBezTo>
                  <a:cubicBezTo>
                    <a:pt x="1402" y="4571"/>
                    <a:pt x="1735" y="5171"/>
                    <a:pt x="2136" y="5705"/>
                  </a:cubicBezTo>
                  <a:cubicBezTo>
                    <a:pt x="2569" y="6239"/>
                    <a:pt x="3003" y="6739"/>
                    <a:pt x="3637" y="7206"/>
                  </a:cubicBezTo>
                  <a:cubicBezTo>
                    <a:pt x="3670" y="6406"/>
                    <a:pt x="3570" y="5738"/>
                    <a:pt x="3303" y="5071"/>
                  </a:cubicBezTo>
                  <a:cubicBezTo>
                    <a:pt x="3136" y="4404"/>
                    <a:pt x="2903" y="3804"/>
                    <a:pt x="2603" y="3203"/>
                  </a:cubicBezTo>
                  <a:cubicBezTo>
                    <a:pt x="2269" y="2636"/>
                    <a:pt x="1935" y="2036"/>
                    <a:pt x="1502" y="1502"/>
                  </a:cubicBezTo>
                  <a:cubicBezTo>
                    <a:pt x="1101" y="968"/>
                    <a:pt x="634" y="468"/>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26"/>
            <p:cNvSpPr/>
            <p:nvPr/>
          </p:nvSpPr>
          <p:spPr>
            <a:xfrm>
              <a:off x="1339450" y="3564650"/>
              <a:ext cx="481675" cy="716900"/>
            </a:xfrm>
            <a:custGeom>
              <a:avLst/>
              <a:gdLst/>
              <a:ahLst/>
              <a:cxnLst/>
              <a:rect l="l" t="t" r="r" b="b"/>
              <a:pathLst>
                <a:path w="19267" h="28676" extrusionOk="0">
                  <a:moveTo>
                    <a:pt x="18899" y="1"/>
                  </a:moveTo>
                  <a:cubicBezTo>
                    <a:pt x="18853" y="1"/>
                    <a:pt x="18801" y="15"/>
                    <a:pt x="18747" y="47"/>
                  </a:cubicBezTo>
                  <a:cubicBezTo>
                    <a:pt x="12777" y="3850"/>
                    <a:pt x="7406" y="8753"/>
                    <a:pt x="3904" y="14991"/>
                  </a:cubicBezTo>
                  <a:cubicBezTo>
                    <a:pt x="1935" y="18427"/>
                    <a:pt x="568" y="22330"/>
                    <a:pt x="134" y="26266"/>
                  </a:cubicBezTo>
                  <a:cubicBezTo>
                    <a:pt x="67" y="27000"/>
                    <a:pt x="1" y="27700"/>
                    <a:pt x="67" y="28401"/>
                  </a:cubicBezTo>
                  <a:cubicBezTo>
                    <a:pt x="84" y="28584"/>
                    <a:pt x="234" y="28676"/>
                    <a:pt x="380" y="28676"/>
                  </a:cubicBezTo>
                  <a:cubicBezTo>
                    <a:pt x="526" y="28676"/>
                    <a:pt x="668" y="28584"/>
                    <a:pt x="668" y="28401"/>
                  </a:cubicBezTo>
                  <a:cubicBezTo>
                    <a:pt x="568" y="26433"/>
                    <a:pt x="968" y="24365"/>
                    <a:pt x="1468" y="22497"/>
                  </a:cubicBezTo>
                  <a:cubicBezTo>
                    <a:pt x="2803" y="17426"/>
                    <a:pt x="5505" y="12823"/>
                    <a:pt x="8974" y="8920"/>
                  </a:cubicBezTo>
                  <a:cubicBezTo>
                    <a:pt x="11909" y="5684"/>
                    <a:pt x="15345" y="2882"/>
                    <a:pt x="19014" y="547"/>
                  </a:cubicBezTo>
                  <a:cubicBezTo>
                    <a:pt x="19266" y="380"/>
                    <a:pt x="19143" y="1"/>
                    <a:pt x="188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26"/>
            <p:cNvSpPr/>
            <p:nvPr/>
          </p:nvSpPr>
          <p:spPr>
            <a:xfrm>
              <a:off x="1730575" y="3503275"/>
              <a:ext cx="187650" cy="122600"/>
            </a:xfrm>
            <a:custGeom>
              <a:avLst/>
              <a:gdLst/>
              <a:ahLst/>
              <a:cxnLst/>
              <a:rect l="l" t="t" r="r" b="b"/>
              <a:pathLst>
                <a:path w="7506" h="4904" extrusionOk="0">
                  <a:moveTo>
                    <a:pt x="7506" y="0"/>
                  </a:moveTo>
                  <a:lnTo>
                    <a:pt x="7506" y="0"/>
                  </a:lnTo>
                  <a:cubicBezTo>
                    <a:pt x="6672" y="134"/>
                    <a:pt x="5971" y="367"/>
                    <a:pt x="5271" y="667"/>
                  </a:cubicBezTo>
                  <a:cubicBezTo>
                    <a:pt x="4604" y="1001"/>
                    <a:pt x="3936" y="1335"/>
                    <a:pt x="3303" y="1735"/>
                  </a:cubicBezTo>
                  <a:cubicBezTo>
                    <a:pt x="2669" y="2169"/>
                    <a:pt x="2035" y="2636"/>
                    <a:pt x="1501" y="3136"/>
                  </a:cubicBezTo>
                  <a:cubicBezTo>
                    <a:pt x="968" y="3670"/>
                    <a:pt x="434" y="4203"/>
                    <a:pt x="0" y="4904"/>
                  </a:cubicBezTo>
                  <a:cubicBezTo>
                    <a:pt x="834" y="4804"/>
                    <a:pt x="1535" y="4537"/>
                    <a:pt x="2269" y="4270"/>
                  </a:cubicBezTo>
                  <a:cubicBezTo>
                    <a:pt x="2936" y="3936"/>
                    <a:pt x="3603" y="3603"/>
                    <a:pt x="4203" y="3169"/>
                  </a:cubicBezTo>
                  <a:cubicBezTo>
                    <a:pt x="4837" y="2769"/>
                    <a:pt x="5471" y="2302"/>
                    <a:pt x="6005" y="1802"/>
                  </a:cubicBezTo>
                  <a:cubicBezTo>
                    <a:pt x="6538" y="1235"/>
                    <a:pt x="7105" y="701"/>
                    <a:pt x="75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26"/>
            <p:cNvSpPr/>
            <p:nvPr/>
          </p:nvSpPr>
          <p:spPr>
            <a:xfrm>
              <a:off x="1685525" y="3640875"/>
              <a:ext cx="217700" cy="49525"/>
            </a:xfrm>
            <a:custGeom>
              <a:avLst/>
              <a:gdLst/>
              <a:ahLst/>
              <a:cxnLst/>
              <a:rect l="l" t="t" r="r" b="b"/>
              <a:pathLst>
                <a:path w="8708" h="1981" extrusionOk="0">
                  <a:moveTo>
                    <a:pt x="4404" y="0"/>
                  </a:moveTo>
                  <a:cubicBezTo>
                    <a:pt x="3670" y="0"/>
                    <a:pt x="2936" y="34"/>
                    <a:pt x="2236" y="167"/>
                  </a:cubicBezTo>
                  <a:cubicBezTo>
                    <a:pt x="1469" y="300"/>
                    <a:pt x="768" y="501"/>
                    <a:pt x="1" y="868"/>
                  </a:cubicBezTo>
                  <a:cubicBezTo>
                    <a:pt x="735" y="1301"/>
                    <a:pt x="1469" y="1501"/>
                    <a:pt x="2169" y="1668"/>
                  </a:cubicBezTo>
                  <a:cubicBezTo>
                    <a:pt x="2870" y="1835"/>
                    <a:pt x="3637" y="1902"/>
                    <a:pt x="4337" y="1968"/>
                  </a:cubicBezTo>
                  <a:cubicBezTo>
                    <a:pt x="4503" y="1976"/>
                    <a:pt x="4672" y="1980"/>
                    <a:pt x="4843" y="1980"/>
                  </a:cubicBezTo>
                  <a:cubicBezTo>
                    <a:pt x="5396" y="1980"/>
                    <a:pt x="5970" y="1937"/>
                    <a:pt x="6506" y="1835"/>
                  </a:cubicBezTo>
                  <a:cubicBezTo>
                    <a:pt x="7273" y="1701"/>
                    <a:pt x="7973" y="1501"/>
                    <a:pt x="8707" y="1134"/>
                  </a:cubicBezTo>
                  <a:cubicBezTo>
                    <a:pt x="7973" y="701"/>
                    <a:pt x="7273" y="467"/>
                    <a:pt x="6539" y="300"/>
                  </a:cubicBezTo>
                  <a:cubicBezTo>
                    <a:pt x="5838" y="134"/>
                    <a:pt x="5105" y="0"/>
                    <a:pt x="44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26"/>
            <p:cNvSpPr/>
            <p:nvPr/>
          </p:nvSpPr>
          <p:spPr>
            <a:xfrm>
              <a:off x="1680525" y="3479075"/>
              <a:ext cx="63400" cy="191850"/>
            </a:xfrm>
            <a:custGeom>
              <a:avLst/>
              <a:gdLst/>
              <a:ahLst/>
              <a:cxnLst/>
              <a:rect l="l" t="t" r="r" b="b"/>
              <a:pathLst>
                <a:path w="2536" h="7674" extrusionOk="0">
                  <a:moveTo>
                    <a:pt x="2503" y="1"/>
                  </a:moveTo>
                  <a:cubicBezTo>
                    <a:pt x="2002" y="568"/>
                    <a:pt x="1669" y="1135"/>
                    <a:pt x="1368" y="1769"/>
                  </a:cubicBezTo>
                  <a:cubicBezTo>
                    <a:pt x="1068" y="2403"/>
                    <a:pt x="835" y="3003"/>
                    <a:pt x="635" y="3637"/>
                  </a:cubicBezTo>
                  <a:cubicBezTo>
                    <a:pt x="468" y="4271"/>
                    <a:pt x="301" y="4938"/>
                    <a:pt x="168" y="5605"/>
                  </a:cubicBezTo>
                  <a:cubicBezTo>
                    <a:pt x="34" y="6272"/>
                    <a:pt x="1" y="6973"/>
                    <a:pt x="34" y="7673"/>
                  </a:cubicBezTo>
                  <a:cubicBezTo>
                    <a:pt x="501" y="7106"/>
                    <a:pt x="835" y="6506"/>
                    <a:pt x="1168" y="5939"/>
                  </a:cubicBezTo>
                  <a:cubicBezTo>
                    <a:pt x="1469" y="5305"/>
                    <a:pt x="1702" y="4671"/>
                    <a:pt x="1902" y="4071"/>
                  </a:cubicBezTo>
                  <a:cubicBezTo>
                    <a:pt x="2102" y="3437"/>
                    <a:pt x="2236" y="2770"/>
                    <a:pt x="2369" y="2102"/>
                  </a:cubicBezTo>
                  <a:cubicBezTo>
                    <a:pt x="2503" y="1435"/>
                    <a:pt x="2536" y="735"/>
                    <a:pt x="25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26"/>
            <p:cNvSpPr/>
            <p:nvPr/>
          </p:nvSpPr>
          <p:spPr>
            <a:xfrm>
              <a:off x="1638000" y="3700075"/>
              <a:ext cx="173475" cy="37550"/>
            </a:xfrm>
            <a:custGeom>
              <a:avLst/>
              <a:gdLst/>
              <a:ahLst/>
              <a:cxnLst/>
              <a:rect l="l" t="t" r="r" b="b"/>
              <a:pathLst>
                <a:path w="6939" h="1502" extrusionOk="0">
                  <a:moveTo>
                    <a:pt x="1835" y="1"/>
                  </a:moveTo>
                  <a:cubicBezTo>
                    <a:pt x="1201" y="1"/>
                    <a:pt x="634" y="34"/>
                    <a:pt x="1" y="167"/>
                  </a:cubicBezTo>
                  <a:cubicBezTo>
                    <a:pt x="534" y="501"/>
                    <a:pt x="1068" y="734"/>
                    <a:pt x="1668" y="935"/>
                  </a:cubicBezTo>
                  <a:cubicBezTo>
                    <a:pt x="2202" y="1101"/>
                    <a:pt x="2769" y="1268"/>
                    <a:pt x="3370" y="1335"/>
                  </a:cubicBezTo>
                  <a:cubicBezTo>
                    <a:pt x="3937" y="1435"/>
                    <a:pt x="4537" y="1502"/>
                    <a:pt x="5104" y="1502"/>
                  </a:cubicBezTo>
                  <a:cubicBezTo>
                    <a:pt x="5738" y="1502"/>
                    <a:pt x="6338" y="1468"/>
                    <a:pt x="6939" y="1335"/>
                  </a:cubicBezTo>
                  <a:cubicBezTo>
                    <a:pt x="6405" y="1001"/>
                    <a:pt x="5871" y="768"/>
                    <a:pt x="5271" y="601"/>
                  </a:cubicBezTo>
                  <a:cubicBezTo>
                    <a:pt x="4737" y="434"/>
                    <a:pt x="4170" y="267"/>
                    <a:pt x="3570" y="167"/>
                  </a:cubicBezTo>
                  <a:cubicBezTo>
                    <a:pt x="3003" y="101"/>
                    <a:pt x="2402" y="1"/>
                    <a:pt x="18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26"/>
            <p:cNvSpPr/>
            <p:nvPr/>
          </p:nvSpPr>
          <p:spPr>
            <a:xfrm>
              <a:off x="1627150" y="3514100"/>
              <a:ext cx="45900" cy="189350"/>
            </a:xfrm>
            <a:custGeom>
              <a:avLst/>
              <a:gdLst/>
              <a:ahLst/>
              <a:cxnLst/>
              <a:rect l="l" t="t" r="r" b="b"/>
              <a:pathLst>
                <a:path w="1836" h="7574" extrusionOk="0">
                  <a:moveTo>
                    <a:pt x="1269" y="1"/>
                  </a:moveTo>
                  <a:cubicBezTo>
                    <a:pt x="835" y="568"/>
                    <a:pt x="635" y="1202"/>
                    <a:pt x="435" y="1836"/>
                  </a:cubicBezTo>
                  <a:cubicBezTo>
                    <a:pt x="268" y="2436"/>
                    <a:pt x="134" y="3070"/>
                    <a:pt x="101" y="3704"/>
                  </a:cubicBezTo>
                  <a:cubicBezTo>
                    <a:pt x="1" y="4337"/>
                    <a:pt x="1" y="5005"/>
                    <a:pt x="101" y="5605"/>
                  </a:cubicBezTo>
                  <a:cubicBezTo>
                    <a:pt x="168" y="6272"/>
                    <a:pt x="301" y="6906"/>
                    <a:pt x="601" y="7573"/>
                  </a:cubicBezTo>
                  <a:cubicBezTo>
                    <a:pt x="1002" y="6973"/>
                    <a:pt x="1269" y="6372"/>
                    <a:pt x="1402" y="5738"/>
                  </a:cubicBezTo>
                  <a:cubicBezTo>
                    <a:pt x="1602" y="5105"/>
                    <a:pt x="1736" y="4471"/>
                    <a:pt x="1769" y="3870"/>
                  </a:cubicBezTo>
                  <a:cubicBezTo>
                    <a:pt x="1836" y="3237"/>
                    <a:pt x="1836" y="2569"/>
                    <a:pt x="1769" y="1936"/>
                  </a:cubicBezTo>
                  <a:cubicBezTo>
                    <a:pt x="1669" y="1269"/>
                    <a:pt x="1569" y="668"/>
                    <a:pt x="12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26"/>
            <p:cNvSpPr/>
            <p:nvPr/>
          </p:nvSpPr>
          <p:spPr>
            <a:xfrm>
              <a:off x="1549600" y="3541625"/>
              <a:ext cx="52575" cy="200175"/>
            </a:xfrm>
            <a:custGeom>
              <a:avLst/>
              <a:gdLst/>
              <a:ahLst/>
              <a:cxnLst/>
              <a:rect l="l" t="t" r="r" b="b"/>
              <a:pathLst>
                <a:path w="2103" h="8007" extrusionOk="0">
                  <a:moveTo>
                    <a:pt x="334" y="1"/>
                  </a:moveTo>
                  <a:cubicBezTo>
                    <a:pt x="67" y="735"/>
                    <a:pt x="1" y="1435"/>
                    <a:pt x="1" y="2136"/>
                  </a:cubicBezTo>
                  <a:cubicBezTo>
                    <a:pt x="1" y="2836"/>
                    <a:pt x="34" y="3503"/>
                    <a:pt x="168" y="4170"/>
                  </a:cubicBezTo>
                  <a:cubicBezTo>
                    <a:pt x="234" y="4838"/>
                    <a:pt x="434" y="5505"/>
                    <a:pt x="701" y="6138"/>
                  </a:cubicBezTo>
                  <a:cubicBezTo>
                    <a:pt x="935" y="6772"/>
                    <a:pt x="1268" y="7439"/>
                    <a:pt x="1769" y="8006"/>
                  </a:cubicBezTo>
                  <a:cubicBezTo>
                    <a:pt x="2036" y="7273"/>
                    <a:pt x="2102" y="6572"/>
                    <a:pt x="2102" y="5905"/>
                  </a:cubicBezTo>
                  <a:cubicBezTo>
                    <a:pt x="2102" y="5171"/>
                    <a:pt x="2069" y="4504"/>
                    <a:pt x="1935" y="3837"/>
                  </a:cubicBezTo>
                  <a:cubicBezTo>
                    <a:pt x="1869" y="3170"/>
                    <a:pt x="1635" y="2503"/>
                    <a:pt x="1402" y="1902"/>
                  </a:cubicBezTo>
                  <a:cubicBezTo>
                    <a:pt x="1168" y="1268"/>
                    <a:pt x="835" y="60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26"/>
            <p:cNvSpPr/>
            <p:nvPr/>
          </p:nvSpPr>
          <p:spPr>
            <a:xfrm>
              <a:off x="1596300" y="3732600"/>
              <a:ext cx="200175" cy="54225"/>
            </a:xfrm>
            <a:custGeom>
              <a:avLst/>
              <a:gdLst/>
              <a:ahLst/>
              <a:cxnLst/>
              <a:rect l="l" t="t" r="r" b="b"/>
              <a:pathLst>
                <a:path w="8007" h="2169" extrusionOk="0">
                  <a:moveTo>
                    <a:pt x="2136" y="1"/>
                  </a:moveTo>
                  <a:cubicBezTo>
                    <a:pt x="1468" y="1"/>
                    <a:pt x="735" y="101"/>
                    <a:pt x="1" y="334"/>
                  </a:cubicBezTo>
                  <a:cubicBezTo>
                    <a:pt x="635" y="834"/>
                    <a:pt x="1235" y="1135"/>
                    <a:pt x="1869" y="1402"/>
                  </a:cubicBezTo>
                  <a:cubicBezTo>
                    <a:pt x="2503" y="1702"/>
                    <a:pt x="3170" y="1869"/>
                    <a:pt x="3837" y="2002"/>
                  </a:cubicBezTo>
                  <a:cubicBezTo>
                    <a:pt x="4504" y="2135"/>
                    <a:pt x="5171" y="2169"/>
                    <a:pt x="5872" y="2169"/>
                  </a:cubicBezTo>
                  <a:cubicBezTo>
                    <a:pt x="6539" y="2169"/>
                    <a:pt x="7239" y="2069"/>
                    <a:pt x="8006" y="1835"/>
                  </a:cubicBezTo>
                  <a:cubicBezTo>
                    <a:pt x="7406" y="1335"/>
                    <a:pt x="6739" y="1001"/>
                    <a:pt x="6105" y="734"/>
                  </a:cubicBezTo>
                  <a:cubicBezTo>
                    <a:pt x="5505" y="468"/>
                    <a:pt x="4838" y="301"/>
                    <a:pt x="4170" y="167"/>
                  </a:cubicBezTo>
                  <a:cubicBezTo>
                    <a:pt x="3503" y="34"/>
                    <a:pt x="2836" y="1"/>
                    <a:pt x="21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26"/>
            <p:cNvSpPr/>
            <p:nvPr/>
          </p:nvSpPr>
          <p:spPr>
            <a:xfrm>
              <a:off x="1501250" y="3604175"/>
              <a:ext cx="53375" cy="200175"/>
            </a:xfrm>
            <a:custGeom>
              <a:avLst/>
              <a:gdLst/>
              <a:ahLst/>
              <a:cxnLst/>
              <a:rect l="l" t="t" r="r" b="b"/>
              <a:pathLst>
                <a:path w="2135" h="8007" extrusionOk="0">
                  <a:moveTo>
                    <a:pt x="334" y="1"/>
                  </a:moveTo>
                  <a:cubicBezTo>
                    <a:pt x="100" y="734"/>
                    <a:pt x="0" y="1435"/>
                    <a:pt x="0" y="2135"/>
                  </a:cubicBezTo>
                  <a:cubicBezTo>
                    <a:pt x="0" y="2836"/>
                    <a:pt x="33" y="3503"/>
                    <a:pt x="167" y="4170"/>
                  </a:cubicBezTo>
                  <a:cubicBezTo>
                    <a:pt x="267" y="4837"/>
                    <a:pt x="467" y="5504"/>
                    <a:pt x="701" y="6138"/>
                  </a:cubicBezTo>
                  <a:cubicBezTo>
                    <a:pt x="967" y="6772"/>
                    <a:pt x="1301" y="7439"/>
                    <a:pt x="1801" y="8006"/>
                  </a:cubicBezTo>
                  <a:cubicBezTo>
                    <a:pt x="2035" y="7272"/>
                    <a:pt x="2102" y="6572"/>
                    <a:pt x="2135" y="5905"/>
                  </a:cubicBezTo>
                  <a:cubicBezTo>
                    <a:pt x="2135" y="5171"/>
                    <a:pt x="2102" y="4504"/>
                    <a:pt x="1968" y="3837"/>
                  </a:cubicBezTo>
                  <a:cubicBezTo>
                    <a:pt x="1868" y="3169"/>
                    <a:pt x="1668" y="2502"/>
                    <a:pt x="1434" y="1902"/>
                  </a:cubicBezTo>
                  <a:cubicBezTo>
                    <a:pt x="1168" y="1268"/>
                    <a:pt x="834" y="60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26"/>
            <p:cNvSpPr/>
            <p:nvPr/>
          </p:nvSpPr>
          <p:spPr>
            <a:xfrm>
              <a:off x="1547100" y="3795150"/>
              <a:ext cx="200175" cy="54225"/>
            </a:xfrm>
            <a:custGeom>
              <a:avLst/>
              <a:gdLst/>
              <a:ahLst/>
              <a:cxnLst/>
              <a:rect l="l" t="t" r="r" b="b"/>
              <a:pathLst>
                <a:path w="8007" h="2169" extrusionOk="0">
                  <a:moveTo>
                    <a:pt x="2136" y="0"/>
                  </a:moveTo>
                  <a:cubicBezTo>
                    <a:pt x="1468" y="0"/>
                    <a:pt x="768" y="100"/>
                    <a:pt x="1" y="334"/>
                  </a:cubicBezTo>
                  <a:cubicBezTo>
                    <a:pt x="634" y="834"/>
                    <a:pt x="1268" y="1134"/>
                    <a:pt x="1869" y="1401"/>
                  </a:cubicBezTo>
                  <a:cubicBezTo>
                    <a:pt x="2502" y="1702"/>
                    <a:pt x="3170" y="1868"/>
                    <a:pt x="3837" y="2002"/>
                  </a:cubicBezTo>
                  <a:cubicBezTo>
                    <a:pt x="4504" y="2135"/>
                    <a:pt x="5171" y="2169"/>
                    <a:pt x="5872" y="2169"/>
                  </a:cubicBezTo>
                  <a:cubicBezTo>
                    <a:pt x="6539" y="2169"/>
                    <a:pt x="7239" y="2068"/>
                    <a:pt x="8006" y="1835"/>
                  </a:cubicBezTo>
                  <a:cubicBezTo>
                    <a:pt x="7439" y="1335"/>
                    <a:pt x="6772" y="1001"/>
                    <a:pt x="6138" y="734"/>
                  </a:cubicBezTo>
                  <a:cubicBezTo>
                    <a:pt x="5505" y="467"/>
                    <a:pt x="4837" y="301"/>
                    <a:pt x="4170" y="167"/>
                  </a:cubicBezTo>
                  <a:cubicBezTo>
                    <a:pt x="3503" y="34"/>
                    <a:pt x="2836" y="0"/>
                    <a:pt x="21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26"/>
            <p:cNvSpPr/>
            <p:nvPr/>
          </p:nvSpPr>
          <p:spPr>
            <a:xfrm>
              <a:off x="1433700" y="3681725"/>
              <a:ext cx="64225" cy="196000"/>
            </a:xfrm>
            <a:custGeom>
              <a:avLst/>
              <a:gdLst/>
              <a:ahLst/>
              <a:cxnLst/>
              <a:rect l="l" t="t" r="r" b="b"/>
              <a:pathLst>
                <a:path w="2569" h="7840" extrusionOk="0">
                  <a:moveTo>
                    <a:pt x="167" y="1"/>
                  </a:moveTo>
                  <a:cubicBezTo>
                    <a:pt x="0" y="735"/>
                    <a:pt x="0" y="1468"/>
                    <a:pt x="33" y="2169"/>
                  </a:cubicBezTo>
                  <a:cubicBezTo>
                    <a:pt x="67" y="2836"/>
                    <a:pt x="200" y="3503"/>
                    <a:pt x="400" y="4170"/>
                  </a:cubicBezTo>
                  <a:cubicBezTo>
                    <a:pt x="567" y="4838"/>
                    <a:pt x="834" y="5471"/>
                    <a:pt x="1168" y="6072"/>
                  </a:cubicBezTo>
                  <a:cubicBezTo>
                    <a:pt x="1501" y="6706"/>
                    <a:pt x="1868" y="7306"/>
                    <a:pt x="2402" y="7840"/>
                  </a:cubicBezTo>
                  <a:cubicBezTo>
                    <a:pt x="2569" y="7039"/>
                    <a:pt x="2569" y="6372"/>
                    <a:pt x="2535" y="5671"/>
                  </a:cubicBezTo>
                  <a:cubicBezTo>
                    <a:pt x="2502" y="5004"/>
                    <a:pt x="2368" y="4337"/>
                    <a:pt x="2168" y="3670"/>
                  </a:cubicBezTo>
                  <a:cubicBezTo>
                    <a:pt x="2002" y="3003"/>
                    <a:pt x="1735" y="2369"/>
                    <a:pt x="1401" y="1735"/>
                  </a:cubicBezTo>
                  <a:cubicBezTo>
                    <a:pt x="1134" y="1135"/>
                    <a:pt x="701" y="534"/>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26"/>
            <p:cNvSpPr/>
            <p:nvPr/>
          </p:nvSpPr>
          <p:spPr>
            <a:xfrm>
              <a:off x="1483725" y="3858950"/>
              <a:ext cx="203500" cy="36925"/>
            </a:xfrm>
            <a:custGeom>
              <a:avLst/>
              <a:gdLst/>
              <a:ahLst/>
              <a:cxnLst/>
              <a:rect l="l" t="t" r="r" b="b"/>
              <a:pathLst>
                <a:path w="8140" h="1477" extrusionOk="0">
                  <a:moveTo>
                    <a:pt x="3103" y="0"/>
                  </a:moveTo>
                  <a:cubicBezTo>
                    <a:pt x="2752" y="0"/>
                    <a:pt x="2402" y="17"/>
                    <a:pt x="2069" y="50"/>
                  </a:cubicBezTo>
                  <a:cubicBezTo>
                    <a:pt x="1368" y="117"/>
                    <a:pt x="701" y="217"/>
                    <a:pt x="1" y="451"/>
                  </a:cubicBezTo>
                  <a:cubicBezTo>
                    <a:pt x="668" y="784"/>
                    <a:pt x="1335" y="984"/>
                    <a:pt x="2002" y="1118"/>
                  </a:cubicBezTo>
                  <a:cubicBezTo>
                    <a:pt x="2669" y="1284"/>
                    <a:pt x="3336" y="1418"/>
                    <a:pt x="4003" y="1451"/>
                  </a:cubicBezTo>
                  <a:cubicBezTo>
                    <a:pt x="4337" y="1468"/>
                    <a:pt x="4679" y="1476"/>
                    <a:pt x="5021" y="1476"/>
                  </a:cubicBezTo>
                  <a:cubicBezTo>
                    <a:pt x="5363" y="1476"/>
                    <a:pt x="5705" y="1468"/>
                    <a:pt x="6038" y="1451"/>
                  </a:cubicBezTo>
                  <a:cubicBezTo>
                    <a:pt x="6739" y="1385"/>
                    <a:pt x="7406" y="1284"/>
                    <a:pt x="8140" y="1018"/>
                  </a:cubicBezTo>
                  <a:cubicBezTo>
                    <a:pt x="7473" y="717"/>
                    <a:pt x="6805" y="484"/>
                    <a:pt x="6138" y="317"/>
                  </a:cubicBezTo>
                  <a:cubicBezTo>
                    <a:pt x="5471" y="217"/>
                    <a:pt x="4804" y="84"/>
                    <a:pt x="4137" y="50"/>
                  </a:cubicBezTo>
                  <a:cubicBezTo>
                    <a:pt x="3803" y="17"/>
                    <a:pt x="3453" y="0"/>
                    <a:pt x="3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26"/>
            <p:cNvSpPr/>
            <p:nvPr/>
          </p:nvSpPr>
          <p:spPr>
            <a:xfrm>
              <a:off x="1374475" y="3750950"/>
              <a:ext cx="83425" cy="188500"/>
            </a:xfrm>
            <a:custGeom>
              <a:avLst/>
              <a:gdLst/>
              <a:ahLst/>
              <a:cxnLst/>
              <a:rect l="l" t="t" r="r" b="b"/>
              <a:pathLst>
                <a:path w="3337" h="7540" extrusionOk="0">
                  <a:moveTo>
                    <a:pt x="67" y="0"/>
                  </a:moveTo>
                  <a:lnTo>
                    <a:pt x="67" y="0"/>
                  </a:lnTo>
                  <a:cubicBezTo>
                    <a:pt x="1" y="801"/>
                    <a:pt x="67" y="1501"/>
                    <a:pt x="201" y="2169"/>
                  </a:cubicBezTo>
                  <a:cubicBezTo>
                    <a:pt x="368" y="2836"/>
                    <a:pt x="568" y="3503"/>
                    <a:pt x="835" y="4137"/>
                  </a:cubicBezTo>
                  <a:cubicBezTo>
                    <a:pt x="1068" y="4771"/>
                    <a:pt x="1402" y="5338"/>
                    <a:pt x="1769" y="5938"/>
                  </a:cubicBezTo>
                  <a:cubicBezTo>
                    <a:pt x="2202" y="6472"/>
                    <a:pt x="2603" y="7072"/>
                    <a:pt x="3236" y="7539"/>
                  </a:cubicBezTo>
                  <a:cubicBezTo>
                    <a:pt x="3336" y="6739"/>
                    <a:pt x="3236" y="6038"/>
                    <a:pt x="3103" y="5371"/>
                  </a:cubicBezTo>
                  <a:cubicBezTo>
                    <a:pt x="2936" y="4704"/>
                    <a:pt x="2736" y="4037"/>
                    <a:pt x="2503" y="3403"/>
                  </a:cubicBezTo>
                  <a:cubicBezTo>
                    <a:pt x="2236" y="2769"/>
                    <a:pt x="1902" y="2202"/>
                    <a:pt x="1535" y="1602"/>
                  </a:cubicBezTo>
                  <a:cubicBezTo>
                    <a:pt x="1168" y="1068"/>
                    <a:pt x="701" y="467"/>
                    <a:pt x="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26"/>
            <p:cNvSpPr/>
            <p:nvPr/>
          </p:nvSpPr>
          <p:spPr>
            <a:xfrm>
              <a:off x="1443700" y="3911575"/>
              <a:ext cx="203500" cy="36050"/>
            </a:xfrm>
            <a:custGeom>
              <a:avLst/>
              <a:gdLst/>
              <a:ahLst/>
              <a:cxnLst/>
              <a:rect l="l" t="t" r="r" b="b"/>
              <a:pathLst>
                <a:path w="8140" h="1442" extrusionOk="0">
                  <a:moveTo>
                    <a:pt x="4576" y="1"/>
                  </a:moveTo>
                  <a:cubicBezTo>
                    <a:pt x="4406" y="1"/>
                    <a:pt x="4237" y="5"/>
                    <a:pt x="4070" y="13"/>
                  </a:cubicBezTo>
                  <a:cubicBezTo>
                    <a:pt x="3336" y="13"/>
                    <a:pt x="2669" y="113"/>
                    <a:pt x="2002" y="214"/>
                  </a:cubicBezTo>
                  <a:cubicBezTo>
                    <a:pt x="1335" y="347"/>
                    <a:pt x="668" y="514"/>
                    <a:pt x="0" y="847"/>
                  </a:cubicBezTo>
                  <a:cubicBezTo>
                    <a:pt x="734" y="1114"/>
                    <a:pt x="1401" y="1214"/>
                    <a:pt x="2069" y="1348"/>
                  </a:cubicBezTo>
                  <a:cubicBezTo>
                    <a:pt x="2540" y="1395"/>
                    <a:pt x="3029" y="1442"/>
                    <a:pt x="3510" y="1442"/>
                  </a:cubicBezTo>
                  <a:cubicBezTo>
                    <a:pt x="3710" y="1442"/>
                    <a:pt x="3908" y="1434"/>
                    <a:pt x="4103" y="1414"/>
                  </a:cubicBezTo>
                  <a:cubicBezTo>
                    <a:pt x="4804" y="1414"/>
                    <a:pt x="5471" y="1348"/>
                    <a:pt x="6138" y="1214"/>
                  </a:cubicBezTo>
                  <a:cubicBezTo>
                    <a:pt x="6805" y="1081"/>
                    <a:pt x="7472" y="947"/>
                    <a:pt x="8140" y="580"/>
                  </a:cubicBezTo>
                  <a:cubicBezTo>
                    <a:pt x="7472" y="314"/>
                    <a:pt x="6772" y="180"/>
                    <a:pt x="6105" y="113"/>
                  </a:cubicBezTo>
                  <a:cubicBezTo>
                    <a:pt x="5604" y="38"/>
                    <a:pt x="5085" y="1"/>
                    <a:pt x="45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26"/>
            <p:cNvSpPr/>
            <p:nvPr/>
          </p:nvSpPr>
          <p:spPr>
            <a:xfrm>
              <a:off x="1296925" y="3854350"/>
              <a:ext cx="116775" cy="166825"/>
            </a:xfrm>
            <a:custGeom>
              <a:avLst/>
              <a:gdLst/>
              <a:ahLst/>
              <a:cxnLst/>
              <a:rect l="l" t="t" r="r" b="b"/>
              <a:pathLst>
                <a:path w="4671" h="6673" extrusionOk="0">
                  <a:moveTo>
                    <a:pt x="1" y="1"/>
                  </a:moveTo>
                  <a:cubicBezTo>
                    <a:pt x="67" y="801"/>
                    <a:pt x="301" y="1468"/>
                    <a:pt x="568" y="2102"/>
                  </a:cubicBezTo>
                  <a:cubicBezTo>
                    <a:pt x="834" y="2769"/>
                    <a:pt x="1201" y="3336"/>
                    <a:pt x="1602" y="3904"/>
                  </a:cubicBezTo>
                  <a:cubicBezTo>
                    <a:pt x="1969" y="4437"/>
                    <a:pt x="2436" y="4971"/>
                    <a:pt x="2936" y="5438"/>
                  </a:cubicBezTo>
                  <a:cubicBezTo>
                    <a:pt x="3436" y="5905"/>
                    <a:pt x="3970" y="6339"/>
                    <a:pt x="4671" y="6672"/>
                  </a:cubicBezTo>
                  <a:cubicBezTo>
                    <a:pt x="4604" y="5938"/>
                    <a:pt x="4337" y="5271"/>
                    <a:pt x="4103" y="4604"/>
                  </a:cubicBezTo>
                  <a:cubicBezTo>
                    <a:pt x="3837" y="3937"/>
                    <a:pt x="3470" y="3336"/>
                    <a:pt x="3069" y="2803"/>
                  </a:cubicBezTo>
                  <a:cubicBezTo>
                    <a:pt x="2702" y="2269"/>
                    <a:pt x="2235" y="1735"/>
                    <a:pt x="1735" y="1268"/>
                  </a:cubicBezTo>
                  <a:cubicBezTo>
                    <a:pt x="1235" y="801"/>
                    <a:pt x="701" y="334"/>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26"/>
            <p:cNvSpPr/>
            <p:nvPr/>
          </p:nvSpPr>
          <p:spPr>
            <a:xfrm>
              <a:off x="1401175" y="3964950"/>
              <a:ext cx="196825" cy="55375"/>
            </a:xfrm>
            <a:custGeom>
              <a:avLst/>
              <a:gdLst/>
              <a:ahLst/>
              <a:cxnLst/>
              <a:rect l="l" t="t" r="r" b="b"/>
              <a:pathLst>
                <a:path w="7873" h="2215" extrusionOk="0">
                  <a:moveTo>
                    <a:pt x="6677" y="0"/>
                  </a:moveTo>
                  <a:cubicBezTo>
                    <a:pt x="6361" y="0"/>
                    <a:pt x="6056" y="17"/>
                    <a:pt x="5771" y="47"/>
                  </a:cubicBezTo>
                  <a:cubicBezTo>
                    <a:pt x="5104" y="147"/>
                    <a:pt x="4437" y="247"/>
                    <a:pt x="3770" y="414"/>
                  </a:cubicBezTo>
                  <a:cubicBezTo>
                    <a:pt x="3136" y="580"/>
                    <a:pt x="2469" y="847"/>
                    <a:pt x="1835" y="1081"/>
                  </a:cubicBezTo>
                  <a:cubicBezTo>
                    <a:pt x="1201" y="1348"/>
                    <a:pt x="601" y="1681"/>
                    <a:pt x="0" y="2148"/>
                  </a:cubicBezTo>
                  <a:cubicBezTo>
                    <a:pt x="384" y="2198"/>
                    <a:pt x="751" y="2215"/>
                    <a:pt x="1105" y="2215"/>
                  </a:cubicBezTo>
                  <a:cubicBezTo>
                    <a:pt x="1460" y="2215"/>
                    <a:pt x="1801" y="2198"/>
                    <a:pt x="2135" y="2181"/>
                  </a:cubicBezTo>
                  <a:cubicBezTo>
                    <a:pt x="2802" y="2081"/>
                    <a:pt x="3469" y="1981"/>
                    <a:pt x="4136" y="1815"/>
                  </a:cubicBezTo>
                  <a:cubicBezTo>
                    <a:pt x="4737" y="1648"/>
                    <a:pt x="5404" y="1381"/>
                    <a:pt x="6038" y="1147"/>
                  </a:cubicBezTo>
                  <a:cubicBezTo>
                    <a:pt x="6672" y="881"/>
                    <a:pt x="7305" y="547"/>
                    <a:pt x="7872" y="80"/>
                  </a:cubicBezTo>
                  <a:cubicBezTo>
                    <a:pt x="7468" y="25"/>
                    <a:pt x="7064" y="0"/>
                    <a:pt x="6677" y="0"/>
                  </a:cubicBezTo>
                  <a:close/>
                </a:path>
              </a:pathLst>
            </a:custGeom>
            <a:solidFill>
              <a:srgbClr val="72A26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26"/>
            <p:cNvSpPr/>
            <p:nvPr/>
          </p:nvSpPr>
          <p:spPr>
            <a:xfrm>
              <a:off x="1045875" y="2953075"/>
              <a:ext cx="313625" cy="986625"/>
            </a:xfrm>
            <a:custGeom>
              <a:avLst/>
              <a:gdLst/>
              <a:ahLst/>
              <a:cxnLst/>
              <a:rect l="l" t="t" r="r" b="b"/>
              <a:pathLst>
                <a:path w="12545" h="39465" extrusionOk="0">
                  <a:moveTo>
                    <a:pt x="424" y="0"/>
                  </a:moveTo>
                  <a:cubicBezTo>
                    <a:pt x="199" y="0"/>
                    <a:pt x="0" y="266"/>
                    <a:pt x="202" y="493"/>
                  </a:cubicBezTo>
                  <a:cubicBezTo>
                    <a:pt x="1870" y="2161"/>
                    <a:pt x="3171" y="4262"/>
                    <a:pt x="4338" y="6264"/>
                  </a:cubicBezTo>
                  <a:cubicBezTo>
                    <a:pt x="7507" y="11668"/>
                    <a:pt x="9509" y="17739"/>
                    <a:pt x="10643" y="23943"/>
                  </a:cubicBezTo>
                  <a:cubicBezTo>
                    <a:pt x="11544" y="28980"/>
                    <a:pt x="11810" y="34150"/>
                    <a:pt x="11644" y="39287"/>
                  </a:cubicBezTo>
                  <a:cubicBezTo>
                    <a:pt x="11644" y="39413"/>
                    <a:pt x="11710" y="39464"/>
                    <a:pt x="11797" y="39464"/>
                  </a:cubicBezTo>
                  <a:cubicBezTo>
                    <a:pt x="11965" y="39464"/>
                    <a:pt x="12211" y="39273"/>
                    <a:pt x="12211" y="39054"/>
                  </a:cubicBezTo>
                  <a:cubicBezTo>
                    <a:pt x="12544" y="30715"/>
                    <a:pt x="11577" y="22475"/>
                    <a:pt x="8808" y="14536"/>
                  </a:cubicBezTo>
                  <a:cubicBezTo>
                    <a:pt x="7207" y="10100"/>
                    <a:pt x="5072" y="5763"/>
                    <a:pt x="2204" y="1961"/>
                  </a:cubicBezTo>
                  <a:cubicBezTo>
                    <a:pt x="1703" y="1293"/>
                    <a:pt x="1203" y="660"/>
                    <a:pt x="636" y="93"/>
                  </a:cubicBezTo>
                  <a:cubicBezTo>
                    <a:pt x="571" y="28"/>
                    <a:pt x="496" y="0"/>
                    <a:pt x="4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26"/>
            <p:cNvSpPr/>
            <p:nvPr/>
          </p:nvSpPr>
          <p:spPr>
            <a:xfrm>
              <a:off x="974200" y="2853650"/>
              <a:ext cx="139275" cy="175150"/>
            </a:xfrm>
            <a:custGeom>
              <a:avLst/>
              <a:gdLst/>
              <a:ahLst/>
              <a:cxnLst/>
              <a:rect l="l" t="t" r="r" b="b"/>
              <a:pathLst>
                <a:path w="5571" h="7006" extrusionOk="0">
                  <a:moveTo>
                    <a:pt x="0" y="0"/>
                  </a:moveTo>
                  <a:cubicBezTo>
                    <a:pt x="67" y="901"/>
                    <a:pt x="334" y="1635"/>
                    <a:pt x="667" y="2335"/>
                  </a:cubicBezTo>
                  <a:cubicBezTo>
                    <a:pt x="1001" y="3069"/>
                    <a:pt x="1401" y="3669"/>
                    <a:pt x="1868" y="4270"/>
                  </a:cubicBezTo>
                  <a:cubicBezTo>
                    <a:pt x="2335" y="4837"/>
                    <a:pt x="2869" y="5404"/>
                    <a:pt x="3436" y="5838"/>
                  </a:cubicBezTo>
                  <a:cubicBezTo>
                    <a:pt x="4070" y="6305"/>
                    <a:pt x="4737" y="6738"/>
                    <a:pt x="5571" y="7005"/>
                  </a:cubicBezTo>
                  <a:cubicBezTo>
                    <a:pt x="5504" y="6138"/>
                    <a:pt x="5237" y="5404"/>
                    <a:pt x="4904" y="4670"/>
                  </a:cubicBezTo>
                  <a:cubicBezTo>
                    <a:pt x="4570" y="3970"/>
                    <a:pt x="4170" y="3336"/>
                    <a:pt x="3703" y="2769"/>
                  </a:cubicBezTo>
                  <a:cubicBezTo>
                    <a:pt x="3236" y="2168"/>
                    <a:pt x="2702" y="1635"/>
                    <a:pt x="2102" y="1168"/>
                  </a:cubicBezTo>
                  <a:cubicBezTo>
                    <a:pt x="1501" y="734"/>
                    <a:pt x="834" y="300"/>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26"/>
            <p:cNvSpPr/>
            <p:nvPr/>
          </p:nvSpPr>
          <p:spPr>
            <a:xfrm>
              <a:off x="1150975" y="2882825"/>
              <a:ext cx="55900" cy="218525"/>
            </a:xfrm>
            <a:custGeom>
              <a:avLst/>
              <a:gdLst/>
              <a:ahLst/>
              <a:cxnLst/>
              <a:rect l="l" t="t" r="r" b="b"/>
              <a:pathLst>
                <a:path w="2236" h="8741" extrusionOk="0">
                  <a:moveTo>
                    <a:pt x="2136" y="1"/>
                  </a:moveTo>
                  <a:cubicBezTo>
                    <a:pt x="1669" y="668"/>
                    <a:pt x="1335" y="1335"/>
                    <a:pt x="1035" y="2069"/>
                  </a:cubicBezTo>
                  <a:cubicBezTo>
                    <a:pt x="735" y="2736"/>
                    <a:pt x="535" y="3470"/>
                    <a:pt x="368" y="4170"/>
                  </a:cubicBezTo>
                  <a:cubicBezTo>
                    <a:pt x="201" y="4904"/>
                    <a:pt x="68" y="5638"/>
                    <a:pt x="34" y="6405"/>
                  </a:cubicBezTo>
                  <a:cubicBezTo>
                    <a:pt x="1" y="7172"/>
                    <a:pt x="1" y="7940"/>
                    <a:pt x="134" y="8740"/>
                  </a:cubicBezTo>
                  <a:cubicBezTo>
                    <a:pt x="635" y="8073"/>
                    <a:pt x="935" y="7339"/>
                    <a:pt x="1168" y="6672"/>
                  </a:cubicBezTo>
                  <a:cubicBezTo>
                    <a:pt x="1469" y="6005"/>
                    <a:pt x="1669" y="5271"/>
                    <a:pt x="1836" y="4570"/>
                  </a:cubicBezTo>
                  <a:cubicBezTo>
                    <a:pt x="2036" y="3837"/>
                    <a:pt x="2169" y="3103"/>
                    <a:pt x="2203" y="2336"/>
                  </a:cubicBezTo>
                  <a:cubicBezTo>
                    <a:pt x="2236" y="1602"/>
                    <a:pt x="2236" y="801"/>
                    <a:pt x="21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26"/>
            <p:cNvSpPr/>
            <p:nvPr/>
          </p:nvSpPr>
          <p:spPr>
            <a:xfrm>
              <a:off x="940825" y="3037400"/>
              <a:ext cx="216850" cy="60225"/>
            </a:xfrm>
            <a:custGeom>
              <a:avLst/>
              <a:gdLst/>
              <a:ahLst/>
              <a:cxnLst/>
              <a:rect l="l" t="t" r="r" b="b"/>
              <a:pathLst>
                <a:path w="8674" h="2409" extrusionOk="0">
                  <a:moveTo>
                    <a:pt x="1255" y="1"/>
                  </a:moveTo>
                  <a:cubicBezTo>
                    <a:pt x="834" y="1"/>
                    <a:pt x="413" y="33"/>
                    <a:pt x="1" y="122"/>
                  </a:cubicBezTo>
                  <a:cubicBezTo>
                    <a:pt x="601" y="622"/>
                    <a:pt x="1269" y="989"/>
                    <a:pt x="2002" y="1290"/>
                  </a:cubicBezTo>
                  <a:cubicBezTo>
                    <a:pt x="2703" y="1590"/>
                    <a:pt x="3403" y="1823"/>
                    <a:pt x="4104" y="1990"/>
                  </a:cubicBezTo>
                  <a:cubicBezTo>
                    <a:pt x="4838" y="2157"/>
                    <a:pt x="5572" y="2290"/>
                    <a:pt x="6339" y="2390"/>
                  </a:cubicBezTo>
                  <a:cubicBezTo>
                    <a:pt x="6583" y="2401"/>
                    <a:pt x="6835" y="2409"/>
                    <a:pt x="7092" y="2409"/>
                  </a:cubicBezTo>
                  <a:cubicBezTo>
                    <a:pt x="7606" y="2409"/>
                    <a:pt x="8140" y="2379"/>
                    <a:pt x="8674" y="2290"/>
                  </a:cubicBezTo>
                  <a:cubicBezTo>
                    <a:pt x="8040" y="1790"/>
                    <a:pt x="7340" y="1456"/>
                    <a:pt x="6672" y="1156"/>
                  </a:cubicBezTo>
                  <a:cubicBezTo>
                    <a:pt x="5939" y="823"/>
                    <a:pt x="5238" y="589"/>
                    <a:pt x="4538" y="422"/>
                  </a:cubicBezTo>
                  <a:cubicBezTo>
                    <a:pt x="3837" y="256"/>
                    <a:pt x="3070" y="122"/>
                    <a:pt x="2336" y="55"/>
                  </a:cubicBezTo>
                  <a:cubicBezTo>
                    <a:pt x="1981" y="24"/>
                    <a:pt x="1618" y="1"/>
                    <a:pt x="12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26"/>
            <p:cNvSpPr/>
            <p:nvPr/>
          </p:nvSpPr>
          <p:spPr>
            <a:xfrm>
              <a:off x="1201850" y="2977900"/>
              <a:ext cx="48400" cy="220175"/>
            </a:xfrm>
            <a:custGeom>
              <a:avLst/>
              <a:gdLst/>
              <a:ahLst/>
              <a:cxnLst/>
              <a:rect l="l" t="t" r="r" b="b"/>
              <a:pathLst>
                <a:path w="1936" h="8807" extrusionOk="0">
                  <a:moveTo>
                    <a:pt x="1735" y="0"/>
                  </a:moveTo>
                  <a:cubicBezTo>
                    <a:pt x="1302" y="667"/>
                    <a:pt x="1001" y="1368"/>
                    <a:pt x="768" y="2068"/>
                  </a:cubicBezTo>
                  <a:cubicBezTo>
                    <a:pt x="501" y="2802"/>
                    <a:pt x="334" y="3503"/>
                    <a:pt x="234" y="4237"/>
                  </a:cubicBezTo>
                  <a:cubicBezTo>
                    <a:pt x="101" y="5004"/>
                    <a:pt x="1" y="5771"/>
                    <a:pt x="1" y="6505"/>
                  </a:cubicBezTo>
                  <a:cubicBezTo>
                    <a:pt x="1" y="7272"/>
                    <a:pt x="67" y="8006"/>
                    <a:pt x="234" y="8807"/>
                  </a:cubicBezTo>
                  <a:cubicBezTo>
                    <a:pt x="668" y="8139"/>
                    <a:pt x="935" y="7439"/>
                    <a:pt x="1168" y="6705"/>
                  </a:cubicBezTo>
                  <a:cubicBezTo>
                    <a:pt x="1435" y="6005"/>
                    <a:pt x="1602" y="5304"/>
                    <a:pt x="1735" y="4537"/>
                  </a:cubicBezTo>
                  <a:cubicBezTo>
                    <a:pt x="1835" y="3803"/>
                    <a:pt x="1936" y="3036"/>
                    <a:pt x="1936" y="2302"/>
                  </a:cubicBezTo>
                  <a:cubicBezTo>
                    <a:pt x="1936" y="1535"/>
                    <a:pt x="1936" y="801"/>
                    <a:pt x="17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26"/>
            <p:cNvSpPr/>
            <p:nvPr/>
          </p:nvSpPr>
          <p:spPr>
            <a:xfrm>
              <a:off x="990050" y="3140300"/>
              <a:ext cx="221000" cy="67175"/>
            </a:xfrm>
            <a:custGeom>
              <a:avLst/>
              <a:gdLst/>
              <a:ahLst/>
              <a:cxnLst/>
              <a:rect l="l" t="t" r="r" b="b"/>
              <a:pathLst>
                <a:path w="8840" h="2687" extrusionOk="0">
                  <a:moveTo>
                    <a:pt x="2782" y="0"/>
                  </a:moveTo>
                  <a:cubicBezTo>
                    <a:pt x="2655" y="0"/>
                    <a:pt x="2528" y="3"/>
                    <a:pt x="2402" y="9"/>
                  </a:cubicBezTo>
                  <a:cubicBezTo>
                    <a:pt x="1635" y="42"/>
                    <a:pt x="834" y="176"/>
                    <a:pt x="0" y="509"/>
                  </a:cubicBezTo>
                  <a:cubicBezTo>
                    <a:pt x="667" y="1143"/>
                    <a:pt x="1334" y="1510"/>
                    <a:pt x="2068" y="1844"/>
                  </a:cubicBezTo>
                  <a:cubicBezTo>
                    <a:pt x="2769" y="2144"/>
                    <a:pt x="3469" y="2377"/>
                    <a:pt x="4236" y="2511"/>
                  </a:cubicBezTo>
                  <a:cubicBezTo>
                    <a:pt x="4844" y="2621"/>
                    <a:pt x="5475" y="2686"/>
                    <a:pt x="6091" y="2686"/>
                  </a:cubicBezTo>
                  <a:cubicBezTo>
                    <a:pt x="6219" y="2686"/>
                    <a:pt x="6345" y="2683"/>
                    <a:pt x="6471" y="2678"/>
                  </a:cubicBezTo>
                  <a:cubicBezTo>
                    <a:pt x="7239" y="2644"/>
                    <a:pt x="8006" y="2511"/>
                    <a:pt x="8840" y="2177"/>
                  </a:cubicBezTo>
                  <a:cubicBezTo>
                    <a:pt x="8206" y="1543"/>
                    <a:pt x="7539" y="1176"/>
                    <a:pt x="6805" y="843"/>
                  </a:cubicBezTo>
                  <a:cubicBezTo>
                    <a:pt x="6104" y="543"/>
                    <a:pt x="5404" y="309"/>
                    <a:pt x="4637" y="176"/>
                  </a:cubicBezTo>
                  <a:cubicBezTo>
                    <a:pt x="4029" y="65"/>
                    <a:pt x="3398" y="0"/>
                    <a:pt x="27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26"/>
            <p:cNvSpPr/>
            <p:nvPr/>
          </p:nvSpPr>
          <p:spPr>
            <a:xfrm>
              <a:off x="1242725" y="3092975"/>
              <a:ext cx="75075" cy="214350"/>
            </a:xfrm>
            <a:custGeom>
              <a:avLst/>
              <a:gdLst/>
              <a:ahLst/>
              <a:cxnLst/>
              <a:rect l="l" t="t" r="r" b="b"/>
              <a:pathLst>
                <a:path w="3003" h="8574" extrusionOk="0">
                  <a:moveTo>
                    <a:pt x="2836" y="1"/>
                  </a:moveTo>
                  <a:cubicBezTo>
                    <a:pt x="2202" y="568"/>
                    <a:pt x="1802" y="1235"/>
                    <a:pt x="1401" y="1902"/>
                  </a:cubicBezTo>
                  <a:cubicBezTo>
                    <a:pt x="1034" y="2569"/>
                    <a:pt x="768" y="3270"/>
                    <a:pt x="534" y="4003"/>
                  </a:cubicBezTo>
                  <a:cubicBezTo>
                    <a:pt x="334" y="4704"/>
                    <a:pt x="167" y="5438"/>
                    <a:pt x="100" y="6205"/>
                  </a:cubicBezTo>
                  <a:cubicBezTo>
                    <a:pt x="0" y="6939"/>
                    <a:pt x="0" y="7739"/>
                    <a:pt x="167" y="8573"/>
                  </a:cubicBezTo>
                  <a:cubicBezTo>
                    <a:pt x="801" y="8006"/>
                    <a:pt x="1201" y="7339"/>
                    <a:pt x="1601" y="6672"/>
                  </a:cubicBezTo>
                  <a:cubicBezTo>
                    <a:pt x="1968" y="6005"/>
                    <a:pt x="2269" y="5271"/>
                    <a:pt x="2469" y="4571"/>
                  </a:cubicBezTo>
                  <a:cubicBezTo>
                    <a:pt x="2669" y="3870"/>
                    <a:pt x="2836" y="3103"/>
                    <a:pt x="2936" y="2369"/>
                  </a:cubicBezTo>
                  <a:cubicBezTo>
                    <a:pt x="3002" y="1602"/>
                    <a:pt x="3002" y="835"/>
                    <a:pt x="28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26"/>
            <p:cNvSpPr/>
            <p:nvPr/>
          </p:nvSpPr>
          <p:spPr>
            <a:xfrm>
              <a:off x="1042575" y="3229875"/>
              <a:ext cx="212675" cy="81750"/>
            </a:xfrm>
            <a:custGeom>
              <a:avLst/>
              <a:gdLst/>
              <a:ahLst/>
              <a:cxnLst/>
              <a:rect l="l" t="t" r="r" b="b"/>
              <a:pathLst>
                <a:path w="8507" h="3270" extrusionOk="0">
                  <a:moveTo>
                    <a:pt x="1537" y="0"/>
                  </a:moveTo>
                  <a:cubicBezTo>
                    <a:pt x="1051" y="0"/>
                    <a:pt x="538" y="63"/>
                    <a:pt x="1" y="229"/>
                  </a:cubicBezTo>
                  <a:cubicBezTo>
                    <a:pt x="534" y="929"/>
                    <a:pt x="1168" y="1396"/>
                    <a:pt x="1835" y="1796"/>
                  </a:cubicBezTo>
                  <a:cubicBezTo>
                    <a:pt x="2502" y="2230"/>
                    <a:pt x="3169" y="2530"/>
                    <a:pt x="3870" y="2764"/>
                  </a:cubicBezTo>
                  <a:cubicBezTo>
                    <a:pt x="4604" y="3031"/>
                    <a:pt x="5338" y="3131"/>
                    <a:pt x="6105" y="3231"/>
                  </a:cubicBezTo>
                  <a:cubicBezTo>
                    <a:pt x="6361" y="3254"/>
                    <a:pt x="6624" y="3269"/>
                    <a:pt x="6896" y="3269"/>
                  </a:cubicBezTo>
                  <a:cubicBezTo>
                    <a:pt x="7405" y="3269"/>
                    <a:pt x="7941" y="3216"/>
                    <a:pt x="8507" y="3064"/>
                  </a:cubicBezTo>
                  <a:cubicBezTo>
                    <a:pt x="7973" y="2364"/>
                    <a:pt x="7339" y="1897"/>
                    <a:pt x="6672" y="1463"/>
                  </a:cubicBezTo>
                  <a:cubicBezTo>
                    <a:pt x="6005" y="1063"/>
                    <a:pt x="5338" y="762"/>
                    <a:pt x="4637" y="529"/>
                  </a:cubicBezTo>
                  <a:cubicBezTo>
                    <a:pt x="3903" y="262"/>
                    <a:pt x="3169" y="129"/>
                    <a:pt x="2402" y="62"/>
                  </a:cubicBezTo>
                  <a:cubicBezTo>
                    <a:pt x="2124" y="24"/>
                    <a:pt x="1835" y="0"/>
                    <a:pt x="15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26"/>
            <p:cNvSpPr/>
            <p:nvPr/>
          </p:nvSpPr>
          <p:spPr>
            <a:xfrm>
              <a:off x="1279425" y="3206400"/>
              <a:ext cx="89250" cy="207675"/>
            </a:xfrm>
            <a:custGeom>
              <a:avLst/>
              <a:gdLst/>
              <a:ahLst/>
              <a:cxnLst/>
              <a:rect l="l" t="t" r="r" b="b"/>
              <a:pathLst>
                <a:path w="3570" h="8307" extrusionOk="0">
                  <a:moveTo>
                    <a:pt x="3503" y="0"/>
                  </a:moveTo>
                  <a:cubicBezTo>
                    <a:pt x="2835" y="501"/>
                    <a:pt x="2335" y="1134"/>
                    <a:pt x="1901" y="1735"/>
                  </a:cubicBezTo>
                  <a:cubicBezTo>
                    <a:pt x="1501" y="2402"/>
                    <a:pt x="1168" y="3036"/>
                    <a:pt x="867" y="3736"/>
                  </a:cubicBezTo>
                  <a:cubicBezTo>
                    <a:pt x="567" y="4470"/>
                    <a:pt x="367" y="5171"/>
                    <a:pt x="200" y="5904"/>
                  </a:cubicBezTo>
                  <a:cubicBezTo>
                    <a:pt x="67" y="6672"/>
                    <a:pt x="0" y="7472"/>
                    <a:pt x="67" y="8306"/>
                  </a:cubicBezTo>
                  <a:cubicBezTo>
                    <a:pt x="734" y="7806"/>
                    <a:pt x="1201" y="7172"/>
                    <a:pt x="1635" y="6538"/>
                  </a:cubicBezTo>
                  <a:cubicBezTo>
                    <a:pt x="2068" y="5871"/>
                    <a:pt x="2402" y="5237"/>
                    <a:pt x="2702" y="4537"/>
                  </a:cubicBezTo>
                  <a:cubicBezTo>
                    <a:pt x="3002" y="3836"/>
                    <a:pt x="3202" y="3136"/>
                    <a:pt x="3369" y="2369"/>
                  </a:cubicBezTo>
                  <a:cubicBezTo>
                    <a:pt x="3503" y="1635"/>
                    <a:pt x="3569" y="834"/>
                    <a:pt x="35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26"/>
            <p:cNvSpPr/>
            <p:nvPr/>
          </p:nvSpPr>
          <p:spPr>
            <a:xfrm>
              <a:off x="1083450" y="3321750"/>
              <a:ext cx="205150" cy="94500"/>
            </a:xfrm>
            <a:custGeom>
              <a:avLst/>
              <a:gdLst/>
              <a:ahLst/>
              <a:cxnLst/>
              <a:rect l="l" t="t" r="r" b="b"/>
              <a:pathLst>
                <a:path w="8206" h="3780" extrusionOk="0">
                  <a:moveTo>
                    <a:pt x="979" y="0"/>
                  </a:moveTo>
                  <a:cubicBezTo>
                    <a:pt x="662" y="0"/>
                    <a:pt x="336" y="25"/>
                    <a:pt x="0" y="90"/>
                  </a:cubicBezTo>
                  <a:cubicBezTo>
                    <a:pt x="434" y="857"/>
                    <a:pt x="1034" y="1390"/>
                    <a:pt x="1668" y="1857"/>
                  </a:cubicBezTo>
                  <a:cubicBezTo>
                    <a:pt x="2302" y="2291"/>
                    <a:pt x="2969" y="2691"/>
                    <a:pt x="3636" y="2958"/>
                  </a:cubicBezTo>
                  <a:cubicBezTo>
                    <a:pt x="4336" y="3258"/>
                    <a:pt x="5037" y="3525"/>
                    <a:pt x="5804" y="3625"/>
                  </a:cubicBezTo>
                  <a:cubicBezTo>
                    <a:pt x="6264" y="3709"/>
                    <a:pt x="6750" y="3779"/>
                    <a:pt x="7262" y="3779"/>
                  </a:cubicBezTo>
                  <a:cubicBezTo>
                    <a:pt x="7567" y="3779"/>
                    <a:pt x="7882" y="3754"/>
                    <a:pt x="8206" y="3692"/>
                  </a:cubicBezTo>
                  <a:cubicBezTo>
                    <a:pt x="7739" y="2925"/>
                    <a:pt x="7172" y="2391"/>
                    <a:pt x="6538" y="1924"/>
                  </a:cubicBezTo>
                  <a:cubicBezTo>
                    <a:pt x="5904" y="1457"/>
                    <a:pt x="5237" y="1090"/>
                    <a:pt x="4570" y="790"/>
                  </a:cubicBezTo>
                  <a:cubicBezTo>
                    <a:pt x="3869" y="523"/>
                    <a:pt x="3169" y="256"/>
                    <a:pt x="2402" y="123"/>
                  </a:cubicBezTo>
                  <a:cubicBezTo>
                    <a:pt x="1952" y="62"/>
                    <a:pt x="1478" y="0"/>
                    <a:pt x="9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26"/>
            <p:cNvSpPr/>
            <p:nvPr/>
          </p:nvSpPr>
          <p:spPr>
            <a:xfrm>
              <a:off x="1316950" y="3359825"/>
              <a:ext cx="97575" cy="181000"/>
            </a:xfrm>
            <a:custGeom>
              <a:avLst/>
              <a:gdLst/>
              <a:ahLst/>
              <a:cxnLst/>
              <a:rect l="l" t="t" r="r" b="b"/>
              <a:pathLst>
                <a:path w="3903" h="7240" extrusionOk="0">
                  <a:moveTo>
                    <a:pt x="3903" y="1"/>
                  </a:moveTo>
                  <a:lnTo>
                    <a:pt x="3903" y="1"/>
                  </a:lnTo>
                  <a:cubicBezTo>
                    <a:pt x="3236" y="401"/>
                    <a:pt x="2735" y="902"/>
                    <a:pt x="2302" y="1435"/>
                  </a:cubicBezTo>
                  <a:cubicBezTo>
                    <a:pt x="1835" y="2002"/>
                    <a:pt x="1468" y="2536"/>
                    <a:pt x="1134" y="3170"/>
                  </a:cubicBezTo>
                  <a:cubicBezTo>
                    <a:pt x="834" y="3770"/>
                    <a:pt x="534" y="4404"/>
                    <a:pt x="334" y="5071"/>
                  </a:cubicBezTo>
                  <a:cubicBezTo>
                    <a:pt x="134" y="5738"/>
                    <a:pt x="0" y="6439"/>
                    <a:pt x="0" y="7239"/>
                  </a:cubicBezTo>
                  <a:lnTo>
                    <a:pt x="0" y="7239"/>
                  </a:lnTo>
                  <a:cubicBezTo>
                    <a:pt x="667" y="6839"/>
                    <a:pt x="1168" y="6272"/>
                    <a:pt x="1635" y="5772"/>
                  </a:cubicBezTo>
                  <a:cubicBezTo>
                    <a:pt x="2068" y="5238"/>
                    <a:pt x="2469" y="4704"/>
                    <a:pt x="2802" y="4070"/>
                  </a:cubicBezTo>
                  <a:cubicBezTo>
                    <a:pt x="3069" y="3437"/>
                    <a:pt x="3369" y="2836"/>
                    <a:pt x="3569" y="2169"/>
                  </a:cubicBezTo>
                  <a:cubicBezTo>
                    <a:pt x="3803" y="1502"/>
                    <a:pt x="3903" y="768"/>
                    <a:pt x="39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26"/>
            <p:cNvSpPr/>
            <p:nvPr/>
          </p:nvSpPr>
          <p:spPr>
            <a:xfrm>
              <a:off x="1145150" y="3438625"/>
              <a:ext cx="179325" cy="102350"/>
            </a:xfrm>
            <a:custGeom>
              <a:avLst/>
              <a:gdLst/>
              <a:ahLst/>
              <a:cxnLst/>
              <a:rect l="l" t="t" r="r" b="b"/>
              <a:pathLst>
                <a:path w="7173" h="4094" extrusionOk="0">
                  <a:moveTo>
                    <a:pt x="432" y="0"/>
                  </a:moveTo>
                  <a:cubicBezTo>
                    <a:pt x="292" y="0"/>
                    <a:pt x="148" y="6"/>
                    <a:pt x="0" y="18"/>
                  </a:cubicBezTo>
                  <a:cubicBezTo>
                    <a:pt x="367" y="718"/>
                    <a:pt x="868" y="1252"/>
                    <a:pt x="1368" y="1752"/>
                  </a:cubicBezTo>
                  <a:cubicBezTo>
                    <a:pt x="1868" y="2219"/>
                    <a:pt x="2436" y="2620"/>
                    <a:pt x="3036" y="2953"/>
                  </a:cubicBezTo>
                  <a:cubicBezTo>
                    <a:pt x="3603" y="3354"/>
                    <a:pt x="4270" y="3587"/>
                    <a:pt x="4937" y="3787"/>
                  </a:cubicBezTo>
                  <a:cubicBezTo>
                    <a:pt x="5521" y="3991"/>
                    <a:pt x="6156" y="4094"/>
                    <a:pt x="6864" y="4094"/>
                  </a:cubicBezTo>
                  <a:cubicBezTo>
                    <a:pt x="6965" y="4094"/>
                    <a:pt x="7068" y="4092"/>
                    <a:pt x="7172" y="4087"/>
                  </a:cubicBezTo>
                  <a:cubicBezTo>
                    <a:pt x="6772" y="3320"/>
                    <a:pt x="6338" y="2786"/>
                    <a:pt x="5771" y="2353"/>
                  </a:cubicBezTo>
                  <a:cubicBezTo>
                    <a:pt x="5271" y="1886"/>
                    <a:pt x="4704" y="1452"/>
                    <a:pt x="4103" y="1119"/>
                  </a:cubicBezTo>
                  <a:cubicBezTo>
                    <a:pt x="3536" y="752"/>
                    <a:pt x="2869" y="518"/>
                    <a:pt x="2202" y="285"/>
                  </a:cubicBezTo>
                  <a:cubicBezTo>
                    <a:pt x="1653" y="120"/>
                    <a:pt x="1082" y="0"/>
                    <a:pt x="4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26"/>
            <p:cNvSpPr/>
            <p:nvPr/>
          </p:nvSpPr>
          <p:spPr>
            <a:xfrm>
              <a:off x="851150" y="3385350"/>
              <a:ext cx="385750" cy="896200"/>
            </a:xfrm>
            <a:custGeom>
              <a:avLst/>
              <a:gdLst/>
              <a:ahLst/>
              <a:cxnLst/>
              <a:rect l="l" t="t" r="r" b="b"/>
              <a:pathLst>
                <a:path w="15430" h="35848" extrusionOk="0">
                  <a:moveTo>
                    <a:pt x="429" y="1"/>
                  </a:moveTo>
                  <a:cubicBezTo>
                    <a:pt x="171" y="1"/>
                    <a:pt x="1" y="380"/>
                    <a:pt x="252" y="548"/>
                  </a:cubicBezTo>
                  <a:cubicBezTo>
                    <a:pt x="352" y="648"/>
                    <a:pt x="352" y="648"/>
                    <a:pt x="586" y="815"/>
                  </a:cubicBezTo>
                  <a:cubicBezTo>
                    <a:pt x="919" y="1048"/>
                    <a:pt x="1186" y="1348"/>
                    <a:pt x="1520" y="1648"/>
                  </a:cubicBezTo>
                  <a:cubicBezTo>
                    <a:pt x="2687" y="2716"/>
                    <a:pt x="3788" y="3917"/>
                    <a:pt x="4755" y="5218"/>
                  </a:cubicBezTo>
                  <a:cubicBezTo>
                    <a:pt x="8325" y="9854"/>
                    <a:pt x="10793" y="15292"/>
                    <a:pt x="12428" y="20896"/>
                  </a:cubicBezTo>
                  <a:cubicBezTo>
                    <a:pt x="13795" y="25699"/>
                    <a:pt x="14529" y="30603"/>
                    <a:pt x="14829" y="35573"/>
                  </a:cubicBezTo>
                  <a:cubicBezTo>
                    <a:pt x="14846" y="35756"/>
                    <a:pt x="14996" y="35848"/>
                    <a:pt x="15142" y="35848"/>
                  </a:cubicBezTo>
                  <a:cubicBezTo>
                    <a:pt x="15288" y="35848"/>
                    <a:pt x="15430" y="35756"/>
                    <a:pt x="15430" y="35573"/>
                  </a:cubicBezTo>
                  <a:cubicBezTo>
                    <a:pt x="14963" y="27567"/>
                    <a:pt x="13295" y="19561"/>
                    <a:pt x="9792" y="12289"/>
                  </a:cubicBezTo>
                  <a:cubicBezTo>
                    <a:pt x="7858" y="8387"/>
                    <a:pt x="5423" y="4584"/>
                    <a:pt x="2287" y="1515"/>
                  </a:cubicBezTo>
                  <a:cubicBezTo>
                    <a:pt x="1753" y="948"/>
                    <a:pt x="1186" y="448"/>
                    <a:pt x="586" y="47"/>
                  </a:cubicBezTo>
                  <a:cubicBezTo>
                    <a:pt x="532" y="15"/>
                    <a:pt x="479" y="1"/>
                    <a:pt x="42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26"/>
            <p:cNvSpPr/>
            <p:nvPr/>
          </p:nvSpPr>
          <p:spPr>
            <a:xfrm>
              <a:off x="753200" y="3301450"/>
              <a:ext cx="166825" cy="147650"/>
            </a:xfrm>
            <a:custGeom>
              <a:avLst/>
              <a:gdLst/>
              <a:ahLst/>
              <a:cxnLst/>
              <a:rect l="l" t="t" r="r" b="b"/>
              <a:pathLst>
                <a:path w="6673" h="5906" extrusionOk="0">
                  <a:moveTo>
                    <a:pt x="1" y="1"/>
                  </a:moveTo>
                  <a:cubicBezTo>
                    <a:pt x="201" y="835"/>
                    <a:pt x="601" y="1535"/>
                    <a:pt x="1035" y="2169"/>
                  </a:cubicBezTo>
                  <a:cubicBezTo>
                    <a:pt x="1502" y="2770"/>
                    <a:pt x="2002" y="3337"/>
                    <a:pt x="2536" y="3837"/>
                  </a:cubicBezTo>
                  <a:cubicBezTo>
                    <a:pt x="3069" y="4337"/>
                    <a:pt x="3703" y="4738"/>
                    <a:pt x="4370" y="5105"/>
                  </a:cubicBezTo>
                  <a:cubicBezTo>
                    <a:pt x="5038" y="5505"/>
                    <a:pt x="5771" y="5772"/>
                    <a:pt x="6672" y="5905"/>
                  </a:cubicBezTo>
                  <a:cubicBezTo>
                    <a:pt x="6405" y="5071"/>
                    <a:pt x="6038" y="4371"/>
                    <a:pt x="5605" y="3737"/>
                  </a:cubicBezTo>
                  <a:cubicBezTo>
                    <a:pt x="5171" y="3103"/>
                    <a:pt x="4671" y="2569"/>
                    <a:pt x="4104" y="2069"/>
                  </a:cubicBezTo>
                  <a:cubicBezTo>
                    <a:pt x="3570" y="1569"/>
                    <a:pt x="2936" y="1168"/>
                    <a:pt x="2269" y="768"/>
                  </a:cubicBezTo>
                  <a:cubicBezTo>
                    <a:pt x="1602" y="401"/>
                    <a:pt x="868" y="101"/>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26"/>
            <p:cNvSpPr/>
            <p:nvPr/>
          </p:nvSpPr>
          <p:spPr>
            <a:xfrm>
              <a:off x="965850" y="3312300"/>
              <a:ext cx="43400" cy="215175"/>
            </a:xfrm>
            <a:custGeom>
              <a:avLst/>
              <a:gdLst/>
              <a:ahLst/>
              <a:cxnLst/>
              <a:rect l="l" t="t" r="r" b="b"/>
              <a:pathLst>
                <a:path w="1736" h="8607" extrusionOk="0">
                  <a:moveTo>
                    <a:pt x="1235" y="1"/>
                  </a:moveTo>
                  <a:cubicBezTo>
                    <a:pt x="835" y="668"/>
                    <a:pt x="601" y="1402"/>
                    <a:pt x="401" y="2102"/>
                  </a:cubicBezTo>
                  <a:cubicBezTo>
                    <a:pt x="201" y="2803"/>
                    <a:pt x="67" y="3503"/>
                    <a:pt x="34" y="4204"/>
                  </a:cubicBezTo>
                  <a:cubicBezTo>
                    <a:pt x="1" y="4937"/>
                    <a:pt x="1" y="5671"/>
                    <a:pt x="34" y="6405"/>
                  </a:cubicBezTo>
                  <a:cubicBezTo>
                    <a:pt x="101" y="7139"/>
                    <a:pt x="201" y="7839"/>
                    <a:pt x="501" y="8607"/>
                  </a:cubicBezTo>
                  <a:cubicBezTo>
                    <a:pt x="901" y="7940"/>
                    <a:pt x="1168" y="7239"/>
                    <a:pt x="1335" y="6505"/>
                  </a:cubicBezTo>
                  <a:cubicBezTo>
                    <a:pt x="1535" y="5805"/>
                    <a:pt x="1602" y="5104"/>
                    <a:pt x="1702" y="4404"/>
                  </a:cubicBezTo>
                  <a:cubicBezTo>
                    <a:pt x="1735" y="3670"/>
                    <a:pt x="1735" y="2936"/>
                    <a:pt x="1702" y="2235"/>
                  </a:cubicBezTo>
                  <a:cubicBezTo>
                    <a:pt x="1669" y="1468"/>
                    <a:pt x="1535" y="768"/>
                    <a:pt x="12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26"/>
            <p:cNvSpPr/>
            <p:nvPr/>
          </p:nvSpPr>
          <p:spPr>
            <a:xfrm>
              <a:off x="763200" y="3489925"/>
              <a:ext cx="216025" cy="41725"/>
            </a:xfrm>
            <a:custGeom>
              <a:avLst/>
              <a:gdLst/>
              <a:ahLst/>
              <a:cxnLst/>
              <a:rect l="l" t="t" r="r" b="b"/>
              <a:pathLst>
                <a:path w="8641" h="1669" extrusionOk="0">
                  <a:moveTo>
                    <a:pt x="4304" y="1"/>
                  </a:moveTo>
                  <a:cubicBezTo>
                    <a:pt x="3537" y="1"/>
                    <a:pt x="2836" y="67"/>
                    <a:pt x="2136" y="201"/>
                  </a:cubicBezTo>
                  <a:cubicBezTo>
                    <a:pt x="1402" y="368"/>
                    <a:pt x="701" y="534"/>
                    <a:pt x="1" y="901"/>
                  </a:cubicBezTo>
                  <a:cubicBezTo>
                    <a:pt x="701" y="1235"/>
                    <a:pt x="1469" y="1402"/>
                    <a:pt x="2169" y="1535"/>
                  </a:cubicBezTo>
                  <a:cubicBezTo>
                    <a:pt x="2903" y="1635"/>
                    <a:pt x="3637" y="1668"/>
                    <a:pt x="4337" y="1668"/>
                  </a:cubicBezTo>
                  <a:cubicBezTo>
                    <a:pt x="5105" y="1668"/>
                    <a:pt x="5805" y="1568"/>
                    <a:pt x="6506" y="1468"/>
                  </a:cubicBezTo>
                  <a:cubicBezTo>
                    <a:pt x="7206" y="1302"/>
                    <a:pt x="7907" y="1135"/>
                    <a:pt x="8640" y="734"/>
                  </a:cubicBezTo>
                  <a:cubicBezTo>
                    <a:pt x="7940" y="434"/>
                    <a:pt x="7206" y="301"/>
                    <a:pt x="6472" y="101"/>
                  </a:cubicBezTo>
                  <a:cubicBezTo>
                    <a:pt x="5705" y="34"/>
                    <a:pt x="5004" y="1"/>
                    <a:pt x="43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26"/>
            <p:cNvSpPr/>
            <p:nvPr/>
          </p:nvSpPr>
          <p:spPr>
            <a:xfrm>
              <a:off x="1015900" y="3384025"/>
              <a:ext cx="57550" cy="215175"/>
            </a:xfrm>
            <a:custGeom>
              <a:avLst/>
              <a:gdLst/>
              <a:ahLst/>
              <a:cxnLst/>
              <a:rect l="l" t="t" r="r" b="b"/>
              <a:pathLst>
                <a:path w="2302" h="8607" extrusionOk="0">
                  <a:moveTo>
                    <a:pt x="1535" y="0"/>
                  </a:moveTo>
                  <a:cubicBezTo>
                    <a:pt x="1034" y="734"/>
                    <a:pt x="734" y="1401"/>
                    <a:pt x="500" y="2102"/>
                  </a:cubicBezTo>
                  <a:cubicBezTo>
                    <a:pt x="267" y="2802"/>
                    <a:pt x="100" y="3503"/>
                    <a:pt x="67" y="4237"/>
                  </a:cubicBezTo>
                  <a:cubicBezTo>
                    <a:pt x="0" y="4937"/>
                    <a:pt x="33" y="5704"/>
                    <a:pt x="100" y="6405"/>
                  </a:cubicBezTo>
                  <a:cubicBezTo>
                    <a:pt x="200" y="7105"/>
                    <a:pt x="400" y="7839"/>
                    <a:pt x="767" y="8606"/>
                  </a:cubicBezTo>
                  <a:cubicBezTo>
                    <a:pt x="1268" y="7939"/>
                    <a:pt x="1568" y="7272"/>
                    <a:pt x="1801" y="6538"/>
                  </a:cubicBezTo>
                  <a:cubicBezTo>
                    <a:pt x="2035" y="5804"/>
                    <a:pt x="2135" y="5104"/>
                    <a:pt x="2235" y="4403"/>
                  </a:cubicBezTo>
                  <a:cubicBezTo>
                    <a:pt x="2302" y="3670"/>
                    <a:pt x="2268" y="2936"/>
                    <a:pt x="2202" y="2235"/>
                  </a:cubicBezTo>
                  <a:cubicBezTo>
                    <a:pt x="2102" y="1501"/>
                    <a:pt x="1901" y="767"/>
                    <a:pt x="15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26"/>
            <p:cNvSpPr/>
            <p:nvPr/>
          </p:nvSpPr>
          <p:spPr>
            <a:xfrm>
              <a:off x="825750" y="3574150"/>
              <a:ext cx="216025" cy="41725"/>
            </a:xfrm>
            <a:custGeom>
              <a:avLst/>
              <a:gdLst/>
              <a:ahLst/>
              <a:cxnLst/>
              <a:rect l="l" t="t" r="r" b="b"/>
              <a:pathLst>
                <a:path w="8641" h="1669" extrusionOk="0">
                  <a:moveTo>
                    <a:pt x="4304" y="1"/>
                  </a:moveTo>
                  <a:cubicBezTo>
                    <a:pt x="3537" y="1"/>
                    <a:pt x="2836" y="67"/>
                    <a:pt x="2136" y="201"/>
                  </a:cubicBezTo>
                  <a:cubicBezTo>
                    <a:pt x="1402" y="368"/>
                    <a:pt x="701" y="534"/>
                    <a:pt x="1" y="901"/>
                  </a:cubicBezTo>
                  <a:cubicBezTo>
                    <a:pt x="701" y="1235"/>
                    <a:pt x="1468" y="1402"/>
                    <a:pt x="2169" y="1535"/>
                  </a:cubicBezTo>
                  <a:cubicBezTo>
                    <a:pt x="2903" y="1635"/>
                    <a:pt x="3637" y="1669"/>
                    <a:pt x="4337" y="1669"/>
                  </a:cubicBezTo>
                  <a:cubicBezTo>
                    <a:pt x="5104" y="1669"/>
                    <a:pt x="5805" y="1602"/>
                    <a:pt x="6505" y="1468"/>
                  </a:cubicBezTo>
                  <a:cubicBezTo>
                    <a:pt x="7206" y="1302"/>
                    <a:pt x="7906" y="1135"/>
                    <a:pt x="8640" y="768"/>
                  </a:cubicBezTo>
                  <a:cubicBezTo>
                    <a:pt x="7940" y="468"/>
                    <a:pt x="7172" y="301"/>
                    <a:pt x="6472" y="134"/>
                  </a:cubicBezTo>
                  <a:cubicBezTo>
                    <a:pt x="5705" y="34"/>
                    <a:pt x="5004" y="1"/>
                    <a:pt x="43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26"/>
            <p:cNvSpPr/>
            <p:nvPr/>
          </p:nvSpPr>
          <p:spPr>
            <a:xfrm>
              <a:off x="1084275" y="3499100"/>
              <a:ext cx="75075" cy="202675"/>
            </a:xfrm>
            <a:custGeom>
              <a:avLst/>
              <a:gdLst/>
              <a:ahLst/>
              <a:cxnLst/>
              <a:rect l="l" t="t" r="r" b="b"/>
              <a:pathLst>
                <a:path w="3003" h="8107" extrusionOk="0">
                  <a:moveTo>
                    <a:pt x="2902" y="1"/>
                  </a:moveTo>
                  <a:lnTo>
                    <a:pt x="2902" y="1"/>
                  </a:lnTo>
                  <a:cubicBezTo>
                    <a:pt x="2335" y="534"/>
                    <a:pt x="1968" y="1168"/>
                    <a:pt x="1568" y="1802"/>
                  </a:cubicBezTo>
                  <a:cubicBezTo>
                    <a:pt x="1235" y="2436"/>
                    <a:pt x="968" y="3103"/>
                    <a:pt x="701" y="3770"/>
                  </a:cubicBezTo>
                  <a:cubicBezTo>
                    <a:pt x="467" y="4437"/>
                    <a:pt x="301" y="5138"/>
                    <a:pt x="167" y="5838"/>
                  </a:cubicBezTo>
                  <a:cubicBezTo>
                    <a:pt x="67" y="6539"/>
                    <a:pt x="0" y="7306"/>
                    <a:pt x="67" y="8106"/>
                  </a:cubicBezTo>
                  <a:cubicBezTo>
                    <a:pt x="634" y="7506"/>
                    <a:pt x="1034" y="6872"/>
                    <a:pt x="1435" y="6305"/>
                  </a:cubicBezTo>
                  <a:cubicBezTo>
                    <a:pt x="1735" y="5671"/>
                    <a:pt x="2035" y="5004"/>
                    <a:pt x="2302" y="4337"/>
                  </a:cubicBezTo>
                  <a:cubicBezTo>
                    <a:pt x="2536" y="3670"/>
                    <a:pt x="2702" y="2969"/>
                    <a:pt x="2836" y="2269"/>
                  </a:cubicBezTo>
                  <a:cubicBezTo>
                    <a:pt x="2902" y="1535"/>
                    <a:pt x="3003" y="801"/>
                    <a:pt x="29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8" name="Google Shape;2218;p26"/>
            <p:cNvSpPr/>
            <p:nvPr/>
          </p:nvSpPr>
          <p:spPr>
            <a:xfrm>
              <a:off x="881625" y="3642325"/>
              <a:ext cx="210175" cy="57375"/>
            </a:xfrm>
            <a:custGeom>
              <a:avLst/>
              <a:gdLst/>
              <a:ahLst/>
              <a:cxnLst/>
              <a:rect l="l" t="t" r="r" b="b"/>
              <a:pathLst>
                <a:path w="8407" h="2295" extrusionOk="0">
                  <a:moveTo>
                    <a:pt x="1398" y="1"/>
                  </a:moveTo>
                  <a:cubicBezTo>
                    <a:pt x="944" y="1"/>
                    <a:pt x="491" y="40"/>
                    <a:pt x="1" y="142"/>
                  </a:cubicBezTo>
                  <a:cubicBezTo>
                    <a:pt x="634" y="643"/>
                    <a:pt x="1302" y="976"/>
                    <a:pt x="1969" y="1277"/>
                  </a:cubicBezTo>
                  <a:cubicBezTo>
                    <a:pt x="2636" y="1577"/>
                    <a:pt x="3303" y="1777"/>
                    <a:pt x="4003" y="1944"/>
                  </a:cubicBezTo>
                  <a:cubicBezTo>
                    <a:pt x="4737" y="2110"/>
                    <a:pt x="5438" y="2244"/>
                    <a:pt x="6138" y="2277"/>
                  </a:cubicBezTo>
                  <a:cubicBezTo>
                    <a:pt x="6375" y="2288"/>
                    <a:pt x="6606" y="2295"/>
                    <a:pt x="6835" y="2295"/>
                  </a:cubicBezTo>
                  <a:cubicBezTo>
                    <a:pt x="7348" y="2295"/>
                    <a:pt x="7853" y="2259"/>
                    <a:pt x="8407" y="2144"/>
                  </a:cubicBezTo>
                  <a:cubicBezTo>
                    <a:pt x="7773" y="1643"/>
                    <a:pt x="7139" y="1310"/>
                    <a:pt x="6439" y="1043"/>
                  </a:cubicBezTo>
                  <a:cubicBezTo>
                    <a:pt x="5771" y="743"/>
                    <a:pt x="5104" y="543"/>
                    <a:pt x="4404" y="376"/>
                  </a:cubicBezTo>
                  <a:cubicBezTo>
                    <a:pt x="3670" y="209"/>
                    <a:pt x="2969" y="76"/>
                    <a:pt x="2269" y="42"/>
                  </a:cubicBezTo>
                  <a:cubicBezTo>
                    <a:pt x="1972" y="16"/>
                    <a:pt x="1684" y="1"/>
                    <a:pt x="13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9" name="Google Shape;2219;p26"/>
            <p:cNvSpPr/>
            <p:nvPr/>
          </p:nvSpPr>
          <p:spPr>
            <a:xfrm>
              <a:off x="1125125" y="3587500"/>
              <a:ext cx="85925" cy="198500"/>
            </a:xfrm>
            <a:custGeom>
              <a:avLst/>
              <a:gdLst/>
              <a:ahLst/>
              <a:cxnLst/>
              <a:rect l="l" t="t" r="r" b="b"/>
              <a:pathLst>
                <a:path w="3437" h="7940" extrusionOk="0">
                  <a:moveTo>
                    <a:pt x="3403" y="0"/>
                  </a:moveTo>
                  <a:cubicBezTo>
                    <a:pt x="2803" y="501"/>
                    <a:pt x="2369" y="1101"/>
                    <a:pt x="1969" y="1735"/>
                  </a:cubicBezTo>
                  <a:cubicBezTo>
                    <a:pt x="1569" y="2335"/>
                    <a:pt x="1235" y="2969"/>
                    <a:pt x="935" y="3636"/>
                  </a:cubicBezTo>
                  <a:cubicBezTo>
                    <a:pt x="668" y="4303"/>
                    <a:pt x="468" y="4971"/>
                    <a:pt x="301" y="5671"/>
                  </a:cubicBezTo>
                  <a:cubicBezTo>
                    <a:pt x="134" y="6405"/>
                    <a:pt x="1" y="7139"/>
                    <a:pt x="34" y="7939"/>
                  </a:cubicBezTo>
                  <a:cubicBezTo>
                    <a:pt x="635" y="7372"/>
                    <a:pt x="1068" y="6805"/>
                    <a:pt x="1502" y="6238"/>
                  </a:cubicBezTo>
                  <a:cubicBezTo>
                    <a:pt x="1869" y="5604"/>
                    <a:pt x="2202" y="4971"/>
                    <a:pt x="2503" y="4303"/>
                  </a:cubicBezTo>
                  <a:cubicBezTo>
                    <a:pt x="2803" y="3636"/>
                    <a:pt x="3003" y="2969"/>
                    <a:pt x="3170" y="2269"/>
                  </a:cubicBezTo>
                  <a:cubicBezTo>
                    <a:pt x="3337" y="1535"/>
                    <a:pt x="3437" y="801"/>
                    <a:pt x="34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0" name="Google Shape;2220;p26"/>
            <p:cNvSpPr/>
            <p:nvPr/>
          </p:nvSpPr>
          <p:spPr>
            <a:xfrm>
              <a:off x="924150" y="3718975"/>
              <a:ext cx="206025" cy="72850"/>
            </a:xfrm>
            <a:custGeom>
              <a:avLst/>
              <a:gdLst/>
              <a:ahLst/>
              <a:cxnLst/>
              <a:rect l="l" t="t" r="r" b="b"/>
              <a:pathLst>
                <a:path w="8241" h="2914" extrusionOk="0">
                  <a:moveTo>
                    <a:pt x="1862" y="1"/>
                  </a:moveTo>
                  <a:cubicBezTo>
                    <a:pt x="1260" y="1"/>
                    <a:pt x="662" y="60"/>
                    <a:pt x="1" y="245"/>
                  </a:cubicBezTo>
                  <a:cubicBezTo>
                    <a:pt x="535" y="879"/>
                    <a:pt x="1168" y="1346"/>
                    <a:pt x="1769" y="1713"/>
                  </a:cubicBezTo>
                  <a:cubicBezTo>
                    <a:pt x="2436" y="2047"/>
                    <a:pt x="3103" y="2347"/>
                    <a:pt x="3770" y="2547"/>
                  </a:cubicBezTo>
                  <a:cubicBezTo>
                    <a:pt x="4437" y="2747"/>
                    <a:pt x="5171" y="2881"/>
                    <a:pt x="5905" y="2914"/>
                  </a:cubicBezTo>
                  <a:cubicBezTo>
                    <a:pt x="6672" y="2914"/>
                    <a:pt x="7406" y="2914"/>
                    <a:pt x="8240" y="2680"/>
                  </a:cubicBezTo>
                  <a:cubicBezTo>
                    <a:pt x="7706" y="2047"/>
                    <a:pt x="7073" y="1580"/>
                    <a:pt x="6439" y="1246"/>
                  </a:cubicBezTo>
                  <a:cubicBezTo>
                    <a:pt x="5772" y="879"/>
                    <a:pt x="5104" y="579"/>
                    <a:pt x="4437" y="379"/>
                  </a:cubicBezTo>
                  <a:cubicBezTo>
                    <a:pt x="3770" y="179"/>
                    <a:pt x="3070" y="45"/>
                    <a:pt x="2336" y="12"/>
                  </a:cubicBezTo>
                  <a:cubicBezTo>
                    <a:pt x="2177" y="5"/>
                    <a:pt x="2019" y="1"/>
                    <a:pt x="18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1" name="Google Shape;2221;p26"/>
            <p:cNvSpPr/>
            <p:nvPr/>
          </p:nvSpPr>
          <p:spPr>
            <a:xfrm>
              <a:off x="1158500" y="3704250"/>
              <a:ext cx="114275" cy="183475"/>
            </a:xfrm>
            <a:custGeom>
              <a:avLst/>
              <a:gdLst/>
              <a:ahLst/>
              <a:cxnLst/>
              <a:rect l="l" t="t" r="r" b="b"/>
              <a:pathLst>
                <a:path w="4571" h="7339" extrusionOk="0">
                  <a:moveTo>
                    <a:pt x="4503" y="0"/>
                  </a:moveTo>
                  <a:lnTo>
                    <a:pt x="4503" y="0"/>
                  </a:lnTo>
                  <a:cubicBezTo>
                    <a:pt x="3670" y="334"/>
                    <a:pt x="3069" y="834"/>
                    <a:pt x="2535" y="1335"/>
                  </a:cubicBezTo>
                  <a:cubicBezTo>
                    <a:pt x="2035" y="1902"/>
                    <a:pt x="1568" y="2435"/>
                    <a:pt x="1201" y="3069"/>
                  </a:cubicBezTo>
                  <a:cubicBezTo>
                    <a:pt x="867" y="3636"/>
                    <a:pt x="534" y="4303"/>
                    <a:pt x="334" y="5004"/>
                  </a:cubicBezTo>
                  <a:cubicBezTo>
                    <a:pt x="134" y="5738"/>
                    <a:pt x="0" y="6472"/>
                    <a:pt x="34" y="7339"/>
                  </a:cubicBezTo>
                  <a:cubicBezTo>
                    <a:pt x="834" y="7005"/>
                    <a:pt x="1468" y="6505"/>
                    <a:pt x="2002" y="6005"/>
                  </a:cubicBezTo>
                  <a:cubicBezTo>
                    <a:pt x="2502" y="5471"/>
                    <a:pt x="2969" y="4937"/>
                    <a:pt x="3336" y="4303"/>
                  </a:cubicBezTo>
                  <a:cubicBezTo>
                    <a:pt x="3670" y="3736"/>
                    <a:pt x="4003" y="3069"/>
                    <a:pt x="4203" y="2335"/>
                  </a:cubicBezTo>
                  <a:cubicBezTo>
                    <a:pt x="4403" y="1635"/>
                    <a:pt x="4570" y="901"/>
                    <a:pt x="45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26"/>
            <p:cNvSpPr/>
            <p:nvPr/>
          </p:nvSpPr>
          <p:spPr>
            <a:xfrm>
              <a:off x="974200" y="3795875"/>
              <a:ext cx="194325" cy="94700"/>
            </a:xfrm>
            <a:custGeom>
              <a:avLst/>
              <a:gdLst/>
              <a:ahLst/>
              <a:cxnLst/>
              <a:rect l="l" t="t" r="r" b="b"/>
              <a:pathLst>
                <a:path w="7773" h="3788" extrusionOk="0">
                  <a:moveTo>
                    <a:pt x="885" y="0"/>
                  </a:moveTo>
                  <a:cubicBezTo>
                    <a:pt x="599" y="0"/>
                    <a:pt x="306" y="22"/>
                    <a:pt x="0" y="71"/>
                  </a:cubicBezTo>
                  <a:cubicBezTo>
                    <a:pt x="434" y="772"/>
                    <a:pt x="1001" y="1306"/>
                    <a:pt x="1568" y="1773"/>
                  </a:cubicBezTo>
                  <a:cubicBezTo>
                    <a:pt x="2168" y="2240"/>
                    <a:pt x="2736" y="2607"/>
                    <a:pt x="3403" y="2907"/>
                  </a:cubicBezTo>
                  <a:cubicBezTo>
                    <a:pt x="4036" y="3240"/>
                    <a:pt x="4737" y="3441"/>
                    <a:pt x="5437" y="3607"/>
                  </a:cubicBezTo>
                  <a:cubicBezTo>
                    <a:pt x="5959" y="3721"/>
                    <a:pt x="6465" y="3788"/>
                    <a:pt x="6997" y="3788"/>
                  </a:cubicBezTo>
                  <a:cubicBezTo>
                    <a:pt x="7248" y="3788"/>
                    <a:pt x="7505" y="3773"/>
                    <a:pt x="7772" y="3741"/>
                  </a:cubicBezTo>
                  <a:cubicBezTo>
                    <a:pt x="7372" y="3007"/>
                    <a:pt x="6838" y="2473"/>
                    <a:pt x="6205" y="2006"/>
                  </a:cubicBezTo>
                  <a:cubicBezTo>
                    <a:pt x="5604" y="1572"/>
                    <a:pt x="5037" y="1172"/>
                    <a:pt x="4370" y="905"/>
                  </a:cubicBezTo>
                  <a:cubicBezTo>
                    <a:pt x="3736" y="572"/>
                    <a:pt x="3036" y="338"/>
                    <a:pt x="2335" y="171"/>
                  </a:cubicBezTo>
                  <a:cubicBezTo>
                    <a:pt x="1850" y="66"/>
                    <a:pt x="1377" y="0"/>
                    <a:pt x="8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3" name="Google Shape;2223;p26"/>
            <p:cNvSpPr/>
            <p:nvPr/>
          </p:nvSpPr>
          <p:spPr>
            <a:xfrm>
              <a:off x="709375" y="3690100"/>
              <a:ext cx="513750" cy="448950"/>
            </a:xfrm>
            <a:custGeom>
              <a:avLst/>
              <a:gdLst/>
              <a:ahLst/>
              <a:cxnLst/>
              <a:rect l="l" t="t" r="r" b="b"/>
              <a:pathLst>
                <a:path w="20550" h="17958" extrusionOk="0">
                  <a:moveTo>
                    <a:pt x="266" y="557"/>
                  </a:moveTo>
                  <a:cubicBezTo>
                    <a:pt x="243" y="557"/>
                    <a:pt x="279" y="576"/>
                    <a:pt x="289" y="576"/>
                  </a:cubicBezTo>
                  <a:cubicBezTo>
                    <a:pt x="293" y="576"/>
                    <a:pt x="293" y="573"/>
                    <a:pt x="286" y="566"/>
                  </a:cubicBezTo>
                  <a:cubicBezTo>
                    <a:pt x="280" y="563"/>
                    <a:pt x="274" y="560"/>
                    <a:pt x="268" y="557"/>
                  </a:cubicBezTo>
                  <a:lnTo>
                    <a:pt x="268" y="557"/>
                  </a:lnTo>
                  <a:cubicBezTo>
                    <a:pt x="267" y="557"/>
                    <a:pt x="267" y="557"/>
                    <a:pt x="266" y="557"/>
                  </a:cubicBezTo>
                  <a:close/>
                  <a:moveTo>
                    <a:pt x="330" y="1"/>
                  </a:moveTo>
                  <a:cubicBezTo>
                    <a:pt x="89" y="1"/>
                    <a:pt x="0" y="404"/>
                    <a:pt x="268" y="557"/>
                  </a:cubicBezTo>
                  <a:lnTo>
                    <a:pt x="268" y="557"/>
                  </a:lnTo>
                  <a:cubicBezTo>
                    <a:pt x="277" y="557"/>
                    <a:pt x="293" y="560"/>
                    <a:pt x="319" y="566"/>
                  </a:cubicBezTo>
                  <a:cubicBezTo>
                    <a:pt x="419" y="600"/>
                    <a:pt x="519" y="666"/>
                    <a:pt x="619" y="700"/>
                  </a:cubicBezTo>
                  <a:cubicBezTo>
                    <a:pt x="986" y="867"/>
                    <a:pt x="1320" y="1033"/>
                    <a:pt x="1687" y="1200"/>
                  </a:cubicBezTo>
                  <a:cubicBezTo>
                    <a:pt x="2954" y="1834"/>
                    <a:pt x="4189" y="2501"/>
                    <a:pt x="5356" y="3202"/>
                  </a:cubicBezTo>
                  <a:cubicBezTo>
                    <a:pt x="8992" y="5370"/>
                    <a:pt x="12361" y="7972"/>
                    <a:pt x="15263" y="11041"/>
                  </a:cubicBezTo>
                  <a:cubicBezTo>
                    <a:pt x="17131" y="13042"/>
                    <a:pt x="18699" y="15310"/>
                    <a:pt x="19933" y="17812"/>
                  </a:cubicBezTo>
                  <a:cubicBezTo>
                    <a:pt x="19985" y="17915"/>
                    <a:pt x="20068" y="17957"/>
                    <a:pt x="20153" y="17957"/>
                  </a:cubicBezTo>
                  <a:cubicBezTo>
                    <a:pt x="20345" y="17957"/>
                    <a:pt x="20549" y="17743"/>
                    <a:pt x="20434" y="17512"/>
                  </a:cubicBezTo>
                  <a:cubicBezTo>
                    <a:pt x="16764" y="10007"/>
                    <a:pt x="9626" y="4503"/>
                    <a:pt x="2287" y="867"/>
                  </a:cubicBezTo>
                  <a:cubicBezTo>
                    <a:pt x="1654" y="566"/>
                    <a:pt x="1086" y="300"/>
                    <a:pt x="453" y="33"/>
                  </a:cubicBezTo>
                  <a:cubicBezTo>
                    <a:pt x="409" y="11"/>
                    <a:pt x="367" y="1"/>
                    <a:pt x="3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4" name="Google Shape;2224;p26"/>
            <p:cNvSpPr/>
            <p:nvPr/>
          </p:nvSpPr>
          <p:spPr>
            <a:xfrm>
              <a:off x="590575" y="3651400"/>
              <a:ext cx="209350" cy="86125"/>
            </a:xfrm>
            <a:custGeom>
              <a:avLst/>
              <a:gdLst/>
              <a:ahLst/>
              <a:cxnLst/>
              <a:rect l="l" t="t" r="r" b="b"/>
              <a:pathLst>
                <a:path w="8374" h="3445" extrusionOk="0">
                  <a:moveTo>
                    <a:pt x="1319" y="0"/>
                  </a:moveTo>
                  <a:cubicBezTo>
                    <a:pt x="899" y="0"/>
                    <a:pt x="459" y="41"/>
                    <a:pt x="1" y="146"/>
                  </a:cubicBezTo>
                  <a:cubicBezTo>
                    <a:pt x="535" y="914"/>
                    <a:pt x="1168" y="1414"/>
                    <a:pt x="1769" y="1814"/>
                  </a:cubicBezTo>
                  <a:cubicBezTo>
                    <a:pt x="2403" y="2248"/>
                    <a:pt x="3070" y="2581"/>
                    <a:pt x="3770" y="2815"/>
                  </a:cubicBezTo>
                  <a:cubicBezTo>
                    <a:pt x="4437" y="3082"/>
                    <a:pt x="5205" y="3282"/>
                    <a:pt x="5939" y="3382"/>
                  </a:cubicBezTo>
                  <a:cubicBezTo>
                    <a:pt x="6300" y="3413"/>
                    <a:pt x="6669" y="3445"/>
                    <a:pt x="7049" y="3445"/>
                  </a:cubicBezTo>
                  <a:cubicBezTo>
                    <a:pt x="7475" y="3445"/>
                    <a:pt x="7915" y="3405"/>
                    <a:pt x="8374" y="3282"/>
                  </a:cubicBezTo>
                  <a:cubicBezTo>
                    <a:pt x="7807" y="2581"/>
                    <a:pt x="7206" y="2081"/>
                    <a:pt x="6572" y="1614"/>
                  </a:cubicBezTo>
                  <a:cubicBezTo>
                    <a:pt x="5939" y="1214"/>
                    <a:pt x="5271" y="880"/>
                    <a:pt x="4571" y="613"/>
                  </a:cubicBezTo>
                  <a:cubicBezTo>
                    <a:pt x="3904" y="380"/>
                    <a:pt x="3170" y="146"/>
                    <a:pt x="2403" y="80"/>
                  </a:cubicBezTo>
                  <a:cubicBezTo>
                    <a:pt x="2056" y="32"/>
                    <a:pt x="1695" y="0"/>
                    <a:pt x="13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5" name="Google Shape;2225;p26"/>
            <p:cNvSpPr/>
            <p:nvPr/>
          </p:nvSpPr>
          <p:spPr>
            <a:xfrm>
              <a:off x="824925" y="3581650"/>
              <a:ext cx="57550" cy="209350"/>
            </a:xfrm>
            <a:custGeom>
              <a:avLst/>
              <a:gdLst/>
              <a:ahLst/>
              <a:cxnLst/>
              <a:rect l="l" t="t" r="r" b="b"/>
              <a:pathLst>
                <a:path w="2302" h="8374" extrusionOk="0">
                  <a:moveTo>
                    <a:pt x="200" y="1"/>
                  </a:moveTo>
                  <a:cubicBezTo>
                    <a:pt x="34" y="801"/>
                    <a:pt x="0" y="1535"/>
                    <a:pt x="34" y="2236"/>
                  </a:cubicBezTo>
                  <a:cubicBezTo>
                    <a:pt x="67" y="2970"/>
                    <a:pt x="167" y="3670"/>
                    <a:pt x="334" y="4371"/>
                  </a:cubicBezTo>
                  <a:cubicBezTo>
                    <a:pt x="501" y="5038"/>
                    <a:pt x="701" y="5738"/>
                    <a:pt x="1001" y="6405"/>
                  </a:cubicBezTo>
                  <a:cubicBezTo>
                    <a:pt x="1301" y="7073"/>
                    <a:pt x="1635" y="7740"/>
                    <a:pt x="2135" y="8374"/>
                  </a:cubicBezTo>
                  <a:cubicBezTo>
                    <a:pt x="2302" y="7606"/>
                    <a:pt x="2302" y="6872"/>
                    <a:pt x="2302" y="6139"/>
                  </a:cubicBezTo>
                  <a:cubicBezTo>
                    <a:pt x="2235" y="5405"/>
                    <a:pt x="2169" y="4704"/>
                    <a:pt x="2002" y="4004"/>
                  </a:cubicBezTo>
                  <a:cubicBezTo>
                    <a:pt x="1835" y="3337"/>
                    <a:pt x="1635" y="2603"/>
                    <a:pt x="1335" y="1969"/>
                  </a:cubicBezTo>
                  <a:cubicBezTo>
                    <a:pt x="1034" y="1302"/>
                    <a:pt x="701" y="635"/>
                    <a:pt x="2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26"/>
            <p:cNvSpPr/>
            <p:nvPr/>
          </p:nvSpPr>
          <p:spPr>
            <a:xfrm>
              <a:off x="683975" y="3778425"/>
              <a:ext cx="203525" cy="72200"/>
            </a:xfrm>
            <a:custGeom>
              <a:avLst/>
              <a:gdLst/>
              <a:ahLst/>
              <a:cxnLst/>
              <a:rect l="l" t="t" r="r" b="b"/>
              <a:pathLst>
                <a:path w="8141" h="2888" extrusionOk="0">
                  <a:moveTo>
                    <a:pt x="7320" y="1"/>
                  </a:moveTo>
                  <a:cubicBezTo>
                    <a:pt x="6835" y="1"/>
                    <a:pt x="6367" y="38"/>
                    <a:pt x="5872" y="102"/>
                  </a:cubicBezTo>
                  <a:cubicBezTo>
                    <a:pt x="5171" y="202"/>
                    <a:pt x="4471" y="369"/>
                    <a:pt x="3804" y="636"/>
                  </a:cubicBezTo>
                  <a:cubicBezTo>
                    <a:pt x="3137" y="869"/>
                    <a:pt x="2469" y="1170"/>
                    <a:pt x="1836" y="1503"/>
                  </a:cubicBezTo>
                  <a:cubicBezTo>
                    <a:pt x="1202" y="1870"/>
                    <a:pt x="601" y="2304"/>
                    <a:pt x="1" y="2838"/>
                  </a:cubicBezTo>
                  <a:cubicBezTo>
                    <a:pt x="280" y="2872"/>
                    <a:pt x="551" y="2887"/>
                    <a:pt x="817" y="2887"/>
                  </a:cubicBezTo>
                  <a:cubicBezTo>
                    <a:pt x="1313" y="2887"/>
                    <a:pt x="1791" y="2836"/>
                    <a:pt x="2269" y="2771"/>
                  </a:cubicBezTo>
                  <a:cubicBezTo>
                    <a:pt x="2970" y="2637"/>
                    <a:pt x="3670" y="2471"/>
                    <a:pt x="4337" y="2204"/>
                  </a:cubicBezTo>
                  <a:cubicBezTo>
                    <a:pt x="5005" y="1970"/>
                    <a:pt x="5672" y="1670"/>
                    <a:pt x="6305" y="1336"/>
                  </a:cubicBezTo>
                  <a:cubicBezTo>
                    <a:pt x="6939" y="1003"/>
                    <a:pt x="7540" y="603"/>
                    <a:pt x="8140" y="36"/>
                  </a:cubicBezTo>
                  <a:cubicBezTo>
                    <a:pt x="7857" y="12"/>
                    <a:pt x="7585" y="1"/>
                    <a:pt x="73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26"/>
            <p:cNvSpPr/>
            <p:nvPr/>
          </p:nvSpPr>
          <p:spPr>
            <a:xfrm>
              <a:off x="916650" y="3645050"/>
              <a:ext cx="57575" cy="209325"/>
            </a:xfrm>
            <a:custGeom>
              <a:avLst/>
              <a:gdLst/>
              <a:ahLst/>
              <a:cxnLst/>
              <a:rect l="l" t="t" r="r" b="b"/>
              <a:pathLst>
                <a:path w="2303" h="8373" extrusionOk="0">
                  <a:moveTo>
                    <a:pt x="201" y="0"/>
                  </a:moveTo>
                  <a:cubicBezTo>
                    <a:pt x="34" y="801"/>
                    <a:pt x="1" y="1534"/>
                    <a:pt x="34" y="2268"/>
                  </a:cubicBezTo>
                  <a:cubicBezTo>
                    <a:pt x="67" y="2969"/>
                    <a:pt x="167" y="3669"/>
                    <a:pt x="334" y="4370"/>
                  </a:cubicBezTo>
                  <a:cubicBezTo>
                    <a:pt x="501" y="5037"/>
                    <a:pt x="701" y="5771"/>
                    <a:pt x="1001" y="6438"/>
                  </a:cubicBezTo>
                  <a:cubicBezTo>
                    <a:pt x="1302" y="7105"/>
                    <a:pt x="1635" y="7772"/>
                    <a:pt x="2135" y="8373"/>
                  </a:cubicBezTo>
                  <a:cubicBezTo>
                    <a:pt x="2302" y="7639"/>
                    <a:pt x="2302" y="6872"/>
                    <a:pt x="2302" y="6138"/>
                  </a:cubicBezTo>
                  <a:cubicBezTo>
                    <a:pt x="2236" y="5437"/>
                    <a:pt x="2169" y="4703"/>
                    <a:pt x="2002" y="4003"/>
                  </a:cubicBezTo>
                  <a:cubicBezTo>
                    <a:pt x="1835" y="3336"/>
                    <a:pt x="1635" y="2635"/>
                    <a:pt x="1335" y="1968"/>
                  </a:cubicBezTo>
                  <a:cubicBezTo>
                    <a:pt x="1035" y="1301"/>
                    <a:pt x="701" y="634"/>
                    <a:pt x="2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26"/>
            <p:cNvSpPr/>
            <p:nvPr/>
          </p:nvSpPr>
          <p:spPr>
            <a:xfrm>
              <a:off x="775725" y="3842000"/>
              <a:ext cx="203500" cy="72200"/>
            </a:xfrm>
            <a:custGeom>
              <a:avLst/>
              <a:gdLst/>
              <a:ahLst/>
              <a:cxnLst/>
              <a:rect l="l" t="t" r="r" b="b"/>
              <a:pathLst>
                <a:path w="8140" h="2888" extrusionOk="0">
                  <a:moveTo>
                    <a:pt x="7174" y="1"/>
                  </a:moveTo>
                  <a:cubicBezTo>
                    <a:pt x="6740" y="1"/>
                    <a:pt x="6317" y="36"/>
                    <a:pt x="5871" y="94"/>
                  </a:cubicBezTo>
                  <a:cubicBezTo>
                    <a:pt x="5171" y="228"/>
                    <a:pt x="4470" y="395"/>
                    <a:pt x="3803" y="628"/>
                  </a:cubicBezTo>
                  <a:cubicBezTo>
                    <a:pt x="3136" y="895"/>
                    <a:pt x="2469" y="1162"/>
                    <a:pt x="1835" y="1495"/>
                  </a:cubicBezTo>
                  <a:cubicBezTo>
                    <a:pt x="1201" y="1862"/>
                    <a:pt x="567" y="2296"/>
                    <a:pt x="0" y="2830"/>
                  </a:cubicBezTo>
                  <a:cubicBezTo>
                    <a:pt x="316" y="2869"/>
                    <a:pt x="621" y="2888"/>
                    <a:pt x="921" y="2888"/>
                  </a:cubicBezTo>
                  <a:cubicBezTo>
                    <a:pt x="1380" y="2888"/>
                    <a:pt x="1824" y="2844"/>
                    <a:pt x="2269" y="2763"/>
                  </a:cubicBezTo>
                  <a:cubicBezTo>
                    <a:pt x="2969" y="2630"/>
                    <a:pt x="3670" y="2463"/>
                    <a:pt x="4337" y="2229"/>
                  </a:cubicBezTo>
                  <a:cubicBezTo>
                    <a:pt x="5004" y="1962"/>
                    <a:pt x="5671" y="1662"/>
                    <a:pt x="6305" y="1329"/>
                  </a:cubicBezTo>
                  <a:cubicBezTo>
                    <a:pt x="6939" y="995"/>
                    <a:pt x="7539" y="595"/>
                    <a:pt x="8139" y="61"/>
                  </a:cubicBezTo>
                  <a:cubicBezTo>
                    <a:pt x="7804" y="19"/>
                    <a:pt x="7486" y="1"/>
                    <a:pt x="71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26"/>
            <p:cNvSpPr/>
            <p:nvPr/>
          </p:nvSpPr>
          <p:spPr>
            <a:xfrm>
              <a:off x="1002550" y="3700075"/>
              <a:ext cx="47550" cy="214350"/>
            </a:xfrm>
            <a:custGeom>
              <a:avLst/>
              <a:gdLst/>
              <a:ahLst/>
              <a:cxnLst/>
              <a:rect l="l" t="t" r="r" b="b"/>
              <a:pathLst>
                <a:path w="1902" h="8574" extrusionOk="0">
                  <a:moveTo>
                    <a:pt x="434" y="1"/>
                  </a:moveTo>
                  <a:cubicBezTo>
                    <a:pt x="167" y="768"/>
                    <a:pt x="100" y="1502"/>
                    <a:pt x="67" y="2236"/>
                  </a:cubicBezTo>
                  <a:cubicBezTo>
                    <a:pt x="0" y="2969"/>
                    <a:pt x="67" y="3670"/>
                    <a:pt x="134" y="4404"/>
                  </a:cubicBezTo>
                  <a:cubicBezTo>
                    <a:pt x="234" y="5104"/>
                    <a:pt x="334" y="5805"/>
                    <a:pt x="567" y="6505"/>
                  </a:cubicBezTo>
                  <a:cubicBezTo>
                    <a:pt x="801" y="7172"/>
                    <a:pt x="1068" y="7906"/>
                    <a:pt x="1468" y="8573"/>
                  </a:cubicBezTo>
                  <a:cubicBezTo>
                    <a:pt x="1735" y="7806"/>
                    <a:pt x="1802" y="7106"/>
                    <a:pt x="1835" y="6338"/>
                  </a:cubicBezTo>
                  <a:cubicBezTo>
                    <a:pt x="1902" y="5605"/>
                    <a:pt x="1835" y="4904"/>
                    <a:pt x="1768" y="4170"/>
                  </a:cubicBezTo>
                  <a:cubicBezTo>
                    <a:pt x="1668" y="3470"/>
                    <a:pt x="1568" y="2769"/>
                    <a:pt x="1335" y="2069"/>
                  </a:cubicBezTo>
                  <a:cubicBezTo>
                    <a:pt x="1135" y="1402"/>
                    <a:pt x="834" y="668"/>
                    <a:pt x="4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26"/>
            <p:cNvSpPr/>
            <p:nvPr/>
          </p:nvSpPr>
          <p:spPr>
            <a:xfrm>
              <a:off x="841600" y="3899400"/>
              <a:ext cx="209350" cy="57125"/>
            </a:xfrm>
            <a:custGeom>
              <a:avLst/>
              <a:gdLst/>
              <a:ahLst/>
              <a:cxnLst/>
              <a:rect l="l" t="t" r="r" b="b"/>
              <a:pathLst>
                <a:path w="8374" h="2285" extrusionOk="0">
                  <a:moveTo>
                    <a:pt x="6138" y="0"/>
                  </a:moveTo>
                  <a:cubicBezTo>
                    <a:pt x="5404" y="33"/>
                    <a:pt x="4704" y="133"/>
                    <a:pt x="4003" y="300"/>
                  </a:cubicBezTo>
                  <a:cubicBezTo>
                    <a:pt x="3336" y="467"/>
                    <a:pt x="2636" y="667"/>
                    <a:pt x="1969" y="967"/>
                  </a:cubicBezTo>
                  <a:cubicBezTo>
                    <a:pt x="1301" y="1234"/>
                    <a:pt x="634" y="1601"/>
                    <a:pt x="0" y="2068"/>
                  </a:cubicBezTo>
                  <a:cubicBezTo>
                    <a:pt x="581" y="2238"/>
                    <a:pt x="1127" y="2284"/>
                    <a:pt x="1651" y="2284"/>
                  </a:cubicBezTo>
                  <a:cubicBezTo>
                    <a:pt x="1849" y="2284"/>
                    <a:pt x="2043" y="2277"/>
                    <a:pt x="2235" y="2268"/>
                  </a:cubicBezTo>
                  <a:cubicBezTo>
                    <a:pt x="2969" y="2202"/>
                    <a:pt x="3670" y="2135"/>
                    <a:pt x="4370" y="1968"/>
                  </a:cubicBezTo>
                  <a:cubicBezTo>
                    <a:pt x="5037" y="1801"/>
                    <a:pt x="5738" y="1601"/>
                    <a:pt x="6405" y="1301"/>
                  </a:cubicBezTo>
                  <a:cubicBezTo>
                    <a:pt x="7072" y="1001"/>
                    <a:pt x="7739" y="667"/>
                    <a:pt x="8373" y="167"/>
                  </a:cubicBezTo>
                  <a:cubicBezTo>
                    <a:pt x="7573" y="0"/>
                    <a:pt x="6839" y="0"/>
                    <a:pt x="61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1" name="Google Shape;2231;p26"/>
            <p:cNvSpPr/>
            <p:nvPr/>
          </p:nvSpPr>
          <p:spPr>
            <a:xfrm>
              <a:off x="943350" y="4140400"/>
              <a:ext cx="688000" cy="414475"/>
            </a:xfrm>
            <a:custGeom>
              <a:avLst/>
              <a:gdLst/>
              <a:ahLst/>
              <a:cxnLst/>
              <a:rect l="l" t="t" r="r" b="b"/>
              <a:pathLst>
                <a:path w="27520" h="16579" extrusionOk="0">
                  <a:moveTo>
                    <a:pt x="0" y="0"/>
                  </a:moveTo>
                  <a:lnTo>
                    <a:pt x="0" y="6972"/>
                  </a:lnTo>
                  <a:cubicBezTo>
                    <a:pt x="0" y="12242"/>
                    <a:pt x="4336" y="16579"/>
                    <a:pt x="9640" y="16579"/>
                  </a:cubicBezTo>
                  <a:lnTo>
                    <a:pt x="17913" y="16579"/>
                  </a:lnTo>
                  <a:cubicBezTo>
                    <a:pt x="23183" y="16579"/>
                    <a:pt x="27520" y="12242"/>
                    <a:pt x="27520" y="6972"/>
                  </a:cubicBezTo>
                  <a:lnTo>
                    <a:pt x="2752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2" name="Google Shape;2232;p26"/>
            <p:cNvSpPr/>
            <p:nvPr/>
          </p:nvSpPr>
          <p:spPr>
            <a:xfrm>
              <a:off x="943350" y="4228800"/>
              <a:ext cx="689675" cy="11700"/>
            </a:xfrm>
            <a:custGeom>
              <a:avLst/>
              <a:gdLst/>
              <a:ahLst/>
              <a:cxnLst/>
              <a:rect l="l" t="t" r="r" b="b"/>
              <a:pathLst>
                <a:path w="27587" h="468" extrusionOk="0">
                  <a:moveTo>
                    <a:pt x="0" y="0"/>
                  </a:moveTo>
                  <a:lnTo>
                    <a:pt x="0" y="467"/>
                  </a:lnTo>
                  <a:lnTo>
                    <a:pt x="27586" y="467"/>
                  </a:lnTo>
                  <a:lnTo>
                    <a:pt x="275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26"/>
            <p:cNvSpPr/>
            <p:nvPr/>
          </p:nvSpPr>
          <p:spPr>
            <a:xfrm>
              <a:off x="943350" y="4273825"/>
              <a:ext cx="688000" cy="68400"/>
            </a:xfrm>
            <a:custGeom>
              <a:avLst/>
              <a:gdLst/>
              <a:ahLst/>
              <a:cxnLst/>
              <a:rect l="l" t="t" r="r" b="b"/>
              <a:pathLst>
                <a:path w="27520" h="2736" extrusionOk="0">
                  <a:moveTo>
                    <a:pt x="0" y="0"/>
                  </a:moveTo>
                  <a:lnTo>
                    <a:pt x="0" y="901"/>
                  </a:lnTo>
                  <a:cubicBezTo>
                    <a:pt x="434" y="901"/>
                    <a:pt x="667" y="1201"/>
                    <a:pt x="1001" y="1668"/>
                  </a:cubicBezTo>
                  <a:cubicBezTo>
                    <a:pt x="1368" y="2135"/>
                    <a:pt x="1835" y="2736"/>
                    <a:pt x="2769" y="2736"/>
                  </a:cubicBezTo>
                  <a:cubicBezTo>
                    <a:pt x="3669" y="2736"/>
                    <a:pt x="4136" y="2169"/>
                    <a:pt x="4503" y="1668"/>
                  </a:cubicBezTo>
                  <a:cubicBezTo>
                    <a:pt x="4837" y="1168"/>
                    <a:pt x="5104" y="901"/>
                    <a:pt x="5504" y="901"/>
                  </a:cubicBezTo>
                  <a:cubicBezTo>
                    <a:pt x="5938" y="901"/>
                    <a:pt x="6171" y="1201"/>
                    <a:pt x="6505" y="1668"/>
                  </a:cubicBezTo>
                  <a:cubicBezTo>
                    <a:pt x="6872" y="2135"/>
                    <a:pt x="7339" y="2736"/>
                    <a:pt x="8273" y="2736"/>
                  </a:cubicBezTo>
                  <a:cubicBezTo>
                    <a:pt x="9173" y="2736"/>
                    <a:pt x="9640" y="2169"/>
                    <a:pt x="10007" y="1668"/>
                  </a:cubicBezTo>
                  <a:cubicBezTo>
                    <a:pt x="10341" y="1168"/>
                    <a:pt x="10608" y="901"/>
                    <a:pt x="11008" y="901"/>
                  </a:cubicBezTo>
                  <a:cubicBezTo>
                    <a:pt x="11442" y="901"/>
                    <a:pt x="11675" y="1201"/>
                    <a:pt x="12009" y="1668"/>
                  </a:cubicBezTo>
                  <a:cubicBezTo>
                    <a:pt x="12376" y="2135"/>
                    <a:pt x="12843" y="2736"/>
                    <a:pt x="13777" y="2736"/>
                  </a:cubicBezTo>
                  <a:cubicBezTo>
                    <a:pt x="14677" y="2736"/>
                    <a:pt x="15144" y="2169"/>
                    <a:pt x="15511" y="1668"/>
                  </a:cubicBezTo>
                  <a:cubicBezTo>
                    <a:pt x="15845" y="1168"/>
                    <a:pt x="16112" y="901"/>
                    <a:pt x="16512" y="901"/>
                  </a:cubicBezTo>
                  <a:cubicBezTo>
                    <a:pt x="16946" y="901"/>
                    <a:pt x="17179" y="1201"/>
                    <a:pt x="17513" y="1668"/>
                  </a:cubicBezTo>
                  <a:cubicBezTo>
                    <a:pt x="17880" y="2135"/>
                    <a:pt x="18347" y="2736"/>
                    <a:pt x="19281" y="2736"/>
                  </a:cubicBezTo>
                  <a:cubicBezTo>
                    <a:pt x="20181" y="2736"/>
                    <a:pt x="20648" y="2169"/>
                    <a:pt x="21015" y="1668"/>
                  </a:cubicBezTo>
                  <a:cubicBezTo>
                    <a:pt x="21349" y="1168"/>
                    <a:pt x="21616" y="901"/>
                    <a:pt x="22016" y="901"/>
                  </a:cubicBezTo>
                  <a:cubicBezTo>
                    <a:pt x="22449" y="901"/>
                    <a:pt x="22683" y="1201"/>
                    <a:pt x="23017" y="1668"/>
                  </a:cubicBezTo>
                  <a:cubicBezTo>
                    <a:pt x="23417" y="2135"/>
                    <a:pt x="23850" y="2736"/>
                    <a:pt x="24784" y="2736"/>
                  </a:cubicBezTo>
                  <a:cubicBezTo>
                    <a:pt x="25685" y="2736"/>
                    <a:pt x="26152" y="2135"/>
                    <a:pt x="26519" y="1668"/>
                  </a:cubicBezTo>
                  <a:cubicBezTo>
                    <a:pt x="26853" y="1168"/>
                    <a:pt x="27086" y="901"/>
                    <a:pt x="27520" y="901"/>
                  </a:cubicBezTo>
                  <a:lnTo>
                    <a:pt x="27520" y="0"/>
                  </a:lnTo>
                  <a:cubicBezTo>
                    <a:pt x="26619" y="0"/>
                    <a:pt x="26152" y="567"/>
                    <a:pt x="25785" y="1068"/>
                  </a:cubicBezTo>
                  <a:cubicBezTo>
                    <a:pt x="25452" y="1568"/>
                    <a:pt x="25218" y="1835"/>
                    <a:pt x="24784" y="1835"/>
                  </a:cubicBezTo>
                  <a:cubicBezTo>
                    <a:pt x="24351" y="1835"/>
                    <a:pt x="24117" y="1535"/>
                    <a:pt x="23784" y="1068"/>
                  </a:cubicBezTo>
                  <a:cubicBezTo>
                    <a:pt x="23383" y="634"/>
                    <a:pt x="22950" y="0"/>
                    <a:pt x="22016" y="0"/>
                  </a:cubicBezTo>
                  <a:cubicBezTo>
                    <a:pt x="21115" y="0"/>
                    <a:pt x="20648" y="567"/>
                    <a:pt x="20281" y="1068"/>
                  </a:cubicBezTo>
                  <a:cubicBezTo>
                    <a:pt x="19948" y="1568"/>
                    <a:pt x="19681" y="1835"/>
                    <a:pt x="19281" y="1835"/>
                  </a:cubicBezTo>
                  <a:cubicBezTo>
                    <a:pt x="18847" y="1835"/>
                    <a:pt x="18613" y="1535"/>
                    <a:pt x="18280" y="1068"/>
                  </a:cubicBezTo>
                  <a:cubicBezTo>
                    <a:pt x="17880" y="634"/>
                    <a:pt x="17446" y="0"/>
                    <a:pt x="16512" y="0"/>
                  </a:cubicBezTo>
                  <a:cubicBezTo>
                    <a:pt x="15611" y="0"/>
                    <a:pt x="15144" y="567"/>
                    <a:pt x="14777" y="1068"/>
                  </a:cubicBezTo>
                  <a:cubicBezTo>
                    <a:pt x="14444" y="1568"/>
                    <a:pt x="14177" y="1835"/>
                    <a:pt x="13777" y="1835"/>
                  </a:cubicBezTo>
                  <a:cubicBezTo>
                    <a:pt x="13343" y="1835"/>
                    <a:pt x="13109" y="1535"/>
                    <a:pt x="12776" y="1068"/>
                  </a:cubicBezTo>
                  <a:cubicBezTo>
                    <a:pt x="12376" y="634"/>
                    <a:pt x="11942" y="0"/>
                    <a:pt x="11008" y="0"/>
                  </a:cubicBezTo>
                  <a:cubicBezTo>
                    <a:pt x="10107" y="0"/>
                    <a:pt x="9640" y="567"/>
                    <a:pt x="9273" y="1068"/>
                  </a:cubicBezTo>
                  <a:cubicBezTo>
                    <a:pt x="8940" y="1568"/>
                    <a:pt x="8673" y="1835"/>
                    <a:pt x="8273" y="1835"/>
                  </a:cubicBezTo>
                  <a:cubicBezTo>
                    <a:pt x="7839" y="1835"/>
                    <a:pt x="7605" y="1535"/>
                    <a:pt x="7272" y="1068"/>
                  </a:cubicBezTo>
                  <a:cubicBezTo>
                    <a:pt x="6872" y="634"/>
                    <a:pt x="6438" y="0"/>
                    <a:pt x="5504" y="0"/>
                  </a:cubicBezTo>
                  <a:cubicBezTo>
                    <a:pt x="4603" y="0"/>
                    <a:pt x="4136" y="567"/>
                    <a:pt x="3769" y="1068"/>
                  </a:cubicBezTo>
                  <a:cubicBezTo>
                    <a:pt x="3436" y="1568"/>
                    <a:pt x="3169" y="1835"/>
                    <a:pt x="2769" y="1835"/>
                  </a:cubicBezTo>
                  <a:cubicBezTo>
                    <a:pt x="2335" y="1835"/>
                    <a:pt x="2102" y="1535"/>
                    <a:pt x="1768" y="1068"/>
                  </a:cubicBezTo>
                  <a:cubicBezTo>
                    <a:pt x="1368" y="634"/>
                    <a:pt x="934" y="0"/>
                    <a:pt x="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26"/>
            <p:cNvSpPr/>
            <p:nvPr/>
          </p:nvSpPr>
          <p:spPr>
            <a:xfrm>
              <a:off x="1262725" y="4140400"/>
              <a:ext cx="368625" cy="414475"/>
            </a:xfrm>
            <a:custGeom>
              <a:avLst/>
              <a:gdLst/>
              <a:ahLst/>
              <a:cxnLst/>
              <a:rect l="l" t="t" r="r" b="b"/>
              <a:pathLst>
                <a:path w="14745" h="16579" extrusionOk="0">
                  <a:moveTo>
                    <a:pt x="9641" y="0"/>
                  </a:moveTo>
                  <a:lnTo>
                    <a:pt x="9641" y="6972"/>
                  </a:lnTo>
                  <a:cubicBezTo>
                    <a:pt x="9641" y="12242"/>
                    <a:pt x="5271" y="16579"/>
                    <a:pt x="1" y="16579"/>
                  </a:cubicBezTo>
                  <a:lnTo>
                    <a:pt x="5138" y="16579"/>
                  </a:lnTo>
                  <a:cubicBezTo>
                    <a:pt x="10408" y="16579"/>
                    <a:pt x="14745" y="12242"/>
                    <a:pt x="14745" y="6972"/>
                  </a:cubicBezTo>
                  <a:lnTo>
                    <a:pt x="14745" y="0"/>
                  </a:lnTo>
                  <a:close/>
                </a:path>
              </a:pathLst>
            </a:custGeom>
            <a:solidFill>
              <a:srgbClr val="F2B6B6">
                <a:alpha val="66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26"/>
            <p:cNvSpPr/>
            <p:nvPr/>
          </p:nvSpPr>
          <p:spPr>
            <a:xfrm>
              <a:off x="921650" y="4108700"/>
              <a:ext cx="733050" cy="65075"/>
            </a:xfrm>
            <a:custGeom>
              <a:avLst/>
              <a:gdLst/>
              <a:ahLst/>
              <a:cxnLst/>
              <a:rect l="l" t="t" r="r" b="b"/>
              <a:pathLst>
                <a:path w="29322" h="2603" extrusionOk="0">
                  <a:moveTo>
                    <a:pt x="1" y="1"/>
                  </a:moveTo>
                  <a:lnTo>
                    <a:pt x="1" y="2603"/>
                  </a:lnTo>
                  <a:lnTo>
                    <a:pt x="29322" y="2603"/>
                  </a:lnTo>
                  <a:lnTo>
                    <a:pt x="293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36" name="Google Shape;2236;p26"/>
          <p:cNvSpPr/>
          <p:nvPr/>
        </p:nvSpPr>
        <p:spPr>
          <a:xfrm>
            <a:off x="7368825" y="1673275"/>
            <a:ext cx="190000" cy="268400"/>
          </a:xfrm>
          <a:custGeom>
            <a:avLst/>
            <a:gdLst/>
            <a:ahLst/>
            <a:cxnLst/>
            <a:rect l="l" t="t" r="r" b="b"/>
            <a:pathLst>
              <a:path w="7600" h="10736" extrusionOk="0">
                <a:moveTo>
                  <a:pt x="3891" y="0"/>
                </a:moveTo>
                <a:cubicBezTo>
                  <a:pt x="3860" y="122"/>
                  <a:pt x="3435" y="2219"/>
                  <a:pt x="2097" y="3891"/>
                </a:cubicBezTo>
                <a:cubicBezTo>
                  <a:pt x="699" y="5623"/>
                  <a:pt x="0" y="7964"/>
                  <a:pt x="1186" y="9879"/>
                </a:cubicBezTo>
                <a:cubicBezTo>
                  <a:pt x="1577" y="10521"/>
                  <a:pt x="2004" y="10736"/>
                  <a:pt x="2401" y="10736"/>
                </a:cubicBezTo>
                <a:cubicBezTo>
                  <a:pt x="3208" y="10736"/>
                  <a:pt x="3891" y="9848"/>
                  <a:pt x="3891" y="9848"/>
                </a:cubicBezTo>
                <a:cubicBezTo>
                  <a:pt x="3891" y="9848"/>
                  <a:pt x="4210" y="10609"/>
                  <a:pt x="4826" y="10609"/>
                </a:cubicBezTo>
                <a:cubicBezTo>
                  <a:pt x="4895" y="10609"/>
                  <a:pt x="4969" y="10599"/>
                  <a:pt x="5046" y="10578"/>
                </a:cubicBezTo>
                <a:cubicBezTo>
                  <a:pt x="5806" y="10395"/>
                  <a:pt x="7599" y="7538"/>
                  <a:pt x="6353" y="4742"/>
                </a:cubicBezTo>
                <a:cubicBezTo>
                  <a:pt x="5107" y="1915"/>
                  <a:pt x="4012" y="1307"/>
                  <a:pt x="38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26"/>
          <p:cNvSpPr/>
          <p:nvPr/>
        </p:nvSpPr>
        <p:spPr>
          <a:xfrm>
            <a:off x="7384025" y="1974175"/>
            <a:ext cx="171000" cy="217475"/>
          </a:xfrm>
          <a:custGeom>
            <a:avLst/>
            <a:gdLst/>
            <a:ahLst/>
            <a:cxnLst/>
            <a:rect l="l" t="t" r="r" b="b"/>
            <a:pathLst>
              <a:path w="6840" h="8699" extrusionOk="0">
                <a:moveTo>
                  <a:pt x="1094" y="1"/>
                </a:moveTo>
                <a:cubicBezTo>
                  <a:pt x="1094" y="1"/>
                  <a:pt x="0" y="5806"/>
                  <a:pt x="2614" y="7995"/>
                </a:cubicBezTo>
                <a:cubicBezTo>
                  <a:pt x="3221" y="8503"/>
                  <a:pt x="3774" y="8698"/>
                  <a:pt x="4266" y="8698"/>
                </a:cubicBezTo>
                <a:cubicBezTo>
                  <a:pt x="5890" y="8698"/>
                  <a:pt x="6839" y="6566"/>
                  <a:pt x="6839" y="6566"/>
                </a:cubicBezTo>
                <a:cubicBezTo>
                  <a:pt x="2553" y="3436"/>
                  <a:pt x="1094" y="1"/>
                  <a:pt x="1094" y="1"/>
                </a:cubicBezTo>
                <a:close/>
              </a:path>
            </a:pathLst>
          </a:custGeom>
          <a:solidFill>
            <a:srgbClr val="859B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38" name="Google Shape;2238;p26"/>
          <p:cNvGrpSpPr/>
          <p:nvPr/>
        </p:nvGrpSpPr>
        <p:grpSpPr>
          <a:xfrm>
            <a:off x="7384025" y="0"/>
            <a:ext cx="1563875" cy="2241000"/>
            <a:chOff x="3487425" y="480550"/>
            <a:chExt cx="1563875" cy="2241000"/>
          </a:xfrm>
        </p:grpSpPr>
        <p:sp>
          <p:nvSpPr>
            <p:cNvPr id="2239" name="Google Shape;2239;p26"/>
            <p:cNvSpPr/>
            <p:nvPr/>
          </p:nvSpPr>
          <p:spPr>
            <a:xfrm>
              <a:off x="4007175" y="1349850"/>
              <a:ext cx="608700" cy="399725"/>
            </a:xfrm>
            <a:custGeom>
              <a:avLst/>
              <a:gdLst/>
              <a:ahLst/>
              <a:cxnLst/>
              <a:rect l="l" t="t" r="r" b="b"/>
              <a:pathLst>
                <a:path w="24348" h="15989" extrusionOk="0">
                  <a:moveTo>
                    <a:pt x="1" y="1"/>
                  </a:moveTo>
                  <a:cubicBezTo>
                    <a:pt x="1" y="305"/>
                    <a:pt x="1" y="578"/>
                    <a:pt x="31" y="852"/>
                  </a:cubicBezTo>
                  <a:cubicBezTo>
                    <a:pt x="31" y="943"/>
                    <a:pt x="31" y="1004"/>
                    <a:pt x="31" y="1065"/>
                  </a:cubicBezTo>
                  <a:cubicBezTo>
                    <a:pt x="31" y="1095"/>
                    <a:pt x="31" y="1156"/>
                    <a:pt x="31" y="1186"/>
                  </a:cubicBezTo>
                  <a:cubicBezTo>
                    <a:pt x="31" y="1399"/>
                    <a:pt x="61" y="1612"/>
                    <a:pt x="61" y="1824"/>
                  </a:cubicBezTo>
                  <a:cubicBezTo>
                    <a:pt x="61" y="1855"/>
                    <a:pt x="92" y="1916"/>
                    <a:pt x="92" y="1946"/>
                  </a:cubicBezTo>
                  <a:cubicBezTo>
                    <a:pt x="92" y="2007"/>
                    <a:pt x="92" y="2068"/>
                    <a:pt x="92" y="2128"/>
                  </a:cubicBezTo>
                  <a:cubicBezTo>
                    <a:pt x="122" y="2341"/>
                    <a:pt x="153" y="2554"/>
                    <a:pt x="153" y="2767"/>
                  </a:cubicBezTo>
                  <a:cubicBezTo>
                    <a:pt x="183" y="2858"/>
                    <a:pt x="183" y="2979"/>
                    <a:pt x="213" y="3101"/>
                  </a:cubicBezTo>
                  <a:cubicBezTo>
                    <a:pt x="244" y="3283"/>
                    <a:pt x="274" y="3496"/>
                    <a:pt x="305" y="3709"/>
                  </a:cubicBezTo>
                  <a:cubicBezTo>
                    <a:pt x="335" y="3831"/>
                    <a:pt x="335" y="3922"/>
                    <a:pt x="365" y="4043"/>
                  </a:cubicBezTo>
                  <a:cubicBezTo>
                    <a:pt x="396" y="4226"/>
                    <a:pt x="426" y="4408"/>
                    <a:pt x="487" y="4590"/>
                  </a:cubicBezTo>
                  <a:cubicBezTo>
                    <a:pt x="487" y="4621"/>
                    <a:pt x="487" y="4651"/>
                    <a:pt x="487" y="4682"/>
                  </a:cubicBezTo>
                  <a:cubicBezTo>
                    <a:pt x="517" y="4773"/>
                    <a:pt x="548" y="4894"/>
                    <a:pt x="548" y="4986"/>
                  </a:cubicBezTo>
                  <a:cubicBezTo>
                    <a:pt x="609" y="5198"/>
                    <a:pt x="669" y="5411"/>
                    <a:pt x="700" y="5624"/>
                  </a:cubicBezTo>
                  <a:cubicBezTo>
                    <a:pt x="730" y="5715"/>
                    <a:pt x="761" y="5837"/>
                    <a:pt x="791" y="5958"/>
                  </a:cubicBezTo>
                  <a:cubicBezTo>
                    <a:pt x="852" y="6080"/>
                    <a:pt x="882" y="6201"/>
                    <a:pt x="913" y="6323"/>
                  </a:cubicBezTo>
                  <a:cubicBezTo>
                    <a:pt x="943" y="6414"/>
                    <a:pt x="973" y="6505"/>
                    <a:pt x="1004" y="6566"/>
                  </a:cubicBezTo>
                  <a:cubicBezTo>
                    <a:pt x="1034" y="6688"/>
                    <a:pt x="1065" y="6779"/>
                    <a:pt x="1095" y="6900"/>
                  </a:cubicBezTo>
                  <a:cubicBezTo>
                    <a:pt x="1125" y="7022"/>
                    <a:pt x="1186" y="7113"/>
                    <a:pt x="1217" y="7235"/>
                  </a:cubicBezTo>
                  <a:cubicBezTo>
                    <a:pt x="1247" y="7326"/>
                    <a:pt x="1277" y="7417"/>
                    <a:pt x="1308" y="7539"/>
                  </a:cubicBezTo>
                  <a:cubicBezTo>
                    <a:pt x="1368" y="7630"/>
                    <a:pt x="1399" y="7752"/>
                    <a:pt x="1429" y="7843"/>
                  </a:cubicBezTo>
                  <a:cubicBezTo>
                    <a:pt x="1520" y="8056"/>
                    <a:pt x="1612" y="8268"/>
                    <a:pt x="1703" y="8481"/>
                  </a:cubicBezTo>
                  <a:cubicBezTo>
                    <a:pt x="1733" y="8572"/>
                    <a:pt x="1794" y="8694"/>
                    <a:pt x="1855" y="8785"/>
                  </a:cubicBezTo>
                  <a:cubicBezTo>
                    <a:pt x="1885" y="8846"/>
                    <a:pt x="1885" y="8907"/>
                    <a:pt x="1916" y="8967"/>
                  </a:cubicBezTo>
                  <a:cubicBezTo>
                    <a:pt x="2007" y="9119"/>
                    <a:pt x="2068" y="9271"/>
                    <a:pt x="2128" y="9423"/>
                  </a:cubicBezTo>
                  <a:cubicBezTo>
                    <a:pt x="2189" y="9545"/>
                    <a:pt x="2250" y="9636"/>
                    <a:pt x="2311" y="9758"/>
                  </a:cubicBezTo>
                  <a:lnTo>
                    <a:pt x="2311" y="9788"/>
                  </a:lnTo>
                  <a:cubicBezTo>
                    <a:pt x="2341" y="9818"/>
                    <a:pt x="2341" y="9818"/>
                    <a:pt x="2372" y="9849"/>
                  </a:cubicBezTo>
                  <a:cubicBezTo>
                    <a:pt x="2463" y="10031"/>
                    <a:pt x="2554" y="10214"/>
                    <a:pt x="2645" y="10396"/>
                  </a:cubicBezTo>
                  <a:cubicBezTo>
                    <a:pt x="2706" y="10487"/>
                    <a:pt x="2767" y="10609"/>
                    <a:pt x="2827" y="10700"/>
                  </a:cubicBezTo>
                  <a:cubicBezTo>
                    <a:pt x="2949" y="10913"/>
                    <a:pt x="3071" y="11125"/>
                    <a:pt x="3223" y="11338"/>
                  </a:cubicBezTo>
                  <a:cubicBezTo>
                    <a:pt x="3283" y="11429"/>
                    <a:pt x="3344" y="11521"/>
                    <a:pt x="3375" y="11612"/>
                  </a:cubicBezTo>
                  <a:cubicBezTo>
                    <a:pt x="3405" y="11612"/>
                    <a:pt x="3405" y="11642"/>
                    <a:pt x="3405" y="11642"/>
                  </a:cubicBezTo>
                  <a:cubicBezTo>
                    <a:pt x="3557" y="11885"/>
                    <a:pt x="3709" y="12098"/>
                    <a:pt x="3861" y="12280"/>
                  </a:cubicBezTo>
                  <a:cubicBezTo>
                    <a:pt x="3891" y="12341"/>
                    <a:pt x="3952" y="12432"/>
                    <a:pt x="4013" y="12493"/>
                  </a:cubicBezTo>
                  <a:cubicBezTo>
                    <a:pt x="4043" y="12524"/>
                    <a:pt x="4074" y="12584"/>
                    <a:pt x="4104" y="12615"/>
                  </a:cubicBezTo>
                  <a:cubicBezTo>
                    <a:pt x="4256" y="12828"/>
                    <a:pt x="4408" y="13040"/>
                    <a:pt x="4590" y="13253"/>
                  </a:cubicBezTo>
                  <a:cubicBezTo>
                    <a:pt x="4682" y="13344"/>
                    <a:pt x="4773" y="13466"/>
                    <a:pt x="4834" y="13557"/>
                  </a:cubicBezTo>
                  <a:cubicBezTo>
                    <a:pt x="5016" y="13770"/>
                    <a:pt x="5198" y="13952"/>
                    <a:pt x="5350" y="14135"/>
                  </a:cubicBezTo>
                  <a:cubicBezTo>
                    <a:pt x="5381" y="14165"/>
                    <a:pt x="5381" y="14165"/>
                    <a:pt x="5411" y="14195"/>
                  </a:cubicBezTo>
                  <a:cubicBezTo>
                    <a:pt x="5411" y="14195"/>
                    <a:pt x="5442" y="14226"/>
                    <a:pt x="5442" y="14226"/>
                  </a:cubicBezTo>
                  <a:cubicBezTo>
                    <a:pt x="5533" y="14347"/>
                    <a:pt x="5624" y="14439"/>
                    <a:pt x="5715" y="14499"/>
                  </a:cubicBezTo>
                  <a:cubicBezTo>
                    <a:pt x="5928" y="14743"/>
                    <a:pt x="6171" y="14955"/>
                    <a:pt x="6353" y="15138"/>
                  </a:cubicBezTo>
                  <a:cubicBezTo>
                    <a:pt x="6505" y="15259"/>
                    <a:pt x="6597" y="15381"/>
                    <a:pt x="6718" y="15472"/>
                  </a:cubicBezTo>
                  <a:cubicBezTo>
                    <a:pt x="7113" y="15806"/>
                    <a:pt x="7356" y="15989"/>
                    <a:pt x="7356" y="15989"/>
                  </a:cubicBezTo>
                  <a:lnTo>
                    <a:pt x="16992" y="15989"/>
                  </a:lnTo>
                  <a:cubicBezTo>
                    <a:pt x="16992" y="15989"/>
                    <a:pt x="17235" y="15806"/>
                    <a:pt x="17630" y="15472"/>
                  </a:cubicBezTo>
                  <a:cubicBezTo>
                    <a:pt x="17721" y="15381"/>
                    <a:pt x="17843" y="15259"/>
                    <a:pt x="17995" y="15138"/>
                  </a:cubicBezTo>
                  <a:cubicBezTo>
                    <a:pt x="18177" y="14955"/>
                    <a:pt x="18390" y="14743"/>
                    <a:pt x="18633" y="14499"/>
                  </a:cubicBezTo>
                  <a:cubicBezTo>
                    <a:pt x="18724" y="14439"/>
                    <a:pt x="18785" y="14347"/>
                    <a:pt x="18907" y="14226"/>
                  </a:cubicBezTo>
                  <a:cubicBezTo>
                    <a:pt x="18907" y="14226"/>
                    <a:pt x="18937" y="14195"/>
                    <a:pt x="18937" y="14195"/>
                  </a:cubicBezTo>
                  <a:cubicBezTo>
                    <a:pt x="19120" y="13983"/>
                    <a:pt x="19302" y="13800"/>
                    <a:pt x="19515" y="13557"/>
                  </a:cubicBezTo>
                  <a:cubicBezTo>
                    <a:pt x="19576" y="13466"/>
                    <a:pt x="19667" y="13344"/>
                    <a:pt x="19758" y="13253"/>
                  </a:cubicBezTo>
                  <a:cubicBezTo>
                    <a:pt x="19940" y="13040"/>
                    <a:pt x="20092" y="12828"/>
                    <a:pt x="20244" y="12615"/>
                  </a:cubicBezTo>
                  <a:cubicBezTo>
                    <a:pt x="20275" y="12584"/>
                    <a:pt x="20305" y="12524"/>
                    <a:pt x="20335" y="12493"/>
                  </a:cubicBezTo>
                  <a:cubicBezTo>
                    <a:pt x="20396" y="12432"/>
                    <a:pt x="20427" y="12341"/>
                    <a:pt x="20487" y="12280"/>
                  </a:cubicBezTo>
                  <a:cubicBezTo>
                    <a:pt x="20639" y="12098"/>
                    <a:pt x="20791" y="11885"/>
                    <a:pt x="20943" y="11642"/>
                  </a:cubicBezTo>
                  <a:cubicBezTo>
                    <a:pt x="20943" y="11642"/>
                    <a:pt x="20943" y="11612"/>
                    <a:pt x="20974" y="11612"/>
                  </a:cubicBezTo>
                  <a:cubicBezTo>
                    <a:pt x="21004" y="11521"/>
                    <a:pt x="21065" y="11429"/>
                    <a:pt x="21126" y="11338"/>
                  </a:cubicBezTo>
                  <a:cubicBezTo>
                    <a:pt x="21278" y="11125"/>
                    <a:pt x="21399" y="10913"/>
                    <a:pt x="21521" y="10700"/>
                  </a:cubicBezTo>
                  <a:cubicBezTo>
                    <a:pt x="21582" y="10609"/>
                    <a:pt x="21642" y="10487"/>
                    <a:pt x="21703" y="10396"/>
                  </a:cubicBezTo>
                  <a:cubicBezTo>
                    <a:pt x="21794" y="10214"/>
                    <a:pt x="21886" y="10031"/>
                    <a:pt x="21977" y="9849"/>
                  </a:cubicBezTo>
                  <a:cubicBezTo>
                    <a:pt x="22007" y="9818"/>
                    <a:pt x="22038" y="9788"/>
                    <a:pt x="22038" y="9758"/>
                  </a:cubicBezTo>
                  <a:cubicBezTo>
                    <a:pt x="22098" y="9636"/>
                    <a:pt x="22159" y="9545"/>
                    <a:pt x="22220" y="9423"/>
                  </a:cubicBezTo>
                  <a:cubicBezTo>
                    <a:pt x="22281" y="9271"/>
                    <a:pt x="22342" y="9119"/>
                    <a:pt x="22433" y="8967"/>
                  </a:cubicBezTo>
                  <a:cubicBezTo>
                    <a:pt x="22433" y="8907"/>
                    <a:pt x="22463" y="8846"/>
                    <a:pt x="22494" y="8785"/>
                  </a:cubicBezTo>
                  <a:cubicBezTo>
                    <a:pt x="22554" y="8694"/>
                    <a:pt x="22585" y="8572"/>
                    <a:pt x="22645" y="8481"/>
                  </a:cubicBezTo>
                  <a:cubicBezTo>
                    <a:pt x="22737" y="8268"/>
                    <a:pt x="22828" y="8056"/>
                    <a:pt x="22889" y="7843"/>
                  </a:cubicBezTo>
                  <a:cubicBezTo>
                    <a:pt x="22949" y="7752"/>
                    <a:pt x="22980" y="7630"/>
                    <a:pt x="23010" y="7539"/>
                  </a:cubicBezTo>
                  <a:cubicBezTo>
                    <a:pt x="23071" y="7417"/>
                    <a:pt x="23101" y="7326"/>
                    <a:pt x="23132" y="7235"/>
                  </a:cubicBezTo>
                  <a:cubicBezTo>
                    <a:pt x="23162" y="7113"/>
                    <a:pt x="23223" y="7022"/>
                    <a:pt x="23253" y="6900"/>
                  </a:cubicBezTo>
                  <a:cubicBezTo>
                    <a:pt x="23284" y="6779"/>
                    <a:pt x="23314" y="6688"/>
                    <a:pt x="23345" y="6566"/>
                  </a:cubicBezTo>
                  <a:cubicBezTo>
                    <a:pt x="23375" y="6505"/>
                    <a:pt x="23405" y="6414"/>
                    <a:pt x="23436" y="6323"/>
                  </a:cubicBezTo>
                  <a:cubicBezTo>
                    <a:pt x="23466" y="6201"/>
                    <a:pt x="23497" y="6080"/>
                    <a:pt x="23557" y="5958"/>
                  </a:cubicBezTo>
                  <a:cubicBezTo>
                    <a:pt x="23588" y="5837"/>
                    <a:pt x="23588" y="5715"/>
                    <a:pt x="23618" y="5624"/>
                  </a:cubicBezTo>
                  <a:cubicBezTo>
                    <a:pt x="23679" y="5411"/>
                    <a:pt x="23740" y="5198"/>
                    <a:pt x="23801" y="4986"/>
                  </a:cubicBezTo>
                  <a:cubicBezTo>
                    <a:pt x="23801" y="4894"/>
                    <a:pt x="23831" y="4773"/>
                    <a:pt x="23861" y="4682"/>
                  </a:cubicBezTo>
                  <a:cubicBezTo>
                    <a:pt x="23861" y="4651"/>
                    <a:pt x="23861" y="4621"/>
                    <a:pt x="23861" y="4590"/>
                  </a:cubicBezTo>
                  <a:cubicBezTo>
                    <a:pt x="23922" y="4408"/>
                    <a:pt x="23953" y="4226"/>
                    <a:pt x="23983" y="4043"/>
                  </a:cubicBezTo>
                  <a:cubicBezTo>
                    <a:pt x="24013" y="3922"/>
                    <a:pt x="24013" y="3831"/>
                    <a:pt x="24044" y="3709"/>
                  </a:cubicBezTo>
                  <a:cubicBezTo>
                    <a:pt x="24074" y="3496"/>
                    <a:pt x="24104" y="3283"/>
                    <a:pt x="24135" y="3101"/>
                  </a:cubicBezTo>
                  <a:cubicBezTo>
                    <a:pt x="24165" y="2979"/>
                    <a:pt x="24165" y="2858"/>
                    <a:pt x="24165" y="2767"/>
                  </a:cubicBezTo>
                  <a:cubicBezTo>
                    <a:pt x="24196" y="2554"/>
                    <a:pt x="24226" y="2341"/>
                    <a:pt x="24256" y="2128"/>
                  </a:cubicBezTo>
                  <a:cubicBezTo>
                    <a:pt x="24256" y="2068"/>
                    <a:pt x="24256" y="2007"/>
                    <a:pt x="24256" y="1946"/>
                  </a:cubicBezTo>
                  <a:cubicBezTo>
                    <a:pt x="24256" y="1916"/>
                    <a:pt x="24256" y="1855"/>
                    <a:pt x="24287" y="1824"/>
                  </a:cubicBezTo>
                  <a:cubicBezTo>
                    <a:pt x="24287" y="1612"/>
                    <a:pt x="24317" y="1399"/>
                    <a:pt x="24317" y="1186"/>
                  </a:cubicBezTo>
                  <a:cubicBezTo>
                    <a:pt x="24317" y="1156"/>
                    <a:pt x="24317" y="1095"/>
                    <a:pt x="24317" y="1065"/>
                  </a:cubicBezTo>
                  <a:cubicBezTo>
                    <a:pt x="24317" y="1004"/>
                    <a:pt x="24317" y="943"/>
                    <a:pt x="24317" y="852"/>
                  </a:cubicBezTo>
                  <a:cubicBezTo>
                    <a:pt x="24348" y="578"/>
                    <a:pt x="24348" y="305"/>
                    <a:pt x="243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26"/>
            <p:cNvSpPr/>
            <p:nvPr/>
          </p:nvSpPr>
          <p:spPr>
            <a:xfrm>
              <a:off x="4064925" y="1395450"/>
              <a:ext cx="549425" cy="354125"/>
            </a:xfrm>
            <a:custGeom>
              <a:avLst/>
              <a:gdLst/>
              <a:ahLst/>
              <a:cxnLst/>
              <a:rect l="l" t="t" r="r" b="b"/>
              <a:pathLst>
                <a:path w="21977" h="14165" extrusionOk="0">
                  <a:moveTo>
                    <a:pt x="21977" y="0"/>
                  </a:moveTo>
                  <a:cubicBezTo>
                    <a:pt x="21965" y="13"/>
                    <a:pt x="21957" y="30"/>
                    <a:pt x="21953" y="48"/>
                  </a:cubicBezTo>
                  <a:lnTo>
                    <a:pt x="21953" y="48"/>
                  </a:lnTo>
                  <a:cubicBezTo>
                    <a:pt x="21969" y="17"/>
                    <a:pt x="21977" y="0"/>
                    <a:pt x="21977" y="0"/>
                  </a:cubicBezTo>
                  <a:close/>
                  <a:moveTo>
                    <a:pt x="21953" y="48"/>
                  </a:moveTo>
                  <a:cubicBezTo>
                    <a:pt x="21610" y="707"/>
                    <a:pt x="17470" y="8008"/>
                    <a:pt x="2094" y="8008"/>
                  </a:cubicBezTo>
                  <a:cubicBezTo>
                    <a:pt x="1418" y="8008"/>
                    <a:pt x="720" y="7993"/>
                    <a:pt x="1" y="7964"/>
                  </a:cubicBezTo>
                  <a:lnTo>
                    <a:pt x="1" y="7964"/>
                  </a:lnTo>
                  <a:cubicBezTo>
                    <a:pt x="31" y="7994"/>
                    <a:pt x="31" y="7994"/>
                    <a:pt x="62" y="8025"/>
                  </a:cubicBezTo>
                  <a:cubicBezTo>
                    <a:pt x="153" y="8207"/>
                    <a:pt x="244" y="8390"/>
                    <a:pt x="335" y="8572"/>
                  </a:cubicBezTo>
                  <a:cubicBezTo>
                    <a:pt x="396" y="8663"/>
                    <a:pt x="457" y="8785"/>
                    <a:pt x="517" y="8876"/>
                  </a:cubicBezTo>
                  <a:cubicBezTo>
                    <a:pt x="639" y="9089"/>
                    <a:pt x="761" y="9301"/>
                    <a:pt x="913" y="9514"/>
                  </a:cubicBezTo>
                  <a:cubicBezTo>
                    <a:pt x="973" y="9605"/>
                    <a:pt x="1034" y="9697"/>
                    <a:pt x="1065" y="9788"/>
                  </a:cubicBezTo>
                  <a:cubicBezTo>
                    <a:pt x="1095" y="9788"/>
                    <a:pt x="1095" y="9818"/>
                    <a:pt x="1095" y="9818"/>
                  </a:cubicBezTo>
                  <a:cubicBezTo>
                    <a:pt x="1247" y="10061"/>
                    <a:pt x="1399" y="10274"/>
                    <a:pt x="1551" y="10456"/>
                  </a:cubicBezTo>
                  <a:cubicBezTo>
                    <a:pt x="1581" y="10517"/>
                    <a:pt x="1642" y="10608"/>
                    <a:pt x="1703" y="10669"/>
                  </a:cubicBezTo>
                  <a:cubicBezTo>
                    <a:pt x="1733" y="10700"/>
                    <a:pt x="1764" y="10760"/>
                    <a:pt x="1794" y="10791"/>
                  </a:cubicBezTo>
                  <a:cubicBezTo>
                    <a:pt x="1946" y="11004"/>
                    <a:pt x="2098" y="11216"/>
                    <a:pt x="2280" y="11429"/>
                  </a:cubicBezTo>
                  <a:cubicBezTo>
                    <a:pt x="2372" y="11520"/>
                    <a:pt x="2463" y="11642"/>
                    <a:pt x="2524" y="11733"/>
                  </a:cubicBezTo>
                  <a:cubicBezTo>
                    <a:pt x="2706" y="11946"/>
                    <a:pt x="2888" y="12128"/>
                    <a:pt x="3040" y="12311"/>
                  </a:cubicBezTo>
                  <a:cubicBezTo>
                    <a:pt x="3071" y="12341"/>
                    <a:pt x="3071" y="12341"/>
                    <a:pt x="3101" y="12371"/>
                  </a:cubicBezTo>
                  <a:cubicBezTo>
                    <a:pt x="3101" y="12371"/>
                    <a:pt x="3132" y="12402"/>
                    <a:pt x="3132" y="12402"/>
                  </a:cubicBezTo>
                  <a:cubicBezTo>
                    <a:pt x="3223" y="12523"/>
                    <a:pt x="3314" y="12615"/>
                    <a:pt x="3405" y="12675"/>
                  </a:cubicBezTo>
                  <a:cubicBezTo>
                    <a:pt x="3618" y="12919"/>
                    <a:pt x="3861" y="13131"/>
                    <a:pt x="4043" y="13314"/>
                  </a:cubicBezTo>
                  <a:cubicBezTo>
                    <a:pt x="4195" y="13435"/>
                    <a:pt x="4287" y="13557"/>
                    <a:pt x="4408" y="13648"/>
                  </a:cubicBezTo>
                  <a:cubicBezTo>
                    <a:pt x="4803" y="13982"/>
                    <a:pt x="5046" y="14165"/>
                    <a:pt x="5046" y="14165"/>
                  </a:cubicBezTo>
                  <a:lnTo>
                    <a:pt x="14682" y="14165"/>
                  </a:lnTo>
                  <a:cubicBezTo>
                    <a:pt x="14682" y="14165"/>
                    <a:pt x="14925" y="13982"/>
                    <a:pt x="15320" y="13648"/>
                  </a:cubicBezTo>
                  <a:cubicBezTo>
                    <a:pt x="15411" y="13557"/>
                    <a:pt x="15533" y="13435"/>
                    <a:pt x="15685" y="13314"/>
                  </a:cubicBezTo>
                  <a:cubicBezTo>
                    <a:pt x="15867" y="13131"/>
                    <a:pt x="16080" y="12919"/>
                    <a:pt x="16323" y="12675"/>
                  </a:cubicBezTo>
                  <a:cubicBezTo>
                    <a:pt x="16414" y="12615"/>
                    <a:pt x="16475" y="12523"/>
                    <a:pt x="16597" y="12402"/>
                  </a:cubicBezTo>
                  <a:cubicBezTo>
                    <a:pt x="16597" y="12402"/>
                    <a:pt x="16627" y="12371"/>
                    <a:pt x="16627" y="12371"/>
                  </a:cubicBezTo>
                  <a:cubicBezTo>
                    <a:pt x="16810" y="12159"/>
                    <a:pt x="16992" y="11976"/>
                    <a:pt x="17205" y="11733"/>
                  </a:cubicBezTo>
                  <a:cubicBezTo>
                    <a:pt x="17266" y="11642"/>
                    <a:pt x="17357" y="11520"/>
                    <a:pt x="17448" y="11429"/>
                  </a:cubicBezTo>
                  <a:cubicBezTo>
                    <a:pt x="17630" y="11216"/>
                    <a:pt x="17782" y="11004"/>
                    <a:pt x="17934" y="10791"/>
                  </a:cubicBezTo>
                  <a:cubicBezTo>
                    <a:pt x="17965" y="10760"/>
                    <a:pt x="17995" y="10700"/>
                    <a:pt x="18025" y="10669"/>
                  </a:cubicBezTo>
                  <a:cubicBezTo>
                    <a:pt x="18086" y="10608"/>
                    <a:pt x="18117" y="10517"/>
                    <a:pt x="18177" y="10456"/>
                  </a:cubicBezTo>
                  <a:cubicBezTo>
                    <a:pt x="18329" y="10274"/>
                    <a:pt x="18481" y="10061"/>
                    <a:pt x="18633" y="9818"/>
                  </a:cubicBezTo>
                  <a:cubicBezTo>
                    <a:pt x="18633" y="9818"/>
                    <a:pt x="18633" y="9788"/>
                    <a:pt x="18664" y="9788"/>
                  </a:cubicBezTo>
                  <a:cubicBezTo>
                    <a:pt x="18694" y="9697"/>
                    <a:pt x="18755" y="9605"/>
                    <a:pt x="18816" y="9514"/>
                  </a:cubicBezTo>
                  <a:cubicBezTo>
                    <a:pt x="18968" y="9301"/>
                    <a:pt x="19089" y="9089"/>
                    <a:pt x="19211" y="8876"/>
                  </a:cubicBezTo>
                  <a:cubicBezTo>
                    <a:pt x="19272" y="8785"/>
                    <a:pt x="19332" y="8663"/>
                    <a:pt x="19393" y="8572"/>
                  </a:cubicBezTo>
                  <a:cubicBezTo>
                    <a:pt x="19484" y="8390"/>
                    <a:pt x="19576" y="8207"/>
                    <a:pt x="19667" y="8025"/>
                  </a:cubicBezTo>
                  <a:cubicBezTo>
                    <a:pt x="19697" y="7994"/>
                    <a:pt x="19728" y="7964"/>
                    <a:pt x="19728" y="7934"/>
                  </a:cubicBezTo>
                  <a:cubicBezTo>
                    <a:pt x="19788" y="7812"/>
                    <a:pt x="19849" y="7721"/>
                    <a:pt x="19910" y="7599"/>
                  </a:cubicBezTo>
                  <a:cubicBezTo>
                    <a:pt x="19971" y="7447"/>
                    <a:pt x="20032" y="7295"/>
                    <a:pt x="20123" y="7143"/>
                  </a:cubicBezTo>
                  <a:cubicBezTo>
                    <a:pt x="20123" y="7083"/>
                    <a:pt x="20153" y="7022"/>
                    <a:pt x="20184" y="6961"/>
                  </a:cubicBezTo>
                  <a:cubicBezTo>
                    <a:pt x="20244" y="6870"/>
                    <a:pt x="20275" y="6748"/>
                    <a:pt x="20335" y="6657"/>
                  </a:cubicBezTo>
                  <a:cubicBezTo>
                    <a:pt x="20427" y="6444"/>
                    <a:pt x="20518" y="6232"/>
                    <a:pt x="20579" y="6019"/>
                  </a:cubicBezTo>
                  <a:cubicBezTo>
                    <a:pt x="20639" y="5928"/>
                    <a:pt x="20670" y="5806"/>
                    <a:pt x="20700" y="5715"/>
                  </a:cubicBezTo>
                  <a:cubicBezTo>
                    <a:pt x="20761" y="5593"/>
                    <a:pt x="20791" y="5502"/>
                    <a:pt x="20822" y="5411"/>
                  </a:cubicBezTo>
                  <a:cubicBezTo>
                    <a:pt x="20852" y="5289"/>
                    <a:pt x="20913" y="5198"/>
                    <a:pt x="20943" y="5076"/>
                  </a:cubicBezTo>
                  <a:cubicBezTo>
                    <a:pt x="20974" y="4955"/>
                    <a:pt x="21004" y="4864"/>
                    <a:pt x="21035" y="4742"/>
                  </a:cubicBezTo>
                  <a:cubicBezTo>
                    <a:pt x="21065" y="4681"/>
                    <a:pt x="21095" y="4590"/>
                    <a:pt x="21126" y="4499"/>
                  </a:cubicBezTo>
                  <a:cubicBezTo>
                    <a:pt x="21156" y="4377"/>
                    <a:pt x="21187" y="4256"/>
                    <a:pt x="21247" y="4134"/>
                  </a:cubicBezTo>
                  <a:cubicBezTo>
                    <a:pt x="21278" y="4013"/>
                    <a:pt x="21278" y="3891"/>
                    <a:pt x="21308" y="3800"/>
                  </a:cubicBezTo>
                  <a:cubicBezTo>
                    <a:pt x="21369" y="3587"/>
                    <a:pt x="21430" y="3374"/>
                    <a:pt x="21491" y="3162"/>
                  </a:cubicBezTo>
                  <a:cubicBezTo>
                    <a:pt x="21491" y="3070"/>
                    <a:pt x="21521" y="2949"/>
                    <a:pt x="21551" y="2858"/>
                  </a:cubicBezTo>
                  <a:cubicBezTo>
                    <a:pt x="21551" y="2827"/>
                    <a:pt x="21551" y="2797"/>
                    <a:pt x="21551" y="2766"/>
                  </a:cubicBezTo>
                  <a:cubicBezTo>
                    <a:pt x="21612" y="2584"/>
                    <a:pt x="21643" y="2402"/>
                    <a:pt x="21673" y="2219"/>
                  </a:cubicBezTo>
                  <a:cubicBezTo>
                    <a:pt x="21703" y="2098"/>
                    <a:pt x="21703" y="2007"/>
                    <a:pt x="21734" y="1885"/>
                  </a:cubicBezTo>
                  <a:cubicBezTo>
                    <a:pt x="21764" y="1672"/>
                    <a:pt x="21794" y="1459"/>
                    <a:pt x="21825" y="1277"/>
                  </a:cubicBezTo>
                  <a:cubicBezTo>
                    <a:pt x="21855" y="1155"/>
                    <a:pt x="21855" y="1034"/>
                    <a:pt x="21855" y="943"/>
                  </a:cubicBezTo>
                  <a:cubicBezTo>
                    <a:pt x="21886" y="730"/>
                    <a:pt x="21916" y="517"/>
                    <a:pt x="21946" y="304"/>
                  </a:cubicBezTo>
                  <a:cubicBezTo>
                    <a:pt x="21946" y="244"/>
                    <a:pt x="21946" y="183"/>
                    <a:pt x="21946" y="122"/>
                  </a:cubicBezTo>
                  <a:cubicBezTo>
                    <a:pt x="21946" y="104"/>
                    <a:pt x="21946" y="75"/>
                    <a:pt x="21953" y="48"/>
                  </a:cubicBezTo>
                  <a:close/>
                </a:path>
              </a:pathLst>
            </a:custGeom>
            <a:solidFill>
              <a:srgbClr val="F2B6B6">
                <a:alpha val="66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1" name="Google Shape;2241;p26"/>
            <p:cNvSpPr/>
            <p:nvPr/>
          </p:nvSpPr>
          <p:spPr>
            <a:xfrm>
              <a:off x="3988950" y="1328575"/>
              <a:ext cx="645175" cy="34225"/>
            </a:xfrm>
            <a:custGeom>
              <a:avLst/>
              <a:gdLst/>
              <a:ahLst/>
              <a:cxnLst/>
              <a:rect l="l" t="t" r="r" b="b"/>
              <a:pathLst>
                <a:path w="25807" h="1369" extrusionOk="0">
                  <a:moveTo>
                    <a:pt x="608" y="1"/>
                  </a:moveTo>
                  <a:cubicBezTo>
                    <a:pt x="274" y="1"/>
                    <a:pt x="0" y="274"/>
                    <a:pt x="0" y="609"/>
                  </a:cubicBezTo>
                  <a:lnTo>
                    <a:pt x="0" y="760"/>
                  </a:lnTo>
                  <a:cubicBezTo>
                    <a:pt x="0" y="1095"/>
                    <a:pt x="274" y="1368"/>
                    <a:pt x="608" y="1368"/>
                  </a:cubicBezTo>
                  <a:lnTo>
                    <a:pt x="25198" y="1368"/>
                  </a:lnTo>
                  <a:cubicBezTo>
                    <a:pt x="25533" y="1368"/>
                    <a:pt x="25806" y="1095"/>
                    <a:pt x="25806" y="760"/>
                  </a:cubicBezTo>
                  <a:lnTo>
                    <a:pt x="25806" y="609"/>
                  </a:lnTo>
                  <a:cubicBezTo>
                    <a:pt x="25806" y="274"/>
                    <a:pt x="25533" y="1"/>
                    <a:pt x="2519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2" name="Google Shape;2242;p26"/>
            <p:cNvSpPr/>
            <p:nvPr/>
          </p:nvSpPr>
          <p:spPr>
            <a:xfrm>
              <a:off x="4352925" y="1010950"/>
              <a:ext cx="534225" cy="321450"/>
            </a:xfrm>
            <a:custGeom>
              <a:avLst/>
              <a:gdLst/>
              <a:ahLst/>
              <a:cxnLst/>
              <a:rect l="l" t="t" r="r" b="b"/>
              <a:pathLst>
                <a:path w="21369" h="12858" fill="none" extrusionOk="0">
                  <a:moveTo>
                    <a:pt x="1" y="11095"/>
                  </a:moveTo>
                  <a:cubicBezTo>
                    <a:pt x="1" y="11095"/>
                    <a:pt x="1673" y="7113"/>
                    <a:pt x="8147" y="9970"/>
                  </a:cubicBezTo>
                  <a:cubicBezTo>
                    <a:pt x="14621" y="12858"/>
                    <a:pt x="21369" y="6383"/>
                    <a:pt x="17934" y="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26"/>
            <p:cNvSpPr/>
            <p:nvPr/>
          </p:nvSpPr>
          <p:spPr>
            <a:xfrm>
              <a:off x="4324050" y="1140125"/>
              <a:ext cx="529675" cy="1166450"/>
            </a:xfrm>
            <a:custGeom>
              <a:avLst/>
              <a:gdLst/>
              <a:ahLst/>
              <a:cxnLst/>
              <a:rect l="l" t="t" r="r" b="b"/>
              <a:pathLst>
                <a:path w="21187" h="46658" fill="none" extrusionOk="0">
                  <a:moveTo>
                    <a:pt x="1" y="6232"/>
                  </a:moveTo>
                  <a:cubicBezTo>
                    <a:pt x="1" y="6232"/>
                    <a:pt x="12645" y="1"/>
                    <a:pt x="15047" y="17660"/>
                  </a:cubicBezTo>
                  <a:cubicBezTo>
                    <a:pt x="15016" y="29119"/>
                    <a:pt x="9910" y="33010"/>
                    <a:pt x="11612" y="39819"/>
                  </a:cubicBezTo>
                  <a:cubicBezTo>
                    <a:pt x="13314" y="46658"/>
                    <a:pt x="21187" y="46597"/>
                    <a:pt x="21187" y="46597"/>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26"/>
            <p:cNvSpPr/>
            <p:nvPr/>
          </p:nvSpPr>
          <p:spPr>
            <a:xfrm>
              <a:off x="4623450" y="872125"/>
              <a:ext cx="288775" cy="277175"/>
            </a:xfrm>
            <a:custGeom>
              <a:avLst/>
              <a:gdLst/>
              <a:ahLst/>
              <a:cxnLst/>
              <a:rect l="l" t="t" r="r" b="b"/>
              <a:pathLst>
                <a:path w="11551" h="11087" extrusionOk="0">
                  <a:moveTo>
                    <a:pt x="4409" y="0"/>
                  </a:moveTo>
                  <a:cubicBezTo>
                    <a:pt x="2677" y="0"/>
                    <a:pt x="1368" y="538"/>
                    <a:pt x="1368" y="538"/>
                  </a:cubicBezTo>
                  <a:cubicBezTo>
                    <a:pt x="1368" y="538"/>
                    <a:pt x="1" y="6070"/>
                    <a:pt x="3040" y="9474"/>
                  </a:cubicBezTo>
                  <a:cubicBezTo>
                    <a:pt x="4075" y="10643"/>
                    <a:pt x="5046" y="11087"/>
                    <a:pt x="5859" y="11087"/>
                  </a:cubicBezTo>
                  <a:cubicBezTo>
                    <a:pt x="7435" y="11087"/>
                    <a:pt x="8417" y="9420"/>
                    <a:pt x="8116" y="8137"/>
                  </a:cubicBezTo>
                  <a:lnTo>
                    <a:pt x="8116" y="8137"/>
                  </a:lnTo>
                  <a:cubicBezTo>
                    <a:pt x="8116" y="8137"/>
                    <a:pt x="8595" y="8403"/>
                    <a:pt x="9169" y="8403"/>
                  </a:cubicBezTo>
                  <a:cubicBezTo>
                    <a:pt x="9742" y="8403"/>
                    <a:pt x="10411" y="8137"/>
                    <a:pt x="10791" y="7073"/>
                  </a:cubicBezTo>
                  <a:cubicBezTo>
                    <a:pt x="11551" y="4976"/>
                    <a:pt x="9727" y="1450"/>
                    <a:pt x="6900" y="416"/>
                  </a:cubicBezTo>
                  <a:cubicBezTo>
                    <a:pt x="6038" y="107"/>
                    <a:pt x="5181" y="0"/>
                    <a:pt x="44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26"/>
            <p:cNvSpPr/>
            <p:nvPr/>
          </p:nvSpPr>
          <p:spPr>
            <a:xfrm>
              <a:off x="4657650" y="872125"/>
              <a:ext cx="254575" cy="210075"/>
            </a:xfrm>
            <a:custGeom>
              <a:avLst/>
              <a:gdLst/>
              <a:ahLst/>
              <a:cxnLst/>
              <a:rect l="l" t="t" r="r" b="b"/>
              <a:pathLst>
                <a:path w="10183" h="8403" extrusionOk="0">
                  <a:moveTo>
                    <a:pt x="3041" y="0"/>
                  </a:moveTo>
                  <a:cubicBezTo>
                    <a:pt x="1309" y="0"/>
                    <a:pt x="0" y="538"/>
                    <a:pt x="0" y="538"/>
                  </a:cubicBezTo>
                  <a:cubicBezTo>
                    <a:pt x="0" y="538"/>
                    <a:pt x="5198" y="3699"/>
                    <a:pt x="6748" y="8137"/>
                  </a:cubicBezTo>
                  <a:cubicBezTo>
                    <a:pt x="6748" y="8137"/>
                    <a:pt x="7227" y="8403"/>
                    <a:pt x="7801" y="8403"/>
                  </a:cubicBezTo>
                  <a:cubicBezTo>
                    <a:pt x="8374" y="8403"/>
                    <a:pt x="9043" y="8137"/>
                    <a:pt x="9423" y="7073"/>
                  </a:cubicBezTo>
                  <a:cubicBezTo>
                    <a:pt x="10183" y="4976"/>
                    <a:pt x="8359" y="1450"/>
                    <a:pt x="5532" y="416"/>
                  </a:cubicBezTo>
                  <a:cubicBezTo>
                    <a:pt x="4670" y="107"/>
                    <a:pt x="3813" y="0"/>
                    <a:pt x="30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26"/>
            <p:cNvSpPr/>
            <p:nvPr/>
          </p:nvSpPr>
          <p:spPr>
            <a:xfrm>
              <a:off x="4465400" y="2086775"/>
              <a:ext cx="243950" cy="299600"/>
            </a:xfrm>
            <a:custGeom>
              <a:avLst/>
              <a:gdLst/>
              <a:ahLst/>
              <a:cxnLst/>
              <a:rect l="l" t="t" r="r" b="b"/>
              <a:pathLst>
                <a:path w="9758" h="11984" extrusionOk="0">
                  <a:moveTo>
                    <a:pt x="4925" y="1"/>
                  </a:moveTo>
                  <a:cubicBezTo>
                    <a:pt x="3818" y="1"/>
                    <a:pt x="2489" y="861"/>
                    <a:pt x="1611" y="3047"/>
                  </a:cubicBezTo>
                  <a:cubicBezTo>
                    <a:pt x="0" y="7059"/>
                    <a:pt x="1125" y="11983"/>
                    <a:pt x="1125" y="11983"/>
                  </a:cubicBezTo>
                  <a:cubicBezTo>
                    <a:pt x="1459" y="11193"/>
                    <a:pt x="3739" y="10190"/>
                    <a:pt x="6231" y="7941"/>
                  </a:cubicBezTo>
                  <a:cubicBezTo>
                    <a:pt x="8693" y="5722"/>
                    <a:pt x="9757" y="1649"/>
                    <a:pt x="8693" y="1102"/>
                  </a:cubicBezTo>
                  <a:cubicBezTo>
                    <a:pt x="8463" y="983"/>
                    <a:pt x="8246" y="936"/>
                    <a:pt x="8046" y="936"/>
                  </a:cubicBezTo>
                  <a:cubicBezTo>
                    <a:pt x="7480" y="936"/>
                    <a:pt x="7057" y="1309"/>
                    <a:pt x="6900" y="1466"/>
                  </a:cubicBezTo>
                  <a:cubicBezTo>
                    <a:pt x="6870" y="1466"/>
                    <a:pt x="6839" y="1497"/>
                    <a:pt x="6839" y="1527"/>
                  </a:cubicBezTo>
                  <a:cubicBezTo>
                    <a:pt x="6618" y="600"/>
                    <a:pt x="5849" y="1"/>
                    <a:pt x="492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26"/>
            <p:cNvSpPr/>
            <p:nvPr/>
          </p:nvSpPr>
          <p:spPr>
            <a:xfrm>
              <a:off x="4465400" y="2086775"/>
              <a:ext cx="171000" cy="299600"/>
            </a:xfrm>
            <a:custGeom>
              <a:avLst/>
              <a:gdLst/>
              <a:ahLst/>
              <a:cxnLst/>
              <a:rect l="l" t="t" r="r" b="b"/>
              <a:pathLst>
                <a:path w="6840" h="11984" extrusionOk="0">
                  <a:moveTo>
                    <a:pt x="4925" y="1"/>
                  </a:moveTo>
                  <a:cubicBezTo>
                    <a:pt x="3818" y="1"/>
                    <a:pt x="2489" y="861"/>
                    <a:pt x="1611" y="3047"/>
                  </a:cubicBezTo>
                  <a:cubicBezTo>
                    <a:pt x="0" y="7059"/>
                    <a:pt x="1125" y="11983"/>
                    <a:pt x="1125" y="11983"/>
                  </a:cubicBezTo>
                  <a:cubicBezTo>
                    <a:pt x="1186" y="11831"/>
                    <a:pt x="2736" y="6117"/>
                    <a:pt x="6839" y="1527"/>
                  </a:cubicBezTo>
                  <a:cubicBezTo>
                    <a:pt x="6618" y="600"/>
                    <a:pt x="5849" y="1"/>
                    <a:pt x="49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26"/>
            <p:cNvSpPr/>
            <p:nvPr/>
          </p:nvSpPr>
          <p:spPr>
            <a:xfrm>
              <a:off x="4198675" y="1059575"/>
              <a:ext cx="63850" cy="123900"/>
            </a:xfrm>
            <a:custGeom>
              <a:avLst/>
              <a:gdLst/>
              <a:ahLst/>
              <a:cxnLst/>
              <a:rect l="l" t="t" r="r" b="b"/>
              <a:pathLst>
                <a:path w="2554" h="4956" fill="none" extrusionOk="0">
                  <a:moveTo>
                    <a:pt x="0" y="1"/>
                  </a:moveTo>
                  <a:cubicBezTo>
                    <a:pt x="0" y="1"/>
                    <a:pt x="2554" y="1338"/>
                    <a:pt x="1125" y="4955"/>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26"/>
            <p:cNvSpPr/>
            <p:nvPr/>
          </p:nvSpPr>
          <p:spPr>
            <a:xfrm>
              <a:off x="3913725" y="939475"/>
              <a:ext cx="365525" cy="189200"/>
            </a:xfrm>
            <a:custGeom>
              <a:avLst/>
              <a:gdLst/>
              <a:ahLst/>
              <a:cxnLst/>
              <a:rect l="l" t="t" r="r" b="b"/>
              <a:pathLst>
                <a:path w="14621" h="7568" extrusionOk="0">
                  <a:moveTo>
                    <a:pt x="8579" y="0"/>
                  </a:moveTo>
                  <a:cubicBezTo>
                    <a:pt x="7467" y="0"/>
                    <a:pt x="6321" y="259"/>
                    <a:pt x="5258" y="701"/>
                  </a:cubicBezTo>
                  <a:cubicBezTo>
                    <a:pt x="3530" y="1405"/>
                    <a:pt x="1711" y="1510"/>
                    <a:pt x="729" y="1510"/>
                  </a:cubicBezTo>
                  <a:cubicBezTo>
                    <a:pt x="312" y="1510"/>
                    <a:pt x="45" y="1491"/>
                    <a:pt x="0" y="1491"/>
                  </a:cubicBezTo>
                  <a:cubicBezTo>
                    <a:pt x="1520" y="2069"/>
                    <a:pt x="1854" y="3589"/>
                    <a:pt x="4772" y="6081"/>
                  </a:cubicBezTo>
                  <a:cubicBezTo>
                    <a:pt x="6091" y="7194"/>
                    <a:pt x="7633" y="7568"/>
                    <a:pt x="8972" y="7568"/>
                  </a:cubicBezTo>
                  <a:cubicBezTo>
                    <a:pt x="10596" y="7568"/>
                    <a:pt x="11922" y="7017"/>
                    <a:pt x="12189" y="6568"/>
                  </a:cubicBezTo>
                  <a:cubicBezTo>
                    <a:pt x="12705" y="5747"/>
                    <a:pt x="11733" y="4957"/>
                    <a:pt x="11733" y="4957"/>
                  </a:cubicBezTo>
                  <a:cubicBezTo>
                    <a:pt x="11733" y="4957"/>
                    <a:pt x="14620" y="3832"/>
                    <a:pt x="12736" y="1735"/>
                  </a:cubicBezTo>
                  <a:cubicBezTo>
                    <a:pt x="11635" y="510"/>
                    <a:pt x="10141" y="0"/>
                    <a:pt x="85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26"/>
            <p:cNvSpPr/>
            <p:nvPr/>
          </p:nvSpPr>
          <p:spPr>
            <a:xfrm>
              <a:off x="3913725" y="939475"/>
              <a:ext cx="365525" cy="123925"/>
            </a:xfrm>
            <a:custGeom>
              <a:avLst/>
              <a:gdLst/>
              <a:ahLst/>
              <a:cxnLst/>
              <a:rect l="l" t="t" r="r" b="b"/>
              <a:pathLst>
                <a:path w="14621" h="4957" extrusionOk="0">
                  <a:moveTo>
                    <a:pt x="8579" y="0"/>
                  </a:moveTo>
                  <a:cubicBezTo>
                    <a:pt x="7467" y="0"/>
                    <a:pt x="6321" y="259"/>
                    <a:pt x="5258" y="701"/>
                  </a:cubicBezTo>
                  <a:cubicBezTo>
                    <a:pt x="3530" y="1405"/>
                    <a:pt x="1711" y="1510"/>
                    <a:pt x="729" y="1510"/>
                  </a:cubicBezTo>
                  <a:cubicBezTo>
                    <a:pt x="312" y="1510"/>
                    <a:pt x="45" y="1491"/>
                    <a:pt x="0" y="1491"/>
                  </a:cubicBezTo>
                  <a:cubicBezTo>
                    <a:pt x="243" y="1522"/>
                    <a:pt x="6961" y="2707"/>
                    <a:pt x="11733" y="4957"/>
                  </a:cubicBezTo>
                  <a:cubicBezTo>
                    <a:pt x="11733" y="4957"/>
                    <a:pt x="14620" y="3832"/>
                    <a:pt x="12736" y="1735"/>
                  </a:cubicBezTo>
                  <a:cubicBezTo>
                    <a:pt x="11635" y="510"/>
                    <a:pt x="10141" y="0"/>
                    <a:pt x="8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1" name="Google Shape;2251;p26"/>
            <p:cNvSpPr/>
            <p:nvPr/>
          </p:nvSpPr>
          <p:spPr>
            <a:xfrm>
              <a:off x="4013250" y="1182675"/>
              <a:ext cx="94250" cy="91975"/>
            </a:xfrm>
            <a:custGeom>
              <a:avLst/>
              <a:gdLst/>
              <a:ahLst/>
              <a:cxnLst/>
              <a:rect l="l" t="t" r="r" b="b"/>
              <a:pathLst>
                <a:path w="3770" h="3679" fill="none" extrusionOk="0">
                  <a:moveTo>
                    <a:pt x="1" y="1"/>
                  </a:moveTo>
                  <a:cubicBezTo>
                    <a:pt x="1" y="1"/>
                    <a:pt x="2493" y="487"/>
                    <a:pt x="3770" y="3679"/>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2" name="Google Shape;2252;p26"/>
            <p:cNvSpPr/>
            <p:nvPr/>
          </p:nvSpPr>
          <p:spPr>
            <a:xfrm>
              <a:off x="3822525" y="1116450"/>
              <a:ext cx="253075" cy="293450"/>
            </a:xfrm>
            <a:custGeom>
              <a:avLst/>
              <a:gdLst/>
              <a:ahLst/>
              <a:cxnLst/>
              <a:rect l="l" t="t" r="r" b="b"/>
              <a:pathLst>
                <a:path w="10123" h="11738" extrusionOk="0">
                  <a:moveTo>
                    <a:pt x="6218" y="1"/>
                  </a:moveTo>
                  <a:cubicBezTo>
                    <a:pt x="5968" y="1"/>
                    <a:pt x="5680" y="48"/>
                    <a:pt x="5350" y="157"/>
                  </a:cubicBezTo>
                  <a:cubicBezTo>
                    <a:pt x="2675" y="1069"/>
                    <a:pt x="1460" y="3865"/>
                    <a:pt x="1399" y="6601"/>
                  </a:cubicBezTo>
                  <a:cubicBezTo>
                    <a:pt x="1338" y="9276"/>
                    <a:pt x="92" y="11586"/>
                    <a:pt x="1" y="11738"/>
                  </a:cubicBezTo>
                  <a:cubicBezTo>
                    <a:pt x="1186" y="10583"/>
                    <a:pt x="2706" y="10917"/>
                    <a:pt x="6140" y="9215"/>
                  </a:cubicBezTo>
                  <a:cubicBezTo>
                    <a:pt x="9575" y="7543"/>
                    <a:pt x="10122" y="3410"/>
                    <a:pt x="9575" y="2619"/>
                  </a:cubicBezTo>
                  <a:cubicBezTo>
                    <a:pt x="9353" y="2298"/>
                    <a:pt x="9035" y="2203"/>
                    <a:pt x="8737" y="2203"/>
                  </a:cubicBezTo>
                  <a:cubicBezTo>
                    <a:pt x="8300" y="2203"/>
                    <a:pt x="7903" y="2406"/>
                    <a:pt x="7903" y="2406"/>
                  </a:cubicBezTo>
                  <a:cubicBezTo>
                    <a:pt x="7903" y="2406"/>
                    <a:pt x="7997" y="1"/>
                    <a:pt x="62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26"/>
            <p:cNvSpPr/>
            <p:nvPr/>
          </p:nvSpPr>
          <p:spPr>
            <a:xfrm>
              <a:off x="3822525" y="1116450"/>
              <a:ext cx="199925" cy="293450"/>
            </a:xfrm>
            <a:custGeom>
              <a:avLst/>
              <a:gdLst/>
              <a:ahLst/>
              <a:cxnLst/>
              <a:rect l="l" t="t" r="r" b="b"/>
              <a:pathLst>
                <a:path w="7997" h="11738" extrusionOk="0">
                  <a:moveTo>
                    <a:pt x="6218" y="1"/>
                  </a:moveTo>
                  <a:cubicBezTo>
                    <a:pt x="5968" y="1"/>
                    <a:pt x="5680" y="48"/>
                    <a:pt x="5350" y="157"/>
                  </a:cubicBezTo>
                  <a:cubicBezTo>
                    <a:pt x="2675" y="1069"/>
                    <a:pt x="1460" y="3865"/>
                    <a:pt x="1399" y="6601"/>
                  </a:cubicBezTo>
                  <a:cubicBezTo>
                    <a:pt x="1338" y="9276"/>
                    <a:pt x="92" y="11586"/>
                    <a:pt x="1" y="11738"/>
                  </a:cubicBezTo>
                  <a:cubicBezTo>
                    <a:pt x="153" y="11525"/>
                    <a:pt x="3922" y="5872"/>
                    <a:pt x="7903" y="2406"/>
                  </a:cubicBezTo>
                  <a:cubicBezTo>
                    <a:pt x="7903" y="2406"/>
                    <a:pt x="7997" y="1"/>
                    <a:pt x="62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26"/>
            <p:cNvSpPr/>
            <p:nvPr/>
          </p:nvSpPr>
          <p:spPr>
            <a:xfrm>
              <a:off x="4732875" y="2230075"/>
              <a:ext cx="228750" cy="337150"/>
            </a:xfrm>
            <a:custGeom>
              <a:avLst/>
              <a:gdLst/>
              <a:ahLst/>
              <a:cxnLst/>
              <a:rect l="l" t="t" r="r" b="b"/>
              <a:pathLst>
                <a:path w="9150" h="13486" extrusionOk="0">
                  <a:moveTo>
                    <a:pt x="5832" y="0"/>
                  </a:moveTo>
                  <a:cubicBezTo>
                    <a:pt x="4692" y="0"/>
                    <a:pt x="3952" y="1479"/>
                    <a:pt x="3952" y="1479"/>
                  </a:cubicBezTo>
                  <a:cubicBezTo>
                    <a:pt x="3952" y="1479"/>
                    <a:pt x="3467" y="740"/>
                    <a:pt x="2795" y="740"/>
                  </a:cubicBezTo>
                  <a:cubicBezTo>
                    <a:pt x="2660" y="740"/>
                    <a:pt x="2518" y="770"/>
                    <a:pt x="2371" y="841"/>
                  </a:cubicBezTo>
                  <a:cubicBezTo>
                    <a:pt x="1520" y="1266"/>
                    <a:pt x="1" y="5157"/>
                    <a:pt x="2159" y="8288"/>
                  </a:cubicBezTo>
                  <a:cubicBezTo>
                    <a:pt x="4347" y="11449"/>
                    <a:pt x="5837" y="11905"/>
                    <a:pt x="6292" y="13485"/>
                  </a:cubicBezTo>
                  <a:cubicBezTo>
                    <a:pt x="6292" y="13333"/>
                    <a:pt x="6323" y="10659"/>
                    <a:pt x="7569" y="8318"/>
                  </a:cubicBezTo>
                  <a:cubicBezTo>
                    <a:pt x="8846" y="5887"/>
                    <a:pt x="9150" y="2847"/>
                    <a:pt x="7265" y="780"/>
                  </a:cubicBezTo>
                  <a:cubicBezTo>
                    <a:pt x="6743" y="208"/>
                    <a:pt x="6259" y="0"/>
                    <a:pt x="58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26"/>
            <p:cNvSpPr/>
            <p:nvPr/>
          </p:nvSpPr>
          <p:spPr>
            <a:xfrm>
              <a:off x="4831675" y="2230075"/>
              <a:ext cx="129950" cy="337150"/>
            </a:xfrm>
            <a:custGeom>
              <a:avLst/>
              <a:gdLst/>
              <a:ahLst/>
              <a:cxnLst/>
              <a:rect l="l" t="t" r="r" b="b"/>
              <a:pathLst>
                <a:path w="5198" h="13486" extrusionOk="0">
                  <a:moveTo>
                    <a:pt x="1880" y="0"/>
                  </a:moveTo>
                  <a:cubicBezTo>
                    <a:pt x="740" y="0"/>
                    <a:pt x="0" y="1479"/>
                    <a:pt x="0" y="1479"/>
                  </a:cubicBezTo>
                  <a:cubicBezTo>
                    <a:pt x="1763" y="6434"/>
                    <a:pt x="2310" y="13242"/>
                    <a:pt x="2340" y="13485"/>
                  </a:cubicBezTo>
                  <a:cubicBezTo>
                    <a:pt x="2340" y="13333"/>
                    <a:pt x="2371" y="10659"/>
                    <a:pt x="3617" y="8318"/>
                  </a:cubicBezTo>
                  <a:cubicBezTo>
                    <a:pt x="4894" y="5887"/>
                    <a:pt x="5198" y="2847"/>
                    <a:pt x="3313" y="780"/>
                  </a:cubicBezTo>
                  <a:cubicBezTo>
                    <a:pt x="2791" y="208"/>
                    <a:pt x="2307" y="0"/>
                    <a:pt x="18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26"/>
            <p:cNvSpPr/>
            <p:nvPr/>
          </p:nvSpPr>
          <p:spPr>
            <a:xfrm>
              <a:off x="4649300" y="1463075"/>
              <a:ext cx="48650" cy="129975"/>
            </a:xfrm>
            <a:custGeom>
              <a:avLst/>
              <a:gdLst/>
              <a:ahLst/>
              <a:cxnLst/>
              <a:rect l="l" t="t" r="r" b="b"/>
              <a:pathLst>
                <a:path w="1946" h="5199" fill="none" extrusionOk="0">
                  <a:moveTo>
                    <a:pt x="973" y="1"/>
                  </a:moveTo>
                  <a:cubicBezTo>
                    <a:pt x="973" y="1"/>
                    <a:pt x="0" y="2402"/>
                    <a:pt x="1945" y="5198"/>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26"/>
            <p:cNvSpPr/>
            <p:nvPr/>
          </p:nvSpPr>
          <p:spPr>
            <a:xfrm>
              <a:off x="4597625" y="1354775"/>
              <a:ext cx="370850" cy="189950"/>
            </a:xfrm>
            <a:custGeom>
              <a:avLst/>
              <a:gdLst/>
              <a:ahLst/>
              <a:cxnLst/>
              <a:rect l="l" t="t" r="r" b="b"/>
              <a:pathLst>
                <a:path w="14834" h="7598" extrusionOk="0">
                  <a:moveTo>
                    <a:pt x="5462" y="1"/>
                  </a:moveTo>
                  <a:cubicBezTo>
                    <a:pt x="4311" y="1"/>
                    <a:pt x="3190" y="322"/>
                    <a:pt x="2219" y="1080"/>
                  </a:cubicBezTo>
                  <a:cubicBezTo>
                    <a:pt x="0" y="2843"/>
                    <a:pt x="2675" y="4454"/>
                    <a:pt x="2675" y="4454"/>
                  </a:cubicBezTo>
                  <a:cubicBezTo>
                    <a:pt x="2675" y="4454"/>
                    <a:pt x="1581" y="5062"/>
                    <a:pt x="1945" y="5974"/>
                  </a:cubicBezTo>
                  <a:cubicBezTo>
                    <a:pt x="2172" y="6570"/>
                    <a:pt x="3970" y="7598"/>
                    <a:pt x="6136" y="7598"/>
                  </a:cubicBezTo>
                  <a:cubicBezTo>
                    <a:pt x="7171" y="7598"/>
                    <a:pt x="8290" y="7363"/>
                    <a:pt x="9362" y="6734"/>
                  </a:cubicBezTo>
                  <a:cubicBezTo>
                    <a:pt x="12645" y="4789"/>
                    <a:pt x="13222" y="3360"/>
                    <a:pt x="14833" y="3026"/>
                  </a:cubicBezTo>
                  <a:cubicBezTo>
                    <a:pt x="14681" y="2995"/>
                    <a:pt x="12037" y="2782"/>
                    <a:pt x="9788" y="1354"/>
                  </a:cubicBezTo>
                  <a:cubicBezTo>
                    <a:pt x="8471" y="533"/>
                    <a:pt x="6942" y="1"/>
                    <a:pt x="54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8" name="Google Shape;2258;p26"/>
            <p:cNvSpPr/>
            <p:nvPr/>
          </p:nvSpPr>
          <p:spPr>
            <a:xfrm>
              <a:off x="4597625" y="1354775"/>
              <a:ext cx="370850" cy="111375"/>
            </a:xfrm>
            <a:custGeom>
              <a:avLst/>
              <a:gdLst/>
              <a:ahLst/>
              <a:cxnLst/>
              <a:rect l="l" t="t" r="r" b="b"/>
              <a:pathLst>
                <a:path w="14834" h="4455" extrusionOk="0">
                  <a:moveTo>
                    <a:pt x="5462" y="1"/>
                  </a:moveTo>
                  <a:cubicBezTo>
                    <a:pt x="4311" y="1"/>
                    <a:pt x="3190" y="322"/>
                    <a:pt x="2219" y="1080"/>
                  </a:cubicBezTo>
                  <a:cubicBezTo>
                    <a:pt x="0" y="2843"/>
                    <a:pt x="2675" y="4454"/>
                    <a:pt x="2675" y="4454"/>
                  </a:cubicBezTo>
                  <a:cubicBezTo>
                    <a:pt x="7751" y="3056"/>
                    <a:pt x="14590" y="3026"/>
                    <a:pt x="14833" y="3026"/>
                  </a:cubicBezTo>
                  <a:cubicBezTo>
                    <a:pt x="14681" y="2995"/>
                    <a:pt x="12037" y="2782"/>
                    <a:pt x="9788" y="1354"/>
                  </a:cubicBezTo>
                  <a:cubicBezTo>
                    <a:pt x="8471" y="533"/>
                    <a:pt x="6942" y="1"/>
                    <a:pt x="5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9" name="Google Shape;2259;p26"/>
            <p:cNvSpPr/>
            <p:nvPr/>
          </p:nvSpPr>
          <p:spPr>
            <a:xfrm>
              <a:off x="4677400" y="1695600"/>
              <a:ext cx="152775" cy="69175"/>
            </a:xfrm>
            <a:custGeom>
              <a:avLst/>
              <a:gdLst/>
              <a:ahLst/>
              <a:cxnLst/>
              <a:rect l="l" t="t" r="r" b="b"/>
              <a:pathLst>
                <a:path w="6111" h="2767" fill="none" extrusionOk="0">
                  <a:moveTo>
                    <a:pt x="6110" y="1308"/>
                  </a:moveTo>
                  <a:cubicBezTo>
                    <a:pt x="6110" y="1308"/>
                    <a:pt x="5107" y="1"/>
                    <a:pt x="3010" y="487"/>
                  </a:cubicBezTo>
                  <a:cubicBezTo>
                    <a:pt x="913" y="973"/>
                    <a:pt x="1" y="2767"/>
                    <a:pt x="1" y="2767"/>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26"/>
            <p:cNvSpPr/>
            <p:nvPr/>
          </p:nvSpPr>
          <p:spPr>
            <a:xfrm>
              <a:off x="4753400" y="1644875"/>
              <a:ext cx="289550" cy="241275"/>
            </a:xfrm>
            <a:custGeom>
              <a:avLst/>
              <a:gdLst/>
              <a:ahLst/>
              <a:cxnLst/>
              <a:rect l="l" t="t" r="r" b="b"/>
              <a:pathLst>
                <a:path w="11582" h="9651" extrusionOk="0">
                  <a:moveTo>
                    <a:pt x="4898" y="0"/>
                  </a:moveTo>
                  <a:cubicBezTo>
                    <a:pt x="2926" y="0"/>
                    <a:pt x="2167" y="1849"/>
                    <a:pt x="2189" y="2850"/>
                  </a:cubicBezTo>
                  <a:cubicBezTo>
                    <a:pt x="2189" y="2850"/>
                    <a:pt x="0" y="3276"/>
                    <a:pt x="365" y="5768"/>
                  </a:cubicBezTo>
                  <a:cubicBezTo>
                    <a:pt x="657" y="7918"/>
                    <a:pt x="4820" y="9651"/>
                    <a:pt x="9149" y="9651"/>
                  </a:cubicBezTo>
                  <a:cubicBezTo>
                    <a:pt x="9778" y="9651"/>
                    <a:pt x="10410" y="9614"/>
                    <a:pt x="11034" y="9537"/>
                  </a:cubicBezTo>
                  <a:cubicBezTo>
                    <a:pt x="11034" y="9537"/>
                    <a:pt x="11581" y="3215"/>
                    <a:pt x="7569" y="875"/>
                  </a:cubicBezTo>
                  <a:cubicBezTo>
                    <a:pt x="6502" y="248"/>
                    <a:pt x="5619" y="0"/>
                    <a:pt x="48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26"/>
            <p:cNvSpPr/>
            <p:nvPr/>
          </p:nvSpPr>
          <p:spPr>
            <a:xfrm>
              <a:off x="4753400" y="1716125"/>
              <a:ext cx="275850" cy="170025"/>
            </a:xfrm>
            <a:custGeom>
              <a:avLst/>
              <a:gdLst/>
              <a:ahLst/>
              <a:cxnLst/>
              <a:rect l="l" t="t" r="r" b="b"/>
              <a:pathLst>
                <a:path w="11034" h="6801" extrusionOk="0">
                  <a:moveTo>
                    <a:pt x="2189" y="0"/>
                  </a:moveTo>
                  <a:cubicBezTo>
                    <a:pt x="2189" y="0"/>
                    <a:pt x="0" y="426"/>
                    <a:pt x="365" y="2918"/>
                  </a:cubicBezTo>
                  <a:cubicBezTo>
                    <a:pt x="657" y="5068"/>
                    <a:pt x="4820" y="6801"/>
                    <a:pt x="9149" y="6801"/>
                  </a:cubicBezTo>
                  <a:cubicBezTo>
                    <a:pt x="9778" y="6801"/>
                    <a:pt x="10410" y="6764"/>
                    <a:pt x="11034" y="6687"/>
                  </a:cubicBezTo>
                  <a:cubicBezTo>
                    <a:pt x="7356" y="2523"/>
                    <a:pt x="2189" y="0"/>
                    <a:pt x="21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26"/>
            <p:cNvSpPr/>
            <p:nvPr/>
          </p:nvSpPr>
          <p:spPr>
            <a:xfrm>
              <a:off x="4513275" y="1149250"/>
              <a:ext cx="109450" cy="129950"/>
            </a:xfrm>
            <a:custGeom>
              <a:avLst/>
              <a:gdLst/>
              <a:ahLst/>
              <a:cxnLst/>
              <a:rect l="l" t="t" r="r" b="b"/>
              <a:pathLst>
                <a:path w="4378" h="5198" fill="none" extrusionOk="0">
                  <a:moveTo>
                    <a:pt x="851" y="0"/>
                  </a:moveTo>
                  <a:cubicBezTo>
                    <a:pt x="851" y="0"/>
                    <a:pt x="0" y="1398"/>
                    <a:pt x="1186" y="3192"/>
                  </a:cubicBezTo>
                  <a:cubicBezTo>
                    <a:pt x="2401" y="4955"/>
                    <a:pt x="4377" y="5198"/>
                    <a:pt x="4377" y="5198"/>
                  </a:cubicBezTo>
                </a:path>
              </a:pathLst>
            </a:custGeom>
            <a:solidFill>
              <a:schemeClr val="dk1"/>
            </a:solidFill>
            <a:ln w="14450" cap="flat" cmpd="sng">
              <a:solidFill>
                <a:srgbClr val="73842C"/>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26"/>
            <p:cNvSpPr/>
            <p:nvPr/>
          </p:nvSpPr>
          <p:spPr>
            <a:xfrm>
              <a:off x="4422625" y="908350"/>
              <a:ext cx="247975" cy="292500"/>
            </a:xfrm>
            <a:custGeom>
              <a:avLst/>
              <a:gdLst/>
              <a:ahLst/>
              <a:cxnLst/>
              <a:rect l="l" t="t" r="r" b="b"/>
              <a:pathLst>
                <a:path w="9919" h="11700" extrusionOk="0">
                  <a:moveTo>
                    <a:pt x="7486" y="1"/>
                  </a:moveTo>
                  <a:cubicBezTo>
                    <a:pt x="7486" y="1"/>
                    <a:pt x="1377" y="1703"/>
                    <a:pt x="617" y="6262"/>
                  </a:cubicBezTo>
                  <a:cubicBezTo>
                    <a:pt x="0" y="9822"/>
                    <a:pt x="1847" y="10806"/>
                    <a:pt x="3295" y="10806"/>
                  </a:cubicBezTo>
                  <a:cubicBezTo>
                    <a:pt x="3701" y="10806"/>
                    <a:pt x="4076" y="10729"/>
                    <a:pt x="4356" y="10609"/>
                  </a:cubicBezTo>
                  <a:cubicBezTo>
                    <a:pt x="4356" y="10609"/>
                    <a:pt x="5024" y="11700"/>
                    <a:pt x="6321" y="11700"/>
                  </a:cubicBezTo>
                  <a:cubicBezTo>
                    <a:pt x="6729" y="11700"/>
                    <a:pt x="7199" y="11592"/>
                    <a:pt x="7730" y="11308"/>
                  </a:cubicBezTo>
                  <a:cubicBezTo>
                    <a:pt x="9918" y="10123"/>
                    <a:pt x="9766" y="4378"/>
                    <a:pt x="74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26"/>
            <p:cNvSpPr/>
            <p:nvPr/>
          </p:nvSpPr>
          <p:spPr>
            <a:xfrm>
              <a:off x="4531500" y="908350"/>
              <a:ext cx="139100" cy="292500"/>
            </a:xfrm>
            <a:custGeom>
              <a:avLst/>
              <a:gdLst/>
              <a:ahLst/>
              <a:cxnLst/>
              <a:rect l="l" t="t" r="r" b="b"/>
              <a:pathLst>
                <a:path w="5564" h="11700" extrusionOk="0">
                  <a:moveTo>
                    <a:pt x="3131" y="1"/>
                  </a:moveTo>
                  <a:cubicBezTo>
                    <a:pt x="517" y="4895"/>
                    <a:pt x="1" y="10609"/>
                    <a:pt x="1" y="10609"/>
                  </a:cubicBezTo>
                  <a:cubicBezTo>
                    <a:pt x="1" y="10609"/>
                    <a:pt x="669" y="11700"/>
                    <a:pt x="1966" y="11700"/>
                  </a:cubicBezTo>
                  <a:cubicBezTo>
                    <a:pt x="2374" y="11700"/>
                    <a:pt x="2844" y="11592"/>
                    <a:pt x="3375" y="11308"/>
                  </a:cubicBezTo>
                  <a:cubicBezTo>
                    <a:pt x="5563" y="10123"/>
                    <a:pt x="5411" y="4378"/>
                    <a:pt x="31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5" name="Google Shape;2265;p26"/>
            <p:cNvSpPr/>
            <p:nvPr/>
          </p:nvSpPr>
          <p:spPr>
            <a:xfrm>
              <a:off x="4462350" y="1186375"/>
              <a:ext cx="298675" cy="165775"/>
            </a:xfrm>
            <a:custGeom>
              <a:avLst/>
              <a:gdLst/>
              <a:ahLst/>
              <a:cxnLst/>
              <a:rect l="l" t="t" r="r" b="b"/>
              <a:pathLst>
                <a:path w="11947" h="6631" extrusionOk="0">
                  <a:moveTo>
                    <a:pt x="3914" y="1"/>
                  </a:moveTo>
                  <a:cubicBezTo>
                    <a:pt x="2002" y="1"/>
                    <a:pt x="1182" y="1546"/>
                    <a:pt x="1885" y="2771"/>
                  </a:cubicBezTo>
                  <a:cubicBezTo>
                    <a:pt x="1855" y="2740"/>
                    <a:pt x="1824" y="2740"/>
                    <a:pt x="1794" y="2740"/>
                  </a:cubicBezTo>
                  <a:cubicBezTo>
                    <a:pt x="1521" y="2740"/>
                    <a:pt x="700" y="2771"/>
                    <a:pt x="365" y="3591"/>
                  </a:cubicBezTo>
                  <a:cubicBezTo>
                    <a:pt x="1" y="4594"/>
                    <a:pt x="3162" y="6631"/>
                    <a:pt x="6141" y="6631"/>
                  </a:cubicBezTo>
                  <a:cubicBezTo>
                    <a:pt x="8543" y="6631"/>
                    <a:pt x="10392" y="6137"/>
                    <a:pt x="11384" y="6137"/>
                  </a:cubicBezTo>
                  <a:cubicBezTo>
                    <a:pt x="11622" y="6137"/>
                    <a:pt x="11811" y="6165"/>
                    <a:pt x="11946" y="6236"/>
                  </a:cubicBezTo>
                  <a:cubicBezTo>
                    <a:pt x="11946" y="6236"/>
                    <a:pt x="9697" y="2284"/>
                    <a:pt x="6232" y="613"/>
                  </a:cubicBezTo>
                  <a:cubicBezTo>
                    <a:pt x="5344" y="180"/>
                    <a:pt x="4565" y="1"/>
                    <a:pt x="39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6" name="Google Shape;2266;p26"/>
            <p:cNvSpPr/>
            <p:nvPr/>
          </p:nvSpPr>
          <p:spPr>
            <a:xfrm>
              <a:off x="4491875" y="1186700"/>
              <a:ext cx="269150" cy="155575"/>
            </a:xfrm>
            <a:custGeom>
              <a:avLst/>
              <a:gdLst/>
              <a:ahLst/>
              <a:cxnLst/>
              <a:rect l="l" t="t" r="r" b="b"/>
              <a:pathLst>
                <a:path w="10766" h="6223" extrusionOk="0">
                  <a:moveTo>
                    <a:pt x="2741" y="1"/>
                  </a:moveTo>
                  <a:cubicBezTo>
                    <a:pt x="823" y="1"/>
                    <a:pt x="0" y="1532"/>
                    <a:pt x="704" y="2758"/>
                  </a:cubicBezTo>
                  <a:cubicBezTo>
                    <a:pt x="6175" y="3305"/>
                    <a:pt x="10613" y="6132"/>
                    <a:pt x="10765" y="6223"/>
                  </a:cubicBezTo>
                  <a:cubicBezTo>
                    <a:pt x="10765" y="6223"/>
                    <a:pt x="8516" y="2271"/>
                    <a:pt x="5051" y="600"/>
                  </a:cubicBezTo>
                  <a:cubicBezTo>
                    <a:pt x="4166" y="176"/>
                    <a:pt x="3390" y="1"/>
                    <a:pt x="27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7" name="Google Shape;2267;p26"/>
            <p:cNvSpPr/>
            <p:nvPr/>
          </p:nvSpPr>
          <p:spPr>
            <a:xfrm>
              <a:off x="4296700" y="1086175"/>
              <a:ext cx="82100" cy="130725"/>
            </a:xfrm>
            <a:custGeom>
              <a:avLst/>
              <a:gdLst/>
              <a:ahLst/>
              <a:cxnLst/>
              <a:rect l="l" t="t" r="r" b="b"/>
              <a:pathLst>
                <a:path w="3284" h="5229" fill="none" extrusionOk="0">
                  <a:moveTo>
                    <a:pt x="1155" y="0"/>
                  </a:moveTo>
                  <a:cubicBezTo>
                    <a:pt x="1155" y="0"/>
                    <a:pt x="0" y="3040"/>
                    <a:pt x="3283" y="5228"/>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8" name="Google Shape;2268;p26"/>
            <p:cNvSpPr/>
            <p:nvPr/>
          </p:nvSpPr>
          <p:spPr>
            <a:xfrm>
              <a:off x="4260225" y="947400"/>
              <a:ext cx="352625" cy="196350"/>
            </a:xfrm>
            <a:custGeom>
              <a:avLst/>
              <a:gdLst/>
              <a:ahLst/>
              <a:cxnLst/>
              <a:rect l="l" t="t" r="r" b="b"/>
              <a:pathLst>
                <a:path w="14105" h="7854" extrusionOk="0">
                  <a:moveTo>
                    <a:pt x="6884" y="1"/>
                  </a:moveTo>
                  <a:cubicBezTo>
                    <a:pt x="5124" y="1"/>
                    <a:pt x="3297" y="617"/>
                    <a:pt x="2007" y="1965"/>
                  </a:cubicBezTo>
                  <a:cubicBezTo>
                    <a:pt x="0" y="4092"/>
                    <a:pt x="2280" y="5764"/>
                    <a:pt x="2280" y="5764"/>
                  </a:cubicBezTo>
                  <a:cubicBezTo>
                    <a:pt x="2159" y="5855"/>
                    <a:pt x="1064" y="6646"/>
                    <a:pt x="2219" y="7466"/>
                  </a:cubicBezTo>
                  <a:cubicBezTo>
                    <a:pt x="2584" y="7722"/>
                    <a:pt x="3163" y="7854"/>
                    <a:pt x="3860" y="7854"/>
                  </a:cubicBezTo>
                  <a:cubicBezTo>
                    <a:pt x="5487" y="7854"/>
                    <a:pt x="7761" y="7135"/>
                    <a:pt x="9484" y="5582"/>
                  </a:cubicBezTo>
                  <a:cubicBezTo>
                    <a:pt x="11946" y="3393"/>
                    <a:pt x="14104" y="1752"/>
                    <a:pt x="14104" y="1752"/>
                  </a:cubicBezTo>
                  <a:cubicBezTo>
                    <a:pt x="14104" y="1752"/>
                    <a:pt x="12098" y="1630"/>
                    <a:pt x="9757" y="597"/>
                  </a:cubicBezTo>
                  <a:cubicBezTo>
                    <a:pt x="8900" y="207"/>
                    <a:pt x="7903" y="1"/>
                    <a:pt x="68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9" name="Google Shape;2269;p26"/>
            <p:cNvSpPr/>
            <p:nvPr/>
          </p:nvSpPr>
          <p:spPr>
            <a:xfrm>
              <a:off x="4260225" y="947400"/>
              <a:ext cx="352625" cy="144125"/>
            </a:xfrm>
            <a:custGeom>
              <a:avLst/>
              <a:gdLst/>
              <a:ahLst/>
              <a:cxnLst/>
              <a:rect l="l" t="t" r="r" b="b"/>
              <a:pathLst>
                <a:path w="14105" h="5765" extrusionOk="0">
                  <a:moveTo>
                    <a:pt x="6884" y="1"/>
                  </a:moveTo>
                  <a:cubicBezTo>
                    <a:pt x="5124" y="1"/>
                    <a:pt x="3297" y="617"/>
                    <a:pt x="2007" y="1965"/>
                  </a:cubicBezTo>
                  <a:cubicBezTo>
                    <a:pt x="0" y="4092"/>
                    <a:pt x="2311" y="5764"/>
                    <a:pt x="2311" y="5764"/>
                  </a:cubicBezTo>
                  <a:cubicBezTo>
                    <a:pt x="6779" y="2998"/>
                    <a:pt x="14104" y="1752"/>
                    <a:pt x="14104" y="1752"/>
                  </a:cubicBezTo>
                  <a:cubicBezTo>
                    <a:pt x="14104" y="1752"/>
                    <a:pt x="12098" y="1630"/>
                    <a:pt x="9757" y="597"/>
                  </a:cubicBezTo>
                  <a:cubicBezTo>
                    <a:pt x="8900" y="207"/>
                    <a:pt x="7903" y="1"/>
                    <a:pt x="68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0" name="Google Shape;2270;p26"/>
            <p:cNvSpPr/>
            <p:nvPr/>
          </p:nvSpPr>
          <p:spPr>
            <a:xfrm>
              <a:off x="4728325" y="1252600"/>
              <a:ext cx="90450" cy="36500"/>
            </a:xfrm>
            <a:custGeom>
              <a:avLst/>
              <a:gdLst/>
              <a:ahLst/>
              <a:cxnLst/>
              <a:rect l="l" t="t" r="r" b="b"/>
              <a:pathLst>
                <a:path w="3618" h="1460" fill="none" extrusionOk="0">
                  <a:moveTo>
                    <a:pt x="3617" y="669"/>
                  </a:moveTo>
                  <a:cubicBezTo>
                    <a:pt x="3617" y="669"/>
                    <a:pt x="1824" y="1459"/>
                    <a:pt x="0" y="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1" name="Google Shape;2271;p26"/>
            <p:cNvSpPr/>
            <p:nvPr/>
          </p:nvSpPr>
          <p:spPr>
            <a:xfrm>
              <a:off x="4754925" y="1095300"/>
              <a:ext cx="296375" cy="233025"/>
            </a:xfrm>
            <a:custGeom>
              <a:avLst/>
              <a:gdLst/>
              <a:ahLst/>
              <a:cxnLst/>
              <a:rect l="l" t="t" r="r" b="b"/>
              <a:pathLst>
                <a:path w="11855" h="9321" extrusionOk="0">
                  <a:moveTo>
                    <a:pt x="11854" y="0"/>
                  </a:moveTo>
                  <a:cubicBezTo>
                    <a:pt x="10943" y="1034"/>
                    <a:pt x="8602" y="1003"/>
                    <a:pt x="6049" y="1125"/>
                  </a:cubicBezTo>
                  <a:cubicBezTo>
                    <a:pt x="3496" y="1246"/>
                    <a:pt x="1550" y="2280"/>
                    <a:pt x="760" y="4316"/>
                  </a:cubicBezTo>
                  <a:cubicBezTo>
                    <a:pt x="0" y="6353"/>
                    <a:pt x="2158" y="7052"/>
                    <a:pt x="2158" y="7052"/>
                  </a:cubicBezTo>
                  <a:cubicBezTo>
                    <a:pt x="1938" y="8494"/>
                    <a:pt x="2967" y="9320"/>
                    <a:pt x="4426" y="9320"/>
                  </a:cubicBezTo>
                  <a:cubicBezTo>
                    <a:pt x="5582" y="9320"/>
                    <a:pt x="7008" y="8802"/>
                    <a:pt x="8298" y="7660"/>
                  </a:cubicBezTo>
                  <a:cubicBezTo>
                    <a:pt x="11216" y="5076"/>
                    <a:pt x="11854" y="1"/>
                    <a:pt x="1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26"/>
            <p:cNvSpPr/>
            <p:nvPr/>
          </p:nvSpPr>
          <p:spPr>
            <a:xfrm>
              <a:off x="4803350" y="1095300"/>
              <a:ext cx="247950" cy="233025"/>
            </a:xfrm>
            <a:custGeom>
              <a:avLst/>
              <a:gdLst/>
              <a:ahLst/>
              <a:cxnLst/>
              <a:rect l="l" t="t" r="r" b="b"/>
              <a:pathLst>
                <a:path w="9918" h="9321" extrusionOk="0">
                  <a:moveTo>
                    <a:pt x="9917" y="0"/>
                  </a:moveTo>
                  <a:cubicBezTo>
                    <a:pt x="9917" y="1"/>
                    <a:pt x="7060" y="5168"/>
                    <a:pt x="221" y="7052"/>
                  </a:cubicBezTo>
                  <a:cubicBezTo>
                    <a:pt x="1" y="8494"/>
                    <a:pt x="1030" y="9320"/>
                    <a:pt x="2489" y="9320"/>
                  </a:cubicBezTo>
                  <a:cubicBezTo>
                    <a:pt x="3645" y="9320"/>
                    <a:pt x="5071" y="8802"/>
                    <a:pt x="6361" y="7660"/>
                  </a:cubicBezTo>
                  <a:cubicBezTo>
                    <a:pt x="9279" y="5076"/>
                    <a:pt x="9917" y="1"/>
                    <a:pt x="99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26"/>
            <p:cNvSpPr/>
            <p:nvPr/>
          </p:nvSpPr>
          <p:spPr>
            <a:xfrm>
              <a:off x="4605975" y="2004875"/>
              <a:ext cx="63100" cy="54750"/>
            </a:xfrm>
            <a:custGeom>
              <a:avLst/>
              <a:gdLst/>
              <a:ahLst/>
              <a:cxnLst/>
              <a:rect l="l" t="t" r="r" b="b"/>
              <a:pathLst>
                <a:path w="2524" h="2190" fill="none" extrusionOk="0">
                  <a:moveTo>
                    <a:pt x="2523" y="1"/>
                  </a:moveTo>
                  <a:cubicBezTo>
                    <a:pt x="2523" y="1"/>
                    <a:pt x="882" y="1"/>
                    <a:pt x="1" y="2189"/>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26"/>
            <p:cNvSpPr/>
            <p:nvPr/>
          </p:nvSpPr>
          <p:spPr>
            <a:xfrm>
              <a:off x="4620425" y="1915250"/>
              <a:ext cx="335875" cy="195825"/>
            </a:xfrm>
            <a:custGeom>
              <a:avLst/>
              <a:gdLst/>
              <a:ahLst/>
              <a:cxnLst/>
              <a:rect l="l" t="t" r="r" b="b"/>
              <a:pathLst>
                <a:path w="13435" h="7833" extrusionOk="0">
                  <a:moveTo>
                    <a:pt x="5031" y="0"/>
                  </a:moveTo>
                  <a:cubicBezTo>
                    <a:pt x="2086" y="0"/>
                    <a:pt x="201" y="1938"/>
                    <a:pt x="1550" y="3677"/>
                  </a:cubicBezTo>
                  <a:cubicBezTo>
                    <a:pt x="1550" y="3677"/>
                    <a:pt x="0" y="5349"/>
                    <a:pt x="1672" y="6747"/>
                  </a:cubicBezTo>
                  <a:cubicBezTo>
                    <a:pt x="2553" y="7484"/>
                    <a:pt x="3578" y="7832"/>
                    <a:pt x="4689" y="7832"/>
                  </a:cubicBezTo>
                  <a:cubicBezTo>
                    <a:pt x="5685" y="7832"/>
                    <a:pt x="6750" y="7552"/>
                    <a:pt x="7842" y="7020"/>
                  </a:cubicBezTo>
                  <a:cubicBezTo>
                    <a:pt x="9778" y="6065"/>
                    <a:pt x="11539" y="5066"/>
                    <a:pt x="12808" y="5066"/>
                  </a:cubicBezTo>
                  <a:cubicBezTo>
                    <a:pt x="13033" y="5066"/>
                    <a:pt x="13243" y="5098"/>
                    <a:pt x="13435" y="5166"/>
                  </a:cubicBezTo>
                  <a:cubicBezTo>
                    <a:pt x="13435" y="5166"/>
                    <a:pt x="10456" y="1032"/>
                    <a:pt x="6626" y="181"/>
                  </a:cubicBezTo>
                  <a:cubicBezTo>
                    <a:pt x="6071" y="57"/>
                    <a:pt x="5535" y="0"/>
                    <a:pt x="50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5" name="Google Shape;2275;p26"/>
            <p:cNvSpPr/>
            <p:nvPr/>
          </p:nvSpPr>
          <p:spPr>
            <a:xfrm>
              <a:off x="4625425" y="1915250"/>
              <a:ext cx="330875" cy="129175"/>
            </a:xfrm>
            <a:custGeom>
              <a:avLst/>
              <a:gdLst/>
              <a:ahLst/>
              <a:cxnLst/>
              <a:rect l="l" t="t" r="r" b="b"/>
              <a:pathLst>
                <a:path w="13235" h="5167" extrusionOk="0">
                  <a:moveTo>
                    <a:pt x="4831" y="0"/>
                  </a:moveTo>
                  <a:cubicBezTo>
                    <a:pt x="1886" y="0"/>
                    <a:pt x="1" y="1938"/>
                    <a:pt x="1350" y="3677"/>
                  </a:cubicBezTo>
                  <a:cubicBezTo>
                    <a:pt x="2783" y="3336"/>
                    <a:pt x="4134" y="3201"/>
                    <a:pt x="5374" y="3201"/>
                  </a:cubicBezTo>
                  <a:cubicBezTo>
                    <a:pt x="10106" y="3201"/>
                    <a:pt x="13235" y="5166"/>
                    <a:pt x="13235" y="5166"/>
                  </a:cubicBezTo>
                  <a:cubicBezTo>
                    <a:pt x="13235" y="5166"/>
                    <a:pt x="10256" y="1032"/>
                    <a:pt x="6426" y="181"/>
                  </a:cubicBezTo>
                  <a:cubicBezTo>
                    <a:pt x="5871" y="57"/>
                    <a:pt x="5335" y="0"/>
                    <a:pt x="48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6" name="Google Shape;2276;p26"/>
            <p:cNvSpPr/>
            <p:nvPr/>
          </p:nvSpPr>
          <p:spPr>
            <a:xfrm>
              <a:off x="4105975" y="1137850"/>
              <a:ext cx="358675" cy="187725"/>
            </a:xfrm>
            <a:custGeom>
              <a:avLst/>
              <a:gdLst/>
              <a:ahLst/>
              <a:cxnLst/>
              <a:rect l="l" t="t" r="r" b="b"/>
              <a:pathLst>
                <a:path w="14347" h="7509" fill="none" extrusionOk="0">
                  <a:moveTo>
                    <a:pt x="2371" y="7508"/>
                  </a:moveTo>
                  <a:cubicBezTo>
                    <a:pt x="2371" y="7508"/>
                    <a:pt x="0" y="6292"/>
                    <a:pt x="882" y="3739"/>
                  </a:cubicBezTo>
                  <a:cubicBezTo>
                    <a:pt x="1763" y="1186"/>
                    <a:pt x="9636" y="0"/>
                    <a:pt x="14347" y="6809"/>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7" name="Google Shape;2277;p26"/>
            <p:cNvSpPr/>
            <p:nvPr/>
          </p:nvSpPr>
          <p:spPr>
            <a:xfrm>
              <a:off x="4183475" y="1461550"/>
              <a:ext cx="256100" cy="292600"/>
            </a:xfrm>
            <a:custGeom>
              <a:avLst/>
              <a:gdLst/>
              <a:ahLst/>
              <a:cxnLst/>
              <a:rect l="l" t="t" r="r" b="b"/>
              <a:pathLst>
                <a:path w="10244" h="11704" extrusionOk="0">
                  <a:moveTo>
                    <a:pt x="5137" y="943"/>
                  </a:moveTo>
                  <a:lnTo>
                    <a:pt x="9636" y="11308"/>
                  </a:lnTo>
                  <a:lnTo>
                    <a:pt x="608" y="11308"/>
                  </a:lnTo>
                  <a:lnTo>
                    <a:pt x="5137" y="943"/>
                  </a:lnTo>
                  <a:close/>
                  <a:moveTo>
                    <a:pt x="5107" y="1"/>
                  </a:moveTo>
                  <a:lnTo>
                    <a:pt x="0" y="11703"/>
                  </a:lnTo>
                  <a:lnTo>
                    <a:pt x="10244" y="11703"/>
                  </a:lnTo>
                  <a:lnTo>
                    <a:pt x="51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8" name="Google Shape;2278;p26"/>
            <p:cNvSpPr/>
            <p:nvPr/>
          </p:nvSpPr>
          <p:spPr>
            <a:xfrm>
              <a:off x="4020100" y="480550"/>
              <a:ext cx="587425" cy="1273600"/>
            </a:xfrm>
            <a:custGeom>
              <a:avLst/>
              <a:gdLst/>
              <a:ahLst/>
              <a:cxnLst/>
              <a:rect l="l" t="t" r="r" b="b"/>
              <a:pathLst>
                <a:path w="23497" h="50944" extrusionOk="0">
                  <a:moveTo>
                    <a:pt x="11672" y="1368"/>
                  </a:moveTo>
                  <a:lnTo>
                    <a:pt x="23101" y="40092"/>
                  </a:lnTo>
                  <a:lnTo>
                    <a:pt x="16384" y="50548"/>
                  </a:lnTo>
                  <a:lnTo>
                    <a:pt x="6931" y="50548"/>
                  </a:lnTo>
                  <a:lnTo>
                    <a:pt x="396" y="40365"/>
                  </a:lnTo>
                  <a:lnTo>
                    <a:pt x="11672" y="1368"/>
                  </a:lnTo>
                  <a:close/>
                  <a:moveTo>
                    <a:pt x="11642" y="0"/>
                  </a:moveTo>
                  <a:lnTo>
                    <a:pt x="31" y="40335"/>
                  </a:lnTo>
                  <a:lnTo>
                    <a:pt x="0" y="40426"/>
                  </a:lnTo>
                  <a:lnTo>
                    <a:pt x="6748" y="50943"/>
                  </a:lnTo>
                  <a:lnTo>
                    <a:pt x="16566" y="50943"/>
                  </a:lnTo>
                  <a:lnTo>
                    <a:pt x="23466" y="40213"/>
                  </a:lnTo>
                  <a:lnTo>
                    <a:pt x="23496" y="40153"/>
                  </a:lnTo>
                  <a:lnTo>
                    <a:pt x="1164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26"/>
            <p:cNvSpPr/>
            <p:nvPr/>
          </p:nvSpPr>
          <p:spPr>
            <a:xfrm>
              <a:off x="4306575" y="497250"/>
              <a:ext cx="9900" cy="975725"/>
            </a:xfrm>
            <a:custGeom>
              <a:avLst/>
              <a:gdLst/>
              <a:ahLst/>
              <a:cxnLst/>
              <a:rect l="l" t="t" r="r" b="b"/>
              <a:pathLst>
                <a:path w="396" h="39029" extrusionOk="0">
                  <a:moveTo>
                    <a:pt x="1" y="1"/>
                  </a:moveTo>
                  <a:lnTo>
                    <a:pt x="1" y="39029"/>
                  </a:lnTo>
                  <a:lnTo>
                    <a:pt x="396" y="39029"/>
                  </a:lnTo>
                  <a:lnTo>
                    <a:pt x="39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26"/>
            <p:cNvSpPr/>
            <p:nvPr/>
          </p:nvSpPr>
          <p:spPr>
            <a:xfrm>
              <a:off x="4007175" y="1468400"/>
              <a:ext cx="38775" cy="38025"/>
            </a:xfrm>
            <a:custGeom>
              <a:avLst/>
              <a:gdLst/>
              <a:ahLst/>
              <a:cxnLst/>
              <a:rect l="l" t="t" r="r" b="b"/>
              <a:pathLst>
                <a:path w="1551" h="1521" extrusionOk="0">
                  <a:moveTo>
                    <a:pt x="761" y="0"/>
                  </a:moveTo>
                  <a:cubicBezTo>
                    <a:pt x="335" y="0"/>
                    <a:pt x="1" y="335"/>
                    <a:pt x="1" y="760"/>
                  </a:cubicBezTo>
                  <a:cubicBezTo>
                    <a:pt x="1" y="1186"/>
                    <a:pt x="335" y="1520"/>
                    <a:pt x="761" y="1520"/>
                  </a:cubicBezTo>
                  <a:cubicBezTo>
                    <a:pt x="1186" y="1520"/>
                    <a:pt x="1551" y="1186"/>
                    <a:pt x="1551" y="760"/>
                  </a:cubicBezTo>
                  <a:cubicBezTo>
                    <a:pt x="1551" y="335"/>
                    <a:pt x="1186" y="0"/>
                    <a:pt x="7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26"/>
            <p:cNvSpPr/>
            <p:nvPr/>
          </p:nvSpPr>
          <p:spPr>
            <a:xfrm>
              <a:off x="4292150" y="1468400"/>
              <a:ext cx="38775" cy="38025"/>
            </a:xfrm>
            <a:custGeom>
              <a:avLst/>
              <a:gdLst/>
              <a:ahLst/>
              <a:cxnLst/>
              <a:rect l="l" t="t" r="r" b="b"/>
              <a:pathLst>
                <a:path w="1551" h="1521" extrusionOk="0">
                  <a:moveTo>
                    <a:pt x="760" y="0"/>
                  </a:moveTo>
                  <a:cubicBezTo>
                    <a:pt x="365" y="0"/>
                    <a:pt x="0" y="335"/>
                    <a:pt x="0" y="760"/>
                  </a:cubicBezTo>
                  <a:cubicBezTo>
                    <a:pt x="0" y="1186"/>
                    <a:pt x="365" y="1520"/>
                    <a:pt x="760" y="1520"/>
                  </a:cubicBezTo>
                  <a:cubicBezTo>
                    <a:pt x="1186" y="1520"/>
                    <a:pt x="1550" y="1186"/>
                    <a:pt x="1550" y="760"/>
                  </a:cubicBezTo>
                  <a:cubicBezTo>
                    <a:pt x="1550" y="335"/>
                    <a:pt x="1186" y="0"/>
                    <a:pt x="7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2" name="Google Shape;2282;p26"/>
            <p:cNvSpPr/>
            <p:nvPr/>
          </p:nvSpPr>
          <p:spPr>
            <a:xfrm>
              <a:off x="4172075" y="1723725"/>
              <a:ext cx="38025" cy="38025"/>
            </a:xfrm>
            <a:custGeom>
              <a:avLst/>
              <a:gdLst/>
              <a:ahLst/>
              <a:cxnLst/>
              <a:rect l="l" t="t" r="r" b="b"/>
              <a:pathLst>
                <a:path w="1521" h="1521" extrusionOk="0">
                  <a:moveTo>
                    <a:pt x="760" y="0"/>
                  </a:moveTo>
                  <a:cubicBezTo>
                    <a:pt x="335" y="0"/>
                    <a:pt x="1" y="335"/>
                    <a:pt x="1" y="760"/>
                  </a:cubicBezTo>
                  <a:cubicBezTo>
                    <a:pt x="1" y="1186"/>
                    <a:pt x="335" y="1520"/>
                    <a:pt x="760" y="1520"/>
                  </a:cubicBezTo>
                  <a:cubicBezTo>
                    <a:pt x="1186" y="1520"/>
                    <a:pt x="1520" y="1186"/>
                    <a:pt x="1520" y="760"/>
                  </a:cubicBezTo>
                  <a:cubicBezTo>
                    <a:pt x="1520" y="335"/>
                    <a:pt x="1186" y="0"/>
                    <a:pt x="7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3" name="Google Shape;2283;p26"/>
            <p:cNvSpPr/>
            <p:nvPr/>
          </p:nvSpPr>
          <p:spPr>
            <a:xfrm>
              <a:off x="4412950" y="1723725"/>
              <a:ext cx="38025" cy="38025"/>
            </a:xfrm>
            <a:custGeom>
              <a:avLst/>
              <a:gdLst/>
              <a:ahLst/>
              <a:cxnLst/>
              <a:rect l="l" t="t" r="r" b="b"/>
              <a:pathLst>
                <a:path w="1521" h="1521" extrusionOk="0">
                  <a:moveTo>
                    <a:pt x="761" y="0"/>
                  </a:moveTo>
                  <a:cubicBezTo>
                    <a:pt x="335" y="0"/>
                    <a:pt x="1" y="335"/>
                    <a:pt x="1" y="760"/>
                  </a:cubicBezTo>
                  <a:cubicBezTo>
                    <a:pt x="1" y="1186"/>
                    <a:pt x="335" y="1520"/>
                    <a:pt x="761" y="1520"/>
                  </a:cubicBezTo>
                  <a:cubicBezTo>
                    <a:pt x="1186" y="1520"/>
                    <a:pt x="1521" y="1186"/>
                    <a:pt x="1521" y="760"/>
                  </a:cubicBezTo>
                  <a:cubicBezTo>
                    <a:pt x="1521" y="335"/>
                    <a:pt x="1186" y="0"/>
                    <a:pt x="7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26"/>
            <p:cNvSpPr/>
            <p:nvPr/>
          </p:nvSpPr>
          <p:spPr>
            <a:xfrm>
              <a:off x="4577100" y="1468400"/>
              <a:ext cx="38775" cy="38025"/>
            </a:xfrm>
            <a:custGeom>
              <a:avLst/>
              <a:gdLst/>
              <a:ahLst/>
              <a:cxnLst/>
              <a:rect l="l" t="t" r="r" b="b"/>
              <a:pathLst>
                <a:path w="1551" h="1521" extrusionOk="0">
                  <a:moveTo>
                    <a:pt x="791" y="0"/>
                  </a:moveTo>
                  <a:cubicBezTo>
                    <a:pt x="365" y="0"/>
                    <a:pt x="0" y="335"/>
                    <a:pt x="0" y="760"/>
                  </a:cubicBezTo>
                  <a:cubicBezTo>
                    <a:pt x="0" y="1186"/>
                    <a:pt x="365" y="1520"/>
                    <a:pt x="791" y="1520"/>
                  </a:cubicBezTo>
                  <a:cubicBezTo>
                    <a:pt x="1216" y="1520"/>
                    <a:pt x="1551" y="1186"/>
                    <a:pt x="1551" y="760"/>
                  </a:cubicBezTo>
                  <a:cubicBezTo>
                    <a:pt x="1551" y="335"/>
                    <a:pt x="1216" y="0"/>
                    <a:pt x="7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26"/>
            <p:cNvSpPr/>
            <p:nvPr/>
          </p:nvSpPr>
          <p:spPr>
            <a:xfrm>
              <a:off x="4504150" y="1822500"/>
              <a:ext cx="136800" cy="90450"/>
            </a:xfrm>
            <a:custGeom>
              <a:avLst/>
              <a:gdLst/>
              <a:ahLst/>
              <a:cxnLst/>
              <a:rect l="l" t="t" r="r" b="b"/>
              <a:pathLst>
                <a:path w="5472" h="3618" fill="none" extrusionOk="0">
                  <a:moveTo>
                    <a:pt x="1277" y="1"/>
                  </a:moveTo>
                  <a:cubicBezTo>
                    <a:pt x="1277" y="1"/>
                    <a:pt x="0" y="3618"/>
                    <a:pt x="5472" y="3223"/>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26"/>
            <p:cNvSpPr/>
            <p:nvPr/>
          </p:nvSpPr>
          <p:spPr>
            <a:xfrm>
              <a:off x="4375725" y="1517800"/>
              <a:ext cx="275100" cy="351050"/>
            </a:xfrm>
            <a:custGeom>
              <a:avLst/>
              <a:gdLst/>
              <a:ahLst/>
              <a:cxnLst/>
              <a:rect l="l" t="t" r="r" b="b"/>
              <a:pathLst>
                <a:path w="11004" h="14042" extrusionOk="0">
                  <a:moveTo>
                    <a:pt x="4226" y="0"/>
                  </a:moveTo>
                  <a:cubicBezTo>
                    <a:pt x="4226" y="0"/>
                    <a:pt x="3648" y="2462"/>
                    <a:pt x="2189" y="4286"/>
                  </a:cubicBezTo>
                  <a:cubicBezTo>
                    <a:pt x="730" y="6110"/>
                    <a:pt x="1" y="11459"/>
                    <a:pt x="2037" y="13374"/>
                  </a:cubicBezTo>
                  <a:cubicBezTo>
                    <a:pt x="2563" y="13861"/>
                    <a:pt x="3108" y="14042"/>
                    <a:pt x="3626" y="14042"/>
                  </a:cubicBezTo>
                  <a:cubicBezTo>
                    <a:pt x="5113" y="14042"/>
                    <a:pt x="6384" y="12553"/>
                    <a:pt x="6384" y="12553"/>
                  </a:cubicBezTo>
                  <a:cubicBezTo>
                    <a:pt x="6384" y="12553"/>
                    <a:pt x="7152" y="12933"/>
                    <a:pt x="8014" y="12933"/>
                  </a:cubicBezTo>
                  <a:cubicBezTo>
                    <a:pt x="8732" y="12933"/>
                    <a:pt x="9514" y="12670"/>
                    <a:pt x="9970" y="11702"/>
                  </a:cubicBezTo>
                  <a:cubicBezTo>
                    <a:pt x="11004" y="9575"/>
                    <a:pt x="10487" y="7113"/>
                    <a:pt x="8451" y="5350"/>
                  </a:cubicBezTo>
                  <a:cubicBezTo>
                    <a:pt x="6566" y="3708"/>
                    <a:pt x="4742" y="1429"/>
                    <a:pt x="4286" y="243"/>
                  </a:cubicBezTo>
                  <a:cubicBezTo>
                    <a:pt x="4286" y="213"/>
                    <a:pt x="4286" y="213"/>
                    <a:pt x="4286" y="213"/>
                  </a:cubicBezTo>
                  <a:cubicBezTo>
                    <a:pt x="4256" y="152"/>
                    <a:pt x="4226" y="91"/>
                    <a:pt x="4226" y="30"/>
                  </a:cubicBezTo>
                  <a:cubicBezTo>
                    <a:pt x="4226" y="0"/>
                    <a:pt x="4226" y="0"/>
                    <a:pt x="42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26"/>
            <p:cNvSpPr/>
            <p:nvPr/>
          </p:nvSpPr>
          <p:spPr>
            <a:xfrm>
              <a:off x="4375725" y="1517800"/>
              <a:ext cx="167200" cy="351050"/>
            </a:xfrm>
            <a:custGeom>
              <a:avLst/>
              <a:gdLst/>
              <a:ahLst/>
              <a:cxnLst/>
              <a:rect l="l" t="t" r="r" b="b"/>
              <a:pathLst>
                <a:path w="6688" h="14042" extrusionOk="0">
                  <a:moveTo>
                    <a:pt x="4226" y="0"/>
                  </a:moveTo>
                  <a:cubicBezTo>
                    <a:pt x="4226" y="0"/>
                    <a:pt x="3648" y="2462"/>
                    <a:pt x="2189" y="4286"/>
                  </a:cubicBezTo>
                  <a:cubicBezTo>
                    <a:pt x="730" y="6110"/>
                    <a:pt x="1" y="11459"/>
                    <a:pt x="2037" y="13374"/>
                  </a:cubicBezTo>
                  <a:cubicBezTo>
                    <a:pt x="2563" y="13861"/>
                    <a:pt x="3108" y="14042"/>
                    <a:pt x="3626" y="14042"/>
                  </a:cubicBezTo>
                  <a:cubicBezTo>
                    <a:pt x="5113" y="14042"/>
                    <a:pt x="6384" y="12553"/>
                    <a:pt x="6384" y="12553"/>
                  </a:cubicBezTo>
                  <a:cubicBezTo>
                    <a:pt x="6688" y="8268"/>
                    <a:pt x="4712" y="1581"/>
                    <a:pt x="4286" y="243"/>
                  </a:cubicBezTo>
                  <a:cubicBezTo>
                    <a:pt x="4286" y="213"/>
                    <a:pt x="4286" y="213"/>
                    <a:pt x="4286" y="213"/>
                  </a:cubicBezTo>
                  <a:cubicBezTo>
                    <a:pt x="4256" y="122"/>
                    <a:pt x="4226" y="61"/>
                    <a:pt x="42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26"/>
            <p:cNvSpPr/>
            <p:nvPr/>
          </p:nvSpPr>
          <p:spPr>
            <a:xfrm>
              <a:off x="3564150" y="1222950"/>
              <a:ext cx="726500" cy="1404300"/>
            </a:xfrm>
            <a:custGeom>
              <a:avLst/>
              <a:gdLst/>
              <a:ahLst/>
              <a:cxnLst/>
              <a:rect l="l" t="t" r="r" b="b"/>
              <a:pathLst>
                <a:path w="29060" h="56172" fill="none" extrusionOk="0">
                  <a:moveTo>
                    <a:pt x="29059" y="3982"/>
                  </a:moveTo>
                  <a:cubicBezTo>
                    <a:pt x="29059" y="3982"/>
                    <a:pt x="24378" y="1"/>
                    <a:pt x="21217" y="5563"/>
                  </a:cubicBezTo>
                  <a:cubicBezTo>
                    <a:pt x="18056" y="11125"/>
                    <a:pt x="14378" y="17144"/>
                    <a:pt x="18755" y="28238"/>
                  </a:cubicBezTo>
                  <a:cubicBezTo>
                    <a:pt x="23132" y="39332"/>
                    <a:pt x="20001" y="55473"/>
                    <a:pt x="11491" y="55807"/>
                  </a:cubicBezTo>
                  <a:cubicBezTo>
                    <a:pt x="2980" y="56172"/>
                    <a:pt x="1" y="46263"/>
                    <a:pt x="1" y="46263"/>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26"/>
            <p:cNvSpPr/>
            <p:nvPr/>
          </p:nvSpPr>
          <p:spPr>
            <a:xfrm>
              <a:off x="4080900" y="2132550"/>
              <a:ext cx="60800" cy="117050"/>
            </a:xfrm>
            <a:custGeom>
              <a:avLst/>
              <a:gdLst/>
              <a:ahLst/>
              <a:cxnLst/>
              <a:rect l="l" t="t" r="r" b="b"/>
              <a:pathLst>
                <a:path w="2432" h="4682" fill="none" extrusionOk="0">
                  <a:moveTo>
                    <a:pt x="2432" y="0"/>
                  </a:moveTo>
                  <a:cubicBezTo>
                    <a:pt x="2432" y="0"/>
                    <a:pt x="213" y="1277"/>
                    <a:pt x="0" y="4681"/>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26"/>
            <p:cNvSpPr/>
            <p:nvPr/>
          </p:nvSpPr>
          <p:spPr>
            <a:xfrm>
              <a:off x="4087725" y="2055800"/>
              <a:ext cx="307025" cy="232550"/>
            </a:xfrm>
            <a:custGeom>
              <a:avLst/>
              <a:gdLst/>
              <a:ahLst/>
              <a:cxnLst/>
              <a:rect l="l" t="t" r="r" b="b"/>
              <a:pathLst>
                <a:path w="12281" h="9302" extrusionOk="0">
                  <a:moveTo>
                    <a:pt x="3527" y="0"/>
                  </a:moveTo>
                  <a:cubicBezTo>
                    <a:pt x="700" y="0"/>
                    <a:pt x="1824" y="2918"/>
                    <a:pt x="1824" y="2918"/>
                  </a:cubicBezTo>
                  <a:cubicBezTo>
                    <a:pt x="1824" y="2918"/>
                    <a:pt x="1723" y="2903"/>
                    <a:pt x="1571" y="2903"/>
                  </a:cubicBezTo>
                  <a:cubicBezTo>
                    <a:pt x="1192" y="2903"/>
                    <a:pt x="500" y="2996"/>
                    <a:pt x="305" y="3648"/>
                  </a:cubicBezTo>
                  <a:cubicBezTo>
                    <a:pt x="1" y="4590"/>
                    <a:pt x="1855" y="8329"/>
                    <a:pt x="5654" y="8845"/>
                  </a:cubicBezTo>
                  <a:cubicBezTo>
                    <a:pt x="6691" y="8978"/>
                    <a:pt x="7545" y="9016"/>
                    <a:pt x="8269" y="9016"/>
                  </a:cubicBezTo>
                  <a:cubicBezTo>
                    <a:pt x="9215" y="9016"/>
                    <a:pt x="9939" y="8951"/>
                    <a:pt x="10559" y="8951"/>
                  </a:cubicBezTo>
                  <a:cubicBezTo>
                    <a:pt x="11179" y="8951"/>
                    <a:pt x="11695" y="9016"/>
                    <a:pt x="12227" y="9274"/>
                  </a:cubicBezTo>
                  <a:lnTo>
                    <a:pt x="12227" y="9274"/>
                  </a:lnTo>
                  <a:cubicBezTo>
                    <a:pt x="11985" y="9013"/>
                    <a:pt x="10172" y="7243"/>
                    <a:pt x="9302" y="4863"/>
                  </a:cubicBezTo>
                  <a:cubicBezTo>
                    <a:pt x="8390" y="2249"/>
                    <a:pt x="6353" y="0"/>
                    <a:pt x="3527" y="0"/>
                  </a:cubicBezTo>
                  <a:close/>
                  <a:moveTo>
                    <a:pt x="12227" y="9274"/>
                  </a:moveTo>
                  <a:cubicBezTo>
                    <a:pt x="12238" y="9287"/>
                    <a:pt x="12246" y="9296"/>
                    <a:pt x="12250" y="9301"/>
                  </a:cubicBezTo>
                  <a:lnTo>
                    <a:pt x="12281" y="9301"/>
                  </a:lnTo>
                  <a:cubicBezTo>
                    <a:pt x="12263" y="9292"/>
                    <a:pt x="12245" y="9283"/>
                    <a:pt x="12227" y="9274"/>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26"/>
            <p:cNvSpPr/>
            <p:nvPr/>
          </p:nvSpPr>
          <p:spPr>
            <a:xfrm>
              <a:off x="4105200" y="2055800"/>
              <a:ext cx="288800" cy="232550"/>
            </a:xfrm>
            <a:custGeom>
              <a:avLst/>
              <a:gdLst/>
              <a:ahLst/>
              <a:cxnLst/>
              <a:rect l="l" t="t" r="r" b="b"/>
              <a:pathLst>
                <a:path w="11552" h="9302" extrusionOk="0">
                  <a:moveTo>
                    <a:pt x="2828" y="0"/>
                  </a:moveTo>
                  <a:cubicBezTo>
                    <a:pt x="1" y="0"/>
                    <a:pt x="1125" y="2918"/>
                    <a:pt x="1125" y="2918"/>
                  </a:cubicBezTo>
                  <a:cubicBezTo>
                    <a:pt x="5989" y="4955"/>
                    <a:pt x="11369" y="9119"/>
                    <a:pt x="11551" y="9301"/>
                  </a:cubicBezTo>
                  <a:cubicBezTo>
                    <a:pt x="11430" y="9180"/>
                    <a:pt x="9515" y="7356"/>
                    <a:pt x="8603" y="4863"/>
                  </a:cubicBezTo>
                  <a:cubicBezTo>
                    <a:pt x="7691" y="2249"/>
                    <a:pt x="5654" y="0"/>
                    <a:pt x="28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26"/>
            <p:cNvSpPr/>
            <p:nvPr/>
          </p:nvSpPr>
          <p:spPr>
            <a:xfrm>
              <a:off x="3849875" y="2507150"/>
              <a:ext cx="317675" cy="214400"/>
            </a:xfrm>
            <a:custGeom>
              <a:avLst/>
              <a:gdLst/>
              <a:ahLst/>
              <a:cxnLst/>
              <a:rect l="l" t="t" r="r" b="b"/>
              <a:pathLst>
                <a:path w="12707" h="8576" extrusionOk="0">
                  <a:moveTo>
                    <a:pt x="3515" y="1"/>
                  </a:moveTo>
                  <a:cubicBezTo>
                    <a:pt x="3329" y="1"/>
                    <a:pt x="3140" y="11"/>
                    <a:pt x="2949" y="32"/>
                  </a:cubicBezTo>
                  <a:cubicBezTo>
                    <a:pt x="153" y="366"/>
                    <a:pt x="1612" y="3132"/>
                    <a:pt x="1612" y="3132"/>
                  </a:cubicBezTo>
                  <a:cubicBezTo>
                    <a:pt x="1612" y="3132"/>
                    <a:pt x="1607" y="3132"/>
                    <a:pt x="1598" y="3132"/>
                  </a:cubicBezTo>
                  <a:cubicBezTo>
                    <a:pt x="1461" y="3132"/>
                    <a:pt x="326" y="3159"/>
                    <a:pt x="183" y="4044"/>
                  </a:cubicBezTo>
                  <a:cubicBezTo>
                    <a:pt x="1" y="4986"/>
                    <a:pt x="2280" y="8512"/>
                    <a:pt x="6110" y="8573"/>
                  </a:cubicBezTo>
                  <a:cubicBezTo>
                    <a:pt x="6230" y="8575"/>
                    <a:pt x="6348" y="8576"/>
                    <a:pt x="6462" y="8576"/>
                  </a:cubicBezTo>
                  <a:cubicBezTo>
                    <a:pt x="9128" y="8576"/>
                    <a:pt x="10474" y="8081"/>
                    <a:pt x="11620" y="8081"/>
                  </a:cubicBezTo>
                  <a:cubicBezTo>
                    <a:pt x="11990" y="8081"/>
                    <a:pt x="12340" y="8132"/>
                    <a:pt x="12706" y="8269"/>
                  </a:cubicBezTo>
                  <a:cubicBezTo>
                    <a:pt x="12585" y="8147"/>
                    <a:pt x="10457" y="6597"/>
                    <a:pt x="9271" y="4196"/>
                  </a:cubicBezTo>
                  <a:cubicBezTo>
                    <a:pt x="8138" y="1900"/>
                    <a:pt x="6079" y="1"/>
                    <a:pt x="35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26"/>
            <p:cNvSpPr/>
            <p:nvPr/>
          </p:nvSpPr>
          <p:spPr>
            <a:xfrm>
              <a:off x="3853675" y="2507150"/>
              <a:ext cx="313875" cy="206725"/>
            </a:xfrm>
            <a:custGeom>
              <a:avLst/>
              <a:gdLst/>
              <a:ahLst/>
              <a:cxnLst/>
              <a:rect l="l" t="t" r="r" b="b"/>
              <a:pathLst>
                <a:path w="12555" h="8269" extrusionOk="0">
                  <a:moveTo>
                    <a:pt x="3363" y="1"/>
                  </a:moveTo>
                  <a:cubicBezTo>
                    <a:pt x="3177" y="1"/>
                    <a:pt x="2988" y="11"/>
                    <a:pt x="2797" y="32"/>
                  </a:cubicBezTo>
                  <a:cubicBezTo>
                    <a:pt x="1" y="366"/>
                    <a:pt x="1460" y="3132"/>
                    <a:pt x="1460" y="3132"/>
                  </a:cubicBezTo>
                  <a:cubicBezTo>
                    <a:pt x="6505" y="4591"/>
                    <a:pt x="12341" y="8117"/>
                    <a:pt x="12554" y="8269"/>
                  </a:cubicBezTo>
                  <a:cubicBezTo>
                    <a:pt x="12433" y="8147"/>
                    <a:pt x="10305" y="6597"/>
                    <a:pt x="9119" y="4196"/>
                  </a:cubicBezTo>
                  <a:cubicBezTo>
                    <a:pt x="7986" y="1900"/>
                    <a:pt x="5927" y="1"/>
                    <a:pt x="33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26"/>
            <p:cNvSpPr/>
            <p:nvPr/>
          </p:nvSpPr>
          <p:spPr>
            <a:xfrm>
              <a:off x="3642425" y="2606700"/>
              <a:ext cx="136800" cy="50200"/>
            </a:xfrm>
            <a:custGeom>
              <a:avLst/>
              <a:gdLst/>
              <a:ahLst/>
              <a:cxnLst/>
              <a:rect l="l" t="t" r="r" b="b"/>
              <a:pathLst>
                <a:path w="5472" h="2008" fill="none" extrusionOk="0">
                  <a:moveTo>
                    <a:pt x="1" y="1"/>
                  </a:moveTo>
                  <a:cubicBezTo>
                    <a:pt x="1" y="1"/>
                    <a:pt x="1247" y="2007"/>
                    <a:pt x="5472" y="183"/>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26"/>
            <p:cNvSpPr/>
            <p:nvPr/>
          </p:nvSpPr>
          <p:spPr>
            <a:xfrm>
              <a:off x="3487425" y="2454725"/>
              <a:ext cx="224950" cy="217475"/>
            </a:xfrm>
            <a:custGeom>
              <a:avLst/>
              <a:gdLst/>
              <a:ahLst/>
              <a:cxnLst/>
              <a:rect l="l" t="t" r="r" b="b"/>
              <a:pathLst>
                <a:path w="8998" h="8699" extrusionOk="0">
                  <a:moveTo>
                    <a:pt x="1094" y="1"/>
                  </a:moveTo>
                  <a:cubicBezTo>
                    <a:pt x="1094" y="1"/>
                    <a:pt x="0" y="5806"/>
                    <a:pt x="2614" y="7995"/>
                  </a:cubicBezTo>
                  <a:cubicBezTo>
                    <a:pt x="3221" y="8503"/>
                    <a:pt x="3774" y="8698"/>
                    <a:pt x="4266" y="8698"/>
                  </a:cubicBezTo>
                  <a:cubicBezTo>
                    <a:pt x="5890" y="8698"/>
                    <a:pt x="6839" y="6566"/>
                    <a:pt x="6839" y="6566"/>
                  </a:cubicBezTo>
                  <a:cubicBezTo>
                    <a:pt x="6839" y="6566"/>
                    <a:pt x="8845" y="6445"/>
                    <a:pt x="8936" y="4135"/>
                  </a:cubicBezTo>
                  <a:cubicBezTo>
                    <a:pt x="8997" y="1825"/>
                    <a:pt x="5897" y="153"/>
                    <a:pt x="10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26"/>
            <p:cNvSpPr/>
            <p:nvPr/>
          </p:nvSpPr>
          <p:spPr>
            <a:xfrm>
              <a:off x="3919800" y="2336200"/>
              <a:ext cx="151225" cy="72975"/>
            </a:xfrm>
            <a:custGeom>
              <a:avLst/>
              <a:gdLst/>
              <a:ahLst/>
              <a:cxnLst/>
              <a:rect l="l" t="t" r="r" b="b"/>
              <a:pathLst>
                <a:path w="6049" h="2919" fill="none" extrusionOk="0">
                  <a:moveTo>
                    <a:pt x="0" y="1642"/>
                  </a:moveTo>
                  <a:cubicBezTo>
                    <a:pt x="0" y="1642"/>
                    <a:pt x="1034" y="2918"/>
                    <a:pt x="3101" y="2341"/>
                  </a:cubicBezTo>
                  <a:cubicBezTo>
                    <a:pt x="5198" y="1793"/>
                    <a:pt x="6049" y="0"/>
                    <a:pt x="6049" y="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26"/>
            <p:cNvSpPr/>
            <p:nvPr/>
          </p:nvSpPr>
          <p:spPr>
            <a:xfrm>
              <a:off x="3707025" y="2223775"/>
              <a:ext cx="288775" cy="237975"/>
            </a:xfrm>
            <a:custGeom>
              <a:avLst/>
              <a:gdLst/>
              <a:ahLst/>
              <a:cxnLst/>
              <a:rect l="l" t="t" r="r" b="b"/>
              <a:pathLst>
                <a:path w="11551" h="9519" extrusionOk="0">
                  <a:moveTo>
                    <a:pt x="2750" y="0"/>
                  </a:moveTo>
                  <a:cubicBezTo>
                    <a:pt x="1954" y="0"/>
                    <a:pt x="1151" y="58"/>
                    <a:pt x="365" y="181"/>
                  </a:cubicBezTo>
                  <a:cubicBezTo>
                    <a:pt x="365" y="181"/>
                    <a:pt x="0" y="6503"/>
                    <a:pt x="4073" y="8722"/>
                  </a:cubicBezTo>
                  <a:cubicBezTo>
                    <a:pt x="5109" y="9291"/>
                    <a:pt x="5970" y="9518"/>
                    <a:pt x="6675" y="9518"/>
                  </a:cubicBezTo>
                  <a:cubicBezTo>
                    <a:pt x="8721" y="9518"/>
                    <a:pt x="9460" y="7604"/>
                    <a:pt x="9393" y="6564"/>
                  </a:cubicBezTo>
                  <a:cubicBezTo>
                    <a:pt x="9393" y="6564"/>
                    <a:pt x="11551" y="6078"/>
                    <a:pt x="11125" y="3616"/>
                  </a:cubicBezTo>
                  <a:cubicBezTo>
                    <a:pt x="10794" y="1552"/>
                    <a:pt x="6874" y="0"/>
                    <a:pt x="27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26"/>
            <p:cNvSpPr/>
            <p:nvPr/>
          </p:nvSpPr>
          <p:spPr>
            <a:xfrm>
              <a:off x="3716150" y="2223775"/>
              <a:ext cx="279650" cy="164125"/>
            </a:xfrm>
            <a:custGeom>
              <a:avLst/>
              <a:gdLst/>
              <a:ahLst/>
              <a:cxnLst/>
              <a:rect l="l" t="t" r="r" b="b"/>
              <a:pathLst>
                <a:path w="11186" h="6565" extrusionOk="0">
                  <a:moveTo>
                    <a:pt x="2385" y="0"/>
                  </a:moveTo>
                  <a:cubicBezTo>
                    <a:pt x="1589" y="0"/>
                    <a:pt x="786" y="58"/>
                    <a:pt x="0" y="181"/>
                  </a:cubicBezTo>
                  <a:cubicBezTo>
                    <a:pt x="3769" y="4224"/>
                    <a:pt x="9028" y="6564"/>
                    <a:pt x="9028" y="6564"/>
                  </a:cubicBezTo>
                  <a:cubicBezTo>
                    <a:pt x="9028" y="6564"/>
                    <a:pt x="11186" y="6078"/>
                    <a:pt x="10760" y="3616"/>
                  </a:cubicBezTo>
                  <a:cubicBezTo>
                    <a:pt x="10429" y="1552"/>
                    <a:pt x="6509" y="0"/>
                    <a:pt x="23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26"/>
            <p:cNvSpPr/>
            <p:nvPr/>
          </p:nvSpPr>
          <p:spPr>
            <a:xfrm>
              <a:off x="3900800" y="1981325"/>
              <a:ext cx="165675" cy="95000"/>
            </a:xfrm>
            <a:custGeom>
              <a:avLst/>
              <a:gdLst/>
              <a:ahLst/>
              <a:cxnLst/>
              <a:rect l="l" t="t" r="r" b="b"/>
              <a:pathLst>
                <a:path w="6627" h="3800" fill="none" extrusionOk="0">
                  <a:moveTo>
                    <a:pt x="0" y="0"/>
                  </a:moveTo>
                  <a:cubicBezTo>
                    <a:pt x="0" y="0"/>
                    <a:pt x="335" y="3800"/>
                    <a:pt x="6627" y="2432"/>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26"/>
            <p:cNvSpPr/>
            <p:nvPr/>
          </p:nvSpPr>
          <p:spPr>
            <a:xfrm>
              <a:off x="3710825" y="1637100"/>
              <a:ext cx="312325" cy="410150"/>
            </a:xfrm>
            <a:custGeom>
              <a:avLst/>
              <a:gdLst/>
              <a:ahLst/>
              <a:cxnLst/>
              <a:rect l="l" t="t" r="r" b="b"/>
              <a:pathLst>
                <a:path w="12493" h="16406" extrusionOk="0">
                  <a:moveTo>
                    <a:pt x="3010" y="0"/>
                  </a:moveTo>
                  <a:cubicBezTo>
                    <a:pt x="3010" y="0"/>
                    <a:pt x="2797" y="2979"/>
                    <a:pt x="1399" y="5319"/>
                  </a:cubicBezTo>
                  <a:cubicBezTo>
                    <a:pt x="0" y="7690"/>
                    <a:pt x="61" y="14013"/>
                    <a:pt x="2736" y="15867"/>
                  </a:cubicBezTo>
                  <a:cubicBezTo>
                    <a:pt x="3293" y="16253"/>
                    <a:pt x="3830" y="16406"/>
                    <a:pt x="4331" y="16406"/>
                  </a:cubicBezTo>
                  <a:cubicBezTo>
                    <a:pt x="6239" y="16406"/>
                    <a:pt x="7630" y="14195"/>
                    <a:pt x="7630" y="14195"/>
                  </a:cubicBezTo>
                  <a:cubicBezTo>
                    <a:pt x="7630" y="14195"/>
                    <a:pt x="8272" y="14409"/>
                    <a:pt x="9058" y="14409"/>
                  </a:cubicBezTo>
                  <a:cubicBezTo>
                    <a:pt x="10023" y="14409"/>
                    <a:pt x="11203" y="14086"/>
                    <a:pt x="11672" y="12645"/>
                  </a:cubicBezTo>
                  <a:cubicBezTo>
                    <a:pt x="12493" y="10000"/>
                    <a:pt x="11490" y="7204"/>
                    <a:pt x="8846" y="5502"/>
                  </a:cubicBezTo>
                  <a:cubicBezTo>
                    <a:pt x="6383" y="3921"/>
                    <a:pt x="3891" y="1581"/>
                    <a:pt x="3162" y="274"/>
                  </a:cubicBezTo>
                  <a:cubicBezTo>
                    <a:pt x="3131" y="274"/>
                    <a:pt x="3131" y="243"/>
                    <a:pt x="3131" y="243"/>
                  </a:cubicBezTo>
                  <a:cubicBezTo>
                    <a:pt x="3101" y="183"/>
                    <a:pt x="3070" y="91"/>
                    <a:pt x="3040" y="31"/>
                  </a:cubicBezTo>
                  <a:cubicBezTo>
                    <a:pt x="3010" y="0"/>
                    <a:pt x="3010" y="0"/>
                    <a:pt x="3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26"/>
            <p:cNvSpPr/>
            <p:nvPr/>
          </p:nvSpPr>
          <p:spPr>
            <a:xfrm>
              <a:off x="3710825" y="1637100"/>
              <a:ext cx="190750" cy="410150"/>
            </a:xfrm>
            <a:custGeom>
              <a:avLst/>
              <a:gdLst/>
              <a:ahLst/>
              <a:cxnLst/>
              <a:rect l="l" t="t" r="r" b="b"/>
              <a:pathLst>
                <a:path w="7630" h="16406" extrusionOk="0">
                  <a:moveTo>
                    <a:pt x="3010" y="0"/>
                  </a:moveTo>
                  <a:cubicBezTo>
                    <a:pt x="3010" y="0"/>
                    <a:pt x="2797" y="2979"/>
                    <a:pt x="1399" y="5319"/>
                  </a:cubicBezTo>
                  <a:cubicBezTo>
                    <a:pt x="0" y="7690"/>
                    <a:pt x="61" y="14013"/>
                    <a:pt x="2736" y="15867"/>
                  </a:cubicBezTo>
                  <a:cubicBezTo>
                    <a:pt x="3293" y="16253"/>
                    <a:pt x="3830" y="16406"/>
                    <a:pt x="4331" y="16406"/>
                  </a:cubicBezTo>
                  <a:cubicBezTo>
                    <a:pt x="6239" y="16406"/>
                    <a:pt x="7630" y="14195"/>
                    <a:pt x="7630" y="14195"/>
                  </a:cubicBezTo>
                  <a:cubicBezTo>
                    <a:pt x="7265" y="9180"/>
                    <a:pt x="3861" y="1763"/>
                    <a:pt x="3162" y="274"/>
                  </a:cubicBezTo>
                  <a:cubicBezTo>
                    <a:pt x="3131" y="274"/>
                    <a:pt x="3131" y="243"/>
                    <a:pt x="3131" y="243"/>
                  </a:cubicBezTo>
                  <a:cubicBezTo>
                    <a:pt x="3101" y="152"/>
                    <a:pt x="3040" y="61"/>
                    <a:pt x="3040" y="31"/>
                  </a:cubicBezTo>
                  <a:cubicBezTo>
                    <a:pt x="3010" y="0"/>
                    <a:pt x="3010" y="0"/>
                    <a:pt x="30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26"/>
            <p:cNvSpPr/>
            <p:nvPr/>
          </p:nvSpPr>
          <p:spPr>
            <a:xfrm>
              <a:off x="3981350" y="1612025"/>
              <a:ext cx="99575" cy="152750"/>
            </a:xfrm>
            <a:custGeom>
              <a:avLst/>
              <a:gdLst/>
              <a:ahLst/>
              <a:cxnLst/>
              <a:rect l="l" t="t" r="r" b="b"/>
              <a:pathLst>
                <a:path w="3983" h="6110" fill="none" extrusionOk="0">
                  <a:moveTo>
                    <a:pt x="3982" y="0"/>
                  </a:moveTo>
                  <a:cubicBezTo>
                    <a:pt x="3982" y="0"/>
                    <a:pt x="0" y="1064"/>
                    <a:pt x="274" y="611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26"/>
            <p:cNvSpPr/>
            <p:nvPr/>
          </p:nvSpPr>
          <p:spPr>
            <a:xfrm>
              <a:off x="4023725" y="1527425"/>
              <a:ext cx="371025" cy="304975"/>
            </a:xfrm>
            <a:custGeom>
              <a:avLst/>
              <a:gdLst/>
              <a:ahLst/>
              <a:cxnLst/>
              <a:rect l="l" t="t" r="r" b="b"/>
              <a:pathLst>
                <a:path w="14841" h="12199" extrusionOk="0">
                  <a:moveTo>
                    <a:pt x="4863" y="1"/>
                  </a:moveTo>
                  <a:cubicBezTo>
                    <a:pt x="1884" y="1"/>
                    <a:pt x="1832" y="3038"/>
                    <a:pt x="1831" y="3195"/>
                  </a:cubicBezTo>
                  <a:lnTo>
                    <a:pt x="1831" y="3195"/>
                  </a:lnTo>
                  <a:cubicBezTo>
                    <a:pt x="1831" y="3191"/>
                    <a:pt x="1831" y="3184"/>
                    <a:pt x="1831" y="3171"/>
                  </a:cubicBezTo>
                  <a:cubicBezTo>
                    <a:pt x="1761" y="3148"/>
                    <a:pt x="1468" y="3056"/>
                    <a:pt x="1138" y="3056"/>
                  </a:cubicBezTo>
                  <a:cubicBezTo>
                    <a:pt x="615" y="3056"/>
                    <a:pt x="1" y="3287"/>
                    <a:pt x="38" y="4387"/>
                  </a:cubicBezTo>
                  <a:cubicBezTo>
                    <a:pt x="68" y="6272"/>
                    <a:pt x="3321" y="9554"/>
                    <a:pt x="7424" y="10406"/>
                  </a:cubicBezTo>
                  <a:cubicBezTo>
                    <a:pt x="11558" y="11226"/>
                    <a:pt x="14841" y="12199"/>
                    <a:pt x="14841" y="12199"/>
                  </a:cubicBezTo>
                  <a:cubicBezTo>
                    <a:pt x="14841" y="12199"/>
                    <a:pt x="13442" y="10071"/>
                    <a:pt x="12743" y="6880"/>
                  </a:cubicBezTo>
                  <a:cubicBezTo>
                    <a:pt x="12044" y="3688"/>
                    <a:pt x="9187" y="497"/>
                    <a:pt x="5479" y="41"/>
                  </a:cubicBezTo>
                  <a:cubicBezTo>
                    <a:pt x="5261" y="14"/>
                    <a:pt x="5056" y="1"/>
                    <a:pt x="48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26"/>
            <p:cNvSpPr/>
            <p:nvPr/>
          </p:nvSpPr>
          <p:spPr>
            <a:xfrm>
              <a:off x="4068825" y="1527425"/>
              <a:ext cx="325925" cy="304975"/>
            </a:xfrm>
            <a:custGeom>
              <a:avLst/>
              <a:gdLst/>
              <a:ahLst/>
              <a:cxnLst/>
              <a:rect l="l" t="t" r="r" b="b"/>
              <a:pathLst>
                <a:path w="13037" h="12199" extrusionOk="0">
                  <a:moveTo>
                    <a:pt x="3059" y="1"/>
                  </a:moveTo>
                  <a:cubicBezTo>
                    <a:pt x="0" y="1"/>
                    <a:pt x="27" y="3202"/>
                    <a:pt x="27" y="3202"/>
                  </a:cubicBezTo>
                  <a:cubicBezTo>
                    <a:pt x="6228" y="5694"/>
                    <a:pt x="13037" y="12199"/>
                    <a:pt x="13037" y="12199"/>
                  </a:cubicBezTo>
                  <a:cubicBezTo>
                    <a:pt x="13037" y="12199"/>
                    <a:pt x="11638" y="10071"/>
                    <a:pt x="10939" y="6880"/>
                  </a:cubicBezTo>
                  <a:cubicBezTo>
                    <a:pt x="10240" y="3688"/>
                    <a:pt x="7383" y="497"/>
                    <a:pt x="3675" y="41"/>
                  </a:cubicBezTo>
                  <a:cubicBezTo>
                    <a:pt x="3457" y="14"/>
                    <a:pt x="3252" y="1"/>
                    <a:pt x="30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26"/>
            <p:cNvSpPr/>
            <p:nvPr/>
          </p:nvSpPr>
          <p:spPr>
            <a:xfrm>
              <a:off x="4065700" y="1206850"/>
              <a:ext cx="178600" cy="253225"/>
            </a:xfrm>
            <a:custGeom>
              <a:avLst/>
              <a:gdLst/>
              <a:ahLst/>
              <a:cxnLst/>
              <a:rect l="l" t="t" r="r" b="b"/>
              <a:pathLst>
                <a:path w="7144" h="10129" extrusionOk="0">
                  <a:moveTo>
                    <a:pt x="3511" y="1"/>
                  </a:moveTo>
                  <a:cubicBezTo>
                    <a:pt x="2657" y="1"/>
                    <a:pt x="31" y="1834"/>
                    <a:pt x="31" y="4809"/>
                  </a:cubicBezTo>
                  <a:cubicBezTo>
                    <a:pt x="0" y="7879"/>
                    <a:pt x="790" y="8882"/>
                    <a:pt x="335" y="10128"/>
                  </a:cubicBezTo>
                  <a:cubicBezTo>
                    <a:pt x="426" y="10037"/>
                    <a:pt x="1672" y="8274"/>
                    <a:pt x="3587" y="7301"/>
                  </a:cubicBezTo>
                  <a:cubicBezTo>
                    <a:pt x="5532" y="6298"/>
                    <a:pt x="7143" y="4444"/>
                    <a:pt x="6839" y="2195"/>
                  </a:cubicBezTo>
                  <a:cubicBezTo>
                    <a:pt x="6691" y="1100"/>
                    <a:pt x="6097" y="819"/>
                    <a:pt x="5525" y="819"/>
                  </a:cubicBezTo>
                  <a:cubicBezTo>
                    <a:pt x="4923" y="819"/>
                    <a:pt x="4347" y="1131"/>
                    <a:pt x="4347" y="1131"/>
                  </a:cubicBezTo>
                  <a:cubicBezTo>
                    <a:pt x="4347" y="1131"/>
                    <a:pt x="4347" y="128"/>
                    <a:pt x="3587" y="6"/>
                  </a:cubicBezTo>
                  <a:cubicBezTo>
                    <a:pt x="3563" y="3"/>
                    <a:pt x="3538" y="1"/>
                    <a:pt x="35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26"/>
            <p:cNvSpPr/>
            <p:nvPr/>
          </p:nvSpPr>
          <p:spPr>
            <a:xfrm>
              <a:off x="4074050" y="1227300"/>
              <a:ext cx="170250" cy="232775"/>
            </a:xfrm>
            <a:custGeom>
              <a:avLst/>
              <a:gdLst/>
              <a:ahLst/>
              <a:cxnLst/>
              <a:rect l="l" t="t" r="r" b="b"/>
              <a:pathLst>
                <a:path w="6810" h="9311" extrusionOk="0">
                  <a:moveTo>
                    <a:pt x="5191" y="1"/>
                  </a:moveTo>
                  <a:cubicBezTo>
                    <a:pt x="4589" y="1"/>
                    <a:pt x="4013" y="313"/>
                    <a:pt x="4013" y="313"/>
                  </a:cubicBezTo>
                  <a:cubicBezTo>
                    <a:pt x="2888" y="4416"/>
                    <a:pt x="122" y="9128"/>
                    <a:pt x="1" y="9310"/>
                  </a:cubicBezTo>
                  <a:cubicBezTo>
                    <a:pt x="92" y="9219"/>
                    <a:pt x="1338" y="7456"/>
                    <a:pt x="3253" y="6483"/>
                  </a:cubicBezTo>
                  <a:cubicBezTo>
                    <a:pt x="5198" y="5480"/>
                    <a:pt x="6809" y="3626"/>
                    <a:pt x="6505" y="1377"/>
                  </a:cubicBezTo>
                  <a:cubicBezTo>
                    <a:pt x="6357" y="282"/>
                    <a:pt x="5763" y="1"/>
                    <a:pt x="51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26"/>
            <p:cNvSpPr/>
            <p:nvPr/>
          </p:nvSpPr>
          <p:spPr>
            <a:xfrm>
              <a:off x="3915225" y="1460050"/>
              <a:ext cx="115525" cy="44075"/>
            </a:xfrm>
            <a:custGeom>
              <a:avLst/>
              <a:gdLst/>
              <a:ahLst/>
              <a:cxnLst/>
              <a:rect l="l" t="t" r="r" b="b"/>
              <a:pathLst>
                <a:path w="4621" h="1763" fill="none" extrusionOk="0">
                  <a:moveTo>
                    <a:pt x="1" y="0"/>
                  </a:moveTo>
                  <a:cubicBezTo>
                    <a:pt x="1" y="0"/>
                    <a:pt x="1825" y="1763"/>
                    <a:pt x="4621" y="79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26"/>
            <p:cNvSpPr/>
            <p:nvPr/>
          </p:nvSpPr>
          <p:spPr>
            <a:xfrm>
              <a:off x="3675875" y="1149250"/>
              <a:ext cx="322900" cy="368225"/>
            </a:xfrm>
            <a:custGeom>
              <a:avLst/>
              <a:gdLst/>
              <a:ahLst/>
              <a:cxnLst/>
              <a:rect l="l" t="t" r="r" b="b"/>
              <a:pathLst>
                <a:path w="12916" h="14729" extrusionOk="0">
                  <a:moveTo>
                    <a:pt x="1490" y="0"/>
                  </a:moveTo>
                  <a:lnTo>
                    <a:pt x="1490" y="0"/>
                  </a:lnTo>
                  <a:cubicBezTo>
                    <a:pt x="1489" y="1"/>
                    <a:pt x="0" y="6353"/>
                    <a:pt x="2371" y="10760"/>
                  </a:cubicBezTo>
                  <a:cubicBezTo>
                    <a:pt x="3773" y="13366"/>
                    <a:pt x="5961" y="14729"/>
                    <a:pt x="7648" y="14729"/>
                  </a:cubicBezTo>
                  <a:cubicBezTo>
                    <a:pt x="8813" y="14729"/>
                    <a:pt x="9739" y="14078"/>
                    <a:pt x="10000" y="12736"/>
                  </a:cubicBezTo>
                  <a:cubicBezTo>
                    <a:pt x="10000" y="12736"/>
                    <a:pt x="10019" y="12737"/>
                    <a:pt x="10054" y="12737"/>
                  </a:cubicBezTo>
                  <a:cubicBezTo>
                    <a:pt x="10453" y="12737"/>
                    <a:pt x="12916" y="12634"/>
                    <a:pt x="12888" y="10092"/>
                  </a:cubicBezTo>
                  <a:cubicBezTo>
                    <a:pt x="12827" y="7295"/>
                    <a:pt x="10973" y="5167"/>
                    <a:pt x="7964" y="3891"/>
                  </a:cubicBezTo>
                  <a:cubicBezTo>
                    <a:pt x="4955" y="2645"/>
                    <a:pt x="2128" y="1672"/>
                    <a:pt x="1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26"/>
            <p:cNvSpPr/>
            <p:nvPr/>
          </p:nvSpPr>
          <p:spPr>
            <a:xfrm>
              <a:off x="3675875" y="1149250"/>
              <a:ext cx="250025" cy="368225"/>
            </a:xfrm>
            <a:custGeom>
              <a:avLst/>
              <a:gdLst/>
              <a:ahLst/>
              <a:cxnLst/>
              <a:rect l="l" t="t" r="r" b="b"/>
              <a:pathLst>
                <a:path w="10001" h="14729" extrusionOk="0">
                  <a:moveTo>
                    <a:pt x="1490" y="0"/>
                  </a:moveTo>
                  <a:cubicBezTo>
                    <a:pt x="1489" y="1"/>
                    <a:pt x="0" y="6353"/>
                    <a:pt x="2371" y="10760"/>
                  </a:cubicBezTo>
                  <a:cubicBezTo>
                    <a:pt x="3773" y="13366"/>
                    <a:pt x="5961" y="14729"/>
                    <a:pt x="7648" y="14729"/>
                  </a:cubicBezTo>
                  <a:cubicBezTo>
                    <a:pt x="8813" y="14729"/>
                    <a:pt x="9739" y="14078"/>
                    <a:pt x="10000" y="12736"/>
                  </a:cubicBezTo>
                  <a:cubicBezTo>
                    <a:pt x="2645" y="7447"/>
                    <a:pt x="1490" y="1"/>
                    <a:pt x="14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0" name="Google Shape;2310;p26"/>
            <p:cNvSpPr/>
            <p:nvPr/>
          </p:nvSpPr>
          <p:spPr>
            <a:xfrm>
              <a:off x="4228300" y="1201950"/>
              <a:ext cx="316150" cy="319675"/>
            </a:xfrm>
            <a:custGeom>
              <a:avLst/>
              <a:gdLst/>
              <a:ahLst/>
              <a:cxnLst/>
              <a:rect l="l" t="t" r="r" b="b"/>
              <a:pathLst>
                <a:path w="12646" h="12787" extrusionOk="0">
                  <a:moveTo>
                    <a:pt x="5731" y="0"/>
                  </a:moveTo>
                  <a:cubicBezTo>
                    <a:pt x="4351" y="0"/>
                    <a:pt x="3344" y="1017"/>
                    <a:pt x="3344" y="2360"/>
                  </a:cubicBezTo>
                  <a:cubicBezTo>
                    <a:pt x="3314" y="2330"/>
                    <a:pt x="3284" y="2300"/>
                    <a:pt x="3253" y="2269"/>
                  </a:cubicBezTo>
                  <a:cubicBezTo>
                    <a:pt x="3073" y="2161"/>
                    <a:pt x="2660" y="1947"/>
                    <a:pt x="2164" y="1947"/>
                  </a:cubicBezTo>
                  <a:cubicBezTo>
                    <a:pt x="1820" y="1947"/>
                    <a:pt x="1437" y="2050"/>
                    <a:pt x="1065" y="2360"/>
                  </a:cubicBezTo>
                  <a:cubicBezTo>
                    <a:pt x="1" y="3272"/>
                    <a:pt x="2311" y="7619"/>
                    <a:pt x="5746" y="9534"/>
                  </a:cubicBezTo>
                  <a:cubicBezTo>
                    <a:pt x="9180" y="11449"/>
                    <a:pt x="12098" y="11965"/>
                    <a:pt x="12645" y="12786"/>
                  </a:cubicBezTo>
                  <a:cubicBezTo>
                    <a:pt x="12645" y="12786"/>
                    <a:pt x="12615" y="6829"/>
                    <a:pt x="9697" y="2664"/>
                  </a:cubicBezTo>
                  <a:cubicBezTo>
                    <a:pt x="8366" y="744"/>
                    <a:pt x="6912" y="0"/>
                    <a:pt x="57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26"/>
            <p:cNvSpPr/>
            <p:nvPr/>
          </p:nvSpPr>
          <p:spPr>
            <a:xfrm>
              <a:off x="4311900" y="1201950"/>
              <a:ext cx="232550" cy="319675"/>
            </a:xfrm>
            <a:custGeom>
              <a:avLst/>
              <a:gdLst/>
              <a:ahLst/>
              <a:cxnLst/>
              <a:rect l="l" t="t" r="r" b="b"/>
              <a:pathLst>
                <a:path w="9302" h="12787" extrusionOk="0">
                  <a:moveTo>
                    <a:pt x="2387" y="0"/>
                  </a:moveTo>
                  <a:cubicBezTo>
                    <a:pt x="1007" y="0"/>
                    <a:pt x="0" y="1017"/>
                    <a:pt x="0" y="2360"/>
                  </a:cubicBezTo>
                  <a:cubicBezTo>
                    <a:pt x="5928" y="6494"/>
                    <a:pt x="9210" y="12604"/>
                    <a:pt x="9301" y="12786"/>
                  </a:cubicBezTo>
                  <a:cubicBezTo>
                    <a:pt x="9301" y="12786"/>
                    <a:pt x="9271" y="6829"/>
                    <a:pt x="6353" y="2664"/>
                  </a:cubicBezTo>
                  <a:cubicBezTo>
                    <a:pt x="5022" y="744"/>
                    <a:pt x="3568" y="0"/>
                    <a:pt x="2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312" name="Google Shape;2312;p26"/>
          <p:cNvPicPr preferRelativeResize="0"/>
          <p:nvPr/>
        </p:nvPicPr>
        <p:blipFill>
          <a:blip r:embed="rId2">
            <a:alphaModFix amt="50000"/>
          </a:blip>
          <a:stretch>
            <a:fillRect/>
          </a:stretch>
        </p:blipFill>
        <p:spPr>
          <a:xfrm>
            <a:off x="7368825" y="-148475"/>
            <a:ext cx="2826351" cy="25284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Numbers and text 1">
  <p:cSld name="CUSTOM_6_1">
    <p:spTree>
      <p:nvGrpSpPr>
        <p:cNvPr id="1" name="Shape 2313"/>
        <p:cNvGrpSpPr/>
        <p:nvPr/>
      </p:nvGrpSpPr>
      <p:grpSpPr>
        <a:xfrm>
          <a:off x="0" y="0"/>
          <a:ext cx="0" cy="0"/>
          <a:chOff x="0" y="0"/>
          <a:chExt cx="0" cy="0"/>
        </a:xfrm>
      </p:grpSpPr>
      <p:sp>
        <p:nvSpPr>
          <p:cNvPr id="2314" name="Google Shape;2314;p27"/>
          <p:cNvSpPr/>
          <p:nvPr/>
        </p:nvSpPr>
        <p:spPr>
          <a:xfrm rot="9395586">
            <a:off x="-647857" y="3711134"/>
            <a:ext cx="1455552" cy="1863410"/>
          </a:xfrm>
          <a:custGeom>
            <a:avLst/>
            <a:gdLst/>
            <a:ahLst/>
            <a:cxnLst/>
            <a:rect l="l" t="t" r="r" b="b"/>
            <a:pathLst>
              <a:path w="44165" h="79670" extrusionOk="0">
                <a:moveTo>
                  <a:pt x="24637" y="0"/>
                </a:moveTo>
                <a:cubicBezTo>
                  <a:pt x="17879" y="0"/>
                  <a:pt x="11033" y="3215"/>
                  <a:pt x="7087" y="7826"/>
                </a:cubicBezTo>
                <a:cubicBezTo>
                  <a:pt x="2567" y="13126"/>
                  <a:pt x="0" y="20408"/>
                  <a:pt x="1312" y="27271"/>
                </a:cubicBezTo>
                <a:cubicBezTo>
                  <a:pt x="2483" y="33576"/>
                  <a:pt x="6613" y="38877"/>
                  <a:pt x="8984" y="44820"/>
                </a:cubicBezTo>
                <a:cubicBezTo>
                  <a:pt x="10881" y="49618"/>
                  <a:pt x="11634" y="54835"/>
                  <a:pt x="11160" y="59969"/>
                </a:cubicBezTo>
                <a:cubicBezTo>
                  <a:pt x="10658" y="65353"/>
                  <a:pt x="8956" y="71324"/>
                  <a:pt x="12025" y="75760"/>
                </a:cubicBezTo>
                <a:cubicBezTo>
                  <a:pt x="13888" y="78408"/>
                  <a:pt x="17101" y="79669"/>
                  <a:pt x="20366" y="79669"/>
                </a:cubicBezTo>
                <a:cubicBezTo>
                  <a:pt x="22089" y="79669"/>
                  <a:pt x="23827" y="79318"/>
                  <a:pt x="25389" y="78633"/>
                </a:cubicBezTo>
                <a:cubicBezTo>
                  <a:pt x="29908" y="76625"/>
                  <a:pt x="33117" y="72496"/>
                  <a:pt x="35516" y="68199"/>
                </a:cubicBezTo>
                <a:cubicBezTo>
                  <a:pt x="42435" y="55812"/>
                  <a:pt x="43941" y="41165"/>
                  <a:pt x="44081" y="26964"/>
                </a:cubicBezTo>
                <a:cubicBezTo>
                  <a:pt x="44165" y="18622"/>
                  <a:pt x="41905" y="6403"/>
                  <a:pt x="33033" y="1911"/>
                </a:cubicBezTo>
                <a:cubicBezTo>
                  <a:pt x="30407" y="589"/>
                  <a:pt x="27530" y="0"/>
                  <a:pt x="246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15" name="Google Shape;2315;p27"/>
          <p:cNvPicPr preferRelativeResize="0"/>
          <p:nvPr/>
        </p:nvPicPr>
        <p:blipFill>
          <a:blip r:embed="rId2">
            <a:alphaModFix amt="50000"/>
          </a:blip>
          <a:stretch>
            <a:fillRect/>
          </a:stretch>
        </p:blipFill>
        <p:spPr>
          <a:xfrm>
            <a:off x="-1767075" y="3620400"/>
            <a:ext cx="2826351" cy="2528400"/>
          </a:xfrm>
          <a:prstGeom prst="rect">
            <a:avLst/>
          </a:prstGeom>
          <a:noFill/>
          <a:ln>
            <a:noFill/>
          </a:ln>
        </p:spPr>
      </p:pic>
      <p:sp>
        <p:nvSpPr>
          <p:cNvPr id="2316" name="Google Shape;2316;p27"/>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17" name="Google Shape;2317;p27"/>
          <p:cNvSpPr txBox="1">
            <a:spLocks noGrp="1"/>
          </p:cNvSpPr>
          <p:nvPr>
            <p:ph type="title" idx="2"/>
          </p:nvPr>
        </p:nvSpPr>
        <p:spPr>
          <a:xfrm>
            <a:off x="720000" y="3228672"/>
            <a:ext cx="2336400" cy="40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318" name="Google Shape;2318;p27"/>
          <p:cNvSpPr txBox="1">
            <a:spLocks noGrp="1"/>
          </p:cNvSpPr>
          <p:nvPr>
            <p:ph type="subTitle" idx="1"/>
          </p:nvPr>
        </p:nvSpPr>
        <p:spPr>
          <a:xfrm>
            <a:off x="720000" y="36956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19" name="Google Shape;2319;p27"/>
          <p:cNvSpPr txBox="1">
            <a:spLocks noGrp="1"/>
          </p:cNvSpPr>
          <p:nvPr>
            <p:ph type="title" idx="3"/>
          </p:nvPr>
        </p:nvSpPr>
        <p:spPr>
          <a:xfrm>
            <a:off x="3403800" y="3228672"/>
            <a:ext cx="2336400" cy="40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320" name="Google Shape;2320;p27"/>
          <p:cNvSpPr txBox="1">
            <a:spLocks noGrp="1"/>
          </p:cNvSpPr>
          <p:nvPr>
            <p:ph type="subTitle" idx="4"/>
          </p:nvPr>
        </p:nvSpPr>
        <p:spPr>
          <a:xfrm>
            <a:off x="3403800" y="36956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21" name="Google Shape;2321;p27"/>
          <p:cNvSpPr txBox="1">
            <a:spLocks noGrp="1"/>
          </p:cNvSpPr>
          <p:nvPr>
            <p:ph type="title" idx="5"/>
          </p:nvPr>
        </p:nvSpPr>
        <p:spPr>
          <a:xfrm>
            <a:off x="6087600" y="3228672"/>
            <a:ext cx="2336400" cy="40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2322" name="Google Shape;2322;p27"/>
          <p:cNvSpPr txBox="1">
            <a:spLocks noGrp="1"/>
          </p:cNvSpPr>
          <p:nvPr>
            <p:ph type="subTitle" idx="6"/>
          </p:nvPr>
        </p:nvSpPr>
        <p:spPr>
          <a:xfrm>
            <a:off x="6087600" y="36956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23" name="Google Shape;2323;p27"/>
          <p:cNvSpPr txBox="1">
            <a:spLocks noGrp="1"/>
          </p:cNvSpPr>
          <p:nvPr>
            <p:ph type="title" idx="7" hasCustomPrompt="1"/>
          </p:nvPr>
        </p:nvSpPr>
        <p:spPr>
          <a:xfrm>
            <a:off x="1328550" y="2125600"/>
            <a:ext cx="1119300" cy="61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35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2324" name="Google Shape;2324;p27"/>
          <p:cNvSpPr txBox="1">
            <a:spLocks noGrp="1"/>
          </p:cNvSpPr>
          <p:nvPr>
            <p:ph type="title" idx="8" hasCustomPrompt="1"/>
          </p:nvPr>
        </p:nvSpPr>
        <p:spPr>
          <a:xfrm>
            <a:off x="4012350" y="2125600"/>
            <a:ext cx="1119300" cy="61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3500"/>
            </a:lvl1pPr>
            <a:lvl2pPr lvl="1" algn="ctr" rtl="0">
              <a:spcBef>
                <a:spcPts val="0"/>
              </a:spcBef>
              <a:spcAft>
                <a:spcPts val="0"/>
              </a:spcAft>
              <a:buClr>
                <a:schemeClr val="accent2"/>
              </a:buClr>
              <a:buSzPts val="4800"/>
              <a:buNone/>
              <a:defRPr sz="4800">
                <a:solidFill>
                  <a:schemeClr val="accent2"/>
                </a:solidFill>
              </a:defRPr>
            </a:lvl2pPr>
            <a:lvl3pPr lvl="2" algn="ctr" rtl="0">
              <a:spcBef>
                <a:spcPts val="0"/>
              </a:spcBef>
              <a:spcAft>
                <a:spcPts val="0"/>
              </a:spcAft>
              <a:buClr>
                <a:schemeClr val="accent2"/>
              </a:buClr>
              <a:buSzPts val="4800"/>
              <a:buNone/>
              <a:defRPr sz="4800">
                <a:solidFill>
                  <a:schemeClr val="accent2"/>
                </a:solidFill>
              </a:defRPr>
            </a:lvl3pPr>
            <a:lvl4pPr lvl="3" algn="ctr" rtl="0">
              <a:spcBef>
                <a:spcPts val="0"/>
              </a:spcBef>
              <a:spcAft>
                <a:spcPts val="0"/>
              </a:spcAft>
              <a:buClr>
                <a:schemeClr val="accent2"/>
              </a:buClr>
              <a:buSzPts val="4800"/>
              <a:buNone/>
              <a:defRPr sz="4800">
                <a:solidFill>
                  <a:schemeClr val="accent2"/>
                </a:solidFill>
              </a:defRPr>
            </a:lvl4pPr>
            <a:lvl5pPr lvl="4" algn="ctr" rtl="0">
              <a:spcBef>
                <a:spcPts val="0"/>
              </a:spcBef>
              <a:spcAft>
                <a:spcPts val="0"/>
              </a:spcAft>
              <a:buClr>
                <a:schemeClr val="accent2"/>
              </a:buClr>
              <a:buSzPts val="4800"/>
              <a:buNone/>
              <a:defRPr sz="4800">
                <a:solidFill>
                  <a:schemeClr val="accent2"/>
                </a:solidFill>
              </a:defRPr>
            </a:lvl5pPr>
            <a:lvl6pPr lvl="5" algn="ctr" rtl="0">
              <a:spcBef>
                <a:spcPts val="0"/>
              </a:spcBef>
              <a:spcAft>
                <a:spcPts val="0"/>
              </a:spcAft>
              <a:buClr>
                <a:schemeClr val="accent2"/>
              </a:buClr>
              <a:buSzPts val="4800"/>
              <a:buNone/>
              <a:defRPr sz="4800">
                <a:solidFill>
                  <a:schemeClr val="accent2"/>
                </a:solidFill>
              </a:defRPr>
            </a:lvl6pPr>
            <a:lvl7pPr lvl="6" algn="ctr" rtl="0">
              <a:spcBef>
                <a:spcPts val="0"/>
              </a:spcBef>
              <a:spcAft>
                <a:spcPts val="0"/>
              </a:spcAft>
              <a:buClr>
                <a:schemeClr val="accent2"/>
              </a:buClr>
              <a:buSzPts val="4800"/>
              <a:buNone/>
              <a:defRPr sz="4800">
                <a:solidFill>
                  <a:schemeClr val="accent2"/>
                </a:solidFill>
              </a:defRPr>
            </a:lvl7pPr>
            <a:lvl8pPr lvl="7" algn="ctr" rtl="0">
              <a:spcBef>
                <a:spcPts val="0"/>
              </a:spcBef>
              <a:spcAft>
                <a:spcPts val="0"/>
              </a:spcAft>
              <a:buClr>
                <a:schemeClr val="accent2"/>
              </a:buClr>
              <a:buSzPts val="4800"/>
              <a:buNone/>
              <a:defRPr sz="4800">
                <a:solidFill>
                  <a:schemeClr val="accent2"/>
                </a:solidFill>
              </a:defRPr>
            </a:lvl8pPr>
            <a:lvl9pPr lvl="8" algn="ctr" rtl="0">
              <a:spcBef>
                <a:spcPts val="0"/>
              </a:spcBef>
              <a:spcAft>
                <a:spcPts val="0"/>
              </a:spcAft>
              <a:buClr>
                <a:schemeClr val="accent2"/>
              </a:buClr>
              <a:buSzPts val="4800"/>
              <a:buNone/>
              <a:defRPr sz="4800">
                <a:solidFill>
                  <a:schemeClr val="accent2"/>
                </a:solidFill>
              </a:defRPr>
            </a:lvl9pPr>
          </a:lstStyle>
          <a:p>
            <a:r>
              <a:t>xx%</a:t>
            </a:r>
          </a:p>
        </p:txBody>
      </p:sp>
      <p:sp>
        <p:nvSpPr>
          <p:cNvPr id="2325" name="Google Shape;2325;p27"/>
          <p:cNvSpPr txBox="1">
            <a:spLocks noGrp="1"/>
          </p:cNvSpPr>
          <p:nvPr>
            <p:ph type="title" idx="9" hasCustomPrompt="1"/>
          </p:nvPr>
        </p:nvSpPr>
        <p:spPr>
          <a:xfrm>
            <a:off x="6711300" y="2125600"/>
            <a:ext cx="1089000" cy="61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3500"/>
            </a:lvl1pPr>
            <a:lvl2pPr lvl="1" algn="ctr" rtl="0">
              <a:spcBef>
                <a:spcPts val="0"/>
              </a:spcBef>
              <a:spcAft>
                <a:spcPts val="0"/>
              </a:spcAft>
              <a:buClr>
                <a:schemeClr val="accent2"/>
              </a:buClr>
              <a:buSzPts val="4800"/>
              <a:buNone/>
              <a:defRPr sz="4800">
                <a:solidFill>
                  <a:schemeClr val="accent2"/>
                </a:solidFill>
              </a:defRPr>
            </a:lvl2pPr>
            <a:lvl3pPr lvl="2" algn="ctr" rtl="0">
              <a:spcBef>
                <a:spcPts val="0"/>
              </a:spcBef>
              <a:spcAft>
                <a:spcPts val="0"/>
              </a:spcAft>
              <a:buClr>
                <a:schemeClr val="accent2"/>
              </a:buClr>
              <a:buSzPts val="4800"/>
              <a:buNone/>
              <a:defRPr sz="4800">
                <a:solidFill>
                  <a:schemeClr val="accent2"/>
                </a:solidFill>
              </a:defRPr>
            </a:lvl3pPr>
            <a:lvl4pPr lvl="3" algn="ctr" rtl="0">
              <a:spcBef>
                <a:spcPts val="0"/>
              </a:spcBef>
              <a:spcAft>
                <a:spcPts val="0"/>
              </a:spcAft>
              <a:buClr>
                <a:schemeClr val="accent2"/>
              </a:buClr>
              <a:buSzPts val="4800"/>
              <a:buNone/>
              <a:defRPr sz="4800">
                <a:solidFill>
                  <a:schemeClr val="accent2"/>
                </a:solidFill>
              </a:defRPr>
            </a:lvl4pPr>
            <a:lvl5pPr lvl="4" algn="ctr" rtl="0">
              <a:spcBef>
                <a:spcPts val="0"/>
              </a:spcBef>
              <a:spcAft>
                <a:spcPts val="0"/>
              </a:spcAft>
              <a:buClr>
                <a:schemeClr val="accent2"/>
              </a:buClr>
              <a:buSzPts val="4800"/>
              <a:buNone/>
              <a:defRPr sz="4800">
                <a:solidFill>
                  <a:schemeClr val="accent2"/>
                </a:solidFill>
              </a:defRPr>
            </a:lvl5pPr>
            <a:lvl6pPr lvl="5" algn="ctr" rtl="0">
              <a:spcBef>
                <a:spcPts val="0"/>
              </a:spcBef>
              <a:spcAft>
                <a:spcPts val="0"/>
              </a:spcAft>
              <a:buClr>
                <a:schemeClr val="accent2"/>
              </a:buClr>
              <a:buSzPts val="4800"/>
              <a:buNone/>
              <a:defRPr sz="4800">
                <a:solidFill>
                  <a:schemeClr val="accent2"/>
                </a:solidFill>
              </a:defRPr>
            </a:lvl6pPr>
            <a:lvl7pPr lvl="6" algn="ctr" rtl="0">
              <a:spcBef>
                <a:spcPts val="0"/>
              </a:spcBef>
              <a:spcAft>
                <a:spcPts val="0"/>
              </a:spcAft>
              <a:buClr>
                <a:schemeClr val="accent2"/>
              </a:buClr>
              <a:buSzPts val="4800"/>
              <a:buNone/>
              <a:defRPr sz="4800">
                <a:solidFill>
                  <a:schemeClr val="accent2"/>
                </a:solidFill>
              </a:defRPr>
            </a:lvl7pPr>
            <a:lvl8pPr lvl="7" algn="ctr" rtl="0">
              <a:spcBef>
                <a:spcPts val="0"/>
              </a:spcBef>
              <a:spcAft>
                <a:spcPts val="0"/>
              </a:spcAft>
              <a:buClr>
                <a:schemeClr val="accent2"/>
              </a:buClr>
              <a:buSzPts val="4800"/>
              <a:buNone/>
              <a:defRPr sz="4800">
                <a:solidFill>
                  <a:schemeClr val="accent2"/>
                </a:solidFill>
              </a:defRPr>
            </a:lvl8pPr>
            <a:lvl9pPr lvl="8" algn="ctr" rtl="0">
              <a:spcBef>
                <a:spcPts val="0"/>
              </a:spcBef>
              <a:spcAft>
                <a:spcPts val="0"/>
              </a:spcAft>
              <a:buClr>
                <a:schemeClr val="accent2"/>
              </a:buClr>
              <a:buSzPts val="4800"/>
              <a:buNone/>
              <a:defRPr sz="4800">
                <a:solidFill>
                  <a:schemeClr val="accent2"/>
                </a:solidFill>
              </a:defRPr>
            </a:lvl9pPr>
          </a:lstStyle>
          <a:p>
            <a:r>
              <a:t>xx%</a:t>
            </a:r>
          </a:p>
        </p:txBody>
      </p:sp>
      <p:grpSp>
        <p:nvGrpSpPr>
          <p:cNvPr id="2326" name="Google Shape;2326;p27"/>
          <p:cNvGrpSpPr/>
          <p:nvPr/>
        </p:nvGrpSpPr>
        <p:grpSpPr>
          <a:xfrm rot="-8949421">
            <a:off x="8546620" y="-1450331"/>
            <a:ext cx="1526877" cy="3332605"/>
            <a:chOff x="7386050" y="661025"/>
            <a:chExt cx="1576975" cy="3441950"/>
          </a:xfrm>
        </p:grpSpPr>
        <p:sp>
          <p:nvSpPr>
            <p:cNvPr id="2327" name="Google Shape;2327;p27"/>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8" name="Google Shape;2328;p27"/>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9" name="Google Shape;2329;p27"/>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0" name="Google Shape;2330;p27"/>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1" name="Google Shape;2331;p27"/>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27"/>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27"/>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27"/>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27"/>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6" name="Google Shape;2336;p27"/>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7" name="Google Shape;2337;p27"/>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38" name="Google Shape;2338;p27"/>
          <p:cNvGrpSpPr/>
          <p:nvPr/>
        </p:nvGrpSpPr>
        <p:grpSpPr>
          <a:xfrm flipH="1">
            <a:off x="7897045" y="-2"/>
            <a:ext cx="1322773" cy="1338296"/>
            <a:chOff x="238125" y="470675"/>
            <a:chExt cx="2524375" cy="2554000"/>
          </a:xfrm>
        </p:grpSpPr>
        <p:sp>
          <p:nvSpPr>
            <p:cNvPr id="2339" name="Google Shape;2339;p27"/>
            <p:cNvSpPr/>
            <p:nvPr/>
          </p:nvSpPr>
          <p:spPr>
            <a:xfrm>
              <a:off x="974450" y="470675"/>
              <a:ext cx="974200" cy="1541075"/>
            </a:xfrm>
            <a:custGeom>
              <a:avLst/>
              <a:gdLst/>
              <a:ahLst/>
              <a:cxnLst/>
              <a:rect l="l" t="t" r="r" b="b"/>
              <a:pathLst>
                <a:path w="38968" h="61643" extrusionOk="0">
                  <a:moveTo>
                    <a:pt x="0" y="0"/>
                  </a:moveTo>
                  <a:cubicBezTo>
                    <a:pt x="3040" y="8997"/>
                    <a:pt x="7052" y="17660"/>
                    <a:pt x="11946" y="25806"/>
                  </a:cubicBezTo>
                  <a:cubicBezTo>
                    <a:pt x="32281" y="59211"/>
                    <a:pt x="36962" y="60852"/>
                    <a:pt x="36962" y="60852"/>
                  </a:cubicBezTo>
                  <a:cubicBezTo>
                    <a:pt x="36962" y="60852"/>
                    <a:pt x="38968" y="61642"/>
                    <a:pt x="35411" y="57873"/>
                  </a:cubicBezTo>
                  <a:cubicBezTo>
                    <a:pt x="31825" y="54135"/>
                    <a:pt x="22676" y="40365"/>
                    <a:pt x="12220" y="22645"/>
                  </a:cubicBezTo>
                  <a:cubicBezTo>
                    <a:pt x="8025" y="15411"/>
                    <a:pt x="4499" y="7842"/>
                    <a:pt x="16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27"/>
            <p:cNvSpPr/>
            <p:nvPr/>
          </p:nvSpPr>
          <p:spPr>
            <a:xfrm>
              <a:off x="1039800" y="470675"/>
              <a:ext cx="188475" cy="116275"/>
            </a:xfrm>
            <a:custGeom>
              <a:avLst/>
              <a:gdLst/>
              <a:ahLst/>
              <a:cxnLst/>
              <a:rect l="l" t="t" r="r" b="b"/>
              <a:pathLst>
                <a:path w="7539" h="4651" extrusionOk="0">
                  <a:moveTo>
                    <a:pt x="2280" y="0"/>
                  </a:moveTo>
                  <a:cubicBezTo>
                    <a:pt x="1338" y="1429"/>
                    <a:pt x="578" y="3009"/>
                    <a:pt x="0" y="4651"/>
                  </a:cubicBezTo>
                  <a:cubicBezTo>
                    <a:pt x="2766" y="3526"/>
                    <a:pt x="5320" y="1945"/>
                    <a:pt x="75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27"/>
            <p:cNvSpPr/>
            <p:nvPr/>
          </p:nvSpPr>
          <p:spPr>
            <a:xfrm>
              <a:off x="1172775" y="742700"/>
              <a:ext cx="1067675" cy="160375"/>
            </a:xfrm>
            <a:custGeom>
              <a:avLst/>
              <a:gdLst/>
              <a:ahLst/>
              <a:cxnLst/>
              <a:rect l="l" t="t" r="r" b="b"/>
              <a:pathLst>
                <a:path w="42707" h="6415" extrusionOk="0">
                  <a:moveTo>
                    <a:pt x="18968" y="1520"/>
                  </a:moveTo>
                  <a:cubicBezTo>
                    <a:pt x="9971" y="1"/>
                    <a:pt x="1186" y="3314"/>
                    <a:pt x="1" y="6414"/>
                  </a:cubicBezTo>
                  <a:cubicBezTo>
                    <a:pt x="1" y="6414"/>
                    <a:pt x="8967" y="4195"/>
                    <a:pt x="17721" y="5077"/>
                  </a:cubicBezTo>
                  <a:cubicBezTo>
                    <a:pt x="26475" y="5928"/>
                    <a:pt x="42707" y="1338"/>
                    <a:pt x="42707" y="1338"/>
                  </a:cubicBezTo>
                  <a:cubicBezTo>
                    <a:pt x="42707" y="1338"/>
                    <a:pt x="27965" y="3071"/>
                    <a:pt x="18968" y="152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27"/>
            <p:cNvSpPr/>
            <p:nvPr/>
          </p:nvSpPr>
          <p:spPr>
            <a:xfrm>
              <a:off x="1100600" y="479775"/>
              <a:ext cx="944550" cy="297150"/>
            </a:xfrm>
            <a:custGeom>
              <a:avLst/>
              <a:gdLst/>
              <a:ahLst/>
              <a:cxnLst/>
              <a:rect l="l" t="t" r="r" b="b"/>
              <a:pathLst>
                <a:path w="37782" h="11886" extrusionOk="0">
                  <a:moveTo>
                    <a:pt x="0" y="10852"/>
                  </a:moveTo>
                  <a:cubicBezTo>
                    <a:pt x="0" y="10852"/>
                    <a:pt x="7660" y="11885"/>
                    <a:pt x="19362" y="7569"/>
                  </a:cubicBezTo>
                  <a:cubicBezTo>
                    <a:pt x="31065" y="3253"/>
                    <a:pt x="37782" y="1"/>
                    <a:pt x="37782" y="1"/>
                  </a:cubicBezTo>
                  <a:cubicBezTo>
                    <a:pt x="37782" y="1"/>
                    <a:pt x="4559" y="4439"/>
                    <a:pt x="0" y="10852"/>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27"/>
            <p:cNvSpPr/>
            <p:nvPr/>
          </p:nvSpPr>
          <p:spPr>
            <a:xfrm>
              <a:off x="1057275" y="470675"/>
              <a:ext cx="509150" cy="186175"/>
            </a:xfrm>
            <a:custGeom>
              <a:avLst/>
              <a:gdLst/>
              <a:ahLst/>
              <a:cxnLst/>
              <a:rect l="l" t="t" r="r" b="b"/>
              <a:pathLst>
                <a:path w="20366" h="7447" extrusionOk="0">
                  <a:moveTo>
                    <a:pt x="1" y="6474"/>
                  </a:moveTo>
                  <a:cubicBezTo>
                    <a:pt x="1" y="6474"/>
                    <a:pt x="4469" y="7447"/>
                    <a:pt x="13010" y="3344"/>
                  </a:cubicBezTo>
                  <a:cubicBezTo>
                    <a:pt x="15502" y="2158"/>
                    <a:pt x="18025" y="1033"/>
                    <a:pt x="20366" y="0"/>
                  </a:cubicBezTo>
                  <a:lnTo>
                    <a:pt x="12311" y="0"/>
                  </a:lnTo>
                  <a:cubicBezTo>
                    <a:pt x="7113" y="1672"/>
                    <a:pt x="2250" y="3830"/>
                    <a:pt x="1" y="6474"/>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27"/>
            <p:cNvSpPr/>
            <p:nvPr/>
          </p:nvSpPr>
          <p:spPr>
            <a:xfrm>
              <a:off x="1786025" y="1686475"/>
              <a:ext cx="781175" cy="348825"/>
            </a:xfrm>
            <a:custGeom>
              <a:avLst/>
              <a:gdLst/>
              <a:ahLst/>
              <a:cxnLst/>
              <a:rect l="l" t="t" r="r" b="b"/>
              <a:pathLst>
                <a:path w="31247" h="13953" extrusionOk="0">
                  <a:moveTo>
                    <a:pt x="0" y="6901"/>
                  </a:moveTo>
                  <a:cubicBezTo>
                    <a:pt x="0" y="6901"/>
                    <a:pt x="4316" y="9150"/>
                    <a:pt x="12067" y="10731"/>
                  </a:cubicBezTo>
                  <a:cubicBezTo>
                    <a:pt x="19818" y="12311"/>
                    <a:pt x="31247" y="13952"/>
                    <a:pt x="31247" y="13952"/>
                  </a:cubicBezTo>
                  <a:cubicBezTo>
                    <a:pt x="31247" y="13952"/>
                    <a:pt x="9575" y="1"/>
                    <a:pt x="0" y="690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27"/>
            <p:cNvSpPr/>
            <p:nvPr/>
          </p:nvSpPr>
          <p:spPr>
            <a:xfrm>
              <a:off x="1641625" y="1512475"/>
              <a:ext cx="984100" cy="228000"/>
            </a:xfrm>
            <a:custGeom>
              <a:avLst/>
              <a:gdLst/>
              <a:ahLst/>
              <a:cxnLst/>
              <a:rect l="l" t="t" r="r" b="b"/>
              <a:pathLst>
                <a:path w="39364" h="9120" extrusionOk="0">
                  <a:moveTo>
                    <a:pt x="1" y="5320"/>
                  </a:moveTo>
                  <a:cubicBezTo>
                    <a:pt x="1" y="5320"/>
                    <a:pt x="2858" y="7083"/>
                    <a:pt x="11551" y="8116"/>
                  </a:cubicBezTo>
                  <a:cubicBezTo>
                    <a:pt x="20275" y="9119"/>
                    <a:pt x="39363" y="8177"/>
                    <a:pt x="39363" y="8177"/>
                  </a:cubicBezTo>
                  <a:cubicBezTo>
                    <a:pt x="39363" y="8177"/>
                    <a:pt x="5654" y="0"/>
                    <a:pt x="1" y="532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27"/>
            <p:cNvSpPr/>
            <p:nvPr/>
          </p:nvSpPr>
          <p:spPr>
            <a:xfrm>
              <a:off x="1369600" y="1145450"/>
              <a:ext cx="1009925" cy="117050"/>
            </a:xfrm>
            <a:custGeom>
              <a:avLst/>
              <a:gdLst/>
              <a:ahLst/>
              <a:cxnLst/>
              <a:rect l="l" t="t" r="r" b="b"/>
              <a:pathLst>
                <a:path w="40397" h="4682" extrusionOk="0">
                  <a:moveTo>
                    <a:pt x="15836" y="821"/>
                  </a:moveTo>
                  <a:cubicBezTo>
                    <a:pt x="5836" y="0"/>
                    <a:pt x="1277" y="973"/>
                    <a:pt x="0" y="3465"/>
                  </a:cubicBezTo>
                  <a:cubicBezTo>
                    <a:pt x="0" y="3465"/>
                    <a:pt x="4195" y="4620"/>
                    <a:pt x="14347" y="4651"/>
                  </a:cubicBezTo>
                  <a:cubicBezTo>
                    <a:pt x="24499" y="4681"/>
                    <a:pt x="40396" y="487"/>
                    <a:pt x="40396" y="487"/>
                  </a:cubicBezTo>
                  <a:cubicBezTo>
                    <a:pt x="40396" y="487"/>
                    <a:pt x="25837" y="1611"/>
                    <a:pt x="15836" y="82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27"/>
            <p:cNvSpPr/>
            <p:nvPr/>
          </p:nvSpPr>
          <p:spPr>
            <a:xfrm>
              <a:off x="1256375" y="941800"/>
              <a:ext cx="1123900" cy="158825"/>
            </a:xfrm>
            <a:custGeom>
              <a:avLst/>
              <a:gdLst/>
              <a:ahLst/>
              <a:cxnLst/>
              <a:rect l="l" t="t" r="r" b="b"/>
              <a:pathLst>
                <a:path w="44956" h="6353" extrusionOk="0">
                  <a:moveTo>
                    <a:pt x="20396" y="2006"/>
                  </a:moveTo>
                  <a:cubicBezTo>
                    <a:pt x="10669" y="1003"/>
                    <a:pt x="882" y="2371"/>
                    <a:pt x="0" y="4894"/>
                  </a:cubicBezTo>
                  <a:cubicBezTo>
                    <a:pt x="0" y="4894"/>
                    <a:pt x="16627" y="6353"/>
                    <a:pt x="26688" y="4924"/>
                  </a:cubicBezTo>
                  <a:cubicBezTo>
                    <a:pt x="32949" y="4012"/>
                    <a:pt x="39089" y="2341"/>
                    <a:pt x="44955" y="0"/>
                  </a:cubicBezTo>
                  <a:cubicBezTo>
                    <a:pt x="44955" y="0"/>
                    <a:pt x="30153" y="3009"/>
                    <a:pt x="20396" y="200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27"/>
            <p:cNvSpPr/>
            <p:nvPr/>
          </p:nvSpPr>
          <p:spPr>
            <a:xfrm>
              <a:off x="1509425" y="1321750"/>
              <a:ext cx="1000025" cy="193775"/>
            </a:xfrm>
            <a:custGeom>
              <a:avLst/>
              <a:gdLst/>
              <a:ahLst/>
              <a:cxnLst/>
              <a:rect l="l" t="t" r="r" b="b"/>
              <a:pathLst>
                <a:path w="40001" h="7751" extrusionOk="0">
                  <a:moveTo>
                    <a:pt x="0" y="5289"/>
                  </a:moveTo>
                  <a:cubicBezTo>
                    <a:pt x="0" y="5289"/>
                    <a:pt x="5532" y="7751"/>
                    <a:pt x="15563" y="6900"/>
                  </a:cubicBezTo>
                  <a:cubicBezTo>
                    <a:pt x="25563" y="6049"/>
                    <a:pt x="40001" y="2006"/>
                    <a:pt x="40001" y="2006"/>
                  </a:cubicBezTo>
                  <a:cubicBezTo>
                    <a:pt x="40001" y="2006"/>
                    <a:pt x="8085" y="0"/>
                    <a:pt x="0" y="528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27"/>
            <p:cNvSpPr/>
            <p:nvPr/>
          </p:nvSpPr>
          <p:spPr>
            <a:xfrm>
              <a:off x="1457750" y="1682675"/>
              <a:ext cx="237100" cy="1041850"/>
            </a:xfrm>
            <a:custGeom>
              <a:avLst/>
              <a:gdLst/>
              <a:ahLst/>
              <a:cxnLst/>
              <a:rect l="l" t="t" r="r" b="b"/>
              <a:pathLst>
                <a:path w="9484" h="41674" extrusionOk="0">
                  <a:moveTo>
                    <a:pt x="8085" y="1"/>
                  </a:moveTo>
                  <a:cubicBezTo>
                    <a:pt x="8085" y="1"/>
                    <a:pt x="1611" y="12098"/>
                    <a:pt x="608" y="22281"/>
                  </a:cubicBezTo>
                  <a:cubicBezTo>
                    <a:pt x="31" y="28725"/>
                    <a:pt x="0" y="35229"/>
                    <a:pt x="486" y="41673"/>
                  </a:cubicBezTo>
                  <a:cubicBezTo>
                    <a:pt x="486" y="41673"/>
                    <a:pt x="2432" y="26871"/>
                    <a:pt x="5411" y="18603"/>
                  </a:cubicBezTo>
                  <a:cubicBezTo>
                    <a:pt x="8359" y="10366"/>
                    <a:pt x="9484" y="2433"/>
                    <a:pt x="80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27"/>
            <p:cNvSpPr/>
            <p:nvPr/>
          </p:nvSpPr>
          <p:spPr>
            <a:xfrm>
              <a:off x="975975" y="1245000"/>
              <a:ext cx="465825" cy="1024350"/>
            </a:xfrm>
            <a:custGeom>
              <a:avLst/>
              <a:gdLst/>
              <a:ahLst/>
              <a:cxnLst/>
              <a:rect l="l" t="t" r="r" b="b"/>
              <a:pathLst>
                <a:path w="18633" h="40974" extrusionOk="0">
                  <a:moveTo>
                    <a:pt x="16019" y="0"/>
                  </a:moveTo>
                  <a:cubicBezTo>
                    <a:pt x="16019" y="0"/>
                    <a:pt x="7022" y="11338"/>
                    <a:pt x="3526" y="21064"/>
                  </a:cubicBezTo>
                  <a:cubicBezTo>
                    <a:pt x="0" y="30760"/>
                    <a:pt x="1520" y="40973"/>
                    <a:pt x="1520" y="40973"/>
                  </a:cubicBezTo>
                  <a:cubicBezTo>
                    <a:pt x="1520" y="40973"/>
                    <a:pt x="2888" y="26535"/>
                    <a:pt x="7478" y="19818"/>
                  </a:cubicBezTo>
                  <a:cubicBezTo>
                    <a:pt x="12098" y="13101"/>
                    <a:pt x="18633" y="4681"/>
                    <a:pt x="160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27"/>
            <p:cNvSpPr/>
            <p:nvPr/>
          </p:nvSpPr>
          <p:spPr>
            <a:xfrm>
              <a:off x="1246500" y="1472200"/>
              <a:ext cx="328300" cy="998525"/>
            </a:xfrm>
            <a:custGeom>
              <a:avLst/>
              <a:gdLst/>
              <a:ahLst/>
              <a:cxnLst/>
              <a:rect l="l" t="t" r="r" b="b"/>
              <a:pathLst>
                <a:path w="13132" h="39941" extrusionOk="0">
                  <a:moveTo>
                    <a:pt x="11186" y="0"/>
                  </a:moveTo>
                  <a:cubicBezTo>
                    <a:pt x="11186" y="0"/>
                    <a:pt x="5836" y="10700"/>
                    <a:pt x="2948" y="21216"/>
                  </a:cubicBezTo>
                  <a:cubicBezTo>
                    <a:pt x="61" y="31733"/>
                    <a:pt x="0" y="39940"/>
                    <a:pt x="0" y="39940"/>
                  </a:cubicBezTo>
                  <a:cubicBezTo>
                    <a:pt x="0" y="39940"/>
                    <a:pt x="4651" y="26019"/>
                    <a:pt x="8146" y="18876"/>
                  </a:cubicBezTo>
                  <a:cubicBezTo>
                    <a:pt x="11611" y="11733"/>
                    <a:pt x="13131" y="5259"/>
                    <a:pt x="111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27"/>
            <p:cNvSpPr/>
            <p:nvPr/>
          </p:nvSpPr>
          <p:spPr>
            <a:xfrm>
              <a:off x="1659100" y="1861250"/>
              <a:ext cx="161125" cy="967375"/>
            </a:xfrm>
            <a:custGeom>
              <a:avLst/>
              <a:gdLst/>
              <a:ahLst/>
              <a:cxnLst/>
              <a:rect l="l" t="t" r="r" b="b"/>
              <a:pathLst>
                <a:path w="6445" h="38695" extrusionOk="0">
                  <a:moveTo>
                    <a:pt x="305" y="21156"/>
                  </a:moveTo>
                  <a:cubicBezTo>
                    <a:pt x="639" y="33466"/>
                    <a:pt x="2980" y="38694"/>
                    <a:pt x="2980" y="38694"/>
                  </a:cubicBezTo>
                  <a:cubicBezTo>
                    <a:pt x="2980" y="38694"/>
                    <a:pt x="2007" y="27934"/>
                    <a:pt x="3740" y="17995"/>
                  </a:cubicBezTo>
                  <a:cubicBezTo>
                    <a:pt x="5472" y="8056"/>
                    <a:pt x="6445" y="2220"/>
                    <a:pt x="4986" y="1"/>
                  </a:cubicBezTo>
                  <a:cubicBezTo>
                    <a:pt x="4955" y="1"/>
                    <a:pt x="1" y="8846"/>
                    <a:pt x="305" y="2115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27"/>
            <p:cNvSpPr/>
            <p:nvPr/>
          </p:nvSpPr>
          <p:spPr>
            <a:xfrm>
              <a:off x="1865050" y="1953200"/>
              <a:ext cx="897450" cy="1071475"/>
            </a:xfrm>
            <a:custGeom>
              <a:avLst/>
              <a:gdLst/>
              <a:ahLst/>
              <a:cxnLst/>
              <a:rect l="l" t="t" r="r" b="b"/>
              <a:pathLst>
                <a:path w="35898" h="42859" extrusionOk="0">
                  <a:moveTo>
                    <a:pt x="0" y="1"/>
                  </a:moveTo>
                  <a:cubicBezTo>
                    <a:pt x="0" y="1"/>
                    <a:pt x="912" y="7782"/>
                    <a:pt x="10548" y="18238"/>
                  </a:cubicBezTo>
                  <a:cubicBezTo>
                    <a:pt x="20153" y="28694"/>
                    <a:pt x="35898" y="42859"/>
                    <a:pt x="35898" y="42859"/>
                  </a:cubicBezTo>
                  <a:cubicBezTo>
                    <a:pt x="35898" y="42859"/>
                    <a:pt x="13070" y="714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27"/>
            <p:cNvSpPr/>
            <p:nvPr/>
          </p:nvSpPr>
          <p:spPr>
            <a:xfrm>
              <a:off x="827800" y="1084650"/>
              <a:ext cx="454425" cy="935450"/>
            </a:xfrm>
            <a:custGeom>
              <a:avLst/>
              <a:gdLst/>
              <a:ahLst/>
              <a:cxnLst/>
              <a:rect l="l" t="t" r="r" b="b"/>
              <a:pathLst>
                <a:path w="18177" h="37418" extrusionOk="0">
                  <a:moveTo>
                    <a:pt x="16353" y="7995"/>
                  </a:moveTo>
                  <a:cubicBezTo>
                    <a:pt x="17721" y="5563"/>
                    <a:pt x="18177" y="2736"/>
                    <a:pt x="17690" y="1"/>
                  </a:cubicBezTo>
                  <a:cubicBezTo>
                    <a:pt x="12857" y="3952"/>
                    <a:pt x="9210" y="9150"/>
                    <a:pt x="7173" y="15046"/>
                  </a:cubicBezTo>
                  <a:cubicBezTo>
                    <a:pt x="3860" y="24712"/>
                    <a:pt x="3800" y="28269"/>
                    <a:pt x="2584" y="31612"/>
                  </a:cubicBezTo>
                  <a:cubicBezTo>
                    <a:pt x="1824" y="33588"/>
                    <a:pt x="973" y="35533"/>
                    <a:pt x="0" y="37418"/>
                  </a:cubicBezTo>
                  <a:cubicBezTo>
                    <a:pt x="3769" y="33709"/>
                    <a:pt x="6596" y="29150"/>
                    <a:pt x="8237" y="24104"/>
                  </a:cubicBezTo>
                  <a:cubicBezTo>
                    <a:pt x="10943" y="15715"/>
                    <a:pt x="14043" y="12311"/>
                    <a:pt x="16353" y="7995"/>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27"/>
            <p:cNvSpPr/>
            <p:nvPr/>
          </p:nvSpPr>
          <p:spPr>
            <a:xfrm>
              <a:off x="323975" y="780700"/>
              <a:ext cx="785750" cy="646700"/>
            </a:xfrm>
            <a:custGeom>
              <a:avLst/>
              <a:gdLst/>
              <a:ahLst/>
              <a:cxnLst/>
              <a:rect l="l" t="t" r="r" b="b"/>
              <a:pathLst>
                <a:path w="31430" h="25868" extrusionOk="0">
                  <a:moveTo>
                    <a:pt x="31430" y="0"/>
                  </a:moveTo>
                  <a:cubicBezTo>
                    <a:pt x="31430" y="0"/>
                    <a:pt x="17873" y="9271"/>
                    <a:pt x="10122" y="16171"/>
                  </a:cubicBezTo>
                  <a:cubicBezTo>
                    <a:pt x="2341" y="23071"/>
                    <a:pt x="1" y="25867"/>
                    <a:pt x="1" y="25867"/>
                  </a:cubicBezTo>
                  <a:cubicBezTo>
                    <a:pt x="1" y="25867"/>
                    <a:pt x="30336" y="9849"/>
                    <a:pt x="314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27"/>
            <p:cNvSpPr/>
            <p:nvPr/>
          </p:nvSpPr>
          <p:spPr>
            <a:xfrm>
              <a:off x="238125" y="638600"/>
              <a:ext cx="824500" cy="425550"/>
            </a:xfrm>
            <a:custGeom>
              <a:avLst/>
              <a:gdLst/>
              <a:ahLst/>
              <a:cxnLst/>
              <a:rect l="l" t="t" r="r" b="b"/>
              <a:pathLst>
                <a:path w="32980" h="17022" extrusionOk="0">
                  <a:moveTo>
                    <a:pt x="32979" y="578"/>
                  </a:moveTo>
                  <a:cubicBezTo>
                    <a:pt x="32979" y="578"/>
                    <a:pt x="25928" y="0"/>
                    <a:pt x="17326" y="4590"/>
                  </a:cubicBezTo>
                  <a:cubicBezTo>
                    <a:pt x="10456" y="8268"/>
                    <a:pt x="2796" y="14286"/>
                    <a:pt x="0" y="16536"/>
                  </a:cubicBezTo>
                  <a:lnTo>
                    <a:pt x="0" y="17022"/>
                  </a:lnTo>
                  <a:cubicBezTo>
                    <a:pt x="5350" y="14955"/>
                    <a:pt x="28450" y="5836"/>
                    <a:pt x="32979" y="57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27"/>
            <p:cNvSpPr/>
            <p:nvPr/>
          </p:nvSpPr>
          <p:spPr>
            <a:xfrm>
              <a:off x="336150" y="502575"/>
              <a:ext cx="696075" cy="158075"/>
            </a:xfrm>
            <a:custGeom>
              <a:avLst/>
              <a:gdLst/>
              <a:ahLst/>
              <a:cxnLst/>
              <a:rect l="l" t="t" r="r" b="b"/>
              <a:pathLst>
                <a:path w="27843" h="6323" extrusionOk="0">
                  <a:moveTo>
                    <a:pt x="17447" y="5229"/>
                  </a:moveTo>
                  <a:cubicBezTo>
                    <a:pt x="22159" y="6323"/>
                    <a:pt x="27843" y="3223"/>
                    <a:pt x="27691" y="3101"/>
                  </a:cubicBezTo>
                  <a:cubicBezTo>
                    <a:pt x="27691" y="3101"/>
                    <a:pt x="20274" y="1"/>
                    <a:pt x="13405" y="1064"/>
                  </a:cubicBezTo>
                  <a:cubicBezTo>
                    <a:pt x="8845" y="1855"/>
                    <a:pt x="4347" y="3071"/>
                    <a:pt x="0" y="4742"/>
                  </a:cubicBezTo>
                  <a:cubicBezTo>
                    <a:pt x="0" y="4742"/>
                    <a:pt x="12766" y="4165"/>
                    <a:pt x="17447" y="522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27"/>
            <p:cNvSpPr/>
            <p:nvPr/>
          </p:nvSpPr>
          <p:spPr>
            <a:xfrm>
              <a:off x="599825" y="930400"/>
              <a:ext cx="601100" cy="671775"/>
            </a:xfrm>
            <a:custGeom>
              <a:avLst/>
              <a:gdLst/>
              <a:ahLst/>
              <a:cxnLst/>
              <a:rect l="l" t="t" r="r" b="b"/>
              <a:pathLst>
                <a:path w="24044" h="26871" extrusionOk="0">
                  <a:moveTo>
                    <a:pt x="23131" y="0"/>
                  </a:moveTo>
                  <a:cubicBezTo>
                    <a:pt x="23131" y="0"/>
                    <a:pt x="12675" y="10092"/>
                    <a:pt x="7387" y="16262"/>
                  </a:cubicBezTo>
                  <a:cubicBezTo>
                    <a:pt x="2098" y="22432"/>
                    <a:pt x="0" y="26870"/>
                    <a:pt x="0" y="26870"/>
                  </a:cubicBezTo>
                  <a:cubicBezTo>
                    <a:pt x="0" y="26870"/>
                    <a:pt x="10669" y="17204"/>
                    <a:pt x="16292" y="11763"/>
                  </a:cubicBezTo>
                  <a:cubicBezTo>
                    <a:pt x="21916" y="6292"/>
                    <a:pt x="24043" y="2706"/>
                    <a:pt x="23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59" name="Google Shape;2359;p27"/>
          <p:cNvGrpSpPr/>
          <p:nvPr/>
        </p:nvGrpSpPr>
        <p:grpSpPr>
          <a:xfrm rot="7923048" flipH="1">
            <a:off x="-138855" y="-298972"/>
            <a:ext cx="913676" cy="1677934"/>
            <a:chOff x="4830275" y="2608450"/>
            <a:chExt cx="1324325" cy="2432075"/>
          </a:xfrm>
        </p:grpSpPr>
        <p:sp>
          <p:nvSpPr>
            <p:cNvPr id="2360" name="Google Shape;2360;p27"/>
            <p:cNvSpPr/>
            <p:nvPr/>
          </p:nvSpPr>
          <p:spPr>
            <a:xfrm>
              <a:off x="5018750" y="3690575"/>
              <a:ext cx="519575" cy="1330675"/>
            </a:xfrm>
            <a:custGeom>
              <a:avLst/>
              <a:gdLst/>
              <a:ahLst/>
              <a:cxnLst/>
              <a:rect l="l" t="t" r="r" b="b"/>
              <a:pathLst>
                <a:path w="20783" h="53227" extrusionOk="0">
                  <a:moveTo>
                    <a:pt x="1" y="1"/>
                  </a:moveTo>
                  <a:lnTo>
                    <a:pt x="1" y="1"/>
                  </a:lnTo>
                  <a:cubicBezTo>
                    <a:pt x="9107" y="15979"/>
                    <a:pt x="15111" y="32291"/>
                    <a:pt x="19781" y="52405"/>
                  </a:cubicBezTo>
                  <a:cubicBezTo>
                    <a:pt x="19901" y="52951"/>
                    <a:pt x="20152" y="53227"/>
                    <a:pt x="20368" y="53227"/>
                  </a:cubicBezTo>
                  <a:cubicBezTo>
                    <a:pt x="20574" y="53227"/>
                    <a:pt x="20749" y="52976"/>
                    <a:pt x="20749" y="52472"/>
                  </a:cubicBezTo>
                  <a:cubicBezTo>
                    <a:pt x="20782" y="25152"/>
                    <a:pt x="13777" y="16513"/>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27"/>
            <p:cNvSpPr/>
            <p:nvPr/>
          </p:nvSpPr>
          <p:spPr>
            <a:xfrm>
              <a:off x="5531825" y="3352850"/>
              <a:ext cx="622775" cy="1631100"/>
            </a:xfrm>
            <a:custGeom>
              <a:avLst/>
              <a:gdLst/>
              <a:ahLst/>
              <a:cxnLst/>
              <a:rect l="l" t="t" r="r" b="b"/>
              <a:pathLst>
                <a:path w="24911" h="65244" extrusionOk="0">
                  <a:moveTo>
                    <a:pt x="24910" y="0"/>
                  </a:moveTo>
                  <a:lnTo>
                    <a:pt x="24910" y="0"/>
                  </a:lnTo>
                  <a:cubicBezTo>
                    <a:pt x="21508" y="3503"/>
                    <a:pt x="18139" y="7539"/>
                    <a:pt x="14803" y="12076"/>
                  </a:cubicBezTo>
                  <a:cubicBezTo>
                    <a:pt x="12835" y="14777"/>
                    <a:pt x="10900" y="17646"/>
                    <a:pt x="9132" y="21315"/>
                  </a:cubicBezTo>
                  <a:cubicBezTo>
                    <a:pt x="5930" y="27954"/>
                    <a:pt x="3662" y="36693"/>
                    <a:pt x="2261" y="45199"/>
                  </a:cubicBezTo>
                  <a:cubicBezTo>
                    <a:pt x="1227" y="51637"/>
                    <a:pt x="559" y="57908"/>
                    <a:pt x="59" y="64213"/>
                  </a:cubicBezTo>
                  <a:cubicBezTo>
                    <a:pt x="0" y="64861"/>
                    <a:pt x="265" y="65244"/>
                    <a:pt x="548" y="65244"/>
                  </a:cubicBezTo>
                  <a:cubicBezTo>
                    <a:pt x="745" y="65244"/>
                    <a:pt x="950" y="65058"/>
                    <a:pt x="1060" y="64646"/>
                  </a:cubicBezTo>
                  <a:cubicBezTo>
                    <a:pt x="3928" y="53672"/>
                    <a:pt x="6931" y="43064"/>
                    <a:pt x="10500" y="32557"/>
                  </a:cubicBezTo>
                  <a:cubicBezTo>
                    <a:pt x="14636" y="20215"/>
                    <a:pt x="19340" y="8339"/>
                    <a:pt x="249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27"/>
            <p:cNvSpPr/>
            <p:nvPr/>
          </p:nvSpPr>
          <p:spPr>
            <a:xfrm>
              <a:off x="5366500" y="3998300"/>
              <a:ext cx="170975" cy="1031600"/>
            </a:xfrm>
            <a:custGeom>
              <a:avLst/>
              <a:gdLst/>
              <a:ahLst/>
              <a:cxnLst/>
              <a:rect l="l" t="t" r="r" b="b"/>
              <a:pathLst>
                <a:path w="6839" h="41264" fill="none" extrusionOk="0">
                  <a:moveTo>
                    <a:pt x="5071" y="1"/>
                  </a:moveTo>
                  <a:cubicBezTo>
                    <a:pt x="1" y="16746"/>
                    <a:pt x="768" y="32090"/>
                    <a:pt x="6839" y="41264"/>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27"/>
            <p:cNvSpPr/>
            <p:nvPr/>
          </p:nvSpPr>
          <p:spPr>
            <a:xfrm>
              <a:off x="5467400" y="3605525"/>
              <a:ext cx="231025" cy="403925"/>
            </a:xfrm>
            <a:custGeom>
              <a:avLst/>
              <a:gdLst/>
              <a:ahLst/>
              <a:cxnLst/>
              <a:rect l="l" t="t" r="r" b="b"/>
              <a:pathLst>
                <a:path w="9241" h="16157" extrusionOk="0">
                  <a:moveTo>
                    <a:pt x="4237" y="0"/>
                  </a:moveTo>
                  <a:cubicBezTo>
                    <a:pt x="4037" y="0"/>
                    <a:pt x="2870" y="67"/>
                    <a:pt x="2669" y="67"/>
                  </a:cubicBezTo>
                  <a:cubicBezTo>
                    <a:pt x="668" y="5238"/>
                    <a:pt x="1" y="10608"/>
                    <a:pt x="801" y="15712"/>
                  </a:cubicBezTo>
                  <a:cubicBezTo>
                    <a:pt x="829" y="15901"/>
                    <a:pt x="944" y="16157"/>
                    <a:pt x="1093" y="16157"/>
                  </a:cubicBezTo>
                  <a:cubicBezTo>
                    <a:pt x="1128" y="16157"/>
                    <a:pt x="1164" y="16143"/>
                    <a:pt x="1202" y="16112"/>
                  </a:cubicBezTo>
                  <a:cubicBezTo>
                    <a:pt x="1235" y="16079"/>
                    <a:pt x="1302" y="16012"/>
                    <a:pt x="1335" y="15912"/>
                  </a:cubicBezTo>
                  <a:cubicBezTo>
                    <a:pt x="1902" y="14411"/>
                    <a:pt x="6739" y="4904"/>
                    <a:pt x="9241" y="2035"/>
                  </a:cubicBezTo>
                  <a:cubicBezTo>
                    <a:pt x="9074" y="1902"/>
                    <a:pt x="8974" y="1768"/>
                    <a:pt x="8807" y="1702"/>
                  </a:cubicBezTo>
                  <a:cubicBezTo>
                    <a:pt x="8540" y="1902"/>
                    <a:pt x="8307" y="2102"/>
                    <a:pt x="8040" y="2369"/>
                  </a:cubicBezTo>
                  <a:cubicBezTo>
                    <a:pt x="8207" y="2069"/>
                    <a:pt x="8340" y="1768"/>
                    <a:pt x="8507" y="1502"/>
                  </a:cubicBezTo>
                  <a:cubicBezTo>
                    <a:pt x="7873" y="1034"/>
                    <a:pt x="7173" y="701"/>
                    <a:pt x="6472" y="434"/>
                  </a:cubicBezTo>
                  <a:cubicBezTo>
                    <a:pt x="6139" y="834"/>
                    <a:pt x="5838" y="1235"/>
                    <a:pt x="5538" y="1668"/>
                  </a:cubicBezTo>
                  <a:lnTo>
                    <a:pt x="5905" y="267"/>
                  </a:lnTo>
                  <a:cubicBezTo>
                    <a:pt x="5605" y="201"/>
                    <a:pt x="5338" y="100"/>
                    <a:pt x="5038" y="67"/>
                  </a:cubicBezTo>
                  <a:cubicBezTo>
                    <a:pt x="4404" y="834"/>
                    <a:pt x="3837" y="1668"/>
                    <a:pt x="3303" y="2502"/>
                  </a:cubicBezTo>
                  <a:cubicBezTo>
                    <a:pt x="3503" y="1602"/>
                    <a:pt x="3837" y="768"/>
                    <a:pt x="423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27"/>
            <p:cNvSpPr/>
            <p:nvPr/>
          </p:nvSpPr>
          <p:spPr>
            <a:xfrm>
              <a:off x="5485950" y="3631375"/>
              <a:ext cx="295875" cy="378250"/>
            </a:xfrm>
            <a:custGeom>
              <a:avLst/>
              <a:gdLst/>
              <a:ahLst/>
              <a:cxnLst/>
              <a:rect l="l" t="t" r="r" b="b"/>
              <a:pathLst>
                <a:path w="11835" h="15130" extrusionOk="0">
                  <a:moveTo>
                    <a:pt x="5997" y="0"/>
                  </a:moveTo>
                  <a:cubicBezTo>
                    <a:pt x="2661" y="4437"/>
                    <a:pt x="626" y="9441"/>
                    <a:pt x="59" y="14578"/>
                  </a:cubicBezTo>
                  <a:cubicBezTo>
                    <a:pt x="1" y="14841"/>
                    <a:pt x="71" y="15129"/>
                    <a:pt x="246" y="15129"/>
                  </a:cubicBezTo>
                  <a:cubicBezTo>
                    <a:pt x="271" y="15129"/>
                    <a:pt x="297" y="15124"/>
                    <a:pt x="326" y="15111"/>
                  </a:cubicBezTo>
                  <a:cubicBezTo>
                    <a:pt x="393" y="15111"/>
                    <a:pt x="460" y="15045"/>
                    <a:pt x="493" y="14978"/>
                  </a:cubicBezTo>
                  <a:cubicBezTo>
                    <a:pt x="1460" y="13677"/>
                    <a:pt x="8666" y="5838"/>
                    <a:pt x="11834" y="3703"/>
                  </a:cubicBezTo>
                  <a:cubicBezTo>
                    <a:pt x="11768" y="3536"/>
                    <a:pt x="11668" y="3403"/>
                    <a:pt x="11568" y="3203"/>
                  </a:cubicBezTo>
                  <a:cubicBezTo>
                    <a:pt x="11234" y="3336"/>
                    <a:pt x="10934" y="3436"/>
                    <a:pt x="10634" y="3603"/>
                  </a:cubicBezTo>
                  <a:cubicBezTo>
                    <a:pt x="10834" y="3403"/>
                    <a:pt x="11101" y="3169"/>
                    <a:pt x="11301" y="2903"/>
                  </a:cubicBezTo>
                  <a:cubicBezTo>
                    <a:pt x="10800" y="2336"/>
                    <a:pt x="10233" y="1768"/>
                    <a:pt x="9600" y="1368"/>
                  </a:cubicBezTo>
                  <a:cubicBezTo>
                    <a:pt x="9166" y="1602"/>
                    <a:pt x="8766" y="1935"/>
                    <a:pt x="8399" y="2269"/>
                  </a:cubicBezTo>
                  <a:cubicBezTo>
                    <a:pt x="8599" y="1869"/>
                    <a:pt x="8832" y="1435"/>
                    <a:pt x="9099" y="1035"/>
                  </a:cubicBezTo>
                  <a:cubicBezTo>
                    <a:pt x="8832" y="868"/>
                    <a:pt x="8599" y="734"/>
                    <a:pt x="8299" y="601"/>
                  </a:cubicBezTo>
                  <a:cubicBezTo>
                    <a:pt x="7465" y="1201"/>
                    <a:pt x="6731" y="1835"/>
                    <a:pt x="5964" y="2502"/>
                  </a:cubicBezTo>
                  <a:cubicBezTo>
                    <a:pt x="6431" y="1702"/>
                    <a:pt x="6931" y="1001"/>
                    <a:pt x="7565" y="334"/>
                  </a:cubicBezTo>
                  <a:cubicBezTo>
                    <a:pt x="7331" y="234"/>
                    <a:pt x="6230" y="34"/>
                    <a:pt x="599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27"/>
            <p:cNvSpPr/>
            <p:nvPr/>
          </p:nvSpPr>
          <p:spPr>
            <a:xfrm>
              <a:off x="5308125" y="3614700"/>
              <a:ext cx="218525" cy="392625"/>
            </a:xfrm>
            <a:custGeom>
              <a:avLst/>
              <a:gdLst/>
              <a:ahLst/>
              <a:cxnLst/>
              <a:rect l="l" t="t" r="r" b="b"/>
              <a:pathLst>
                <a:path w="8741" h="15705" extrusionOk="0">
                  <a:moveTo>
                    <a:pt x="5938" y="0"/>
                  </a:moveTo>
                  <a:cubicBezTo>
                    <a:pt x="5738" y="34"/>
                    <a:pt x="5505" y="67"/>
                    <a:pt x="5238" y="134"/>
                  </a:cubicBezTo>
                  <a:cubicBezTo>
                    <a:pt x="5605" y="834"/>
                    <a:pt x="5871" y="1635"/>
                    <a:pt x="6005" y="2469"/>
                  </a:cubicBezTo>
                  <a:cubicBezTo>
                    <a:pt x="5505" y="1702"/>
                    <a:pt x="5004" y="1001"/>
                    <a:pt x="4404" y="367"/>
                  </a:cubicBezTo>
                  <a:cubicBezTo>
                    <a:pt x="4104" y="467"/>
                    <a:pt x="3770" y="567"/>
                    <a:pt x="3503" y="701"/>
                  </a:cubicBezTo>
                  <a:cubicBezTo>
                    <a:pt x="3570" y="1135"/>
                    <a:pt x="3703" y="1568"/>
                    <a:pt x="3737" y="2002"/>
                  </a:cubicBezTo>
                  <a:cubicBezTo>
                    <a:pt x="3503" y="1635"/>
                    <a:pt x="3203" y="1301"/>
                    <a:pt x="2903" y="968"/>
                  </a:cubicBezTo>
                  <a:cubicBezTo>
                    <a:pt x="2169" y="1335"/>
                    <a:pt x="1402" y="1802"/>
                    <a:pt x="734" y="2335"/>
                  </a:cubicBezTo>
                  <a:cubicBezTo>
                    <a:pt x="868" y="2569"/>
                    <a:pt x="1001" y="2869"/>
                    <a:pt x="1101" y="3136"/>
                  </a:cubicBezTo>
                  <a:cubicBezTo>
                    <a:pt x="868" y="2902"/>
                    <a:pt x="668" y="2736"/>
                    <a:pt x="368" y="2636"/>
                  </a:cubicBezTo>
                  <a:cubicBezTo>
                    <a:pt x="267" y="2802"/>
                    <a:pt x="101" y="2902"/>
                    <a:pt x="1" y="3036"/>
                  </a:cubicBezTo>
                  <a:cubicBezTo>
                    <a:pt x="1735" y="4137"/>
                    <a:pt x="3236" y="5671"/>
                    <a:pt x="4370" y="7539"/>
                  </a:cubicBezTo>
                  <a:cubicBezTo>
                    <a:pt x="5038" y="8640"/>
                    <a:pt x="5571" y="9807"/>
                    <a:pt x="5938" y="11075"/>
                  </a:cubicBezTo>
                  <a:cubicBezTo>
                    <a:pt x="6405" y="12509"/>
                    <a:pt x="6505" y="14044"/>
                    <a:pt x="6939" y="15478"/>
                  </a:cubicBezTo>
                  <a:cubicBezTo>
                    <a:pt x="7006" y="15545"/>
                    <a:pt x="7006" y="15645"/>
                    <a:pt x="7072" y="15678"/>
                  </a:cubicBezTo>
                  <a:cubicBezTo>
                    <a:pt x="7100" y="15697"/>
                    <a:pt x="7128" y="15705"/>
                    <a:pt x="7156" y="15705"/>
                  </a:cubicBezTo>
                  <a:cubicBezTo>
                    <a:pt x="7333" y="15705"/>
                    <a:pt x="7511" y="15379"/>
                    <a:pt x="7539" y="15178"/>
                  </a:cubicBezTo>
                  <a:cubicBezTo>
                    <a:pt x="8740" y="9974"/>
                    <a:pt x="8340" y="4170"/>
                    <a:pt x="5938"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27"/>
            <p:cNvSpPr/>
            <p:nvPr/>
          </p:nvSpPr>
          <p:spPr>
            <a:xfrm>
              <a:off x="5204725" y="3765650"/>
              <a:ext cx="281050" cy="240500"/>
            </a:xfrm>
            <a:custGeom>
              <a:avLst/>
              <a:gdLst/>
              <a:ahLst/>
              <a:cxnLst/>
              <a:rect l="l" t="t" r="r" b="b"/>
              <a:pathLst>
                <a:path w="11242" h="9620" extrusionOk="0">
                  <a:moveTo>
                    <a:pt x="1802" y="0"/>
                  </a:moveTo>
                  <a:cubicBezTo>
                    <a:pt x="1668" y="167"/>
                    <a:pt x="1568" y="334"/>
                    <a:pt x="1468" y="500"/>
                  </a:cubicBezTo>
                  <a:cubicBezTo>
                    <a:pt x="2068" y="767"/>
                    <a:pt x="2669" y="1134"/>
                    <a:pt x="3203" y="1601"/>
                  </a:cubicBezTo>
                  <a:cubicBezTo>
                    <a:pt x="2502" y="1368"/>
                    <a:pt x="1835" y="1268"/>
                    <a:pt x="1101" y="1168"/>
                  </a:cubicBezTo>
                  <a:cubicBezTo>
                    <a:pt x="1001" y="1434"/>
                    <a:pt x="868" y="1668"/>
                    <a:pt x="768" y="1968"/>
                  </a:cubicBezTo>
                  <a:cubicBezTo>
                    <a:pt x="1068" y="2168"/>
                    <a:pt x="1368" y="2435"/>
                    <a:pt x="1668" y="2669"/>
                  </a:cubicBezTo>
                  <a:cubicBezTo>
                    <a:pt x="1301" y="2602"/>
                    <a:pt x="968" y="2502"/>
                    <a:pt x="567" y="2502"/>
                  </a:cubicBezTo>
                  <a:cubicBezTo>
                    <a:pt x="334" y="3202"/>
                    <a:pt x="167" y="3970"/>
                    <a:pt x="67" y="4703"/>
                  </a:cubicBezTo>
                  <a:cubicBezTo>
                    <a:pt x="267" y="4803"/>
                    <a:pt x="534" y="4870"/>
                    <a:pt x="734" y="5004"/>
                  </a:cubicBezTo>
                  <a:cubicBezTo>
                    <a:pt x="501" y="5004"/>
                    <a:pt x="234" y="5037"/>
                    <a:pt x="34" y="5104"/>
                  </a:cubicBezTo>
                  <a:cubicBezTo>
                    <a:pt x="0" y="5304"/>
                    <a:pt x="0" y="5504"/>
                    <a:pt x="0" y="5671"/>
                  </a:cubicBezTo>
                  <a:cubicBezTo>
                    <a:pt x="608" y="5547"/>
                    <a:pt x="1230" y="5487"/>
                    <a:pt x="1857" y="5487"/>
                  </a:cubicBezTo>
                  <a:cubicBezTo>
                    <a:pt x="2916" y="5487"/>
                    <a:pt x="3990" y="5657"/>
                    <a:pt x="5037" y="5971"/>
                  </a:cubicBezTo>
                  <a:cubicBezTo>
                    <a:pt x="6038" y="6271"/>
                    <a:pt x="7005" y="6705"/>
                    <a:pt x="7906" y="7305"/>
                  </a:cubicBezTo>
                  <a:cubicBezTo>
                    <a:pt x="8973" y="7972"/>
                    <a:pt x="9874" y="8906"/>
                    <a:pt x="10908" y="9540"/>
                  </a:cubicBezTo>
                  <a:cubicBezTo>
                    <a:pt x="10957" y="9589"/>
                    <a:pt x="11006" y="9620"/>
                    <a:pt x="11042" y="9620"/>
                  </a:cubicBezTo>
                  <a:cubicBezTo>
                    <a:pt x="11055" y="9620"/>
                    <a:pt x="11066" y="9616"/>
                    <a:pt x="11075" y="9607"/>
                  </a:cubicBezTo>
                  <a:cubicBezTo>
                    <a:pt x="11242" y="9540"/>
                    <a:pt x="11208" y="9207"/>
                    <a:pt x="11075" y="8973"/>
                  </a:cubicBezTo>
                  <a:cubicBezTo>
                    <a:pt x="8907" y="4837"/>
                    <a:pt x="5504" y="1301"/>
                    <a:pt x="1802"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27"/>
            <p:cNvSpPr/>
            <p:nvPr/>
          </p:nvSpPr>
          <p:spPr>
            <a:xfrm>
              <a:off x="5479925" y="3749800"/>
              <a:ext cx="372775" cy="253875"/>
            </a:xfrm>
            <a:custGeom>
              <a:avLst/>
              <a:gdLst/>
              <a:ahLst/>
              <a:cxnLst/>
              <a:rect l="l" t="t" r="r" b="b"/>
              <a:pathLst>
                <a:path w="14911" h="10155" extrusionOk="0">
                  <a:moveTo>
                    <a:pt x="12909" y="0"/>
                  </a:moveTo>
                  <a:cubicBezTo>
                    <a:pt x="8039" y="1301"/>
                    <a:pt x="3369" y="5071"/>
                    <a:pt x="300" y="9474"/>
                  </a:cubicBezTo>
                  <a:cubicBezTo>
                    <a:pt x="134" y="9741"/>
                    <a:pt x="0" y="10107"/>
                    <a:pt x="234" y="10141"/>
                  </a:cubicBezTo>
                  <a:cubicBezTo>
                    <a:pt x="263" y="10151"/>
                    <a:pt x="289" y="10155"/>
                    <a:pt x="315" y="10155"/>
                  </a:cubicBezTo>
                  <a:cubicBezTo>
                    <a:pt x="376" y="10155"/>
                    <a:pt x="430" y="10131"/>
                    <a:pt x="501" y="10107"/>
                  </a:cubicBezTo>
                  <a:cubicBezTo>
                    <a:pt x="1902" y="9474"/>
                    <a:pt x="3169" y="8440"/>
                    <a:pt x="4537" y="7772"/>
                  </a:cubicBezTo>
                  <a:cubicBezTo>
                    <a:pt x="5804" y="7172"/>
                    <a:pt x="7072" y="6672"/>
                    <a:pt x="8373" y="6405"/>
                  </a:cubicBezTo>
                  <a:cubicBezTo>
                    <a:pt x="9645" y="6077"/>
                    <a:pt x="10939" y="5917"/>
                    <a:pt x="12204" y="5917"/>
                  </a:cubicBezTo>
                  <a:cubicBezTo>
                    <a:pt x="13129" y="5917"/>
                    <a:pt x="14038" y="6002"/>
                    <a:pt x="14911" y="6171"/>
                  </a:cubicBezTo>
                  <a:lnTo>
                    <a:pt x="14911" y="5604"/>
                  </a:lnTo>
                  <a:cubicBezTo>
                    <a:pt x="14644" y="5504"/>
                    <a:pt x="14344" y="5504"/>
                    <a:pt x="14010" y="5471"/>
                  </a:cubicBezTo>
                  <a:cubicBezTo>
                    <a:pt x="14310" y="5404"/>
                    <a:pt x="14577" y="5271"/>
                    <a:pt x="14877" y="5171"/>
                  </a:cubicBezTo>
                  <a:cubicBezTo>
                    <a:pt x="14811" y="4337"/>
                    <a:pt x="14644" y="3503"/>
                    <a:pt x="14377" y="2769"/>
                  </a:cubicBezTo>
                  <a:cubicBezTo>
                    <a:pt x="13910" y="2769"/>
                    <a:pt x="13476" y="2836"/>
                    <a:pt x="13009" y="2936"/>
                  </a:cubicBezTo>
                  <a:cubicBezTo>
                    <a:pt x="13376" y="2635"/>
                    <a:pt x="13743" y="2435"/>
                    <a:pt x="14177" y="2168"/>
                  </a:cubicBezTo>
                  <a:cubicBezTo>
                    <a:pt x="14044" y="1902"/>
                    <a:pt x="13910" y="1601"/>
                    <a:pt x="13743" y="1301"/>
                  </a:cubicBezTo>
                  <a:cubicBezTo>
                    <a:pt x="12843" y="1335"/>
                    <a:pt x="11909" y="1468"/>
                    <a:pt x="11008" y="1668"/>
                  </a:cubicBezTo>
                  <a:cubicBezTo>
                    <a:pt x="11709" y="1168"/>
                    <a:pt x="12509" y="801"/>
                    <a:pt x="13310" y="567"/>
                  </a:cubicBezTo>
                  <a:cubicBezTo>
                    <a:pt x="13176" y="401"/>
                    <a:pt x="13043" y="167"/>
                    <a:pt x="12909"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27"/>
            <p:cNvSpPr/>
            <p:nvPr/>
          </p:nvSpPr>
          <p:spPr>
            <a:xfrm>
              <a:off x="5488250" y="3916825"/>
              <a:ext cx="341950" cy="144050"/>
            </a:xfrm>
            <a:custGeom>
              <a:avLst/>
              <a:gdLst/>
              <a:ahLst/>
              <a:cxnLst/>
              <a:rect l="l" t="t" r="r" b="b"/>
              <a:pathLst>
                <a:path w="13678" h="5762" extrusionOk="0">
                  <a:moveTo>
                    <a:pt x="11218" y="1"/>
                  </a:moveTo>
                  <a:cubicBezTo>
                    <a:pt x="7761" y="1"/>
                    <a:pt x="3868" y="1192"/>
                    <a:pt x="468" y="3093"/>
                  </a:cubicBezTo>
                  <a:cubicBezTo>
                    <a:pt x="234" y="3226"/>
                    <a:pt x="1" y="3460"/>
                    <a:pt x="134" y="3593"/>
                  </a:cubicBezTo>
                  <a:cubicBezTo>
                    <a:pt x="201" y="3627"/>
                    <a:pt x="234" y="3627"/>
                    <a:pt x="334" y="3627"/>
                  </a:cubicBezTo>
                  <a:cubicBezTo>
                    <a:pt x="1635" y="3627"/>
                    <a:pt x="2970" y="3293"/>
                    <a:pt x="4237" y="3260"/>
                  </a:cubicBezTo>
                  <a:cubicBezTo>
                    <a:pt x="4383" y="3256"/>
                    <a:pt x="4528" y="3253"/>
                    <a:pt x="4672" y="3253"/>
                  </a:cubicBezTo>
                  <a:cubicBezTo>
                    <a:pt x="5679" y="3253"/>
                    <a:pt x="6635" y="3356"/>
                    <a:pt x="7539" y="3560"/>
                  </a:cubicBezTo>
                  <a:cubicBezTo>
                    <a:pt x="9341" y="3927"/>
                    <a:pt x="10909" y="4727"/>
                    <a:pt x="12143" y="5761"/>
                  </a:cubicBezTo>
                  <a:cubicBezTo>
                    <a:pt x="12209" y="5595"/>
                    <a:pt x="12310" y="5461"/>
                    <a:pt x="12343" y="5294"/>
                  </a:cubicBezTo>
                  <a:cubicBezTo>
                    <a:pt x="12109" y="5161"/>
                    <a:pt x="11943" y="4994"/>
                    <a:pt x="11742" y="4894"/>
                  </a:cubicBezTo>
                  <a:cubicBezTo>
                    <a:pt x="12009" y="4894"/>
                    <a:pt x="12243" y="4928"/>
                    <a:pt x="12510" y="4961"/>
                  </a:cubicBezTo>
                  <a:cubicBezTo>
                    <a:pt x="12877" y="4294"/>
                    <a:pt x="13110" y="3593"/>
                    <a:pt x="13344" y="2859"/>
                  </a:cubicBezTo>
                  <a:cubicBezTo>
                    <a:pt x="13010" y="2726"/>
                    <a:pt x="12676" y="2593"/>
                    <a:pt x="12276" y="2492"/>
                  </a:cubicBezTo>
                  <a:cubicBezTo>
                    <a:pt x="12676" y="2426"/>
                    <a:pt x="13077" y="2392"/>
                    <a:pt x="13477" y="2326"/>
                  </a:cubicBezTo>
                  <a:cubicBezTo>
                    <a:pt x="13510" y="2059"/>
                    <a:pt x="13544" y="1759"/>
                    <a:pt x="13577" y="1492"/>
                  </a:cubicBezTo>
                  <a:cubicBezTo>
                    <a:pt x="12977" y="1258"/>
                    <a:pt x="12243" y="991"/>
                    <a:pt x="11542" y="825"/>
                  </a:cubicBezTo>
                  <a:cubicBezTo>
                    <a:pt x="11965" y="770"/>
                    <a:pt x="12367" y="745"/>
                    <a:pt x="12754" y="745"/>
                  </a:cubicBezTo>
                  <a:cubicBezTo>
                    <a:pt x="13071" y="745"/>
                    <a:pt x="13377" y="761"/>
                    <a:pt x="13677" y="791"/>
                  </a:cubicBezTo>
                  <a:lnTo>
                    <a:pt x="13677" y="224"/>
                  </a:lnTo>
                  <a:cubicBezTo>
                    <a:pt x="12893" y="73"/>
                    <a:pt x="12069" y="1"/>
                    <a:pt x="11218"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27"/>
            <p:cNvSpPr/>
            <p:nvPr/>
          </p:nvSpPr>
          <p:spPr>
            <a:xfrm>
              <a:off x="5488250" y="3452925"/>
              <a:ext cx="116775" cy="459500"/>
            </a:xfrm>
            <a:custGeom>
              <a:avLst/>
              <a:gdLst/>
              <a:ahLst/>
              <a:cxnLst/>
              <a:rect l="l" t="t" r="r" b="b"/>
              <a:pathLst>
                <a:path w="4671" h="18380" extrusionOk="0">
                  <a:moveTo>
                    <a:pt x="2970" y="0"/>
                  </a:moveTo>
                  <a:lnTo>
                    <a:pt x="2736" y="67"/>
                  </a:lnTo>
                  <a:cubicBezTo>
                    <a:pt x="4404" y="5137"/>
                    <a:pt x="3203" y="13143"/>
                    <a:pt x="1" y="18313"/>
                  </a:cubicBezTo>
                  <a:lnTo>
                    <a:pt x="201" y="18380"/>
                  </a:lnTo>
                  <a:cubicBezTo>
                    <a:pt x="3470" y="13176"/>
                    <a:pt x="4671" y="5104"/>
                    <a:pt x="29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27"/>
            <p:cNvSpPr/>
            <p:nvPr/>
          </p:nvSpPr>
          <p:spPr>
            <a:xfrm>
              <a:off x="5534950" y="3436125"/>
              <a:ext cx="44225" cy="25425"/>
            </a:xfrm>
            <a:custGeom>
              <a:avLst/>
              <a:gdLst/>
              <a:ahLst/>
              <a:cxnLst/>
              <a:rect l="l" t="t" r="r" b="b"/>
              <a:pathLst>
                <a:path w="1769" h="1017" extrusionOk="0">
                  <a:moveTo>
                    <a:pt x="1314" y="1"/>
                  </a:moveTo>
                  <a:cubicBezTo>
                    <a:pt x="1163" y="1"/>
                    <a:pt x="982" y="35"/>
                    <a:pt x="801" y="105"/>
                  </a:cubicBezTo>
                  <a:cubicBezTo>
                    <a:pt x="334" y="205"/>
                    <a:pt x="1" y="539"/>
                    <a:pt x="101" y="805"/>
                  </a:cubicBezTo>
                  <a:cubicBezTo>
                    <a:pt x="121" y="949"/>
                    <a:pt x="281" y="1017"/>
                    <a:pt x="509" y="1017"/>
                  </a:cubicBezTo>
                  <a:cubicBezTo>
                    <a:pt x="652" y="1017"/>
                    <a:pt x="822" y="990"/>
                    <a:pt x="1001" y="939"/>
                  </a:cubicBezTo>
                  <a:cubicBezTo>
                    <a:pt x="1468" y="772"/>
                    <a:pt x="1769" y="439"/>
                    <a:pt x="1702" y="205"/>
                  </a:cubicBezTo>
                  <a:cubicBezTo>
                    <a:pt x="1683" y="69"/>
                    <a:pt x="1527" y="1"/>
                    <a:pt x="1314" y="1"/>
                  </a:cubicBezTo>
                  <a:close/>
                </a:path>
              </a:pathLst>
            </a:custGeom>
            <a:solidFill>
              <a:srgbClr val="FFFB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27"/>
            <p:cNvSpPr/>
            <p:nvPr/>
          </p:nvSpPr>
          <p:spPr>
            <a:xfrm>
              <a:off x="5495750" y="3503775"/>
              <a:ext cx="139300" cy="417000"/>
            </a:xfrm>
            <a:custGeom>
              <a:avLst/>
              <a:gdLst/>
              <a:ahLst/>
              <a:cxnLst/>
              <a:rect l="l" t="t" r="r" b="b"/>
              <a:pathLst>
                <a:path w="5572" h="16680" extrusionOk="0">
                  <a:moveTo>
                    <a:pt x="5338" y="1"/>
                  </a:moveTo>
                  <a:cubicBezTo>
                    <a:pt x="5071" y="4838"/>
                    <a:pt x="3337" y="10275"/>
                    <a:pt x="1" y="16613"/>
                  </a:cubicBezTo>
                  <a:lnTo>
                    <a:pt x="234" y="16679"/>
                  </a:lnTo>
                  <a:cubicBezTo>
                    <a:pt x="3570" y="10342"/>
                    <a:pt x="5338" y="4904"/>
                    <a:pt x="557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27"/>
            <p:cNvSpPr/>
            <p:nvPr/>
          </p:nvSpPr>
          <p:spPr>
            <a:xfrm>
              <a:off x="5610850" y="3485425"/>
              <a:ext cx="41725" cy="24225"/>
            </a:xfrm>
            <a:custGeom>
              <a:avLst/>
              <a:gdLst/>
              <a:ahLst/>
              <a:cxnLst/>
              <a:rect l="l" t="t" r="r" b="b"/>
              <a:pathLst>
                <a:path w="1669" h="969" extrusionOk="0">
                  <a:moveTo>
                    <a:pt x="901" y="1"/>
                  </a:moveTo>
                  <a:cubicBezTo>
                    <a:pt x="401" y="34"/>
                    <a:pt x="0" y="234"/>
                    <a:pt x="0" y="501"/>
                  </a:cubicBezTo>
                  <a:cubicBezTo>
                    <a:pt x="0" y="735"/>
                    <a:pt x="334" y="968"/>
                    <a:pt x="801" y="968"/>
                  </a:cubicBezTo>
                  <a:cubicBezTo>
                    <a:pt x="1268" y="968"/>
                    <a:pt x="1635" y="735"/>
                    <a:pt x="1668" y="468"/>
                  </a:cubicBezTo>
                  <a:cubicBezTo>
                    <a:pt x="1668" y="201"/>
                    <a:pt x="1335" y="1"/>
                    <a:pt x="9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27"/>
            <p:cNvSpPr/>
            <p:nvPr/>
          </p:nvSpPr>
          <p:spPr>
            <a:xfrm>
              <a:off x="5460725" y="3506275"/>
              <a:ext cx="86775" cy="406150"/>
            </a:xfrm>
            <a:custGeom>
              <a:avLst/>
              <a:gdLst/>
              <a:ahLst/>
              <a:cxnLst/>
              <a:rect l="l" t="t" r="r" b="b"/>
              <a:pathLst>
                <a:path w="3471" h="16246" extrusionOk="0">
                  <a:moveTo>
                    <a:pt x="234" y="1"/>
                  </a:moveTo>
                  <a:lnTo>
                    <a:pt x="1" y="134"/>
                  </a:lnTo>
                  <a:cubicBezTo>
                    <a:pt x="2836" y="4904"/>
                    <a:pt x="3237" y="10742"/>
                    <a:pt x="1068" y="16179"/>
                  </a:cubicBezTo>
                  <a:lnTo>
                    <a:pt x="1302" y="16246"/>
                  </a:lnTo>
                  <a:cubicBezTo>
                    <a:pt x="3470" y="10809"/>
                    <a:pt x="3103" y="487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27"/>
            <p:cNvSpPr/>
            <p:nvPr/>
          </p:nvSpPr>
          <p:spPr>
            <a:xfrm>
              <a:off x="5439050" y="3488675"/>
              <a:ext cx="42550" cy="29625"/>
            </a:xfrm>
            <a:custGeom>
              <a:avLst/>
              <a:gdLst/>
              <a:ahLst/>
              <a:cxnLst/>
              <a:rect l="l" t="t" r="r" b="b"/>
              <a:pathLst>
                <a:path w="1702" h="1185" extrusionOk="0">
                  <a:moveTo>
                    <a:pt x="1236" y="0"/>
                  </a:moveTo>
                  <a:cubicBezTo>
                    <a:pt x="1057" y="0"/>
                    <a:pt x="841" y="67"/>
                    <a:pt x="634" y="205"/>
                  </a:cubicBezTo>
                  <a:cubicBezTo>
                    <a:pt x="201" y="438"/>
                    <a:pt x="1" y="838"/>
                    <a:pt x="101" y="1038"/>
                  </a:cubicBezTo>
                  <a:cubicBezTo>
                    <a:pt x="149" y="1135"/>
                    <a:pt x="274" y="1185"/>
                    <a:pt x="436" y="1185"/>
                  </a:cubicBezTo>
                  <a:cubicBezTo>
                    <a:pt x="610" y="1185"/>
                    <a:pt x="827" y="1126"/>
                    <a:pt x="1035" y="1005"/>
                  </a:cubicBezTo>
                  <a:cubicBezTo>
                    <a:pt x="1468" y="738"/>
                    <a:pt x="1702" y="371"/>
                    <a:pt x="1602" y="171"/>
                  </a:cubicBezTo>
                  <a:cubicBezTo>
                    <a:pt x="1537" y="58"/>
                    <a:pt x="1403" y="0"/>
                    <a:pt x="12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27"/>
            <p:cNvSpPr/>
            <p:nvPr/>
          </p:nvSpPr>
          <p:spPr>
            <a:xfrm>
              <a:off x="5545800" y="3626375"/>
              <a:ext cx="261050" cy="301900"/>
            </a:xfrm>
            <a:custGeom>
              <a:avLst/>
              <a:gdLst/>
              <a:ahLst/>
              <a:cxnLst/>
              <a:rect l="l" t="t" r="r" b="b"/>
              <a:pathLst>
                <a:path w="10442" h="12076" extrusionOk="0">
                  <a:moveTo>
                    <a:pt x="10374" y="0"/>
                  </a:moveTo>
                  <a:cubicBezTo>
                    <a:pt x="5071" y="2435"/>
                    <a:pt x="1668" y="6405"/>
                    <a:pt x="0" y="12009"/>
                  </a:cubicBezTo>
                  <a:lnTo>
                    <a:pt x="201" y="12076"/>
                  </a:lnTo>
                  <a:cubicBezTo>
                    <a:pt x="1868" y="6538"/>
                    <a:pt x="5237" y="2669"/>
                    <a:pt x="10441" y="200"/>
                  </a:cubicBezTo>
                  <a:lnTo>
                    <a:pt x="103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27"/>
            <p:cNvSpPr/>
            <p:nvPr/>
          </p:nvSpPr>
          <p:spPr>
            <a:xfrm>
              <a:off x="5798475" y="3607450"/>
              <a:ext cx="28375" cy="40375"/>
            </a:xfrm>
            <a:custGeom>
              <a:avLst/>
              <a:gdLst/>
              <a:ahLst/>
              <a:cxnLst/>
              <a:rect l="l" t="t" r="r" b="b"/>
              <a:pathLst>
                <a:path w="1135" h="1615" extrusionOk="0">
                  <a:moveTo>
                    <a:pt x="369" y="1"/>
                  </a:moveTo>
                  <a:cubicBezTo>
                    <a:pt x="333" y="1"/>
                    <a:pt x="298" y="8"/>
                    <a:pt x="267" y="23"/>
                  </a:cubicBezTo>
                  <a:cubicBezTo>
                    <a:pt x="67" y="157"/>
                    <a:pt x="1" y="624"/>
                    <a:pt x="167" y="1024"/>
                  </a:cubicBezTo>
                  <a:cubicBezTo>
                    <a:pt x="308" y="1391"/>
                    <a:pt x="569" y="1614"/>
                    <a:pt x="787" y="1614"/>
                  </a:cubicBezTo>
                  <a:cubicBezTo>
                    <a:pt x="827" y="1614"/>
                    <a:pt x="865" y="1607"/>
                    <a:pt x="901" y="1591"/>
                  </a:cubicBezTo>
                  <a:cubicBezTo>
                    <a:pt x="1101" y="1458"/>
                    <a:pt x="1135" y="991"/>
                    <a:pt x="968" y="591"/>
                  </a:cubicBezTo>
                  <a:cubicBezTo>
                    <a:pt x="827" y="224"/>
                    <a:pt x="567" y="1"/>
                    <a:pt x="3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27"/>
            <p:cNvSpPr/>
            <p:nvPr/>
          </p:nvSpPr>
          <p:spPr>
            <a:xfrm>
              <a:off x="5487425" y="3560500"/>
              <a:ext cx="70900" cy="351925"/>
            </a:xfrm>
            <a:custGeom>
              <a:avLst/>
              <a:gdLst/>
              <a:ahLst/>
              <a:cxnLst/>
              <a:rect l="l" t="t" r="r" b="b"/>
              <a:pathLst>
                <a:path w="2836" h="14077" extrusionOk="0">
                  <a:moveTo>
                    <a:pt x="2069" y="0"/>
                  </a:moveTo>
                  <a:lnTo>
                    <a:pt x="1835" y="33"/>
                  </a:lnTo>
                  <a:cubicBezTo>
                    <a:pt x="2536" y="4403"/>
                    <a:pt x="2502" y="8306"/>
                    <a:pt x="0" y="14010"/>
                  </a:cubicBezTo>
                  <a:lnTo>
                    <a:pt x="234" y="14077"/>
                  </a:lnTo>
                  <a:cubicBezTo>
                    <a:pt x="2736" y="8339"/>
                    <a:pt x="2836" y="4403"/>
                    <a:pt x="20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27"/>
            <p:cNvSpPr/>
            <p:nvPr/>
          </p:nvSpPr>
          <p:spPr>
            <a:xfrm>
              <a:off x="5512450" y="3541550"/>
              <a:ext cx="44225" cy="26250"/>
            </a:xfrm>
            <a:custGeom>
              <a:avLst/>
              <a:gdLst/>
              <a:ahLst/>
              <a:cxnLst/>
              <a:rect l="l" t="t" r="r" b="b"/>
              <a:pathLst>
                <a:path w="1769" h="1050" extrusionOk="0">
                  <a:moveTo>
                    <a:pt x="1250" y="0"/>
                  </a:moveTo>
                  <a:cubicBezTo>
                    <a:pt x="1105" y="0"/>
                    <a:pt x="939" y="30"/>
                    <a:pt x="767" y="91"/>
                  </a:cubicBezTo>
                  <a:cubicBezTo>
                    <a:pt x="334" y="258"/>
                    <a:pt x="0" y="558"/>
                    <a:pt x="67" y="791"/>
                  </a:cubicBezTo>
                  <a:cubicBezTo>
                    <a:pt x="88" y="960"/>
                    <a:pt x="270" y="1049"/>
                    <a:pt x="519" y="1049"/>
                  </a:cubicBezTo>
                  <a:cubicBezTo>
                    <a:pt x="663" y="1049"/>
                    <a:pt x="830" y="1019"/>
                    <a:pt x="1001" y="958"/>
                  </a:cubicBezTo>
                  <a:cubicBezTo>
                    <a:pt x="1434" y="825"/>
                    <a:pt x="1768" y="491"/>
                    <a:pt x="1701" y="258"/>
                  </a:cubicBezTo>
                  <a:cubicBezTo>
                    <a:pt x="1680" y="89"/>
                    <a:pt x="1499" y="0"/>
                    <a:pt x="12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27"/>
            <p:cNvSpPr/>
            <p:nvPr/>
          </p:nvSpPr>
          <p:spPr>
            <a:xfrm>
              <a:off x="5545800" y="3610525"/>
              <a:ext cx="189325" cy="317750"/>
            </a:xfrm>
            <a:custGeom>
              <a:avLst/>
              <a:gdLst/>
              <a:ahLst/>
              <a:cxnLst/>
              <a:rect l="l" t="t" r="r" b="b"/>
              <a:pathLst>
                <a:path w="7573" h="12710" extrusionOk="0">
                  <a:moveTo>
                    <a:pt x="7406" y="1"/>
                  </a:moveTo>
                  <a:cubicBezTo>
                    <a:pt x="2702" y="3870"/>
                    <a:pt x="267" y="6906"/>
                    <a:pt x="0" y="12710"/>
                  </a:cubicBezTo>
                  <a:lnTo>
                    <a:pt x="234" y="12710"/>
                  </a:lnTo>
                  <a:cubicBezTo>
                    <a:pt x="534" y="7039"/>
                    <a:pt x="2936" y="4037"/>
                    <a:pt x="7572" y="167"/>
                  </a:cubicBezTo>
                  <a:lnTo>
                    <a:pt x="740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0" name="Google Shape;2380;p27"/>
            <p:cNvSpPr/>
            <p:nvPr/>
          </p:nvSpPr>
          <p:spPr>
            <a:xfrm>
              <a:off x="5721750" y="3591875"/>
              <a:ext cx="34225" cy="34825"/>
            </a:xfrm>
            <a:custGeom>
              <a:avLst/>
              <a:gdLst/>
              <a:ahLst/>
              <a:cxnLst/>
              <a:rect l="l" t="t" r="r" b="b"/>
              <a:pathLst>
                <a:path w="1369" h="1393" extrusionOk="0">
                  <a:moveTo>
                    <a:pt x="401" y="0"/>
                  </a:moveTo>
                  <a:cubicBezTo>
                    <a:pt x="312" y="0"/>
                    <a:pt x="231" y="26"/>
                    <a:pt x="168" y="79"/>
                  </a:cubicBezTo>
                  <a:cubicBezTo>
                    <a:pt x="1" y="280"/>
                    <a:pt x="34" y="680"/>
                    <a:pt x="334" y="1047"/>
                  </a:cubicBezTo>
                  <a:cubicBezTo>
                    <a:pt x="493" y="1274"/>
                    <a:pt x="730" y="1393"/>
                    <a:pt x="928" y="1393"/>
                  </a:cubicBezTo>
                  <a:cubicBezTo>
                    <a:pt x="1020" y="1393"/>
                    <a:pt x="1104" y="1367"/>
                    <a:pt x="1168" y="1314"/>
                  </a:cubicBezTo>
                  <a:cubicBezTo>
                    <a:pt x="1368" y="1147"/>
                    <a:pt x="1302" y="680"/>
                    <a:pt x="1001" y="346"/>
                  </a:cubicBezTo>
                  <a:cubicBezTo>
                    <a:pt x="820" y="119"/>
                    <a:pt x="592" y="0"/>
                    <a:pt x="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1" name="Google Shape;2381;p27"/>
            <p:cNvSpPr/>
            <p:nvPr/>
          </p:nvSpPr>
          <p:spPr>
            <a:xfrm>
              <a:off x="5466575" y="3704850"/>
              <a:ext cx="186000" cy="308550"/>
            </a:xfrm>
            <a:custGeom>
              <a:avLst/>
              <a:gdLst/>
              <a:ahLst/>
              <a:cxnLst/>
              <a:rect l="l" t="t" r="r" b="b"/>
              <a:pathLst>
                <a:path w="7440" h="12342" extrusionOk="0">
                  <a:moveTo>
                    <a:pt x="3014" y="1"/>
                  </a:moveTo>
                  <a:cubicBezTo>
                    <a:pt x="2665" y="1"/>
                    <a:pt x="2213" y="30"/>
                    <a:pt x="2102" y="30"/>
                  </a:cubicBezTo>
                  <a:cubicBezTo>
                    <a:pt x="501" y="3933"/>
                    <a:pt x="0" y="8003"/>
                    <a:pt x="601" y="11972"/>
                  </a:cubicBezTo>
                  <a:cubicBezTo>
                    <a:pt x="655" y="12135"/>
                    <a:pt x="731" y="12342"/>
                    <a:pt x="848" y="12342"/>
                  </a:cubicBezTo>
                  <a:cubicBezTo>
                    <a:pt x="874" y="12342"/>
                    <a:pt x="903" y="12331"/>
                    <a:pt x="934" y="12306"/>
                  </a:cubicBezTo>
                  <a:cubicBezTo>
                    <a:pt x="1035" y="12272"/>
                    <a:pt x="1035" y="12239"/>
                    <a:pt x="1068" y="12139"/>
                  </a:cubicBezTo>
                  <a:cubicBezTo>
                    <a:pt x="1535" y="11038"/>
                    <a:pt x="5438" y="3866"/>
                    <a:pt x="7439" y="1732"/>
                  </a:cubicBezTo>
                  <a:cubicBezTo>
                    <a:pt x="7339" y="1631"/>
                    <a:pt x="7206" y="1565"/>
                    <a:pt x="7172" y="1465"/>
                  </a:cubicBezTo>
                  <a:lnTo>
                    <a:pt x="6538" y="1965"/>
                  </a:lnTo>
                  <a:cubicBezTo>
                    <a:pt x="6672" y="1765"/>
                    <a:pt x="6772" y="1531"/>
                    <a:pt x="6905" y="1298"/>
                  </a:cubicBezTo>
                  <a:cubicBezTo>
                    <a:pt x="6372" y="931"/>
                    <a:pt x="5838" y="631"/>
                    <a:pt x="5238" y="431"/>
                  </a:cubicBezTo>
                  <a:cubicBezTo>
                    <a:pt x="4937" y="731"/>
                    <a:pt x="4704" y="998"/>
                    <a:pt x="4504" y="1331"/>
                  </a:cubicBezTo>
                  <a:cubicBezTo>
                    <a:pt x="4570" y="998"/>
                    <a:pt x="4670" y="631"/>
                    <a:pt x="4771" y="297"/>
                  </a:cubicBezTo>
                  <a:cubicBezTo>
                    <a:pt x="4537" y="264"/>
                    <a:pt x="4337" y="197"/>
                    <a:pt x="4070" y="130"/>
                  </a:cubicBezTo>
                  <a:cubicBezTo>
                    <a:pt x="3570" y="697"/>
                    <a:pt x="3069" y="1298"/>
                    <a:pt x="2669" y="1932"/>
                  </a:cubicBezTo>
                  <a:cubicBezTo>
                    <a:pt x="2836" y="1265"/>
                    <a:pt x="3069" y="597"/>
                    <a:pt x="3403" y="30"/>
                  </a:cubicBezTo>
                  <a:cubicBezTo>
                    <a:pt x="3336" y="8"/>
                    <a:pt x="3188" y="1"/>
                    <a:pt x="3014"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27"/>
            <p:cNvSpPr/>
            <p:nvPr/>
          </p:nvSpPr>
          <p:spPr>
            <a:xfrm>
              <a:off x="5338975" y="3710600"/>
              <a:ext cx="175150" cy="302450"/>
            </a:xfrm>
            <a:custGeom>
              <a:avLst/>
              <a:gdLst/>
              <a:ahLst/>
              <a:cxnLst/>
              <a:rect l="l" t="t" r="r" b="b"/>
              <a:pathLst>
                <a:path w="7006" h="12098" extrusionOk="0">
                  <a:moveTo>
                    <a:pt x="4838" y="0"/>
                  </a:moveTo>
                  <a:cubicBezTo>
                    <a:pt x="4671" y="34"/>
                    <a:pt x="4471" y="34"/>
                    <a:pt x="4304" y="67"/>
                  </a:cubicBezTo>
                  <a:cubicBezTo>
                    <a:pt x="4571" y="634"/>
                    <a:pt x="4804" y="1235"/>
                    <a:pt x="4871" y="1902"/>
                  </a:cubicBezTo>
                  <a:cubicBezTo>
                    <a:pt x="4504" y="1335"/>
                    <a:pt x="4070" y="734"/>
                    <a:pt x="3570" y="234"/>
                  </a:cubicBezTo>
                  <a:lnTo>
                    <a:pt x="2836" y="501"/>
                  </a:lnTo>
                  <a:cubicBezTo>
                    <a:pt x="2903" y="834"/>
                    <a:pt x="3003" y="1168"/>
                    <a:pt x="3036" y="1502"/>
                  </a:cubicBezTo>
                  <a:cubicBezTo>
                    <a:pt x="2836" y="1201"/>
                    <a:pt x="2636" y="901"/>
                    <a:pt x="2369" y="668"/>
                  </a:cubicBezTo>
                  <a:cubicBezTo>
                    <a:pt x="1735" y="901"/>
                    <a:pt x="1168" y="1235"/>
                    <a:pt x="568" y="1668"/>
                  </a:cubicBezTo>
                  <a:cubicBezTo>
                    <a:pt x="701" y="1868"/>
                    <a:pt x="801" y="2069"/>
                    <a:pt x="868" y="2269"/>
                  </a:cubicBezTo>
                  <a:cubicBezTo>
                    <a:pt x="701" y="2102"/>
                    <a:pt x="501" y="2002"/>
                    <a:pt x="301" y="1868"/>
                  </a:cubicBezTo>
                  <a:cubicBezTo>
                    <a:pt x="268" y="1868"/>
                    <a:pt x="134" y="1969"/>
                    <a:pt x="1" y="2069"/>
                  </a:cubicBezTo>
                  <a:cubicBezTo>
                    <a:pt x="1368" y="3003"/>
                    <a:pt x="2636" y="4237"/>
                    <a:pt x="3503" y="5705"/>
                  </a:cubicBezTo>
                  <a:cubicBezTo>
                    <a:pt x="4037" y="6572"/>
                    <a:pt x="4471" y="7506"/>
                    <a:pt x="4771" y="8507"/>
                  </a:cubicBezTo>
                  <a:cubicBezTo>
                    <a:pt x="5104" y="9574"/>
                    <a:pt x="5171" y="10808"/>
                    <a:pt x="5538" y="11909"/>
                  </a:cubicBezTo>
                  <a:cubicBezTo>
                    <a:pt x="5538" y="11976"/>
                    <a:pt x="5605" y="12042"/>
                    <a:pt x="5638" y="12076"/>
                  </a:cubicBezTo>
                  <a:cubicBezTo>
                    <a:pt x="5663" y="12091"/>
                    <a:pt x="5688" y="12097"/>
                    <a:pt x="5713" y="12097"/>
                  </a:cubicBezTo>
                  <a:cubicBezTo>
                    <a:pt x="5852" y="12097"/>
                    <a:pt x="5977" y="11879"/>
                    <a:pt x="6005" y="11709"/>
                  </a:cubicBezTo>
                  <a:cubicBezTo>
                    <a:pt x="7006" y="7739"/>
                    <a:pt x="6706" y="3303"/>
                    <a:pt x="4838"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3" name="Google Shape;2383;p27"/>
            <p:cNvSpPr/>
            <p:nvPr/>
          </p:nvSpPr>
          <p:spPr>
            <a:xfrm>
              <a:off x="5280600" y="3783150"/>
              <a:ext cx="203500" cy="226850"/>
            </a:xfrm>
            <a:custGeom>
              <a:avLst/>
              <a:gdLst/>
              <a:ahLst/>
              <a:cxnLst/>
              <a:rect l="l" t="t" r="r" b="b"/>
              <a:pathLst>
                <a:path w="8140" h="9074" extrusionOk="0">
                  <a:moveTo>
                    <a:pt x="2536" y="1"/>
                  </a:moveTo>
                  <a:cubicBezTo>
                    <a:pt x="2436" y="101"/>
                    <a:pt x="2302" y="234"/>
                    <a:pt x="2202" y="301"/>
                  </a:cubicBezTo>
                  <a:cubicBezTo>
                    <a:pt x="2636" y="634"/>
                    <a:pt x="3036" y="1001"/>
                    <a:pt x="3370" y="1468"/>
                  </a:cubicBezTo>
                  <a:cubicBezTo>
                    <a:pt x="2870" y="1168"/>
                    <a:pt x="2336" y="935"/>
                    <a:pt x="1835" y="701"/>
                  </a:cubicBezTo>
                  <a:cubicBezTo>
                    <a:pt x="1669" y="868"/>
                    <a:pt x="1535" y="1068"/>
                    <a:pt x="1435" y="1201"/>
                  </a:cubicBezTo>
                  <a:cubicBezTo>
                    <a:pt x="1635" y="1435"/>
                    <a:pt x="1802" y="1668"/>
                    <a:pt x="1969" y="1935"/>
                  </a:cubicBezTo>
                  <a:cubicBezTo>
                    <a:pt x="1702" y="1768"/>
                    <a:pt x="1435" y="1668"/>
                    <a:pt x="1168" y="1535"/>
                  </a:cubicBezTo>
                  <a:cubicBezTo>
                    <a:pt x="835" y="2002"/>
                    <a:pt x="601" y="2536"/>
                    <a:pt x="334" y="3103"/>
                  </a:cubicBezTo>
                  <a:cubicBezTo>
                    <a:pt x="501" y="3203"/>
                    <a:pt x="668" y="3336"/>
                    <a:pt x="801" y="3470"/>
                  </a:cubicBezTo>
                  <a:cubicBezTo>
                    <a:pt x="601" y="3436"/>
                    <a:pt x="434" y="3370"/>
                    <a:pt x="201" y="3370"/>
                  </a:cubicBezTo>
                  <a:cubicBezTo>
                    <a:pt x="101" y="3503"/>
                    <a:pt x="34" y="3636"/>
                    <a:pt x="1" y="3770"/>
                  </a:cubicBezTo>
                  <a:cubicBezTo>
                    <a:pt x="1335" y="3837"/>
                    <a:pt x="2669" y="4304"/>
                    <a:pt x="3904" y="5071"/>
                  </a:cubicBezTo>
                  <a:cubicBezTo>
                    <a:pt x="4637" y="5504"/>
                    <a:pt x="5305" y="6072"/>
                    <a:pt x="5938" y="6672"/>
                  </a:cubicBezTo>
                  <a:cubicBezTo>
                    <a:pt x="6606" y="7406"/>
                    <a:pt x="7139" y="8306"/>
                    <a:pt x="7840" y="8974"/>
                  </a:cubicBezTo>
                  <a:cubicBezTo>
                    <a:pt x="7873" y="9007"/>
                    <a:pt x="7940" y="9074"/>
                    <a:pt x="7973" y="9074"/>
                  </a:cubicBezTo>
                  <a:cubicBezTo>
                    <a:pt x="8140" y="9074"/>
                    <a:pt x="8140" y="8807"/>
                    <a:pt x="8107" y="8607"/>
                  </a:cubicBezTo>
                  <a:cubicBezTo>
                    <a:pt x="7206" y="5104"/>
                    <a:pt x="5171" y="1735"/>
                    <a:pt x="2536"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27"/>
            <p:cNvSpPr/>
            <p:nvPr/>
          </p:nvSpPr>
          <p:spPr>
            <a:xfrm>
              <a:off x="5479925" y="3768975"/>
              <a:ext cx="268550" cy="243525"/>
            </a:xfrm>
            <a:custGeom>
              <a:avLst/>
              <a:gdLst/>
              <a:ahLst/>
              <a:cxnLst/>
              <a:rect l="l" t="t" r="r" b="b"/>
              <a:pathLst>
                <a:path w="10742" h="9741" extrusionOk="0">
                  <a:moveTo>
                    <a:pt x="7906" y="0"/>
                  </a:moveTo>
                  <a:cubicBezTo>
                    <a:pt x="4403" y="1802"/>
                    <a:pt x="1535" y="5404"/>
                    <a:pt x="67" y="9240"/>
                  </a:cubicBezTo>
                  <a:cubicBezTo>
                    <a:pt x="34" y="9474"/>
                    <a:pt x="0" y="9741"/>
                    <a:pt x="200" y="9741"/>
                  </a:cubicBezTo>
                  <a:cubicBezTo>
                    <a:pt x="234" y="9741"/>
                    <a:pt x="334" y="9707"/>
                    <a:pt x="367" y="9674"/>
                  </a:cubicBezTo>
                  <a:cubicBezTo>
                    <a:pt x="1334" y="8907"/>
                    <a:pt x="2135" y="7973"/>
                    <a:pt x="3036" y="7206"/>
                  </a:cubicBezTo>
                  <a:cubicBezTo>
                    <a:pt x="3870" y="6505"/>
                    <a:pt x="4737" y="5971"/>
                    <a:pt x="5704" y="5504"/>
                  </a:cubicBezTo>
                  <a:cubicBezTo>
                    <a:pt x="7305" y="4737"/>
                    <a:pt x="9040" y="4304"/>
                    <a:pt x="10741" y="4237"/>
                  </a:cubicBezTo>
                  <a:cubicBezTo>
                    <a:pt x="10708" y="4070"/>
                    <a:pt x="10674" y="3970"/>
                    <a:pt x="10641" y="3837"/>
                  </a:cubicBezTo>
                  <a:cubicBezTo>
                    <a:pt x="10374" y="3837"/>
                    <a:pt x="10141" y="3837"/>
                    <a:pt x="9874" y="3870"/>
                  </a:cubicBezTo>
                  <a:lnTo>
                    <a:pt x="10508" y="3503"/>
                  </a:lnTo>
                  <a:cubicBezTo>
                    <a:pt x="10241" y="2903"/>
                    <a:pt x="9974" y="2335"/>
                    <a:pt x="9574" y="1802"/>
                  </a:cubicBezTo>
                  <a:cubicBezTo>
                    <a:pt x="9240" y="1868"/>
                    <a:pt x="8873" y="2002"/>
                    <a:pt x="8540" y="2169"/>
                  </a:cubicBezTo>
                  <a:lnTo>
                    <a:pt x="9307" y="1401"/>
                  </a:lnTo>
                  <a:cubicBezTo>
                    <a:pt x="9140" y="1201"/>
                    <a:pt x="8973" y="1001"/>
                    <a:pt x="8806" y="834"/>
                  </a:cubicBezTo>
                  <a:cubicBezTo>
                    <a:pt x="8073" y="1035"/>
                    <a:pt x="7405" y="1301"/>
                    <a:pt x="6738" y="1568"/>
                  </a:cubicBezTo>
                  <a:cubicBezTo>
                    <a:pt x="7239" y="1068"/>
                    <a:pt x="7739" y="668"/>
                    <a:pt x="8339" y="334"/>
                  </a:cubicBezTo>
                  <a:cubicBezTo>
                    <a:pt x="8206" y="201"/>
                    <a:pt x="8039" y="134"/>
                    <a:pt x="7906"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27"/>
            <p:cNvSpPr/>
            <p:nvPr/>
          </p:nvSpPr>
          <p:spPr>
            <a:xfrm>
              <a:off x="5483250" y="3890725"/>
              <a:ext cx="256875" cy="121325"/>
            </a:xfrm>
            <a:custGeom>
              <a:avLst/>
              <a:gdLst/>
              <a:ahLst/>
              <a:cxnLst/>
              <a:rect l="l" t="t" r="r" b="b"/>
              <a:pathLst>
                <a:path w="10275" h="4853" extrusionOk="0">
                  <a:moveTo>
                    <a:pt x="10008" y="1"/>
                  </a:moveTo>
                  <a:cubicBezTo>
                    <a:pt x="6739" y="134"/>
                    <a:pt x="3069" y="1935"/>
                    <a:pt x="267" y="4437"/>
                  </a:cubicBezTo>
                  <a:cubicBezTo>
                    <a:pt x="167" y="4537"/>
                    <a:pt x="1" y="4771"/>
                    <a:pt x="101" y="4837"/>
                  </a:cubicBezTo>
                  <a:cubicBezTo>
                    <a:pt x="123" y="4849"/>
                    <a:pt x="145" y="4852"/>
                    <a:pt x="166" y="4852"/>
                  </a:cubicBezTo>
                  <a:cubicBezTo>
                    <a:pt x="208" y="4852"/>
                    <a:pt x="245" y="4837"/>
                    <a:pt x="267" y="4837"/>
                  </a:cubicBezTo>
                  <a:cubicBezTo>
                    <a:pt x="1268" y="4637"/>
                    <a:pt x="2236" y="4137"/>
                    <a:pt x="3236" y="3870"/>
                  </a:cubicBezTo>
                  <a:cubicBezTo>
                    <a:pt x="4104" y="3670"/>
                    <a:pt x="5038" y="3536"/>
                    <a:pt x="5871" y="3536"/>
                  </a:cubicBezTo>
                  <a:cubicBezTo>
                    <a:pt x="7339" y="3536"/>
                    <a:pt x="8740" y="3837"/>
                    <a:pt x="9908" y="4437"/>
                  </a:cubicBezTo>
                  <a:cubicBezTo>
                    <a:pt x="9941" y="4304"/>
                    <a:pt x="10008" y="4170"/>
                    <a:pt x="10041" y="4003"/>
                  </a:cubicBezTo>
                  <a:cubicBezTo>
                    <a:pt x="9874" y="3937"/>
                    <a:pt x="9674" y="3870"/>
                    <a:pt x="9507" y="3803"/>
                  </a:cubicBezTo>
                  <a:cubicBezTo>
                    <a:pt x="9674" y="3803"/>
                    <a:pt x="9874" y="3770"/>
                    <a:pt x="10074" y="3770"/>
                  </a:cubicBezTo>
                  <a:cubicBezTo>
                    <a:pt x="10208" y="3170"/>
                    <a:pt x="10275" y="2602"/>
                    <a:pt x="10275" y="2035"/>
                  </a:cubicBezTo>
                  <a:cubicBezTo>
                    <a:pt x="10008" y="1969"/>
                    <a:pt x="9708" y="1902"/>
                    <a:pt x="9407" y="1902"/>
                  </a:cubicBezTo>
                  <a:cubicBezTo>
                    <a:pt x="9708" y="1802"/>
                    <a:pt x="10008" y="1668"/>
                    <a:pt x="10275" y="1568"/>
                  </a:cubicBezTo>
                  <a:cubicBezTo>
                    <a:pt x="10275" y="1368"/>
                    <a:pt x="10275" y="1168"/>
                    <a:pt x="10241" y="968"/>
                  </a:cubicBezTo>
                  <a:cubicBezTo>
                    <a:pt x="9674" y="835"/>
                    <a:pt x="9074" y="801"/>
                    <a:pt x="8507" y="801"/>
                  </a:cubicBezTo>
                  <a:cubicBezTo>
                    <a:pt x="9040" y="568"/>
                    <a:pt x="9574" y="468"/>
                    <a:pt x="10108" y="434"/>
                  </a:cubicBezTo>
                  <a:cubicBezTo>
                    <a:pt x="10074" y="301"/>
                    <a:pt x="10041" y="134"/>
                    <a:pt x="10008"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27"/>
            <p:cNvSpPr/>
            <p:nvPr/>
          </p:nvSpPr>
          <p:spPr>
            <a:xfrm>
              <a:off x="5560800" y="3953275"/>
              <a:ext cx="145125" cy="24200"/>
            </a:xfrm>
            <a:custGeom>
              <a:avLst/>
              <a:gdLst/>
              <a:ahLst/>
              <a:cxnLst/>
              <a:rect l="l" t="t" r="r" b="b"/>
              <a:pathLst>
                <a:path w="5805" h="968" fill="none" extrusionOk="0">
                  <a:moveTo>
                    <a:pt x="1" y="968"/>
                  </a:moveTo>
                  <a:cubicBezTo>
                    <a:pt x="1835" y="201"/>
                    <a:pt x="3904" y="0"/>
                    <a:pt x="5805" y="3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27"/>
            <p:cNvSpPr/>
            <p:nvPr/>
          </p:nvSpPr>
          <p:spPr>
            <a:xfrm>
              <a:off x="5633350" y="3932425"/>
              <a:ext cx="48400" cy="8375"/>
            </a:xfrm>
            <a:custGeom>
              <a:avLst/>
              <a:gdLst/>
              <a:ahLst/>
              <a:cxnLst/>
              <a:rect l="l" t="t" r="r" b="b"/>
              <a:pathLst>
                <a:path w="1936" h="335" fill="none" extrusionOk="0">
                  <a:moveTo>
                    <a:pt x="1" y="334"/>
                  </a:moveTo>
                  <a:cubicBezTo>
                    <a:pt x="601" y="101"/>
                    <a:pt x="1268" y="0"/>
                    <a:pt x="1936" y="3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27"/>
            <p:cNvSpPr/>
            <p:nvPr/>
          </p:nvSpPr>
          <p:spPr>
            <a:xfrm>
              <a:off x="5500775" y="3844025"/>
              <a:ext cx="149300" cy="145125"/>
            </a:xfrm>
            <a:custGeom>
              <a:avLst/>
              <a:gdLst/>
              <a:ahLst/>
              <a:cxnLst/>
              <a:rect l="l" t="t" r="r" b="b"/>
              <a:pathLst>
                <a:path w="5972" h="5805" fill="none" extrusionOk="0">
                  <a:moveTo>
                    <a:pt x="0" y="5805"/>
                  </a:moveTo>
                  <a:cubicBezTo>
                    <a:pt x="1201" y="3236"/>
                    <a:pt x="3369" y="1135"/>
                    <a:pt x="5971" y="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27"/>
            <p:cNvSpPr/>
            <p:nvPr/>
          </p:nvSpPr>
          <p:spPr>
            <a:xfrm>
              <a:off x="5492425" y="3755625"/>
              <a:ext cx="25050" cy="191000"/>
            </a:xfrm>
            <a:custGeom>
              <a:avLst/>
              <a:gdLst/>
              <a:ahLst/>
              <a:cxnLst/>
              <a:rect l="l" t="t" r="r" b="b"/>
              <a:pathLst>
                <a:path w="1002" h="7640" fill="none" extrusionOk="0">
                  <a:moveTo>
                    <a:pt x="1001" y="1"/>
                  </a:moveTo>
                  <a:cubicBezTo>
                    <a:pt x="334" y="2503"/>
                    <a:pt x="1" y="5071"/>
                    <a:pt x="1" y="764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27"/>
            <p:cNvSpPr/>
            <p:nvPr/>
          </p:nvSpPr>
          <p:spPr>
            <a:xfrm>
              <a:off x="5522450" y="3798150"/>
              <a:ext cx="8350" cy="42575"/>
            </a:xfrm>
            <a:custGeom>
              <a:avLst/>
              <a:gdLst/>
              <a:ahLst/>
              <a:cxnLst/>
              <a:rect l="l" t="t" r="r" b="b"/>
              <a:pathLst>
                <a:path w="334" h="1703" fill="none" extrusionOk="0">
                  <a:moveTo>
                    <a:pt x="334" y="1"/>
                  </a:moveTo>
                  <a:cubicBezTo>
                    <a:pt x="134" y="535"/>
                    <a:pt x="0" y="1135"/>
                    <a:pt x="34" y="1702"/>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27"/>
            <p:cNvSpPr/>
            <p:nvPr/>
          </p:nvSpPr>
          <p:spPr>
            <a:xfrm>
              <a:off x="5585825" y="3766475"/>
              <a:ext cx="23375" cy="49225"/>
            </a:xfrm>
            <a:custGeom>
              <a:avLst/>
              <a:gdLst/>
              <a:ahLst/>
              <a:cxnLst/>
              <a:rect l="l" t="t" r="r" b="b"/>
              <a:pathLst>
                <a:path w="935" h="1969" fill="none" extrusionOk="0">
                  <a:moveTo>
                    <a:pt x="935" y="0"/>
                  </a:moveTo>
                  <a:cubicBezTo>
                    <a:pt x="501" y="601"/>
                    <a:pt x="234" y="1268"/>
                    <a:pt x="1" y="19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27"/>
            <p:cNvSpPr/>
            <p:nvPr/>
          </p:nvSpPr>
          <p:spPr>
            <a:xfrm>
              <a:off x="5409875" y="3776475"/>
              <a:ext cx="60900" cy="106775"/>
            </a:xfrm>
            <a:custGeom>
              <a:avLst/>
              <a:gdLst/>
              <a:ahLst/>
              <a:cxnLst/>
              <a:rect l="l" t="t" r="r" b="b"/>
              <a:pathLst>
                <a:path w="2436" h="4271" fill="none" extrusionOk="0">
                  <a:moveTo>
                    <a:pt x="0" y="1"/>
                  </a:moveTo>
                  <a:cubicBezTo>
                    <a:pt x="1134" y="1202"/>
                    <a:pt x="1968" y="2703"/>
                    <a:pt x="2435" y="427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27"/>
            <p:cNvSpPr/>
            <p:nvPr/>
          </p:nvSpPr>
          <p:spPr>
            <a:xfrm>
              <a:off x="5327300" y="3861550"/>
              <a:ext cx="77600" cy="46725"/>
            </a:xfrm>
            <a:custGeom>
              <a:avLst/>
              <a:gdLst/>
              <a:ahLst/>
              <a:cxnLst/>
              <a:rect l="l" t="t" r="r" b="b"/>
              <a:pathLst>
                <a:path w="3104" h="1869" fill="none" extrusionOk="0">
                  <a:moveTo>
                    <a:pt x="1" y="0"/>
                  </a:moveTo>
                  <a:cubicBezTo>
                    <a:pt x="1135" y="434"/>
                    <a:pt x="2236" y="1034"/>
                    <a:pt x="3103" y="18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27"/>
            <p:cNvSpPr/>
            <p:nvPr/>
          </p:nvSpPr>
          <p:spPr>
            <a:xfrm>
              <a:off x="5402350" y="3877375"/>
              <a:ext cx="66750" cy="108450"/>
            </a:xfrm>
            <a:custGeom>
              <a:avLst/>
              <a:gdLst/>
              <a:ahLst/>
              <a:cxnLst/>
              <a:rect l="l" t="t" r="r" b="b"/>
              <a:pathLst>
                <a:path w="2670" h="4338" fill="none" extrusionOk="0">
                  <a:moveTo>
                    <a:pt x="1" y="1"/>
                  </a:moveTo>
                  <a:cubicBezTo>
                    <a:pt x="1168" y="1235"/>
                    <a:pt x="2102" y="2703"/>
                    <a:pt x="267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27"/>
            <p:cNvSpPr/>
            <p:nvPr/>
          </p:nvSpPr>
          <p:spPr>
            <a:xfrm>
              <a:off x="5535800" y="3462075"/>
              <a:ext cx="251850" cy="1567000"/>
            </a:xfrm>
            <a:custGeom>
              <a:avLst/>
              <a:gdLst/>
              <a:ahLst/>
              <a:cxnLst/>
              <a:rect l="l" t="t" r="r" b="b"/>
              <a:pathLst>
                <a:path w="10074" h="62680" fill="none" extrusionOk="0">
                  <a:moveTo>
                    <a:pt x="234" y="1"/>
                  </a:moveTo>
                  <a:cubicBezTo>
                    <a:pt x="10074" y="18114"/>
                    <a:pt x="10074" y="41030"/>
                    <a:pt x="0"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27"/>
            <p:cNvSpPr/>
            <p:nvPr/>
          </p:nvSpPr>
          <p:spPr>
            <a:xfrm>
              <a:off x="5068800" y="2869175"/>
              <a:ext cx="479425" cy="622000"/>
            </a:xfrm>
            <a:custGeom>
              <a:avLst/>
              <a:gdLst/>
              <a:ahLst/>
              <a:cxnLst/>
              <a:rect l="l" t="t" r="r" b="b"/>
              <a:pathLst>
                <a:path w="19177" h="24880" extrusionOk="0">
                  <a:moveTo>
                    <a:pt x="9640" y="0"/>
                  </a:moveTo>
                  <a:cubicBezTo>
                    <a:pt x="9307" y="67"/>
                    <a:pt x="7439" y="400"/>
                    <a:pt x="7105" y="534"/>
                  </a:cubicBezTo>
                  <a:cubicBezTo>
                    <a:pt x="8106" y="1635"/>
                    <a:pt x="8940" y="2835"/>
                    <a:pt x="9640" y="4136"/>
                  </a:cubicBezTo>
                  <a:cubicBezTo>
                    <a:pt x="8439" y="3002"/>
                    <a:pt x="7172" y="1968"/>
                    <a:pt x="5904" y="1001"/>
                  </a:cubicBezTo>
                  <a:cubicBezTo>
                    <a:pt x="5437" y="1201"/>
                    <a:pt x="5004" y="1401"/>
                    <a:pt x="4570" y="1668"/>
                  </a:cubicBezTo>
                  <a:cubicBezTo>
                    <a:pt x="4970" y="2335"/>
                    <a:pt x="5337" y="3002"/>
                    <a:pt x="5738" y="3703"/>
                  </a:cubicBezTo>
                  <a:cubicBezTo>
                    <a:pt x="5104" y="3136"/>
                    <a:pt x="4437" y="2635"/>
                    <a:pt x="3769" y="2168"/>
                  </a:cubicBezTo>
                  <a:cubicBezTo>
                    <a:pt x="2735" y="2869"/>
                    <a:pt x="1768" y="3703"/>
                    <a:pt x="934" y="4670"/>
                  </a:cubicBezTo>
                  <a:cubicBezTo>
                    <a:pt x="1301" y="5037"/>
                    <a:pt x="1635" y="5471"/>
                    <a:pt x="2002" y="5871"/>
                  </a:cubicBezTo>
                  <a:cubicBezTo>
                    <a:pt x="1501" y="5571"/>
                    <a:pt x="1001" y="5371"/>
                    <a:pt x="500" y="5170"/>
                  </a:cubicBezTo>
                  <a:cubicBezTo>
                    <a:pt x="334" y="5337"/>
                    <a:pt x="167" y="5604"/>
                    <a:pt x="0" y="5838"/>
                  </a:cubicBezTo>
                  <a:cubicBezTo>
                    <a:pt x="5170" y="9373"/>
                    <a:pt x="16812" y="22383"/>
                    <a:pt x="18347" y="24551"/>
                  </a:cubicBezTo>
                  <a:cubicBezTo>
                    <a:pt x="18447" y="24684"/>
                    <a:pt x="18513" y="24818"/>
                    <a:pt x="18647" y="24851"/>
                  </a:cubicBezTo>
                  <a:cubicBezTo>
                    <a:pt x="18690" y="24871"/>
                    <a:pt x="18730" y="24880"/>
                    <a:pt x="18768" y="24880"/>
                  </a:cubicBezTo>
                  <a:cubicBezTo>
                    <a:pt x="19050" y="24880"/>
                    <a:pt x="19177" y="24371"/>
                    <a:pt x="19147" y="24017"/>
                  </a:cubicBezTo>
                  <a:cubicBezTo>
                    <a:pt x="18280" y="15645"/>
                    <a:pt x="15011" y="7372"/>
                    <a:pt x="9640"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27"/>
            <p:cNvSpPr/>
            <p:nvPr/>
          </p:nvSpPr>
          <p:spPr>
            <a:xfrm>
              <a:off x="4962875" y="2951725"/>
              <a:ext cx="585450" cy="539700"/>
            </a:xfrm>
            <a:custGeom>
              <a:avLst/>
              <a:gdLst/>
              <a:ahLst/>
              <a:cxnLst/>
              <a:rect l="l" t="t" r="r" b="b"/>
              <a:pathLst>
                <a:path w="23418" h="21588" extrusionOk="0">
                  <a:moveTo>
                    <a:pt x="7740" y="0"/>
                  </a:moveTo>
                  <a:cubicBezTo>
                    <a:pt x="7406" y="167"/>
                    <a:pt x="5738" y="1001"/>
                    <a:pt x="5471" y="1168"/>
                  </a:cubicBezTo>
                  <a:cubicBezTo>
                    <a:pt x="6706" y="1968"/>
                    <a:pt x="7840" y="2869"/>
                    <a:pt x="8840" y="3970"/>
                  </a:cubicBezTo>
                  <a:cubicBezTo>
                    <a:pt x="7373" y="3203"/>
                    <a:pt x="5872" y="2536"/>
                    <a:pt x="4371" y="1968"/>
                  </a:cubicBezTo>
                  <a:cubicBezTo>
                    <a:pt x="4004" y="2302"/>
                    <a:pt x="3637" y="2636"/>
                    <a:pt x="3303" y="2936"/>
                  </a:cubicBezTo>
                  <a:cubicBezTo>
                    <a:pt x="3870" y="3503"/>
                    <a:pt x="4404" y="4037"/>
                    <a:pt x="4971" y="4604"/>
                  </a:cubicBezTo>
                  <a:cubicBezTo>
                    <a:pt x="4204" y="4237"/>
                    <a:pt x="3470" y="3903"/>
                    <a:pt x="2669" y="3670"/>
                  </a:cubicBezTo>
                  <a:cubicBezTo>
                    <a:pt x="1835" y="4604"/>
                    <a:pt x="1168" y="5671"/>
                    <a:pt x="635" y="6839"/>
                  </a:cubicBezTo>
                  <a:lnTo>
                    <a:pt x="2002" y="7706"/>
                  </a:lnTo>
                  <a:cubicBezTo>
                    <a:pt x="1468" y="7572"/>
                    <a:pt x="901" y="7472"/>
                    <a:pt x="368" y="7406"/>
                  </a:cubicBezTo>
                  <a:cubicBezTo>
                    <a:pt x="201" y="7673"/>
                    <a:pt x="134" y="7906"/>
                    <a:pt x="1" y="8206"/>
                  </a:cubicBezTo>
                  <a:cubicBezTo>
                    <a:pt x="5905" y="10241"/>
                    <a:pt x="20582" y="19714"/>
                    <a:pt x="22650" y="21382"/>
                  </a:cubicBezTo>
                  <a:cubicBezTo>
                    <a:pt x="22750" y="21482"/>
                    <a:pt x="22884" y="21549"/>
                    <a:pt x="23017" y="21582"/>
                  </a:cubicBezTo>
                  <a:cubicBezTo>
                    <a:pt x="23038" y="21586"/>
                    <a:pt x="23058" y="21588"/>
                    <a:pt x="23076" y="21588"/>
                  </a:cubicBezTo>
                  <a:cubicBezTo>
                    <a:pt x="23417" y="21588"/>
                    <a:pt x="23409" y="21028"/>
                    <a:pt x="23251" y="20648"/>
                  </a:cubicBezTo>
                  <a:cubicBezTo>
                    <a:pt x="20182" y="12743"/>
                    <a:pt x="14878" y="5671"/>
                    <a:pt x="77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27"/>
            <p:cNvSpPr/>
            <p:nvPr/>
          </p:nvSpPr>
          <p:spPr>
            <a:xfrm>
              <a:off x="5380675" y="2846650"/>
              <a:ext cx="321925" cy="636925"/>
            </a:xfrm>
            <a:custGeom>
              <a:avLst/>
              <a:gdLst/>
              <a:ahLst/>
              <a:cxnLst/>
              <a:rect l="l" t="t" r="r" b="b"/>
              <a:pathLst>
                <a:path w="12877" h="25477" extrusionOk="0">
                  <a:moveTo>
                    <a:pt x="4637" y="0"/>
                  </a:moveTo>
                  <a:cubicBezTo>
                    <a:pt x="3970" y="1268"/>
                    <a:pt x="3403" y="2602"/>
                    <a:pt x="2969" y="4003"/>
                  </a:cubicBezTo>
                  <a:cubicBezTo>
                    <a:pt x="2836" y="2602"/>
                    <a:pt x="2903" y="1268"/>
                    <a:pt x="3203" y="0"/>
                  </a:cubicBezTo>
                  <a:lnTo>
                    <a:pt x="3203" y="0"/>
                  </a:lnTo>
                  <a:cubicBezTo>
                    <a:pt x="2803" y="34"/>
                    <a:pt x="2402" y="34"/>
                    <a:pt x="2035" y="67"/>
                  </a:cubicBezTo>
                  <a:cubicBezTo>
                    <a:pt x="1" y="7673"/>
                    <a:pt x="1735" y="17046"/>
                    <a:pt x="5838" y="24785"/>
                  </a:cubicBezTo>
                  <a:cubicBezTo>
                    <a:pt x="5996" y="25100"/>
                    <a:pt x="6339" y="25477"/>
                    <a:pt x="6608" y="25477"/>
                  </a:cubicBezTo>
                  <a:cubicBezTo>
                    <a:pt x="6681" y="25477"/>
                    <a:pt x="6749" y="25449"/>
                    <a:pt x="6806" y="25385"/>
                  </a:cubicBezTo>
                  <a:cubicBezTo>
                    <a:pt x="6872" y="25285"/>
                    <a:pt x="6939" y="25118"/>
                    <a:pt x="6939" y="25018"/>
                  </a:cubicBezTo>
                  <a:cubicBezTo>
                    <a:pt x="7072" y="22583"/>
                    <a:pt x="6572" y="20081"/>
                    <a:pt x="6705" y="17680"/>
                  </a:cubicBezTo>
                  <a:cubicBezTo>
                    <a:pt x="6839" y="15511"/>
                    <a:pt x="7206" y="13410"/>
                    <a:pt x="7806" y="11409"/>
                  </a:cubicBezTo>
                  <a:cubicBezTo>
                    <a:pt x="8840" y="8006"/>
                    <a:pt x="10608" y="4904"/>
                    <a:pt x="12877" y="2435"/>
                  </a:cubicBezTo>
                  <a:cubicBezTo>
                    <a:pt x="12610" y="2269"/>
                    <a:pt x="12309" y="2102"/>
                    <a:pt x="12009" y="1902"/>
                  </a:cubicBezTo>
                  <a:cubicBezTo>
                    <a:pt x="11642" y="2235"/>
                    <a:pt x="11342" y="2602"/>
                    <a:pt x="11042" y="3036"/>
                  </a:cubicBezTo>
                  <a:cubicBezTo>
                    <a:pt x="11142" y="2569"/>
                    <a:pt x="11209" y="2069"/>
                    <a:pt x="11342" y="1602"/>
                  </a:cubicBezTo>
                  <a:cubicBezTo>
                    <a:pt x="10008" y="1034"/>
                    <a:pt x="8674" y="601"/>
                    <a:pt x="7306" y="334"/>
                  </a:cubicBezTo>
                  <a:cubicBezTo>
                    <a:pt x="6906" y="934"/>
                    <a:pt x="6639" y="1602"/>
                    <a:pt x="6372" y="2335"/>
                  </a:cubicBezTo>
                  <a:cubicBezTo>
                    <a:pt x="6305" y="1602"/>
                    <a:pt x="6238" y="868"/>
                    <a:pt x="6238" y="167"/>
                  </a:cubicBezTo>
                  <a:cubicBezTo>
                    <a:pt x="5705" y="67"/>
                    <a:pt x="5171" y="34"/>
                    <a:pt x="46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27"/>
            <p:cNvSpPr/>
            <p:nvPr/>
          </p:nvSpPr>
          <p:spPr>
            <a:xfrm>
              <a:off x="5548300" y="3004250"/>
              <a:ext cx="407825" cy="475375"/>
            </a:xfrm>
            <a:custGeom>
              <a:avLst/>
              <a:gdLst/>
              <a:ahLst/>
              <a:cxnLst/>
              <a:rect l="l" t="t" r="r" b="b"/>
              <a:pathLst>
                <a:path w="16313" h="19015" extrusionOk="0">
                  <a:moveTo>
                    <a:pt x="11142" y="1"/>
                  </a:moveTo>
                  <a:cubicBezTo>
                    <a:pt x="5805" y="3603"/>
                    <a:pt x="1802" y="10608"/>
                    <a:pt x="101" y="18080"/>
                  </a:cubicBezTo>
                  <a:cubicBezTo>
                    <a:pt x="0" y="18447"/>
                    <a:pt x="67" y="19014"/>
                    <a:pt x="334" y="19014"/>
                  </a:cubicBezTo>
                  <a:cubicBezTo>
                    <a:pt x="434" y="19014"/>
                    <a:pt x="501" y="18948"/>
                    <a:pt x="601" y="18848"/>
                  </a:cubicBezTo>
                  <a:cubicBezTo>
                    <a:pt x="2002" y="17447"/>
                    <a:pt x="3069" y="15512"/>
                    <a:pt x="4437" y="14078"/>
                  </a:cubicBezTo>
                  <a:cubicBezTo>
                    <a:pt x="5638" y="12743"/>
                    <a:pt x="7005" y="11643"/>
                    <a:pt x="8440" y="10742"/>
                  </a:cubicBezTo>
                  <a:cubicBezTo>
                    <a:pt x="10908" y="9174"/>
                    <a:pt x="13610" y="8307"/>
                    <a:pt x="16312" y="8140"/>
                  </a:cubicBezTo>
                  <a:cubicBezTo>
                    <a:pt x="16245" y="7873"/>
                    <a:pt x="16112" y="7606"/>
                    <a:pt x="16045" y="7339"/>
                  </a:cubicBezTo>
                  <a:cubicBezTo>
                    <a:pt x="15678" y="7339"/>
                    <a:pt x="15278" y="7406"/>
                    <a:pt x="14878" y="7473"/>
                  </a:cubicBezTo>
                  <a:cubicBezTo>
                    <a:pt x="15211" y="7173"/>
                    <a:pt x="15512" y="6973"/>
                    <a:pt x="15845" y="6739"/>
                  </a:cubicBezTo>
                  <a:cubicBezTo>
                    <a:pt x="15345" y="5572"/>
                    <a:pt x="14778" y="4437"/>
                    <a:pt x="14111" y="3437"/>
                  </a:cubicBezTo>
                  <a:cubicBezTo>
                    <a:pt x="13577" y="3603"/>
                    <a:pt x="13010" y="3837"/>
                    <a:pt x="12476" y="4137"/>
                  </a:cubicBezTo>
                  <a:cubicBezTo>
                    <a:pt x="12810" y="3637"/>
                    <a:pt x="13177" y="3136"/>
                    <a:pt x="13577" y="2669"/>
                  </a:cubicBezTo>
                  <a:cubicBezTo>
                    <a:pt x="13277" y="2303"/>
                    <a:pt x="12976" y="1936"/>
                    <a:pt x="12676" y="1602"/>
                  </a:cubicBezTo>
                  <a:cubicBezTo>
                    <a:pt x="11642" y="1969"/>
                    <a:pt x="10541" y="2503"/>
                    <a:pt x="9541" y="3103"/>
                  </a:cubicBezTo>
                  <a:cubicBezTo>
                    <a:pt x="10241" y="2136"/>
                    <a:pt x="10975" y="1302"/>
                    <a:pt x="11842" y="668"/>
                  </a:cubicBezTo>
                  <a:cubicBezTo>
                    <a:pt x="11642" y="435"/>
                    <a:pt x="11409" y="234"/>
                    <a:pt x="11142"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27"/>
            <p:cNvSpPr/>
            <p:nvPr/>
          </p:nvSpPr>
          <p:spPr>
            <a:xfrm>
              <a:off x="4910350" y="3209400"/>
              <a:ext cx="647150" cy="270650"/>
            </a:xfrm>
            <a:custGeom>
              <a:avLst/>
              <a:gdLst/>
              <a:ahLst/>
              <a:cxnLst/>
              <a:rect l="l" t="t" r="r" b="b"/>
              <a:pathLst>
                <a:path w="25886" h="10826" extrusionOk="0">
                  <a:moveTo>
                    <a:pt x="1268" y="1"/>
                  </a:moveTo>
                  <a:cubicBezTo>
                    <a:pt x="1134" y="334"/>
                    <a:pt x="1001" y="668"/>
                    <a:pt x="868" y="1035"/>
                  </a:cubicBezTo>
                  <a:cubicBezTo>
                    <a:pt x="2269" y="1102"/>
                    <a:pt x="3636" y="1368"/>
                    <a:pt x="5004" y="1802"/>
                  </a:cubicBezTo>
                  <a:cubicBezTo>
                    <a:pt x="3469" y="1902"/>
                    <a:pt x="1968" y="2069"/>
                    <a:pt x="501" y="2302"/>
                  </a:cubicBezTo>
                  <a:cubicBezTo>
                    <a:pt x="367" y="2803"/>
                    <a:pt x="300" y="3303"/>
                    <a:pt x="200" y="3870"/>
                  </a:cubicBezTo>
                  <a:cubicBezTo>
                    <a:pt x="968" y="4070"/>
                    <a:pt x="1668" y="4270"/>
                    <a:pt x="2369" y="4537"/>
                  </a:cubicBezTo>
                  <a:cubicBezTo>
                    <a:pt x="1601" y="4571"/>
                    <a:pt x="834" y="4704"/>
                    <a:pt x="100" y="4871"/>
                  </a:cubicBezTo>
                  <a:cubicBezTo>
                    <a:pt x="0" y="6205"/>
                    <a:pt x="34" y="7539"/>
                    <a:pt x="267" y="8907"/>
                  </a:cubicBezTo>
                  <a:cubicBezTo>
                    <a:pt x="767" y="8907"/>
                    <a:pt x="1268" y="8940"/>
                    <a:pt x="1802" y="8974"/>
                  </a:cubicBezTo>
                  <a:cubicBezTo>
                    <a:pt x="1301" y="9141"/>
                    <a:pt x="834" y="9374"/>
                    <a:pt x="367" y="9574"/>
                  </a:cubicBezTo>
                  <a:cubicBezTo>
                    <a:pt x="467" y="9941"/>
                    <a:pt x="567" y="10241"/>
                    <a:pt x="634" y="10542"/>
                  </a:cubicBezTo>
                  <a:cubicBezTo>
                    <a:pt x="3770" y="9041"/>
                    <a:pt x="7406" y="8207"/>
                    <a:pt x="11142" y="8107"/>
                  </a:cubicBezTo>
                  <a:cubicBezTo>
                    <a:pt x="11296" y="8104"/>
                    <a:pt x="11450" y="8103"/>
                    <a:pt x="11605" y="8103"/>
                  </a:cubicBezTo>
                  <a:cubicBezTo>
                    <a:pt x="13632" y="8103"/>
                    <a:pt x="15735" y="8307"/>
                    <a:pt x="17780" y="8740"/>
                  </a:cubicBezTo>
                  <a:cubicBezTo>
                    <a:pt x="20281" y="9241"/>
                    <a:pt x="22650" y="10341"/>
                    <a:pt x="25152" y="10775"/>
                  </a:cubicBezTo>
                  <a:cubicBezTo>
                    <a:pt x="25218" y="10808"/>
                    <a:pt x="25293" y="10825"/>
                    <a:pt x="25364" y="10825"/>
                  </a:cubicBezTo>
                  <a:cubicBezTo>
                    <a:pt x="25435" y="10825"/>
                    <a:pt x="25502" y="10808"/>
                    <a:pt x="25552" y="10775"/>
                  </a:cubicBezTo>
                  <a:cubicBezTo>
                    <a:pt x="25885" y="10608"/>
                    <a:pt x="25552" y="10041"/>
                    <a:pt x="25218" y="9741"/>
                  </a:cubicBezTo>
                  <a:cubicBezTo>
                    <a:pt x="18513" y="4037"/>
                    <a:pt x="9540" y="34"/>
                    <a:pt x="12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27"/>
            <p:cNvSpPr/>
            <p:nvPr/>
          </p:nvSpPr>
          <p:spPr>
            <a:xfrm>
              <a:off x="4967875" y="3434775"/>
              <a:ext cx="577125" cy="260000"/>
            </a:xfrm>
            <a:custGeom>
              <a:avLst/>
              <a:gdLst/>
              <a:ahLst/>
              <a:cxnLst/>
              <a:rect l="l" t="t" r="r" b="b"/>
              <a:pathLst>
                <a:path w="23085" h="10400" extrusionOk="0">
                  <a:moveTo>
                    <a:pt x="11714" y="0"/>
                  </a:moveTo>
                  <a:cubicBezTo>
                    <a:pt x="7419" y="0"/>
                    <a:pt x="3330" y="725"/>
                    <a:pt x="1" y="2260"/>
                  </a:cubicBezTo>
                  <a:cubicBezTo>
                    <a:pt x="101" y="2561"/>
                    <a:pt x="168" y="2894"/>
                    <a:pt x="268" y="3194"/>
                  </a:cubicBezTo>
                  <a:cubicBezTo>
                    <a:pt x="1302" y="2761"/>
                    <a:pt x="2436" y="2494"/>
                    <a:pt x="3637" y="2361"/>
                  </a:cubicBezTo>
                  <a:lnTo>
                    <a:pt x="3637" y="2361"/>
                  </a:lnTo>
                  <a:cubicBezTo>
                    <a:pt x="2536" y="2928"/>
                    <a:pt x="1535" y="3561"/>
                    <a:pt x="635" y="4262"/>
                  </a:cubicBezTo>
                  <a:cubicBezTo>
                    <a:pt x="801" y="4696"/>
                    <a:pt x="1002" y="5096"/>
                    <a:pt x="1202" y="5529"/>
                  </a:cubicBezTo>
                  <a:cubicBezTo>
                    <a:pt x="1836" y="5429"/>
                    <a:pt x="2469" y="5363"/>
                    <a:pt x="3136" y="5263"/>
                  </a:cubicBezTo>
                  <a:lnTo>
                    <a:pt x="3136" y="5263"/>
                  </a:lnTo>
                  <a:cubicBezTo>
                    <a:pt x="2603" y="5563"/>
                    <a:pt x="2102" y="5896"/>
                    <a:pt x="1635" y="6330"/>
                  </a:cubicBezTo>
                  <a:cubicBezTo>
                    <a:pt x="2202" y="7364"/>
                    <a:pt x="2970" y="8365"/>
                    <a:pt x="3804" y="9266"/>
                  </a:cubicBezTo>
                  <a:cubicBezTo>
                    <a:pt x="4171" y="9099"/>
                    <a:pt x="4537" y="8999"/>
                    <a:pt x="4971" y="8832"/>
                  </a:cubicBezTo>
                  <a:lnTo>
                    <a:pt x="4971" y="8832"/>
                  </a:lnTo>
                  <a:cubicBezTo>
                    <a:pt x="4704" y="9099"/>
                    <a:pt x="4471" y="9399"/>
                    <a:pt x="4271" y="9733"/>
                  </a:cubicBezTo>
                  <a:cubicBezTo>
                    <a:pt x="4437" y="9999"/>
                    <a:pt x="4638" y="10200"/>
                    <a:pt x="4838" y="10400"/>
                  </a:cubicBezTo>
                  <a:cubicBezTo>
                    <a:pt x="6339" y="8198"/>
                    <a:pt x="8540" y="6363"/>
                    <a:pt x="11209" y="4996"/>
                  </a:cubicBezTo>
                  <a:cubicBezTo>
                    <a:pt x="12777" y="4195"/>
                    <a:pt x="14478" y="3561"/>
                    <a:pt x="16313" y="3161"/>
                  </a:cubicBezTo>
                  <a:cubicBezTo>
                    <a:pt x="18347" y="2694"/>
                    <a:pt x="20649" y="2661"/>
                    <a:pt x="22650" y="2160"/>
                  </a:cubicBezTo>
                  <a:cubicBezTo>
                    <a:pt x="22784" y="2094"/>
                    <a:pt x="22884" y="2094"/>
                    <a:pt x="22951" y="2027"/>
                  </a:cubicBezTo>
                  <a:cubicBezTo>
                    <a:pt x="23084" y="1760"/>
                    <a:pt x="22550" y="1493"/>
                    <a:pt x="22183" y="1360"/>
                  </a:cubicBezTo>
                  <a:cubicBezTo>
                    <a:pt x="18751" y="468"/>
                    <a:pt x="15166" y="0"/>
                    <a:pt x="117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2" name="Google Shape;2402;p27"/>
            <p:cNvSpPr/>
            <p:nvPr/>
          </p:nvSpPr>
          <p:spPr>
            <a:xfrm>
              <a:off x="5184700" y="2636500"/>
              <a:ext cx="321100" cy="700525"/>
            </a:xfrm>
            <a:custGeom>
              <a:avLst/>
              <a:gdLst/>
              <a:ahLst/>
              <a:cxnLst/>
              <a:rect l="l" t="t" r="r" b="b"/>
              <a:pathLst>
                <a:path w="12844" h="28021" extrusionOk="0">
                  <a:moveTo>
                    <a:pt x="534" y="0"/>
                  </a:moveTo>
                  <a:lnTo>
                    <a:pt x="534" y="0"/>
                  </a:lnTo>
                  <a:cubicBezTo>
                    <a:pt x="1" y="8807"/>
                    <a:pt x="5305" y="21115"/>
                    <a:pt x="12610" y="28020"/>
                  </a:cubicBezTo>
                  <a:lnTo>
                    <a:pt x="12843" y="27787"/>
                  </a:lnTo>
                  <a:cubicBezTo>
                    <a:pt x="5605" y="20949"/>
                    <a:pt x="368" y="8773"/>
                    <a:pt x="935" y="67"/>
                  </a:cubicBezTo>
                  <a:lnTo>
                    <a:pt x="5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3" name="Google Shape;2403;p27"/>
            <p:cNvSpPr/>
            <p:nvPr/>
          </p:nvSpPr>
          <p:spPr>
            <a:xfrm>
              <a:off x="5171375" y="2608450"/>
              <a:ext cx="70075" cy="36950"/>
            </a:xfrm>
            <a:custGeom>
              <a:avLst/>
              <a:gdLst/>
              <a:ahLst/>
              <a:cxnLst/>
              <a:rect l="l" t="t" r="r" b="b"/>
              <a:pathLst>
                <a:path w="2803" h="1478" extrusionOk="0">
                  <a:moveTo>
                    <a:pt x="1061" y="0"/>
                  </a:moveTo>
                  <a:cubicBezTo>
                    <a:pt x="466" y="0"/>
                    <a:pt x="0" y="246"/>
                    <a:pt x="0" y="589"/>
                  </a:cubicBezTo>
                  <a:cubicBezTo>
                    <a:pt x="0" y="1022"/>
                    <a:pt x="634" y="1389"/>
                    <a:pt x="1401" y="1456"/>
                  </a:cubicBezTo>
                  <a:cubicBezTo>
                    <a:pt x="1511" y="1470"/>
                    <a:pt x="1618" y="1477"/>
                    <a:pt x="1720" y="1477"/>
                  </a:cubicBezTo>
                  <a:cubicBezTo>
                    <a:pt x="2336" y="1477"/>
                    <a:pt x="2802" y="1232"/>
                    <a:pt x="2802" y="889"/>
                  </a:cubicBezTo>
                  <a:cubicBezTo>
                    <a:pt x="2802" y="522"/>
                    <a:pt x="2168" y="88"/>
                    <a:pt x="1368" y="22"/>
                  </a:cubicBezTo>
                  <a:cubicBezTo>
                    <a:pt x="1263" y="7"/>
                    <a:pt x="1160" y="0"/>
                    <a:pt x="10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27"/>
            <p:cNvSpPr/>
            <p:nvPr/>
          </p:nvSpPr>
          <p:spPr>
            <a:xfrm>
              <a:off x="5105475" y="2744075"/>
              <a:ext cx="391975" cy="608800"/>
            </a:xfrm>
            <a:custGeom>
              <a:avLst/>
              <a:gdLst/>
              <a:ahLst/>
              <a:cxnLst/>
              <a:rect l="l" t="t" r="r" b="b"/>
              <a:pathLst>
                <a:path w="15679" h="24352" extrusionOk="0">
                  <a:moveTo>
                    <a:pt x="368" y="0"/>
                  </a:moveTo>
                  <a:lnTo>
                    <a:pt x="1" y="134"/>
                  </a:lnTo>
                  <a:cubicBezTo>
                    <a:pt x="2469" y="7773"/>
                    <a:pt x="7473" y="15678"/>
                    <a:pt x="15378" y="24351"/>
                  </a:cubicBezTo>
                  <a:lnTo>
                    <a:pt x="15679" y="24051"/>
                  </a:lnTo>
                  <a:cubicBezTo>
                    <a:pt x="7840" y="15411"/>
                    <a:pt x="2803" y="7539"/>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27"/>
            <p:cNvSpPr/>
            <p:nvPr/>
          </p:nvSpPr>
          <p:spPr>
            <a:xfrm>
              <a:off x="5072125" y="2716625"/>
              <a:ext cx="73400" cy="39900"/>
            </a:xfrm>
            <a:custGeom>
              <a:avLst/>
              <a:gdLst/>
              <a:ahLst/>
              <a:cxnLst/>
              <a:rect l="l" t="t" r="r" b="b"/>
              <a:pathLst>
                <a:path w="2936" h="1596" extrusionOk="0">
                  <a:moveTo>
                    <a:pt x="1773" y="0"/>
                  </a:moveTo>
                  <a:cubicBezTo>
                    <a:pt x="1594" y="0"/>
                    <a:pt x="1401" y="21"/>
                    <a:pt x="1201" y="64"/>
                  </a:cubicBezTo>
                  <a:cubicBezTo>
                    <a:pt x="468" y="231"/>
                    <a:pt x="1" y="698"/>
                    <a:pt x="134" y="1098"/>
                  </a:cubicBezTo>
                  <a:cubicBezTo>
                    <a:pt x="258" y="1421"/>
                    <a:pt x="677" y="1596"/>
                    <a:pt x="1172" y="1596"/>
                  </a:cubicBezTo>
                  <a:cubicBezTo>
                    <a:pt x="1342" y="1596"/>
                    <a:pt x="1522" y="1575"/>
                    <a:pt x="1702" y="1532"/>
                  </a:cubicBezTo>
                  <a:cubicBezTo>
                    <a:pt x="2469" y="1365"/>
                    <a:pt x="2936" y="898"/>
                    <a:pt x="2803" y="465"/>
                  </a:cubicBezTo>
                  <a:cubicBezTo>
                    <a:pt x="2679" y="168"/>
                    <a:pt x="2282" y="0"/>
                    <a:pt x="17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27"/>
            <p:cNvSpPr/>
            <p:nvPr/>
          </p:nvSpPr>
          <p:spPr>
            <a:xfrm>
              <a:off x="5310625" y="2681525"/>
              <a:ext cx="196000" cy="654675"/>
            </a:xfrm>
            <a:custGeom>
              <a:avLst/>
              <a:gdLst/>
              <a:ahLst/>
              <a:cxnLst/>
              <a:rect l="l" t="t" r="r" b="b"/>
              <a:pathLst>
                <a:path w="7840" h="26187" extrusionOk="0">
                  <a:moveTo>
                    <a:pt x="2502" y="1"/>
                  </a:moveTo>
                  <a:lnTo>
                    <a:pt x="2502" y="1"/>
                  </a:lnTo>
                  <a:cubicBezTo>
                    <a:pt x="1" y="8874"/>
                    <a:pt x="1835" y="18414"/>
                    <a:pt x="7573" y="26186"/>
                  </a:cubicBezTo>
                  <a:lnTo>
                    <a:pt x="7840" y="25986"/>
                  </a:lnTo>
                  <a:cubicBezTo>
                    <a:pt x="2202" y="18314"/>
                    <a:pt x="434" y="8874"/>
                    <a:pt x="2869" y="134"/>
                  </a:cubicBezTo>
                  <a:lnTo>
                    <a:pt x="250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27"/>
            <p:cNvSpPr/>
            <p:nvPr/>
          </p:nvSpPr>
          <p:spPr>
            <a:xfrm>
              <a:off x="5347325" y="2654650"/>
              <a:ext cx="71750" cy="40175"/>
            </a:xfrm>
            <a:custGeom>
              <a:avLst/>
              <a:gdLst/>
              <a:ahLst/>
              <a:cxnLst/>
              <a:rect l="l" t="t" r="r" b="b"/>
              <a:pathLst>
                <a:path w="2870" h="1607" extrusionOk="0">
                  <a:moveTo>
                    <a:pt x="873" y="1"/>
                  </a:moveTo>
                  <a:cubicBezTo>
                    <a:pt x="435" y="1"/>
                    <a:pt x="102" y="158"/>
                    <a:pt x="34" y="408"/>
                  </a:cubicBezTo>
                  <a:cubicBezTo>
                    <a:pt x="0" y="775"/>
                    <a:pt x="534" y="1276"/>
                    <a:pt x="1301" y="1476"/>
                  </a:cubicBezTo>
                  <a:cubicBezTo>
                    <a:pt x="1550" y="1566"/>
                    <a:pt x="1791" y="1607"/>
                    <a:pt x="2004" y="1607"/>
                  </a:cubicBezTo>
                  <a:cubicBezTo>
                    <a:pt x="2422" y="1607"/>
                    <a:pt x="2736" y="1452"/>
                    <a:pt x="2802" y="1209"/>
                  </a:cubicBezTo>
                  <a:cubicBezTo>
                    <a:pt x="2869" y="775"/>
                    <a:pt x="2302" y="275"/>
                    <a:pt x="1535" y="108"/>
                  </a:cubicBezTo>
                  <a:cubicBezTo>
                    <a:pt x="1302" y="34"/>
                    <a:pt x="1077" y="1"/>
                    <a:pt x="8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27"/>
            <p:cNvSpPr/>
            <p:nvPr/>
          </p:nvSpPr>
          <p:spPr>
            <a:xfrm>
              <a:off x="4884500" y="3013425"/>
              <a:ext cx="538725" cy="372800"/>
            </a:xfrm>
            <a:custGeom>
              <a:avLst/>
              <a:gdLst/>
              <a:ahLst/>
              <a:cxnLst/>
              <a:rect l="l" t="t" r="r" b="b"/>
              <a:pathLst>
                <a:path w="21549" h="14912" extrusionOk="0">
                  <a:moveTo>
                    <a:pt x="100" y="1"/>
                  </a:moveTo>
                  <a:lnTo>
                    <a:pt x="0" y="368"/>
                  </a:lnTo>
                  <a:cubicBezTo>
                    <a:pt x="9307" y="2036"/>
                    <a:pt x="16278" y="6839"/>
                    <a:pt x="21215" y="14911"/>
                  </a:cubicBezTo>
                  <a:lnTo>
                    <a:pt x="21549" y="14745"/>
                  </a:lnTo>
                  <a:cubicBezTo>
                    <a:pt x="16512" y="6539"/>
                    <a:pt x="9507" y="1702"/>
                    <a:pt x="1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27"/>
            <p:cNvSpPr/>
            <p:nvPr/>
          </p:nvSpPr>
          <p:spPr>
            <a:xfrm>
              <a:off x="4854475" y="2982425"/>
              <a:ext cx="41725" cy="68700"/>
            </a:xfrm>
            <a:custGeom>
              <a:avLst/>
              <a:gdLst/>
              <a:ahLst/>
              <a:cxnLst/>
              <a:rect l="l" t="t" r="r" b="b"/>
              <a:pathLst>
                <a:path w="1669" h="2748" extrusionOk="0">
                  <a:moveTo>
                    <a:pt x="962" y="1"/>
                  </a:moveTo>
                  <a:cubicBezTo>
                    <a:pt x="584" y="1"/>
                    <a:pt x="196" y="484"/>
                    <a:pt x="134" y="1174"/>
                  </a:cubicBezTo>
                  <a:cubicBezTo>
                    <a:pt x="0" y="1941"/>
                    <a:pt x="234" y="2608"/>
                    <a:pt x="667" y="2742"/>
                  </a:cubicBezTo>
                  <a:cubicBezTo>
                    <a:pt x="691" y="2746"/>
                    <a:pt x="716" y="2748"/>
                    <a:pt x="740" y="2748"/>
                  </a:cubicBezTo>
                  <a:cubicBezTo>
                    <a:pt x="1118" y="2748"/>
                    <a:pt x="1505" y="2264"/>
                    <a:pt x="1568" y="1574"/>
                  </a:cubicBezTo>
                  <a:cubicBezTo>
                    <a:pt x="1668" y="807"/>
                    <a:pt x="1468" y="140"/>
                    <a:pt x="1034" y="7"/>
                  </a:cubicBezTo>
                  <a:cubicBezTo>
                    <a:pt x="1010" y="3"/>
                    <a:pt x="986" y="1"/>
                    <a:pt x="96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27"/>
            <p:cNvSpPr/>
            <p:nvPr/>
          </p:nvSpPr>
          <p:spPr>
            <a:xfrm>
              <a:off x="5280600" y="2794950"/>
              <a:ext cx="226025" cy="541250"/>
            </a:xfrm>
            <a:custGeom>
              <a:avLst/>
              <a:gdLst/>
              <a:ahLst/>
              <a:cxnLst/>
              <a:rect l="l" t="t" r="r" b="b"/>
              <a:pathLst>
                <a:path w="9041" h="21650" extrusionOk="0">
                  <a:moveTo>
                    <a:pt x="368" y="0"/>
                  </a:moveTo>
                  <a:lnTo>
                    <a:pt x="1" y="34"/>
                  </a:lnTo>
                  <a:cubicBezTo>
                    <a:pt x="668" y="7406"/>
                    <a:pt x="2369" y="13577"/>
                    <a:pt x="8774" y="21649"/>
                  </a:cubicBezTo>
                  <a:lnTo>
                    <a:pt x="9041" y="21382"/>
                  </a:lnTo>
                  <a:cubicBezTo>
                    <a:pt x="2736" y="13376"/>
                    <a:pt x="1068" y="7272"/>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27"/>
            <p:cNvSpPr/>
            <p:nvPr/>
          </p:nvSpPr>
          <p:spPr>
            <a:xfrm>
              <a:off x="5251475" y="2769025"/>
              <a:ext cx="71650" cy="36850"/>
            </a:xfrm>
            <a:custGeom>
              <a:avLst/>
              <a:gdLst/>
              <a:ahLst/>
              <a:cxnLst/>
              <a:rect l="l" t="t" r="r" b="b"/>
              <a:pathLst>
                <a:path w="2866" h="1474" extrusionOk="0">
                  <a:moveTo>
                    <a:pt x="1243" y="0"/>
                  </a:moveTo>
                  <a:cubicBezTo>
                    <a:pt x="563" y="0"/>
                    <a:pt x="0" y="261"/>
                    <a:pt x="32" y="670"/>
                  </a:cubicBezTo>
                  <a:cubicBezTo>
                    <a:pt x="98" y="1071"/>
                    <a:pt x="699" y="1437"/>
                    <a:pt x="1499" y="1471"/>
                  </a:cubicBezTo>
                  <a:cubicBezTo>
                    <a:pt x="1538" y="1473"/>
                    <a:pt x="1577" y="1473"/>
                    <a:pt x="1615" y="1473"/>
                  </a:cubicBezTo>
                  <a:cubicBezTo>
                    <a:pt x="2326" y="1473"/>
                    <a:pt x="2865" y="1184"/>
                    <a:pt x="2834" y="804"/>
                  </a:cubicBezTo>
                  <a:cubicBezTo>
                    <a:pt x="2800" y="370"/>
                    <a:pt x="2167" y="3"/>
                    <a:pt x="1366" y="3"/>
                  </a:cubicBezTo>
                  <a:cubicBezTo>
                    <a:pt x="1325" y="1"/>
                    <a:pt x="1284" y="0"/>
                    <a:pt x="12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27"/>
            <p:cNvSpPr/>
            <p:nvPr/>
          </p:nvSpPr>
          <p:spPr>
            <a:xfrm>
              <a:off x="4992900" y="2956725"/>
              <a:ext cx="430325" cy="428675"/>
            </a:xfrm>
            <a:custGeom>
              <a:avLst/>
              <a:gdLst/>
              <a:ahLst/>
              <a:cxnLst/>
              <a:rect l="l" t="t" r="r" b="b"/>
              <a:pathLst>
                <a:path w="17213" h="17147" extrusionOk="0">
                  <a:moveTo>
                    <a:pt x="167" y="1"/>
                  </a:moveTo>
                  <a:lnTo>
                    <a:pt x="1" y="334"/>
                  </a:lnTo>
                  <a:cubicBezTo>
                    <a:pt x="8974" y="4504"/>
                    <a:pt x="14044" y="8240"/>
                    <a:pt x="16846" y="17146"/>
                  </a:cubicBezTo>
                  <a:lnTo>
                    <a:pt x="17213" y="17046"/>
                  </a:lnTo>
                  <a:cubicBezTo>
                    <a:pt x="14344" y="8006"/>
                    <a:pt x="9207" y="4204"/>
                    <a:pt x="1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27"/>
            <p:cNvSpPr/>
            <p:nvPr/>
          </p:nvSpPr>
          <p:spPr>
            <a:xfrm>
              <a:off x="4962050" y="2925025"/>
              <a:ext cx="47550" cy="63425"/>
            </a:xfrm>
            <a:custGeom>
              <a:avLst/>
              <a:gdLst/>
              <a:ahLst/>
              <a:cxnLst/>
              <a:rect l="l" t="t" r="r" b="b"/>
              <a:pathLst>
                <a:path w="1902" h="2537" extrusionOk="0">
                  <a:moveTo>
                    <a:pt x="1254" y="1"/>
                  </a:moveTo>
                  <a:cubicBezTo>
                    <a:pt x="902" y="1"/>
                    <a:pt x="509" y="365"/>
                    <a:pt x="267" y="902"/>
                  </a:cubicBezTo>
                  <a:cubicBezTo>
                    <a:pt x="0" y="1569"/>
                    <a:pt x="34" y="2269"/>
                    <a:pt x="401" y="2469"/>
                  </a:cubicBezTo>
                  <a:cubicBezTo>
                    <a:pt x="472" y="2515"/>
                    <a:pt x="552" y="2536"/>
                    <a:pt x="635" y="2536"/>
                  </a:cubicBezTo>
                  <a:cubicBezTo>
                    <a:pt x="978" y="2536"/>
                    <a:pt x="1387" y="2172"/>
                    <a:pt x="1602" y="1635"/>
                  </a:cubicBezTo>
                  <a:cubicBezTo>
                    <a:pt x="1902" y="968"/>
                    <a:pt x="1868" y="268"/>
                    <a:pt x="1501" y="68"/>
                  </a:cubicBezTo>
                  <a:cubicBezTo>
                    <a:pt x="1423" y="22"/>
                    <a:pt x="1340" y="1"/>
                    <a:pt x="12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27"/>
            <p:cNvSpPr/>
            <p:nvPr/>
          </p:nvSpPr>
          <p:spPr>
            <a:xfrm>
              <a:off x="5179700" y="3019275"/>
              <a:ext cx="376975" cy="475950"/>
            </a:xfrm>
            <a:custGeom>
              <a:avLst/>
              <a:gdLst/>
              <a:ahLst/>
              <a:cxnLst/>
              <a:rect l="l" t="t" r="r" b="b"/>
              <a:pathLst>
                <a:path w="15079" h="19038" extrusionOk="0">
                  <a:moveTo>
                    <a:pt x="7706" y="0"/>
                  </a:moveTo>
                  <a:cubicBezTo>
                    <a:pt x="7406" y="100"/>
                    <a:pt x="5972" y="434"/>
                    <a:pt x="5671" y="501"/>
                  </a:cubicBezTo>
                  <a:cubicBezTo>
                    <a:pt x="6472" y="1301"/>
                    <a:pt x="7139" y="2202"/>
                    <a:pt x="7673" y="3203"/>
                  </a:cubicBezTo>
                  <a:cubicBezTo>
                    <a:pt x="6705" y="2369"/>
                    <a:pt x="5705" y="1635"/>
                    <a:pt x="4704" y="934"/>
                  </a:cubicBezTo>
                  <a:cubicBezTo>
                    <a:pt x="4337" y="1068"/>
                    <a:pt x="4003" y="1301"/>
                    <a:pt x="3670" y="1501"/>
                  </a:cubicBezTo>
                  <a:cubicBezTo>
                    <a:pt x="4003" y="2002"/>
                    <a:pt x="4304" y="2502"/>
                    <a:pt x="4571" y="3036"/>
                  </a:cubicBezTo>
                  <a:cubicBezTo>
                    <a:pt x="4070" y="2636"/>
                    <a:pt x="3570" y="2269"/>
                    <a:pt x="3036" y="1902"/>
                  </a:cubicBezTo>
                  <a:cubicBezTo>
                    <a:pt x="2202" y="2502"/>
                    <a:pt x="1468" y="3169"/>
                    <a:pt x="801" y="3970"/>
                  </a:cubicBezTo>
                  <a:cubicBezTo>
                    <a:pt x="1068" y="4237"/>
                    <a:pt x="1368" y="4537"/>
                    <a:pt x="1635" y="4870"/>
                  </a:cubicBezTo>
                  <a:cubicBezTo>
                    <a:pt x="1235" y="4670"/>
                    <a:pt x="835" y="4504"/>
                    <a:pt x="468" y="4370"/>
                  </a:cubicBezTo>
                  <a:cubicBezTo>
                    <a:pt x="301" y="4537"/>
                    <a:pt x="134" y="4704"/>
                    <a:pt x="1" y="4937"/>
                  </a:cubicBezTo>
                  <a:cubicBezTo>
                    <a:pt x="4070" y="7506"/>
                    <a:pt x="13210" y="17179"/>
                    <a:pt x="14411" y="18814"/>
                  </a:cubicBezTo>
                  <a:cubicBezTo>
                    <a:pt x="14511" y="18880"/>
                    <a:pt x="14544" y="18981"/>
                    <a:pt x="14678" y="19014"/>
                  </a:cubicBezTo>
                  <a:cubicBezTo>
                    <a:pt x="14714" y="19030"/>
                    <a:pt x="14747" y="19037"/>
                    <a:pt x="14777" y="19037"/>
                  </a:cubicBezTo>
                  <a:cubicBezTo>
                    <a:pt x="15001" y="19037"/>
                    <a:pt x="15078" y="18640"/>
                    <a:pt x="15078" y="18347"/>
                  </a:cubicBezTo>
                  <a:cubicBezTo>
                    <a:pt x="14478" y="11842"/>
                    <a:pt x="11976" y="5538"/>
                    <a:pt x="77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27"/>
            <p:cNvSpPr/>
            <p:nvPr/>
          </p:nvSpPr>
          <p:spPr>
            <a:xfrm>
              <a:off x="5425700" y="2995925"/>
              <a:ext cx="255225" cy="493075"/>
            </a:xfrm>
            <a:custGeom>
              <a:avLst/>
              <a:gdLst/>
              <a:ahLst/>
              <a:cxnLst/>
              <a:rect l="l" t="t" r="r" b="b"/>
              <a:pathLst>
                <a:path w="10209" h="19723" extrusionOk="0">
                  <a:moveTo>
                    <a:pt x="3704" y="0"/>
                  </a:moveTo>
                  <a:cubicBezTo>
                    <a:pt x="3170" y="1034"/>
                    <a:pt x="2736" y="2102"/>
                    <a:pt x="2369" y="3203"/>
                  </a:cubicBezTo>
                  <a:cubicBezTo>
                    <a:pt x="2236" y="2135"/>
                    <a:pt x="2336" y="1068"/>
                    <a:pt x="2536" y="67"/>
                  </a:cubicBezTo>
                  <a:cubicBezTo>
                    <a:pt x="2236" y="67"/>
                    <a:pt x="1902" y="100"/>
                    <a:pt x="1635" y="134"/>
                  </a:cubicBezTo>
                  <a:cubicBezTo>
                    <a:pt x="1" y="6138"/>
                    <a:pt x="1369" y="13343"/>
                    <a:pt x="4638" y="19247"/>
                  </a:cubicBezTo>
                  <a:cubicBezTo>
                    <a:pt x="4767" y="19455"/>
                    <a:pt x="5017" y="19722"/>
                    <a:pt x="5216" y="19722"/>
                  </a:cubicBezTo>
                  <a:cubicBezTo>
                    <a:pt x="5274" y="19722"/>
                    <a:pt x="5327" y="19700"/>
                    <a:pt x="5371" y="19648"/>
                  </a:cubicBezTo>
                  <a:cubicBezTo>
                    <a:pt x="5472" y="19581"/>
                    <a:pt x="5472" y="19481"/>
                    <a:pt x="5472" y="19381"/>
                  </a:cubicBezTo>
                  <a:cubicBezTo>
                    <a:pt x="5572" y="17479"/>
                    <a:pt x="5205" y="15545"/>
                    <a:pt x="5305" y="13643"/>
                  </a:cubicBezTo>
                  <a:cubicBezTo>
                    <a:pt x="5371" y="11976"/>
                    <a:pt x="5672" y="10308"/>
                    <a:pt x="6172" y="8740"/>
                  </a:cubicBezTo>
                  <a:cubicBezTo>
                    <a:pt x="6973" y="6038"/>
                    <a:pt x="8374" y="3536"/>
                    <a:pt x="10208" y="1535"/>
                  </a:cubicBezTo>
                  <a:cubicBezTo>
                    <a:pt x="10008" y="1401"/>
                    <a:pt x="9741" y="1301"/>
                    <a:pt x="9508" y="1268"/>
                  </a:cubicBezTo>
                  <a:cubicBezTo>
                    <a:pt x="9241" y="1568"/>
                    <a:pt x="9007" y="1835"/>
                    <a:pt x="8741" y="2169"/>
                  </a:cubicBezTo>
                  <a:lnTo>
                    <a:pt x="9007" y="1068"/>
                  </a:lnTo>
                  <a:cubicBezTo>
                    <a:pt x="7973" y="701"/>
                    <a:pt x="6873" y="401"/>
                    <a:pt x="5805" y="234"/>
                  </a:cubicBezTo>
                  <a:cubicBezTo>
                    <a:pt x="5505" y="734"/>
                    <a:pt x="5305" y="1268"/>
                    <a:pt x="5071" y="1802"/>
                  </a:cubicBezTo>
                  <a:cubicBezTo>
                    <a:pt x="5038" y="1235"/>
                    <a:pt x="5005" y="667"/>
                    <a:pt x="5005" y="100"/>
                  </a:cubicBezTo>
                  <a:cubicBezTo>
                    <a:pt x="4538" y="67"/>
                    <a:pt x="4137" y="0"/>
                    <a:pt x="370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27"/>
            <p:cNvSpPr/>
            <p:nvPr/>
          </p:nvSpPr>
          <p:spPr>
            <a:xfrm>
              <a:off x="5552475" y="3069300"/>
              <a:ext cx="270200" cy="416325"/>
            </a:xfrm>
            <a:custGeom>
              <a:avLst/>
              <a:gdLst/>
              <a:ahLst/>
              <a:cxnLst/>
              <a:rect l="l" t="t" r="r" b="b"/>
              <a:pathLst>
                <a:path w="10808" h="16653" extrusionOk="0">
                  <a:moveTo>
                    <a:pt x="5304" y="1"/>
                  </a:moveTo>
                  <a:cubicBezTo>
                    <a:pt x="1802" y="3870"/>
                    <a:pt x="0" y="10008"/>
                    <a:pt x="67" y="15979"/>
                  </a:cubicBezTo>
                  <a:cubicBezTo>
                    <a:pt x="67" y="16228"/>
                    <a:pt x="154" y="16652"/>
                    <a:pt x="384" y="16652"/>
                  </a:cubicBezTo>
                  <a:cubicBezTo>
                    <a:pt x="400" y="16652"/>
                    <a:pt x="416" y="16650"/>
                    <a:pt x="434" y="16646"/>
                  </a:cubicBezTo>
                  <a:cubicBezTo>
                    <a:pt x="501" y="16646"/>
                    <a:pt x="534" y="16546"/>
                    <a:pt x="601" y="16479"/>
                  </a:cubicBezTo>
                  <a:cubicBezTo>
                    <a:pt x="1435" y="15045"/>
                    <a:pt x="1902" y="13410"/>
                    <a:pt x="2669" y="12009"/>
                  </a:cubicBezTo>
                  <a:cubicBezTo>
                    <a:pt x="3403" y="10742"/>
                    <a:pt x="4237" y="9641"/>
                    <a:pt x="5171" y="8640"/>
                  </a:cubicBezTo>
                  <a:cubicBezTo>
                    <a:pt x="6805" y="6939"/>
                    <a:pt x="8740" y="5638"/>
                    <a:pt x="10808" y="4904"/>
                  </a:cubicBezTo>
                  <a:cubicBezTo>
                    <a:pt x="10675" y="4771"/>
                    <a:pt x="10574" y="4604"/>
                    <a:pt x="10474" y="4337"/>
                  </a:cubicBezTo>
                  <a:lnTo>
                    <a:pt x="9607" y="4704"/>
                  </a:lnTo>
                  <a:cubicBezTo>
                    <a:pt x="9774" y="4471"/>
                    <a:pt x="9974" y="4204"/>
                    <a:pt x="10174" y="3970"/>
                  </a:cubicBezTo>
                  <a:cubicBezTo>
                    <a:pt x="9607" y="3170"/>
                    <a:pt x="8940" y="2503"/>
                    <a:pt x="8239" y="1869"/>
                  </a:cubicBezTo>
                  <a:cubicBezTo>
                    <a:pt x="7806" y="2169"/>
                    <a:pt x="7439" y="2469"/>
                    <a:pt x="7105" y="2803"/>
                  </a:cubicBezTo>
                  <a:cubicBezTo>
                    <a:pt x="7272" y="2336"/>
                    <a:pt x="7472" y="1935"/>
                    <a:pt x="7672" y="1468"/>
                  </a:cubicBezTo>
                  <a:lnTo>
                    <a:pt x="6805" y="835"/>
                  </a:lnTo>
                  <a:cubicBezTo>
                    <a:pt x="6071" y="1368"/>
                    <a:pt x="5304" y="2002"/>
                    <a:pt x="4637" y="2669"/>
                  </a:cubicBezTo>
                  <a:cubicBezTo>
                    <a:pt x="4970" y="1802"/>
                    <a:pt x="5437" y="1001"/>
                    <a:pt x="5971" y="334"/>
                  </a:cubicBezTo>
                  <a:cubicBezTo>
                    <a:pt x="5771" y="201"/>
                    <a:pt x="5504" y="67"/>
                    <a:pt x="53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27"/>
            <p:cNvSpPr/>
            <p:nvPr/>
          </p:nvSpPr>
          <p:spPr>
            <a:xfrm>
              <a:off x="5078800" y="3185225"/>
              <a:ext cx="482025" cy="305575"/>
            </a:xfrm>
            <a:custGeom>
              <a:avLst/>
              <a:gdLst/>
              <a:ahLst/>
              <a:cxnLst/>
              <a:rect l="l" t="t" r="r" b="b"/>
              <a:pathLst>
                <a:path w="19281" h="12223" extrusionOk="0">
                  <a:moveTo>
                    <a:pt x="2636" y="0"/>
                  </a:moveTo>
                  <a:cubicBezTo>
                    <a:pt x="2469" y="234"/>
                    <a:pt x="2302" y="467"/>
                    <a:pt x="2135" y="701"/>
                  </a:cubicBezTo>
                  <a:cubicBezTo>
                    <a:pt x="3203" y="1001"/>
                    <a:pt x="4203" y="1401"/>
                    <a:pt x="5137" y="2002"/>
                  </a:cubicBezTo>
                  <a:cubicBezTo>
                    <a:pt x="3970" y="1802"/>
                    <a:pt x="2769" y="1668"/>
                    <a:pt x="1602" y="1668"/>
                  </a:cubicBezTo>
                  <a:cubicBezTo>
                    <a:pt x="1401" y="2035"/>
                    <a:pt x="1235" y="2402"/>
                    <a:pt x="1068" y="2802"/>
                  </a:cubicBezTo>
                  <a:cubicBezTo>
                    <a:pt x="1568" y="3069"/>
                    <a:pt x="2102" y="3369"/>
                    <a:pt x="2602" y="3670"/>
                  </a:cubicBezTo>
                  <a:cubicBezTo>
                    <a:pt x="1968" y="3570"/>
                    <a:pt x="1401" y="3536"/>
                    <a:pt x="801" y="3536"/>
                  </a:cubicBezTo>
                  <a:cubicBezTo>
                    <a:pt x="434" y="4537"/>
                    <a:pt x="234" y="5571"/>
                    <a:pt x="100" y="6672"/>
                  </a:cubicBezTo>
                  <a:cubicBezTo>
                    <a:pt x="467" y="6739"/>
                    <a:pt x="868" y="6872"/>
                    <a:pt x="1268" y="7005"/>
                  </a:cubicBezTo>
                  <a:cubicBezTo>
                    <a:pt x="868" y="7039"/>
                    <a:pt x="467" y="7139"/>
                    <a:pt x="67" y="7206"/>
                  </a:cubicBezTo>
                  <a:cubicBezTo>
                    <a:pt x="34" y="7406"/>
                    <a:pt x="0" y="7673"/>
                    <a:pt x="0" y="7873"/>
                  </a:cubicBezTo>
                  <a:cubicBezTo>
                    <a:pt x="1406" y="7543"/>
                    <a:pt x="2884" y="7376"/>
                    <a:pt x="4383" y="7376"/>
                  </a:cubicBezTo>
                  <a:cubicBezTo>
                    <a:pt x="5764" y="7376"/>
                    <a:pt x="7164" y="7518"/>
                    <a:pt x="8540" y="7806"/>
                  </a:cubicBezTo>
                  <a:cubicBezTo>
                    <a:pt x="10208" y="8140"/>
                    <a:pt x="11876" y="8640"/>
                    <a:pt x="13510" y="9374"/>
                  </a:cubicBezTo>
                  <a:cubicBezTo>
                    <a:pt x="15278" y="10174"/>
                    <a:pt x="16912" y="11409"/>
                    <a:pt x="18714" y="12176"/>
                  </a:cubicBezTo>
                  <a:cubicBezTo>
                    <a:pt x="18761" y="12199"/>
                    <a:pt x="18841" y="12223"/>
                    <a:pt x="18920" y="12223"/>
                  </a:cubicBezTo>
                  <a:cubicBezTo>
                    <a:pt x="18953" y="12223"/>
                    <a:pt x="18985" y="12219"/>
                    <a:pt x="19014" y="12209"/>
                  </a:cubicBezTo>
                  <a:cubicBezTo>
                    <a:pt x="19281" y="12142"/>
                    <a:pt x="19147" y="11675"/>
                    <a:pt x="18947" y="11375"/>
                  </a:cubicBezTo>
                  <a:cubicBezTo>
                    <a:pt x="15044" y="5905"/>
                    <a:pt x="9007" y="1368"/>
                    <a:pt x="26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27"/>
            <p:cNvSpPr/>
            <p:nvPr/>
          </p:nvSpPr>
          <p:spPr>
            <a:xfrm>
              <a:off x="5110475" y="3392300"/>
              <a:ext cx="446200" cy="184050"/>
            </a:xfrm>
            <a:custGeom>
              <a:avLst/>
              <a:gdLst/>
              <a:ahLst/>
              <a:cxnLst/>
              <a:rect l="l" t="t" r="r" b="b"/>
              <a:pathLst>
                <a:path w="17848" h="7362" extrusionOk="0">
                  <a:moveTo>
                    <a:pt x="4059" y="1"/>
                  </a:moveTo>
                  <a:cubicBezTo>
                    <a:pt x="2652" y="1"/>
                    <a:pt x="1288" y="137"/>
                    <a:pt x="1" y="424"/>
                  </a:cubicBezTo>
                  <a:lnTo>
                    <a:pt x="1" y="1157"/>
                  </a:lnTo>
                  <a:cubicBezTo>
                    <a:pt x="476" y="1069"/>
                    <a:pt x="952" y="1028"/>
                    <a:pt x="1437" y="1028"/>
                  </a:cubicBezTo>
                  <a:cubicBezTo>
                    <a:pt x="1871" y="1028"/>
                    <a:pt x="2313" y="1061"/>
                    <a:pt x="2770" y="1124"/>
                  </a:cubicBezTo>
                  <a:cubicBezTo>
                    <a:pt x="1802" y="1391"/>
                    <a:pt x="935" y="1725"/>
                    <a:pt x="68" y="2091"/>
                  </a:cubicBezTo>
                  <a:cubicBezTo>
                    <a:pt x="101" y="2425"/>
                    <a:pt x="134" y="2792"/>
                    <a:pt x="234" y="3126"/>
                  </a:cubicBezTo>
                  <a:lnTo>
                    <a:pt x="1736" y="3259"/>
                  </a:lnTo>
                  <a:cubicBezTo>
                    <a:pt x="1235" y="3392"/>
                    <a:pt x="802" y="3593"/>
                    <a:pt x="335" y="3793"/>
                  </a:cubicBezTo>
                  <a:cubicBezTo>
                    <a:pt x="601" y="4660"/>
                    <a:pt x="935" y="5561"/>
                    <a:pt x="1402" y="6428"/>
                  </a:cubicBezTo>
                  <a:cubicBezTo>
                    <a:pt x="1736" y="6395"/>
                    <a:pt x="2069" y="6294"/>
                    <a:pt x="2336" y="6261"/>
                  </a:cubicBezTo>
                  <a:lnTo>
                    <a:pt x="2336" y="6261"/>
                  </a:lnTo>
                  <a:cubicBezTo>
                    <a:pt x="2102" y="6428"/>
                    <a:pt x="1836" y="6628"/>
                    <a:pt x="1602" y="6828"/>
                  </a:cubicBezTo>
                  <a:cubicBezTo>
                    <a:pt x="1769" y="6962"/>
                    <a:pt x="1902" y="7128"/>
                    <a:pt x="2002" y="7362"/>
                  </a:cubicBezTo>
                  <a:cubicBezTo>
                    <a:pt x="3637" y="5928"/>
                    <a:pt x="5705" y="4893"/>
                    <a:pt x="8073" y="4293"/>
                  </a:cubicBezTo>
                  <a:cubicBezTo>
                    <a:pt x="9441" y="3959"/>
                    <a:pt x="10842" y="3759"/>
                    <a:pt x="12343" y="3759"/>
                  </a:cubicBezTo>
                  <a:cubicBezTo>
                    <a:pt x="13932" y="3759"/>
                    <a:pt x="15611" y="4062"/>
                    <a:pt x="17208" y="4062"/>
                  </a:cubicBezTo>
                  <a:cubicBezTo>
                    <a:pt x="17288" y="4062"/>
                    <a:pt x="17367" y="4061"/>
                    <a:pt x="17447" y="4060"/>
                  </a:cubicBezTo>
                  <a:cubicBezTo>
                    <a:pt x="17513" y="4060"/>
                    <a:pt x="17647" y="4060"/>
                    <a:pt x="17680" y="3993"/>
                  </a:cubicBezTo>
                  <a:cubicBezTo>
                    <a:pt x="17847" y="3826"/>
                    <a:pt x="17513" y="3559"/>
                    <a:pt x="17247" y="3392"/>
                  </a:cubicBezTo>
                  <a:cubicBezTo>
                    <a:pt x="13096" y="1279"/>
                    <a:pt x="8376" y="1"/>
                    <a:pt x="40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27"/>
            <p:cNvSpPr/>
            <p:nvPr/>
          </p:nvSpPr>
          <p:spPr>
            <a:xfrm>
              <a:off x="5258100" y="3266125"/>
              <a:ext cx="227675" cy="149275"/>
            </a:xfrm>
            <a:custGeom>
              <a:avLst/>
              <a:gdLst/>
              <a:ahLst/>
              <a:cxnLst/>
              <a:rect l="l" t="t" r="r" b="b"/>
              <a:pathLst>
                <a:path w="9107" h="5971" fill="none" extrusionOk="0">
                  <a:moveTo>
                    <a:pt x="0" y="0"/>
                  </a:moveTo>
                  <a:cubicBezTo>
                    <a:pt x="3603" y="901"/>
                    <a:pt x="6872" y="3002"/>
                    <a:pt x="9107" y="597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0" name="Google Shape;2420;p27"/>
            <p:cNvSpPr/>
            <p:nvPr/>
          </p:nvSpPr>
          <p:spPr>
            <a:xfrm>
              <a:off x="5284775" y="3316150"/>
              <a:ext cx="65900" cy="27550"/>
            </a:xfrm>
            <a:custGeom>
              <a:avLst/>
              <a:gdLst/>
              <a:ahLst/>
              <a:cxnLst/>
              <a:rect l="l" t="t" r="r" b="b"/>
              <a:pathLst>
                <a:path w="2636" h="1102" fill="none" extrusionOk="0">
                  <a:moveTo>
                    <a:pt x="1" y="0"/>
                  </a:moveTo>
                  <a:cubicBezTo>
                    <a:pt x="968" y="134"/>
                    <a:pt x="1869" y="568"/>
                    <a:pt x="2636" y="11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1" name="Google Shape;2421;p27"/>
            <p:cNvSpPr/>
            <p:nvPr/>
          </p:nvSpPr>
          <p:spPr>
            <a:xfrm>
              <a:off x="5543300" y="3092650"/>
              <a:ext cx="27550" cy="108450"/>
            </a:xfrm>
            <a:custGeom>
              <a:avLst/>
              <a:gdLst/>
              <a:ahLst/>
              <a:cxnLst/>
              <a:rect l="l" t="t" r="r" b="b"/>
              <a:pathLst>
                <a:path w="1102" h="4338" fill="none" extrusionOk="0">
                  <a:moveTo>
                    <a:pt x="1101" y="1"/>
                  </a:moveTo>
                  <a:cubicBezTo>
                    <a:pt x="434" y="1335"/>
                    <a:pt x="34" y="2836"/>
                    <a:pt x="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27"/>
            <p:cNvSpPr/>
            <p:nvPr/>
          </p:nvSpPr>
          <p:spPr>
            <a:xfrm>
              <a:off x="5535800" y="3071800"/>
              <a:ext cx="10025" cy="43400"/>
            </a:xfrm>
            <a:custGeom>
              <a:avLst/>
              <a:gdLst/>
              <a:ahLst/>
              <a:cxnLst/>
              <a:rect l="l" t="t" r="r" b="b"/>
              <a:pathLst>
                <a:path w="401" h="1736" fill="none" extrusionOk="0">
                  <a:moveTo>
                    <a:pt x="400" y="1"/>
                  </a:moveTo>
                  <a:cubicBezTo>
                    <a:pt x="134" y="535"/>
                    <a:pt x="0" y="1102"/>
                    <a:pt x="0" y="1735"/>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3" name="Google Shape;2423;p27"/>
            <p:cNvSpPr/>
            <p:nvPr/>
          </p:nvSpPr>
          <p:spPr>
            <a:xfrm>
              <a:off x="5481575" y="3188550"/>
              <a:ext cx="20875" cy="102600"/>
            </a:xfrm>
            <a:custGeom>
              <a:avLst/>
              <a:gdLst/>
              <a:ahLst/>
              <a:cxnLst/>
              <a:rect l="l" t="t" r="r" b="b"/>
              <a:pathLst>
                <a:path w="835" h="4104" fill="none" extrusionOk="0">
                  <a:moveTo>
                    <a:pt x="1" y="1"/>
                  </a:moveTo>
                  <a:cubicBezTo>
                    <a:pt x="68" y="1402"/>
                    <a:pt x="334" y="2836"/>
                    <a:pt x="835" y="410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27"/>
            <p:cNvSpPr/>
            <p:nvPr/>
          </p:nvSpPr>
          <p:spPr>
            <a:xfrm>
              <a:off x="5275600" y="3132675"/>
              <a:ext cx="209350" cy="216850"/>
            </a:xfrm>
            <a:custGeom>
              <a:avLst/>
              <a:gdLst/>
              <a:ahLst/>
              <a:cxnLst/>
              <a:rect l="l" t="t" r="r" b="b"/>
              <a:pathLst>
                <a:path w="8374" h="8674" fill="none" extrusionOk="0">
                  <a:moveTo>
                    <a:pt x="1" y="1"/>
                  </a:moveTo>
                  <a:cubicBezTo>
                    <a:pt x="3270" y="2336"/>
                    <a:pt x="6138" y="5305"/>
                    <a:pt x="8373" y="867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5" name="Google Shape;2425;p27"/>
            <p:cNvSpPr/>
            <p:nvPr/>
          </p:nvSpPr>
          <p:spPr>
            <a:xfrm>
              <a:off x="5566650" y="3186900"/>
              <a:ext cx="180150" cy="258525"/>
            </a:xfrm>
            <a:custGeom>
              <a:avLst/>
              <a:gdLst/>
              <a:ahLst/>
              <a:cxnLst/>
              <a:rect l="l" t="t" r="r" b="b"/>
              <a:pathLst>
                <a:path w="7206" h="10341" fill="none" extrusionOk="0">
                  <a:moveTo>
                    <a:pt x="0" y="10341"/>
                  </a:moveTo>
                  <a:cubicBezTo>
                    <a:pt x="1001" y="6171"/>
                    <a:pt x="3603" y="2368"/>
                    <a:pt x="7205" y="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27"/>
            <p:cNvSpPr/>
            <p:nvPr/>
          </p:nvSpPr>
          <p:spPr>
            <a:xfrm>
              <a:off x="5655050" y="3178550"/>
              <a:ext cx="43375" cy="39225"/>
            </a:xfrm>
            <a:custGeom>
              <a:avLst/>
              <a:gdLst/>
              <a:ahLst/>
              <a:cxnLst/>
              <a:rect l="l" t="t" r="r" b="b"/>
              <a:pathLst>
                <a:path w="1735" h="1569" fill="none" extrusionOk="0">
                  <a:moveTo>
                    <a:pt x="0" y="1568"/>
                  </a:moveTo>
                  <a:cubicBezTo>
                    <a:pt x="501" y="968"/>
                    <a:pt x="1068" y="434"/>
                    <a:pt x="1735"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27"/>
            <p:cNvSpPr/>
            <p:nvPr/>
          </p:nvSpPr>
          <p:spPr>
            <a:xfrm>
              <a:off x="5216400" y="3456250"/>
              <a:ext cx="229350" cy="22550"/>
            </a:xfrm>
            <a:custGeom>
              <a:avLst/>
              <a:gdLst/>
              <a:ahLst/>
              <a:cxnLst/>
              <a:rect l="l" t="t" r="r" b="b"/>
              <a:pathLst>
                <a:path w="9174" h="902" fill="none" extrusionOk="0">
                  <a:moveTo>
                    <a:pt x="0" y="901"/>
                  </a:moveTo>
                  <a:cubicBezTo>
                    <a:pt x="3002" y="167"/>
                    <a:pt x="6105" y="0"/>
                    <a:pt x="9174" y="36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8" name="Google Shape;2428;p27"/>
            <p:cNvSpPr/>
            <p:nvPr/>
          </p:nvSpPr>
          <p:spPr>
            <a:xfrm>
              <a:off x="4830275" y="3891550"/>
              <a:ext cx="714425" cy="1148975"/>
            </a:xfrm>
            <a:custGeom>
              <a:avLst/>
              <a:gdLst/>
              <a:ahLst/>
              <a:cxnLst/>
              <a:rect l="l" t="t" r="r" b="b"/>
              <a:pathLst>
                <a:path w="28577" h="45959" extrusionOk="0">
                  <a:moveTo>
                    <a:pt x="1" y="1"/>
                  </a:moveTo>
                  <a:lnTo>
                    <a:pt x="1" y="1"/>
                  </a:lnTo>
                  <a:cubicBezTo>
                    <a:pt x="5939" y="5305"/>
                    <a:pt x="11342" y="13577"/>
                    <a:pt x="16179" y="22317"/>
                  </a:cubicBezTo>
                  <a:cubicBezTo>
                    <a:pt x="20282" y="29789"/>
                    <a:pt x="23885" y="37428"/>
                    <a:pt x="27487" y="45433"/>
                  </a:cubicBezTo>
                  <a:cubicBezTo>
                    <a:pt x="27643" y="45798"/>
                    <a:pt x="27855" y="45959"/>
                    <a:pt x="28044" y="45959"/>
                  </a:cubicBezTo>
                  <a:cubicBezTo>
                    <a:pt x="28339" y="45959"/>
                    <a:pt x="28577" y="45564"/>
                    <a:pt x="28455" y="44933"/>
                  </a:cubicBezTo>
                  <a:cubicBezTo>
                    <a:pt x="27521" y="40096"/>
                    <a:pt x="26487" y="35193"/>
                    <a:pt x="25019" y="30356"/>
                  </a:cubicBezTo>
                  <a:cubicBezTo>
                    <a:pt x="23117" y="24018"/>
                    <a:pt x="20315" y="17647"/>
                    <a:pt x="16780" y="13177"/>
                  </a:cubicBezTo>
                  <a:cubicBezTo>
                    <a:pt x="14812" y="10742"/>
                    <a:pt x="12710" y="8907"/>
                    <a:pt x="10642" y="7239"/>
                  </a:cubicBezTo>
                  <a:cubicBezTo>
                    <a:pt x="7106" y="4404"/>
                    <a:pt x="3537" y="1969"/>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9" name="Google Shape;2429;p27"/>
            <p:cNvSpPr/>
            <p:nvPr/>
          </p:nvSpPr>
          <p:spPr>
            <a:xfrm>
              <a:off x="5517775" y="4299350"/>
              <a:ext cx="558425" cy="740675"/>
            </a:xfrm>
            <a:custGeom>
              <a:avLst/>
              <a:gdLst/>
              <a:ahLst/>
              <a:cxnLst/>
              <a:rect l="l" t="t" r="r" b="b"/>
              <a:pathLst>
                <a:path w="22337" h="29627" extrusionOk="0">
                  <a:moveTo>
                    <a:pt x="22337" y="1"/>
                  </a:moveTo>
                  <a:lnTo>
                    <a:pt x="22337" y="1"/>
                  </a:lnTo>
                  <a:cubicBezTo>
                    <a:pt x="8327" y="5471"/>
                    <a:pt x="1155" y="8440"/>
                    <a:pt x="21" y="28788"/>
                  </a:cubicBezTo>
                  <a:cubicBezTo>
                    <a:pt x="0" y="29303"/>
                    <a:pt x="259" y="29627"/>
                    <a:pt x="539" y="29627"/>
                  </a:cubicBezTo>
                  <a:cubicBezTo>
                    <a:pt x="712" y="29627"/>
                    <a:pt x="894" y="29502"/>
                    <a:pt x="1021" y="29222"/>
                  </a:cubicBezTo>
                  <a:cubicBezTo>
                    <a:pt x="6392" y="16546"/>
                    <a:pt x="12863" y="7373"/>
                    <a:pt x="223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430" name="Google Shape;2430;p27"/>
          <p:cNvPicPr preferRelativeResize="0"/>
          <p:nvPr/>
        </p:nvPicPr>
        <p:blipFill>
          <a:blip r:embed="rId2">
            <a:alphaModFix amt="50000"/>
          </a:blip>
          <a:stretch>
            <a:fillRect/>
          </a:stretch>
        </p:blipFill>
        <p:spPr>
          <a:xfrm>
            <a:off x="7491225" y="-689725"/>
            <a:ext cx="2826351" cy="2528400"/>
          </a:xfrm>
          <a:prstGeom prst="rect">
            <a:avLst/>
          </a:prstGeom>
          <a:noFill/>
          <a:ln>
            <a:noFill/>
          </a:ln>
        </p:spPr>
      </p:pic>
      <p:pic>
        <p:nvPicPr>
          <p:cNvPr id="2431" name="Google Shape;2431;p27"/>
          <p:cNvPicPr preferRelativeResize="0"/>
          <p:nvPr/>
        </p:nvPicPr>
        <p:blipFill>
          <a:blip r:embed="rId2">
            <a:alphaModFix amt="50000"/>
          </a:blip>
          <a:stretch>
            <a:fillRect/>
          </a:stretch>
        </p:blipFill>
        <p:spPr>
          <a:xfrm>
            <a:off x="-1011825" y="-689725"/>
            <a:ext cx="2826351" cy="25284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1">
  <p:cSld name="CUSTOM_7">
    <p:spTree>
      <p:nvGrpSpPr>
        <p:cNvPr id="1" name="Shape 2432"/>
        <p:cNvGrpSpPr/>
        <p:nvPr/>
      </p:nvGrpSpPr>
      <p:grpSpPr>
        <a:xfrm>
          <a:off x="0" y="0"/>
          <a:ext cx="0" cy="0"/>
          <a:chOff x="0" y="0"/>
          <a:chExt cx="0" cy="0"/>
        </a:xfrm>
      </p:grpSpPr>
      <p:sp>
        <p:nvSpPr>
          <p:cNvPr id="2433" name="Google Shape;2433;p28"/>
          <p:cNvSpPr/>
          <p:nvPr/>
        </p:nvSpPr>
        <p:spPr>
          <a:xfrm rot="-623770">
            <a:off x="-1493817" y="2487004"/>
            <a:ext cx="3223766" cy="3941656"/>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4" name="Google Shape;2434;p28"/>
          <p:cNvSpPr/>
          <p:nvPr/>
        </p:nvSpPr>
        <p:spPr>
          <a:xfrm rot="-4038284" flipH="1">
            <a:off x="7651041" y="-996803"/>
            <a:ext cx="2193282" cy="2836678"/>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35" name="Google Shape;2435;p28"/>
          <p:cNvGrpSpPr/>
          <p:nvPr/>
        </p:nvGrpSpPr>
        <p:grpSpPr>
          <a:xfrm rot="-8896874">
            <a:off x="8279370" y="-568559"/>
            <a:ext cx="988457" cy="1980226"/>
            <a:chOff x="3238525" y="2739250"/>
            <a:chExt cx="1148975" cy="2301800"/>
          </a:xfrm>
        </p:grpSpPr>
        <p:sp>
          <p:nvSpPr>
            <p:cNvPr id="2436" name="Google Shape;2436;p28"/>
            <p:cNvSpPr/>
            <p:nvPr/>
          </p:nvSpPr>
          <p:spPr>
            <a:xfrm>
              <a:off x="3865425" y="4776100"/>
              <a:ext cx="63400" cy="33125"/>
            </a:xfrm>
            <a:custGeom>
              <a:avLst/>
              <a:gdLst/>
              <a:ahLst/>
              <a:cxnLst/>
              <a:rect l="l" t="t" r="r" b="b"/>
              <a:pathLst>
                <a:path w="2536" h="1325" extrusionOk="0">
                  <a:moveTo>
                    <a:pt x="1454" y="0"/>
                  </a:moveTo>
                  <a:cubicBezTo>
                    <a:pt x="1172" y="0"/>
                    <a:pt x="897" y="33"/>
                    <a:pt x="701" y="111"/>
                  </a:cubicBezTo>
                  <a:cubicBezTo>
                    <a:pt x="268" y="244"/>
                    <a:pt x="1" y="978"/>
                    <a:pt x="34" y="1078"/>
                  </a:cubicBezTo>
                  <a:cubicBezTo>
                    <a:pt x="61" y="1105"/>
                    <a:pt x="474" y="1325"/>
                    <a:pt x="860" y="1325"/>
                  </a:cubicBezTo>
                  <a:cubicBezTo>
                    <a:pt x="955" y="1325"/>
                    <a:pt x="1049" y="1312"/>
                    <a:pt x="1135" y="1279"/>
                  </a:cubicBezTo>
                  <a:cubicBezTo>
                    <a:pt x="1435" y="1112"/>
                    <a:pt x="1935" y="645"/>
                    <a:pt x="2269" y="378"/>
                  </a:cubicBezTo>
                  <a:cubicBezTo>
                    <a:pt x="2536" y="111"/>
                    <a:pt x="2503" y="78"/>
                    <a:pt x="2036" y="44"/>
                  </a:cubicBezTo>
                  <a:cubicBezTo>
                    <a:pt x="1856" y="17"/>
                    <a:pt x="1653" y="0"/>
                    <a:pt x="14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7" name="Google Shape;2437;p28"/>
            <p:cNvSpPr/>
            <p:nvPr/>
          </p:nvSpPr>
          <p:spPr>
            <a:xfrm>
              <a:off x="3852050" y="4694000"/>
              <a:ext cx="39250" cy="56825"/>
            </a:xfrm>
            <a:custGeom>
              <a:avLst/>
              <a:gdLst/>
              <a:ahLst/>
              <a:cxnLst/>
              <a:rect l="l" t="t" r="r" b="b"/>
              <a:pathLst>
                <a:path w="1570" h="2273" extrusionOk="0">
                  <a:moveTo>
                    <a:pt x="79" y="0"/>
                  </a:moveTo>
                  <a:cubicBezTo>
                    <a:pt x="11" y="0"/>
                    <a:pt x="0" y="83"/>
                    <a:pt x="35" y="259"/>
                  </a:cubicBezTo>
                  <a:cubicBezTo>
                    <a:pt x="69" y="693"/>
                    <a:pt x="135" y="1360"/>
                    <a:pt x="269" y="1694"/>
                  </a:cubicBezTo>
                  <a:cubicBezTo>
                    <a:pt x="446" y="2048"/>
                    <a:pt x="1043" y="2272"/>
                    <a:pt x="1199" y="2272"/>
                  </a:cubicBezTo>
                  <a:cubicBezTo>
                    <a:pt x="1220" y="2272"/>
                    <a:pt x="1232" y="2268"/>
                    <a:pt x="1236" y="2261"/>
                  </a:cubicBezTo>
                  <a:cubicBezTo>
                    <a:pt x="1303" y="2228"/>
                    <a:pt x="1570" y="1494"/>
                    <a:pt x="1370" y="1093"/>
                  </a:cubicBezTo>
                  <a:cubicBezTo>
                    <a:pt x="1203" y="827"/>
                    <a:pt x="769" y="426"/>
                    <a:pt x="402" y="193"/>
                  </a:cubicBezTo>
                  <a:cubicBezTo>
                    <a:pt x="245" y="67"/>
                    <a:pt x="139" y="0"/>
                    <a:pt x="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8" name="Google Shape;2438;p28"/>
            <p:cNvSpPr/>
            <p:nvPr/>
          </p:nvSpPr>
          <p:spPr>
            <a:xfrm>
              <a:off x="3924175" y="4454525"/>
              <a:ext cx="38850" cy="56750"/>
            </a:xfrm>
            <a:custGeom>
              <a:avLst/>
              <a:gdLst/>
              <a:ahLst/>
              <a:cxnLst/>
              <a:rect l="l" t="t" r="r" b="b"/>
              <a:pathLst>
                <a:path w="1554" h="2270" extrusionOk="0">
                  <a:moveTo>
                    <a:pt x="81" y="1"/>
                  </a:moveTo>
                  <a:cubicBezTo>
                    <a:pt x="12" y="1"/>
                    <a:pt x="1" y="83"/>
                    <a:pt x="19" y="265"/>
                  </a:cubicBezTo>
                  <a:cubicBezTo>
                    <a:pt x="52" y="665"/>
                    <a:pt x="153" y="1399"/>
                    <a:pt x="253" y="1666"/>
                  </a:cubicBezTo>
                  <a:cubicBezTo>
                    <a:pt x="438" y="2069"/>
                    <a:pt x="1085" y="2270"/>
                    <a:pt x="1203" y="2270"/>
                  </a:cubicBezTo>
                  <a:cubicBezTo>
                    <a:pt x="1212" y="2270"/>
                    <a:pt x="1218" y="2269"/>
                    <a:pt x="1220" y="2266"/>
                  </a:cubicBezTo>
                  <a:cubicBezTo>
                    <a:pt x="1287" y="2233"/>
                    <a:pt x="1554" y="1466"/>
                    <a:pt x="1353" y="1099"/>
                  </a:cubicBezTo>
                  <a:cubicBezTo>
                    <a:pt x="1187" y="799"/>
                    <a:pt x="753" y="432"/>
                    <a:pt x="386" y="165"/>
                  </a:cubicBezTo>
                  <a:cubicBezTo>
                    <a:pt x="234" y="58"/>
                    <a:pt x="138" y="1"/>
                    <a:pt x="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9" name="Google Shape;2439;p28"/>
            <p:cNvSpPr/>
            <p:nvPr/>
          </p:nvSpPr>
          <p:spPr>
            <a:xfrm>
              <a:off x="4021375" y="4250725"/>
              <a:ext cx="63400" cy="33125"/>
            </a:xfrm>
            <a:custGeom>
              <a:avLst/>
              <a:gdLst/>
              <a:ahLst/>
              <a:cxnLst/>
              <a:rect l="l" t="t" r="r" b="b"/>
              <a:pathLst>
                <a:path w="2536" h="1325" extrusionOk="0">
                  <a:moveTo>
                    <a:pt x="1468" y="0"/>
                  </a:moveTo>
                  <a:cubicBezTo>
                    <a:pt x="1183" y="0"/>
                    <a:pt x="896" y="33"/>
                    <a:pt x="701" y="111"/>
                  </a:cubicBezTo>
                  <a:cubicBezTo>
                    <a:pt x="301" y="244"/>
                    <a:pt x="1" y="978"/>
                    <a:pt x="34" y="1078"/>
                  </a:cubicBezTo>
                  <a:cubicBezTo>
                    <a:pt x="87" y="1105"/>
                    <a:pt x="484" y="1325"/>
                    <a:pt x="880" y="1325"/>
                  </a:cubicBezTo>
                  <a:cubicBezTo>
                    <a:pt x="978" y="1325"/>
                    <a:pt x="1076" y="1312"/>
                    <a:pt x="1168" y="1278"/>
                  </a:cubicBezTo>
                  <a:cubicBezTo>
                    <a:pt x="1468" y="1112"/>
                    <a:pt x="1969" y="645"/>
                    <a:pt x="2302" y="378"/>
                  </a:cubicBezTo>
                  <a:cubicBezTo>
                    <a:pt x="2536" y="111"/>
                    <a:pt x="2502" y="78"/>
                    <a:pt x="2035" y="44"/>
                  </a:cubicBezTo>
                  <a:cubicBezTo>
                    <a:pt x="1870" y="17"/>
                    <a:pt x="1669" y="0"/>
                    <a:pt x="14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0" name="Google Shape;2440;p28"/>
            <p:cNvSpPr/>
            <p:nvPr/>
          </p:nvSpPr>
          <p:spPr>
            <a:xfrm>
              <a:off x="4006325" y="4168625"/>
              <a:ext cx="39250" cy="56825"/>
            </a:xfrm>
            <a:custGeom>
              <a:avLst/>
              <a:gdLst/>
              <a:ahLst/>
              <a:cxnLst/>
              <a:rect l="l" t="t" r="r" b="b"/>
              <a:pathLst>
                <a:path w="1570" h="2273" extrusionOk="0">
                  <a:moveTo>
                    <a:pt x="79" y="0"/>
                  </a:moveTo>
                  <a:cubicBezTo>
                    <a:pt x="12" y="0"/>
                    <a:pt x="0" y="83"/>
                    <a:pt x="35" y="259"/>
                  </a:cubicBezTo>
                  <a:cubicBezTo>
                    <a:pt x="69" y="693"/>
                    <a:pt x="102" y="1360"/>
                    <a:pt x="269" y="1694"/>
                  </a:cubicBezTo>
                  <a:cubicBezTo>
                    <a:pt x="446" y="2048"/>
                    <a:pt x="1016" y="2272"/>
                    <a:pt x="1190" y="2272"/>
                  </a:cubicBezTo>
                  <a:cubicBezTo>
                    <a:pt x="1213" y="2272"/>
                    <a:pt x="1229" y="2268"/>
                    <a:pt x="1236" y="2261"/>
                  </a:cubicBezTo>
                  <a:cubicBezTo>
                    <a:pt x="1303" y="2227"/>
                    <a:pt x="1570" y="1494"/>
                    <a:pt x="1336" y="1093"/>
                  </a:cubicBezTo>
                  <a:cubicBezTo>
                    <a:pt x="1170" y="826"/>
                    <a:pt x="769" y="426"/>
                    <a:pt x="402" y="193"/>
                  </a:cubicBezTo>
                  <a:cubicBezTo>
                    <a:pt x="245" y="67"/>
                    <a:pt x="139" y="0"/>
                    <a:pt x="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1" name="Google Shape;2441;p28"/>
            <p:cNvSpPr/>
            <p:nvPr/>
          </p:nvSpPr>
          <p:spPr>
            <a:xfrm>
              <a:off x="4046400" y="4152075"/>
              <a:ext cx="63400" cy="32550"/>
            </a:xfrm>
            <a:custGeom>
              <a:avLst/>
              <a:gdLst/>
              <a:ahLst/>
              <a:cxnLst/>
              <a:rect l="l" t="t" r="r" b="b"/>
              <a:pathLst>
                <a:path w="2536" h="1302" extrusionOk="0">
                  <a:moveTo>
                    <a:pt x="1538" y="1"/>
                  </a:moveTo>
                  <a:cubicBezTo>
                    <a:pt x="1231" y="1"/>
                    <a:pt x="912" y="24"/>
                    <a:pt x="701" y="87"/>
                  </a:cubicBezTo>
                  <a:cubicBezTo>
                    <a:pt x="300" y="221"/>
                    <a:pt x="0" y="988"/>
                    <a:pt x="34" y="1055"/>
                  </a:cubicBezTo>
                  <a:cubicBezTo>
                    <a:pt x="87" y="1082"/>
                    <a:pt x="484" y="1301"/>
                    <a:pt x="880" y="1301"/>
                  </a:cubicBezTo>
                  <a:cubicBezTo>
                    <a:pt x="978" y="1301"/>
                    <a:pt x="1075" y="1288"/>
                    <a:pt x="1168" y="1255"/>
                  </a:cubicBezTo>
                  <a:cubicBezTo>
                    <a:pt x="1468" y="1155"/>
                    <a:pt x="1968" y="655"/>
                    <a:pt x="2302" y="354"/>
                  </a:cubicBezTo>
                  <a:cubicBezTo>
                    <a:pt x="2535" y="87"/>
                    <a:pt x="2502" y="54"/>
                    <a:pt x="2035" y="21"/>
                  </a:cubicBezTo>
                  <a:cubicBezTo>
                    <a:pt x="1889" y="9"/>
                    <a:pt x="1715" y="1"/>
                    <a:pt x="15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2" name="Google Shape;2442;p28"/>
            <p:cNvSpPr/>
            <p:nvPr/>
          </p:nvSpPr>
          <p:spPr>
            <a:xfrm>
              <a:off x="3540200" y="4546800"/>
              <a:ext cx="45350" cy="48875"/>
            </a:xfrm>
            <a:custGeom>
              <a:avLst/>
              <a:gdLst/>
              <a:ahLst/>
              <a:cxnLst/>
              <a:rect l="l" t="t" r="r" b="b"/>
              <a:pathLst>
                <a:path w="1814" h="1955" extrusionOk="0">
                  <a:moveTo>
                    <a:pt x="1722" y="0"/>
                  </a:moveTo>
                  <a:cubicBezTo>
                    <a:pt x="1660" y="0"/>
                    <a:pt x="1553" y="41"/>
                    <a:pt x="1401" y="110"/>
                  </a:cubicBezTo>
                  <a:cubicBezTo>
                    <a:pt x="1001" y="277"/>
                    <a:pt x="501" y="543"/>
                    <a:pt x="267" y="777"/>
                  </a:cubicBezTo>
                  <a:cubicBezTo>
                    <a:pt x="0" y="1111"/>
                    <a:pt x="67" y="1911"/>
                    <a:pt x="101" y="1944"/>
                  </a:cubicBezTo>
                  <a:cubicBezTo>
                    <a:pt x="113" y="1951"/>
                    <a:pt x="149" y="1955"/>
                    <a:pt x="202" y="1955"/>
                  </a:cubicBezTo>
                  <a:cubicBezTo>
                    <a:pt x="428" y="1955"/>
                    <a:pt x="958" y="1882"/>
                    <a:pt x="1201" y="1611"/>
                  </a:cubicBezTo>
                  <a:cubicBezTo>
                    <a:pt x="1368" y="1311"/>
                    <a:pt x="1602" y="644"/>
                    <a:pt x="1735" y="277"/>
                  </a:cubicBezTo>
                  <a:cubicBezTo>
                    <a:pt x="1813" y="81"/>
                    <a:pt x="1811" y="0"/>
                    <a:pt x="17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3" name="Google Shape;2443;p28"/>
            <p:cNvSpPr/>
            <p:nvPr/>
          </p:nvSpPr>
          <p:spPr>
            <a:xfrm>
              <a:off x="3465150" y="4536350"/>
              <a:ext cx="64225" cy="30600"/>
            </a:xfrm>
            <a:custGeom>
              <a:avLst/>
              <a:gdLst/>
              <a:ahLst/>
              <a:cxnLst/>
              <a:rect l="l" t="t" r="r" b="b"/>
              <a:pathLst>
                <a:path w="2569" h="1224" extrusionOk="0">
                  <a:moveTo>
                    <a:pt x="1478" y="1"/>
                  </a:moveTo>
                  <a:cubicBezTo>
                    <a:pt x="1182" y="1"/>
                    <a:pt x="789" y="55"/>
                    <a:pt x="501" y="128"/>
                  </a:cubicBezTo>
                  <a:cubicBezTo>
                    <a:pt x="67" y="194"/>
                    <a:pt x="0" y="228"/>
                    <a:pt x="267" y="461"/>
                  </a:cubicBezTo>
                  <a:cubicBezTo>
                    <a:pt x="667" y="695"/>
                    <a:pt x="1201" y="1128"/>
                    <a:pt x="1501" y="1195"/>
                  </a:cubicBezTo>
                  <a:cubicBezTo>
                    <a:pt x="1567" y="1215"/>
                    <a:pt x="1637" y="1224"/>
                    <a:pt x="1708" y="1224"/>
                  </a:cubicBezTo>
                  <a:cubicBezTo>
                    <a:pt x="2112" y="1224"/>
                    <a:pt x="2569" y="946"/>
                    <a:pt x="2569" y="861"/>
                  </a:cubicBezTo>
                  <a:cubicBezTo>
                    <a:pt x="2569" y="828"/>
                    <a:pt x="2202" y="128"/>
                    <a:pt x="1768" y="27"/>
                  </a:cubicBezTo>
                  <a:cubicBezTo>
                    <a:pt x="1694" y="9"/>
                    <a:pt x="1593" y="1"/>
                    <a:pt x="14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4" name="Google Shape;2444;p28"/>
            <p:cNvSpPr/>
            <p:nvPr/>
          </p:nvSpPr>
          <p:spPr>
            <a:xfrm>
              <a:off x="3390100" y="4280575"/>
              <a:ext cx="63400" cy="31150"/>
            </a:xfrm>
            <a:custGeom>
              <a:avLst/>
              <a:gdLst/>
              <a:ahLst/>
              <a:cxnLst/>
              <a:rect l="l" t="t" r="r" b="b"/>
              <a:pathLst>
                <a:path w="2536" h="1246" extrusionOk="0">
                  <a:moveTo>
                    <a:pt x="1324" y="0"/>
                  </a:moveTo>
                  <a:cubicBezTo>
                    <a:pt x="1036" y="0"/>
                    <a:pt x="708" y="42"/>
                    <a:pt x="434" y="84"/>
                  </a:cubicBezTo>
                  <a:cubicBezTo>
                    <a:pt x="34" y="185"/>
                    <a:pt x="0" y="218"/>
                    <a:pt x="234" y="418"/>
                  </a:cubicBezTo>
                  <a:cubicBezTo>
                    <a:pt x="567" y="718"/>
                    <a:pt x="1068" y="1119"/>
                    <a:pt x="1435" y="1219"/>
                  </a:cubicBezTo>
                  <a:cubicBezTo>
                    <a:pt x="1496" y="1238"/>
                    <a:pt x="1562" y="1246"/>
                    <a:pt x="1631" y="1246"/>
                  </a:cubicBezTo>
                  <a:cubicBezTo>
                    <a:pt x="2044" y="1246"/>
                    <a:pt x="2535" y="947"/>
                    <a:pt x="2535" y="918"/>
                  </a:cubicBezTo>
                  <a:cubicBezTo>
                    <a:pt x="2535" y="885"/>
                    <a:pt x="2202" y="185"/>
                    <a:pt x="1768" y="51"/>
                  </a:cubicBezTo>
                  <a:cubicBezTo>
                    <a:pt x="1646" y="14"/>
                    <a:pt x="1491" y="0"/>
                    <a:pt x="132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5" name="Google Shape;2445;p28"/>
            <p:cNvSpPr/>
            <p:nvPr/>
          </p:nvSpPr>
          <p:spPr>
            <a:xfrm>
              <a:off x="3644450" y="4762350"/>
              <a:ext cx="34200" cy="61575"/>
            </a:xfrm>
            <a:custGeom>
              <a:avLst/>
              <a:gdLst/>
              <a:ahLst/>
              <a:cxnLst/>
              <a:rect l="l" t="t" r="r" b="b"/>
              <a:pathLst>
                <a:path w="1368" h="2463" extrusionOk="0">
                  <a:moveTo>
                    <a:pt x="1085" y="1"/>
                  </a:moveTo>
                  <a:cubicBezTo>
                    <a:pt x="1040" y="1"/>
                    <a:pt x="981" y="54"/>
                    <a:pt x="901" y="161"/>
                  </a:cubicBezTo>
                  <a:cubicBezTo>
                    <a:pt x="601" y="494"/>
                    <a:pt x="200" y="1028"/>
                    <a:pt x="100" y="1362"/>
                  </a:cubicBezTo>
                  <a:cubicBezTo>
                    <a:pt x="0" y="1795"/>
                    <a:pt x="367" y="2462"/>
                    <a:pt x="400" y="2462"/>
                  </a:cubicBezTo>
                  <a:cubicBezTo>
                    <a:pt x="434" y="2462"/>
                    <a:pt x="1168" y="2129"/>
                    <a:pt x="1268" y="1695"/>
                  </a:cubicBezTo>
                  <a:cubicBezTo>
                    <a:pt x="1368" y="1362"/>
                    <a:pt x="1334" y="794"/>
                    <a:pt x="1234" y="361"/>
                  </a:cubicBezTo>
                  <a:cubicBezTo>
                    <a:pt x="1194" y="121"/>
                    <a:pt x="1154" y="1"/>
                    <a:pt x="10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6" name="Google Shape;2446;p28"/>
            <p:cNvSpPr/>
            <p:nvPr/>
          </p:nvSpPr>
          <p:spPr>
            <a:xfrm>
              <a:off x="3661125" y="4796575"/>
              <a:ext cx="35050" cy="59250"/>
            </a:xfrm>
            <a:custGeom>
              <a:avLst/>
              <a:gdLst/>
              <a:ahLst/>
              <a:cxnLst/>
              <a:rect l="l" t="t" r="r" b="b"/>
              <a:pathLst>
                <a:path w="1402" h="2370" extrusionOk="0">
                  <a:moveTo>
                    <a:pt x="1265" y="0"/>
                  </a:moveTo>
                  <a:cubicBezTo>
                    <a:pt x="1197" y="0"/>
                    <a:pt x="1092" y="67"/>
                    <a:pt x="934" y="193"/>
                  </a:cubicBezTo>
                  <a:cubicBezTo>
                    <a:pt x="601" y="493"/>
                    <a:pt x="267" y="960"/>
                    <a:pt x="167" y="1260"/>
                  </a:cubicBezTo>
                  <a:cubicBezTo>
                    <a:pt x="0" y="1660"/>
                    <a:pt x="367" y="2361"/>
                    <a:pt x="434" y="2361"/>
                  </a:cubicBezTo>
                  <a:cubicBezTo>
                    <a:pt x="440" y="2367"/>
                    <a:pt x="450" y="2369"/>
                    <a:pt x="464" y="2369"/>
                  </a:cubicBezTo>
                  <a:cubicBezTo>
                    <a:pt x="612" y="2369"/>
                    <a:pt x="1182" y="2057"/>
                    <a:pt x="1335" y="1660"/>
                  </a:cubicBezTo>
                  <a:cubicBezTo>
                    <a:pt x="1401" y="1327"/>
                    <a:pt x="1368" y="660"/>
                    <a:pt x="1368" y="259"/>
                  </a:cubicBezTo>
                  <a:cubicBezTo>
                    <a:pt x="1368" y="83"/>
                    <a:pt x="1340" y="0"/>
                    <a:pt x="12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7" name="Google Shape;2447;p28"/>
            <p:cNvSpPr/>
            <p:nvPr/>
          </p:nvSpPr>
          <p:spPr>
            <a:xfrm>
              <a:off x="3869600" y="4152075"/>
              <a:ext cx="63400" cy="32725"/>
            </a:xfrm>
            <a:custGeom>
              <a:avLst/>
              <a:gdLst/>
              <a:ahLst/>
              <a:cxnLst/>
              <a:rect l="l" t="t" r="r" b="b"/>
              <a:pathLst>
                <a:path w="2536" h="1309" extrusionOk="0">
                  <a:moveTo>
                    <a:pt x="1524" y="1"/>
                  </a:moveTo>
                  <a:cubicBezTo>
                    <a:pt x="1218" y="1"/>
                    <a:pt x="913" y="24"/>
                    <a:pt x="701" y="87"/>
                  </a:cubicBezTo>
                  <a:cubicBezTo>
                    <a:pt x="267" y="221"/>
                    <a:pt x="1" y="988"/>
                    <a:pt x="34" y="1055"/>
                  </a:cubicBezTo>
                  <a:cubicBezTo>
                    <a:pt x="60" y="1132"/>
                    <a:pt x="443" y="1309"/>
                    <a:pt x="816" y="1309"/>
                  </a:cubicBezTo>
                  <a:cubicBezTo>
                    <a:pt x="926" y="1309"/>
                    <a:pt x="1036" y="1293"/>
                    <a:pt x="1135" y="1255"/>
                  </a:cubicBezTo>
                  <a:cubicBezTo>
                    <a:pt x="1502" y="1088"/>
                    <a:pt x="1935" y="655"/>
                    <a:pt x="2269" y="354"/>
                  </a:cubicBezTo>
                  <a:cubicBezTo>
                    <a:pt x="2536" y="87"/>
                    <a:pt x="2502" y="54"/>
                    <a:pt x="2035" y="21"/>
                  </a:cubicBezTo>
                  <a:cubicBezTo>
                    <a:pt x="1877" y="9"/>
                    <a:pt x="1700" y="1"/>
                    <a:pt x="15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8" name="Google Shape;2448;p28"/>
            <p:cNvSpPr/>
            <p:nvPr/>
          </p:nvSpPr>
          <p:spPr>
            <a:xfrm>
              <a:off x="3812900" y="4564275"/>
              <a:ext cx="63400" cy="33150"/>
            </a:xfrm>
            <a:custGeom>
              <a:avLst/>
              <a:gdLst/>
              <a:ahLst/>
              <a:cxnLst/>
              <a:rect l="l" t="t" r="r" b="b"/>
              <a:pathLst>
                <a:path w="2536" h="1326" extrusionOk="0">
                  <a:moveTo>
                    <a:pt x="1468" y="1"/>
                  </a:moveTo>
                  <a:cubicBezTo>
                    <a:pt x="1183" y="1"/>
                    <a:pt x="896" y="33"/>
                    <a:pt x="701" y="111"/>
                  </a:cubicBezTo>
                  <a:cubicBezTo>
                    <a:pt x="300" y="245"/>
                    <a:pt x="0" y="1012"/>
                    <a:pt x="34" y="1079"/>
                  </a:cubicBezTo>
                  <a:cubicBezTo>
                    <a:pt x="87" y="1105"/>
                    <a:pt x="484" y="1325"/>
                    <a:pt x="880" y="1325"/>
                  </a:cubicBezTo>
                  <a:cubicBezTo>
                    <a:pt x="978" y="1325"/>
                    <a:pt x="1075" y="1312"/>
                    <a:pt x="1168" y="1279"/>
                  </a:cubicBezTo>
                  <a:cubicBezTo>
                    <a:pt x="1501" y="1112"/>
                    <a:pt x="2002" y="678"/>
                    <a:pt x="2302" y="378"/>
                  </a:cubicBezTo>
                  <a:cubicBezTo>
                    <a:pt x="2535" y="111"/>
                    <a:pt x="2502" y="78"/>
                    <a:pt x="2035" y="45"/>
                  </a:cubicBezTo>
                  <a:cubicBezTo>
                    <a:pt x="1869" y="17"/>
                    <a:pt x="1669" y="1"/>
                    <a:pt x="14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9" name="Google Shape;2449;p28"/>
            <p:cNvSpPr/>
            <p:nvPr/>
          </p:nvSpPr>
          <p:spPr>
            <a:xfrm>
              <a:off x="3831075" y="4084000"/>
              <a:ext cx="49400" cy="44150"/>
            </a:xfrm>
            <a:custGeom>
              <a:avLst/>
              <a:gdLst/>
              <a:ahLst/>
              <a:cxnLst/>
              <a:rect l="l" t="t" r="r" b="b"/>
              <a:pathLst>
                <a:path w="1976" h="1766" extrusionOk="0">
                  <a:moveTo>
                    <a:pt x="123" y="1"/>
                  </a:moveTo>
                  <a:cubicBezTo>
                    <a:pt x="3" y="1"/>
                    <a:pt x="1" y="83"/>
                    <a:pt x="107" y="275"/>
                  </a:cubicBezTo>
                  <a:cubicBezTo>
                    <a:pt x="274" y="642"/>
                    <a:pt x="574" y="1276"/>
                    <a:pt x="874" y="1543"/>
                  </a:cubicBezTo>
                  <a:cubicBezTo>
                    <a:pt x="1052" y="1721"/>
                    <a:pt x="1453" y="1765"/>
                    <a:pt x="1710" y="1765"/>
                  </a:cubicBezTo>
                  <a:cubicBezTo>
                    <a:pt x="1838" y="1765"/>
                    <a:pt x="1931" y="1754"/>
                    <a:pt x="1942" y="1743"/>
                  </a:cubicBezTo>
                  <a:cubicBezTo>
                    <a:pt x="1975" y="1710"/>
                    <a:pt x="1975" y="909"/>
                    <a:pt x="1642" y="609"/>
                  </a:cubicBezTo>
                  <a:cubicBezTo>
                    <a:pt x="1408" y="409"/>
                    <a:pt x="874" y="209"/>
                    <a:pt x="441" y="75"/>
                  </a:cubicBezTo>
                  <a:cubicBezTo>
                    <a:pt x="296" y="27"/>
                    <a:pt x="191" y="1"/>
                    <a:pt x="1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0" name="Google Shape;2450;p28"/>
            <p:cNvSpPr/>
            <p:nvPr/>
          </p:nvSpPr>
          <p:spPr>
            <a:xfrm>
              <a:off x="3895200" y="3817100"/>
              <a:ext cx="46150" cy="50050"/>
            </a:xfrm>
            <a:custGeom>
              <a:avLst/>
              <a:gdLst/>
              <a:ahLst/>
              <a:cxnLst/>
              <a:rect l="l" t="t" r="r" b="b"/>
              <a:pathLst>
                <a:path w="1846" h="2002" extrusionOk="0">
                  <a:moveTo>
                    <a:pt x="83" y="1"/>
                  </a:moveTo>
                  <a:cubicBezTo>
                    <a:pt x="0" y="1"/>
                    <a:pt x="5" y="82"/>
                    <a:pt x="44" y="277"/>
                  </a:cubicBezTo>
                  <a:cubicBezTo>
                    <a:pt x="177" y="644"/>
                    <a:pt x="378" y="1311"/>
                    <a:pt x="644" y="1611"/>
                  </a:cubicBezTo>
                  <a:cubicBezTo>
                    <a:pt x="827" y="1898"/>
                    <a:pt x="1313" y="2001"/>
                    <a:pt x="1550" y="2001"/>
                  </a:cubicBezTo>
                  <a:cubicBezTo>
                    <a:pt x="1617" y="2001"/>
                    <a:pt x="1664" y="1993"/>
                    <a:pt x="1678" y="1978"/>
                  </a:cubicBezTo>
                  <a:cubicBezTo>
                    <a:pt x="1712" y="1945"/>
                    <a:pt x="1845" y="1144"/>
                    <a:pt x="1545" y="811"/>
                  </a:cubicBezTo>
                  <a:cubicBezTo>
                    <a:pt x="1312" y="577"/>
                    <a:pt x="845" y="277"/>
                    <a:pt x="411" y="110"/>
                  </a:cubicBezTo>
                  <a:cubicBezTo>
                    <a:pt x="245" y="41"/>
                    <a:pt x="142" y="1"/>
                    <a:pt x="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28"/>
            <p:cNvSpPr/>
            <p:nvPr/>
          </p:nvSpPr>
          <p:spPr>
            <a:xfrm>
              <a:off x="3756350" y="4817825"/>
              <a:ext cx="46550" cy="50025"/>
            </a:xfrm>
            <a:custGeom>
              <a:avLst/>
              <a:gdLst/>
              <a:ahLst/>
              <a:cxnLst/>
              <a:rect l="l" t="t" r="r" b="b"/>
              <a:pathLst>
                <a:path w="1862" h="2001" extrusionOk="0">
                  <a:moveTo>
                    <a:pt x="90" y="0"/>
                  </a:moveTo>
                  <a:cubicBezTo>
                    <a:pt x="1" y="0"/>
                    <a:pt x="2" y="81"/>
                    <a:pt x="61" y="277"/>
                  </a:cubicBezTo>
                  <a:cubicBezTo>
                    <a:pt x="194" y="710"/>
                    <a:pt x="361" y="1311"/>
                    <a:pt x="628" y="1611"/>
                  </a:cubicBezTo>
                  <a:cubicBezTo>
                    <a:pt x="836" y="1897"/>
                    <a:pt x="1328" y="2001"/>
                    <a:pt x="1567" y="2001"/>
                  </a:cubicBezTo>
                  <a:cubicBezTo>
                    <a:pt x="1634" y="2001"/>
                    <a:pt x="1681" y="1993"/>
                    <a:pt x="1695" y="1978"/>
                  </a:cubicBezTo>
                  <a:cubicBezTo>
                    <a:pt x="1729" y="1945"/>
                    <a:pt x="1862" y="1144"/>
                    <a:pt x="1562" y="810"/>
                  </a:cubicBezTo>
                  <a:cubicBezTo>
                    <a:pt x="1295" y="577"/>
                    <a:pt x="861" y="277"/>
                    <a:pt x="428" y="110"/>
                  </a:cubicBezTo>
                  <a:cubicBezTo>
                    <a:pt x="262" y="41"/>
                    <a:pt x="153" y="0"/>
                    <a:pt x="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2" name="Google Shape;2452;p28"/>
            <p:cNvSpPr/>
            <p:nvPr/>
          </p:nvSpPr>
          <p:spPr>
            <a:xfrm>
              <a:off x="3974675" y="3702100"/>
              <a:ext cx="65075" cy="30575"/>
            </a:xfrm>
            <a:custGeom>
              <a:avLst/>
              <a:gdLst/>
              <a:ahLst/>
              <a:cxnLst/>
              <a:rect l="l" t="t" r="r" b="b"/>
              <a:pathLst>
                <a:path w="2603" h="1223" extrusionOk="0">
                  <a:moveTo>
                    <a:pt x="1009" y="0"/>
                  </a:moveTo>
                  <a:cubicBezTo>
                    <a:pt x="959" y="0"/>
                    <a:pt x="912" y="2"/>
                    <a:pt x="868" y="7"/>
                  </a:cubicBezTo>
                  <a:cubicBezTo>
                    <a:pt x="468" y="40"/>
                    <a:pt x="1" y="707"/>
                    <a:pt x="1" y="807"/>
                  </a:cubicBezTo>
                  <a:cubicBezTo>
                    <a:pt x="1" y="867"/>
                    <a:pt x="457" y="1223"/>
                    <a:pt x="888" y="1223"/>
                  </a:cubicBezTo>
                  <a:cubicBezTo>
                    <a:pt x="938" y="1223"/>
                    <a:pt x="987" y="1218"/>
                    <a:pt x="1035" y="1208"/>
                  </a:cubicBezTo>
                  <a:cubicBezTo>
                    <a:pt x="1368" y="1174"/>
                    <a:pt x="1969" y="807"/>
                    <a:pt x="2336" y="574"/>
                  </a:cubicBezTo>
                  <a:cubicBezTo>
                    <a:pt x="2602" y="407"/>
                    <a:pt x="2569" y="340"/>
                    <a:pt x="2169" y="207"/>
                  </a:cubicBezTo>
                  <a:cubicBezTo>
                    <a:pt x="1792" y="91"/>
                    <a:pt x="1340" y="0"/>
                    <a:pt x="10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3" name="Google Shape;2453;p28"/>
            <p:cNvSpPr/>
            <p:nvPr/>
          </p:nvSpPr>
          <p:spPr>
            <a:xfrm>
              <a:off x="3960800" y="3593075"/>
              <a:ext cx="43100" cy="52900"/>
            </a:xfrm>
            <a:custGeom>
              <a:avLst/>
              <a:gdLst/>
              <a:ahLst/>
              <a:cxnLst/>
              <a:rect l="l" t="t" r="r" b="b"/>
              <a:pathLst>
                <a:path w="1724" h="2116" extrusionOk="0">
                  <a:moveTo>
                    <a:pt x="80" y="1"/>
                  </a:moveTo>
                  <a:cubicBezTo>
                    <a:pt x="6" y="1"/>
                    <a:pt x="1" y="83"/>
                    <a:pt x="55" y="265"/>
                  </a:cubicBezTo>
                  <a:cubicBezTo>
                    <a:pt x="122" y="699"/>
                    <a:pt x="255" y="1366"/>
                    <a:pt x="422" y="1633"/>
                  </a:cubicBezTo>
                  <a:cubicBezTo>
                    <a:pt x="618" y="1968"/>
                    <a:pt x="1188" y="2116"/>
                    <a:pt x="1387" y="2116"/>
                  </a:cubicBezTo>
                  <a:cubicBezTo>
                    <a:pt x="1426" y="2116"/>
                    <a:pt x="1451" y="2110"/>
                    <a:pt x="1456" y="2100"/>
                  </a:cubicBezTo>
                  <a:cubicBezTo>
                    <a:pt x="1556" y="2066"/>
                    <a:pt x="1723" y="1266"/>
                    <a:pt x="1456" y="932"/>
                  </a:cubicBezTo>
                  <a:cubicBezTo>
                    <a:pt x="1256" y="699"/>
                    <a:pt x="789" y="365"/>
                    <a:pt x="422" y="165"/>
                  </a:cubicBezTo>
                  <a:cubicBezTo>
                    <a:pt x="255" y="58"/>
                    <a:pt x="143" y="1"/>
                    <a:pt x="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4" name="Google Shape;2454;p28"/>
            <p:cNvSpPr/>
            <p:nvPr/>
          </p:nvSpPr>
          <p:spPr>
            <a:xfrm>
              <a:off x="4003875" y="3598350"/>
              <a:ext cx="63400" cy="32625"/>
            </a:xfrm>
            <a:custGeom>
              <a:avLst/>
              <a:gdLst/>
              <a:ahLst/>
              <a:cxnLst/>
              <a:rect l="l" t="t" r="r" b="b"/>
              <a:pathLst>
                <a:path w="2536" h="1305" extrusionOk="0">
                  <a:moveTo>
                    <a:pt x="1523" y="1"/>
                  </a:moveTo>
                  <a:cubicBezTo>
                    <a:pt x="1217" y="1"/>
                    <a:pt x="912" y="24"/>
                    <a:pt x="701" y="87"/>
                  </a:cubicBezTo>
                  <a:cubicBezTo>
                    <a:pt x="267" y="221"/>
                    <a:pt x="0" y="988"/>
                    <a:pt x="33" y="1055"/>
                  </a:cubicBezTo>
                  <a:cubicBezTo>
                    <a:pt x="60" y="1107"/>
                    <a:pt x="458" y="1305"/>
                    <a:pt x="855" y="1305"/>
                  </a:cubicBezTo>
                  <a:cubicBezTo>
                    <a:pt x="962" y="1305"/>
                    <a:pt x="1068" y="1290"/>
                    <a:pt x="1168" y="1255"/>
                  </a:cubicBezTo>
                  <a:cubicBezTo>
                    <a:pt x="1501" y="1155"/>
                    <a:pt x="2001" y="654"/>
                    <a:pt x="2268" y="354"/>
                  </a:cubicBezTo>
                  <a:cubicBezTo>
                    <a:pt x="2535" y="87"/>
                    <a:pt x="2502" y="54"/>
                    <a:pt x="2035" y="21"/>
                  </a:cubicBezTo>
                  <a:cubicBezTo>
                    <a:pt x="1876" y="8"/>
                    <a:pt x="1700" y="1"/>
                    <a:pt x="15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5" name="Google Shape;2455;p28"/>
            <p:cNvSpPr/>
            <p:nvPr/>
          </p:nvSpPr>
          <p:spPr>
            <a:xfrm>
              <a:off x="3715325" y="4746150"/>
              <a:ext cx="50500" cy="43325"/>
            </a:xfrm>
            <a:custGeom>
              <a:avLst/>
              <a:gdLst/>
              <a:ahLst/>
              <a:cxnLst/>
              <a:rect l="l" t="t" r="r" b="b"/>
              <a:pathLst>
                <a:path w="2020" h="1733" extrusionOk="0">
                  <a:moveTo>
                    <a:pt x="1901" y="0"/>
                  </a:moveTo>
                  <a:cubicBezTo>
                    <a:pt x="1833" y="0"/>
                    <a:pt x="1725" y="27"/>
                    <a:pt x="1568" y="75"/>
                  </a:cubicBezTo>
                  <a:cubicBezTo>
                    <a:pt x="1168" y="175"/>
                    <a:pt x="601" y="342"/>
                    <a:pt x="367" y="575"/>
                  </a:cubicBezTo>
                  <a:cubicBezTo>
                    <a:pt x="34" y="842"/>
                    <a:pt x="0" y="1643"/>
                    <a:pt x="34" y="1676"/>
                  </a:cubicBezTo>
                  <a:cubicBezTo>
                    <a:pt x="48" y="1704"/>
                    <a:pt x="184" y="1733"/>
                    <a:pt x="363" y="1733"/>
                  </a:cubicBezTo>
                  <a:cubicBezTo>
                    <a:pt x="604" y="1733"/>
                    <a:pt x="924" y="1681"/>
                    <a:pt x="1135" y="1509"/>
                  </a:cubicBezTo>
                  <a:cubicBezTo>
                    <a:pt x="1401" y="1276"/>
                    <a:pt x="1702" y="642"/>
                    <a:pt x="1902" y="275"/>
                  </a:cubicBezTo>
                  <a:cubicBezTo>
                    <a:pt x="2008" y="83"/>
                    <a:pt x="2020" y="0"/>
                    <a:pt x="19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6" name="Google Shape;2456;p28"/>
            <p:cNvSpPr/>
            <p:nvPr/>
          </p:nvSpPr>
          <p:spPr>
            <a:xfrm>
              <a:off x="3632775" y="4646275"/>
              <a:ext cx="59225" cy="33700"/>
            </a:xfrm>
            <a:custGeom>
              <a:avLst/>
              <a:gdLst/>
              <a:ahLst/>
              <a:cxnLst/>
              <a:rect l="l" t="t" r="r" b="b"/>
              <a:pathLst>
                <a:path w="2369" h="1348" extrusionOk="0">
                  <a:moveTo>
                    <a:pt x="467" y="0"/>
                  </a:moveTo>
                  <a:cubicBezTo>
                    <a:pt x="33" y="0"/>
                    <a:pt x="0" y="67"/>
                    <a:pt x="200" y="300"/>
                  </a:cubicBezTo>
                  <a:cubicBezTo>
                    <a:pt x="500" y="601"/>
                    <a:pt x="967" y="1134"/>
                    <a:pt x="1201" y="1268"/>
                  </a:cubicBezTo>
                  <a:cubicBezTo>
                    <a:pt x="1326" y="1326"/>
                    <a:pt x="1470" y="1347"/>
                    <a:pt x="1613" y="1347"/>
                  </a:cubicBezTo>
                  <a:cubicBezTo>
                    <a:pt x="1967" y="1347"/>
                    <a:pt x="2311" y="1215"/>
                    <a:pt x="2335" y="1168"/>
                  </a:cubicBezTo>
                  <a:cubicBezTo>
                    <a:pt x="2368" y="1134"/>
                    <a:pt x="2168" y="334"/>
                    <a:pt x="1735" y="167"/>
                  </a:cubicBezTo>
                  <a:cubicBezTo>
                    <a:pt x="1468" y="67"/>
                    <a:pt x="867" y="0"/>
                    <a:pt x="4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7" name="Google Shape;2457;p28"/>
            <p:cNvSpPr/>
            <p:nvPr/>
          </p:nvSpPr>
          <p:spPr>
            <a:xfrm>
              <a:off x="3591075" y="4400125"/>
              <a:ext cx="65900" cy="31200"/>
            </a:xfrm>
            <a:custGeom>
              <a:avLst/>
              <a:gdLst/>
              <a:ahLst/>
              <a:cxnLst/>
              <a:rect l="l" t="t" r="r" b="b"/>
              <a:pathLst>
                <a:path w="2636" h="1248" extrusionOk="0">
                  <a:moveTo>
                    <a:pt x="1623" y="1"/>
                  </a:moveTo>
                  <a:cubicBezTo>
                    <a:pt x="1290" y="1"/>
                    <a:pt x="825" y="120"/>
                    <a:pt x="467" y="239"/>
                  </a:cubicBezTo>
                  <a:cubicBezTo>
                    <a:pt x="34" y="339"/>
                    <a:pt x="0" y="439"/>
                    <a:pt x="300" y="606"/>
                  </a:cubicBezTo>
                  <a:cubicBezTo>
                    <a:pt x="667" y="840"/>
                    <a:pt x="1201" y="1173"/>
                    <a:pt x="1535" y="1240"/>
                  </a:cubicBezTo>
                  <a:cubicBezTo>
                    <a:pt x="1570" y="1245"/>
                    <a:pt x="1606" y="1248"/>
                    <a:pt x="1643" y="1248"/>
                  </a:cubicBezTo>
                  <a:cubicBezTo>
                    <a:pt x="2085" y="1248"/>
                    <a:pt x="2569" y="899"/>
                    <a:pt x="2569" y="806"/>
                  </a:cubicBezTo>
                  <a:cubicBezTo>
                    <a:pt x="2635" y="740"/>
                    <a:pt x="2168" y="73"/>
                    <a:pt x="1735" y="6"/>
                  </a:cubicBezTo>
                  <a:cubicBezTo>
                    <a:pt x="1700" y="2"/>
                    <a:pt x="1662" y="1"/>
                    <a:pt x="16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8" name="Google Shape;2458;p28"/>
            <p:cNvSpPr/>
            <p:nvPr/>
          </p:nvSpPr>
          <p:spPr>
            <a:xfrm>
              <a:off x="3637775" y="4178000"/>
              <a:ext cx="51200" cy="43225"/>
            </a:xfrm>
            <a:custGeom>
              <a:avLst/>
              <a:gdLst/>
              <a:ahLst/>
              <a:cxnLst/>
              <a:rect l="l" t="t" r="r" b="b"/>
              <a:pathLst>
                <a:path w="2048" h="1729" extrusionOk="0">
                  <a:moveTo>
                    <a:pt x="1896" y="0"/>
                  </a:moveTo>
                  <a:cubicBezTo>
                    <a:pt x="1829" y="0"/>
                    <a:pt x="1731" y="19"/>
                    <a:pt x="1601" y="51"/>
                  </a:cubicBezTo>
                  <a:cubicBezTo>
                    <a:pt x="1168" y="185"/>
                    <a:pt x="634" y="351"/>
                    <a:pt x="367" y="552"/>
                  </a:cubicBezTo>
                  <a:cubicBezTo>
                    <a:pt x="34" y="852"/>
                    <a:pt x="0" y="1652"/>
                    <a:pt x="34" y="1686"/>
                  </a:cubicBezTo>
                  <a:cubicBezTo>
                    <a:pt x="48" y="1701"/>
                    <a:pt x="203" y="1729"/>
                    <a:pt x="401" y="1729"/>
                  </a:cubicBezTo>
                  <a:cubicBezTo>
                    <a:pt x="648" y="1729"/>
                    <a:pt x="964" y="1685"/>
                    <a:pt x="1168" y="1519"/>
                  </a:cubicBezTo>
                  <a:cubicBezTo>
                    <a:pt x="1435" y="1219"/>
                    <a:pt x="1768" y="652"/>
                    <a:pt x="1935" y="285"/>
                  </a:cubicBezTo>
                  <a:cubicBezTo>
                    <a:pt x="2048" y="81"/>
                    <a:pt x="2038" y="0"/>
                    <a:pt x="18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28"/>
            <p:cNvSpPr/>
            <p:nvPr/>
          </p:nvSpPr>
          <p:spPr>
            <a:xfrm>
              <a:off x="3589250" y="4145725"/>
              <a:ext cx="49375" cy="44100"/>
            </a:xfrm>
            <a:custGeom>
              <a:avLst/>
              <a:gdLst/>
              <a:ahLst/>
              <a:cxnLst/>
              <a:rect l="l" t="t" r="r" b="b"/>
              <a:pathLst>
                <a:path w="1975" h="1764" extrusionOk="0">
                  <a:moveTo>
                    <a:pt x="123" y="0"/>
                  </a:moveTo>
                  <a:cubicBezTo>
                    <a:pt x="2" y="0"/>
                    <a:pt x="0" y="83"/>
                    <a:pt x="107" y="275"/>
                  </a:cubicBezTo>
                  <a:cubicBezTo>
                    <a:pt x="307" y="642"/>
                    <a:pt x="607" y="1275"/>
                    <a:pt x="874" y="1509"/>
                  </a:cubicBezTo>
                  <a:cubicBezTo>
                    <a:pt x="1102" y="1714"/>
                    <a:pt x="1502" y="1764"/>
                    <a:pt x="1742" y="1764"/>
                  </a:cubicBezTo>
                  <a:cubicBezTo>
                    <a:pt x="1853" y="1764"/>
                    <a:pt x="1931" y="1753"/>
                    <a:pt x="1941" y="1742"/>
                  </a:cubicBezTo>
                  <a:cubicBezTo>
                    <a:pt x="1975" y="1676"/>
                    <a:pt x="1975" y="909"/>
                    <a:pt x="1641" y="608"/>
                  </a:cubicBezTo>
                  <a:cubicBezTo>
                    <a:pt x="1408" y="408"/>
                    <a:pt x="874" y="175"/>
                    <a:pt x="440" y="75"/>
                  </a:cubicBezTo>
                  <a:cubicBezTo>
                    <a:pt x="296" y="26"/>
                    <a:pt x="190" y="0"/>
                    <a:pt x="1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0" name="Google Shape;2460;p28"/>
            <p:cNvSpPr/>
            <p:nvPr/>
          </p:nvSpPr>
          <p:spPr>
            <a:xfrm>
              <a:off x="3632775" y="3790225"/>
              <a:ext cx="50525" cy="43225"/>
            </a:xfrm>
            <a:custGeom>
              <a:avLst/>
              <a:gdLst/>
              <a:ahLst/>
              <a:cxnLst/>
              <a:rect l="l" t="t" r="r" b="b"/>
              <a:pathLst>
                <a:path w="2021" h="1729" extrusionOk="0">
                  <a:moveTo>
                    <a:pt x="1878" y="0"/>
                  </a:moveTo>
                  <a:cubicBezTo>
                    <a:pt x="1810" y="0"/>
                    <a:pt x="1708" y="19"/>
                    <a:pt x="1568" y="51"/>
                  </a:cubicBezTo>
                  <a:cubicBezTo>
                    <a:pt x="1168" y="185"/>
                    <a:pt x="634" y="351"/>
                    <a:pt x="367" y="551"/>
                  </a:cubicBezTo>
                  <a:cubicBezTo>
                    <a:pt x="33" y="852"/>
                    <a:pt x="0" y="1652"/>
                    <a:pt x="33" y="1686"/>
                  </a:cubicBezTo>
                  <a:cubicBezTo>
                    <a:pt x="48" y="1700"/>
                    <a:pt x="202" y="1729"/>
                    <a:pt x="401" y="1729"/>
                  </a:cubicBezTo>
                  <a:cubicBezTo>
                    <a:pt x="648" y="1729"/>
                    <a:pt x="964" y="1685"/>
                    <a:pt x="1168" y="1519"/>
                  </a:cubicBezTo>
                  <a:cubicBezTo>
                    <a:pt x="1401" y="1285"/>
                    <a:pt x="1735" y="652"/>
                    <a:pt x="1901" y="285"/>
                  </a:cubicBezTo>
                  <a:cubicBezTo>
                    <a:pt x="2014" y="81"/>
                    <a:pt x="2020" y="0"/>
                    <a:pt x="187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1" name="Google Shape;2461;p28"/>
            <p:cNvSpPr/>
            <p:nvPr/>
          </p:nvSpPr>
          <p:spPr>
            <a:xfrm>
              <a:off x="3728675" y="4679200"/>
              <a:ext cx="47925" cy="45825"/>
            </a:xfrm>
            <a:custGeom>
              <a:avLst/>
              <a:gdLst/>
              <a:ahLst/>
              <a:cxnLst/>
              <a:rect l="l" t="t" r="r" b="b"/>
              <a:pathLst>
                <a:path w="1917" h="1833" extrusionOk="0">
                  <a:moveTo>
                    <a:pt x="1810" y="1"/>
                  </a:moveTo>
                  <a:cubicBezTo>
                    <a:pt x="1746" y="1"/>
                    <a:pt x="1643" y="33"/>
                    <a:pt x="1501" y="84"/>
                  </a:cubicBezTo>
                  <a:cubicBezTo>
                    <a:pt x="1068" y="184"/>
                    <a:pt x="567" y="451"/>
                    <a:pt x="334" y="685"/>
                  </a:cubicBezTo>
                  <a:cubicBezTo>
                    <a:pt x="0" y="985"/>
                    <a:pt x="67" y="1785"/>
                    <a:pt x="134" y="1819"/>
                  </a:cubicBezTo>
                  <a:cubicBezTo>
                    <a:pt x="142" y="1827"/>
                    <a:pt x="190" y="1833"/>
                    <a:pt x="263" y="1833"/>
                  </a:cubicBezTo>
                  <a:cubicBezTo>
                    <a:pt x="495" y="1833"/>
                    <a:pt x="973" y="1772"/>
                    <a:pt x="1201" y="1519"/>
                  </a:cubicBezTo>
                  <a:cubicBezTo>
                    <a:pt x="1401" y="1318"/>
                    <a:pt x="1668" y="685"/>
                    <a:pt x="1835" y="284"/>
                  </a:cubicBezTo>
                  <a:cubicBezTo>
                    <a:pt x="1917" y="80"/>
                    <a:pt x="1911" y="1"/>
                    <a:pt x="18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2" name="Google Shape;2462;p28"/>
            <p:cNvSpPr/>
            <p:nvPr/>
          </p:nvSpPr>
          <p:spPr>
            <a:xfrm>
              <a:off x="3648600" y="4535975"/>
              <a:ext cx="64250" cy="30050"/>
            </a:xfrm>
            <a:custGeom>
              <a:avLst/>
              <a:gdLst/>
              <a:ahLst/>
              <a:cxnLst/>
              <a:rect l="l" t="t" r="r" b="b"/>
              <a:pathLst>
                <a:path w="2570" h="1202" extrusionOk="0">
                  <a:moveTo>
                    <a:pt x="1548" y="1"/>
                  </a:moveTo>
                  <a:cubicBezTo>
                    <a:pt x="1222" y="1"/>
                    <a:pt x="794" y="65"/>
                    <a:pt x="435" y="176"/>
                  </a:cubicBezTo>
                  <a:cubicBezTo>
                    <a:pt x="34" y="309"/>
                    <a:pt x="1" y="376"/>
                    <a:pt x="268" y="543"/>
                  </a:cubicBezTo>
                  <a:cubicBezTo>
                    <a:pt x="601" y="810"/>
                    <a:pt x="1202" y="1177"/>
                    <a:pt x="1535" y="1177"/>
                  </a:cubicBezTo>
                  <a:cubicBezTo>
                    <a:pt x="1588" y="1194"/>
                    <a:pt x="1645" y="1202"/>
                    <a:pt x="1704" y="1202"/>
                  </a:cubicBezTo>
                  <a:cubicBezTo>
                    <a:pt x="2092" y="1202"/>
                    <a:pt x="2569" y="868"/>
                    <a:pt x="2569" y="810"/>
                  </a:cubicBezTo>
                  <a:cubicBezTo>
                    <a:pt x="2569" y="743"/>
                    <a:pt x="2169" y="76"/>
                    <a:pt x="1735" y="9"/>
                  </a:cubicBezTo>
                  <a:cubicBezTo>
                    <a:pt x="1678" y="3"/>
                    <a:pt x="1615" y="1"/>
                    <a:pt x="15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3" name="Google Shape;2463;p28"/>
            <p:cNvSpPr/>
            <p:nvPr/>
          </p:nvSpPr>
          <p:spPr>
            <a:xfrm>
              <a:off x="3698650" y="4327975"/>
              <a:ext cx="55650" cy="38975"/>
            </a:xfrm>
            <a:custGeom>
              <a:avLst/>
              <a:gdLst/>
              <a:ahLst/>
              <a:cxnLst/>
              <a:rect l="l" t="t" r="r" b="b"/>
              <a:pathLst>
                <a:path w="2226" h="1559" extrusionOk="0">
                  <a:moveTo>
                    <a:pt x="2075" y="0"/>
                  </a:moveTo>
                  <a:cubicBezTo>
                    <a:pt x="2032" y="0"/>
                    <a:pt x="1975" y="8"/>
                    <a:pt x="1902" y="23"/>
                  </a:cubicBezTo>
                  <a:cubicBezTo>
                    <a:pt x="1501" y="123"/>
                    <a:pt x="834" y="223"/>
                    <a:pt x="534" y="457"/>
                  </a:cubicBezTo>
                  <a:cubicBezTo>
                    <a:pt x="167" y="690"/>
                    <a:pt x="0" y="1391"/>
                    <a:pt x="34" y="1424"/>
                  </a:cubicBezTo>
                  <a:cubicBezTo>
                    <a:pt x="54" y="1466"/>
                    <a:pt x="360" y="1559"/>
                    <a:pt x="676" y="1559"/>
                  </a:cubicBezTo>
                  <a:cubicBezTo>
                    <a:pt x="867" y="1559"/>
                    <a:pt x="1063" y="1525"/>
                    <a:pt x="1201" y="1424"/>
                  </a:cubicBezTo>
                  <a:cubicBezTo>
                    <a:pt x="1501" y="1224"/>
                    <a:pt x="1835" y="757"/>
                    <a:pt x="2035" y="390"/>
                  </a:cubicBezTo>
                  <a:cubicBezTo>
                    <a:pt x="2191" y="104"/>
                    <a:pt x="2226" y="0"/>
                    <a:pt x="207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4" name="Google Shape;2464;p28"/>
            <p:cNvSpPr/>
            <p:nvPr/>
          </p:nvSpPr>
          <p:spPr>
            <a:xfrm>
              <a:off x="3700325" y="4049150"/>
              <a:ext cx="63400" cy="30800"/>
            </a:xfrm>
            <a:custGeom>
              <a:avLst/>
              <a:gdLst/>
              <a:ahLst/>
              <a:cxnLst/>
              <a:rect l="l" t="t" r="r" b="b"/>
              <a:pathLst>
                <a:path w="2536" h="1232" extrusionOk="0">
                  <a:moveTo>
                    <a:pt x="1193" y="0"/>
                  </a:moveTo>
                  <a:cubicBezTo>
                    <a:pt x="1033" y="0"/>
                    <a:pt x="885" y="11"/>
                    <a:pt x="767" y="35"/>
                  </a:cubicBezTo>
                  <a:cubicBezTo>
                    <a:pt x="334" y="168"/>
                    <a:pt x="0" y="869"/>
                    <a:pt x="0" y="935"/>
                  </a:cubicBezTo>
                  <a:cubicBezTo>
                    <a:pt x="0" y="964"/>
                    <a:pt x="479" y="1231"/>
                    <a:pt x="889" y="1231"/>
                  </a:cubicBezTo>
                  <a:cubicBezTo>
                    <a:pt x="963" y="1231"/>
                    <a:pt x="1035" y="1223"/>
                    <a:pt x="1101" y="1202"/>
                  </a:cubicBezTo>
                  <a:cubicBezTo>
                    <a:pt x="1434" y="1136"/>
                    <a:pt x="1968" y="669"/>
                    <a:pt x="2302" y="435"/>
                  </a:cubicBezTo>
                  <a:cubicBezTo>
                    <a:pt x="2535" y="202"/>
                    <a:pt x="2502" y="168"/>
                    <a:pt x="2102" y="102"/>
                  </a:cubicBezTo>
                  <a:cubicBezTo>
                    <a:pt x="1822" y="37"/>
                    <a:pt x="1486" y="0"/>
                    <a:pt x="11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5" name="Google Shape;2465;p28"/>
            <p:cNvSpPr/>
            <p:nvPr/>
          </p:nvSpPr>
          <p:spPr>
            <a:xfrm>
              <a:off x="3747025" y="3580900"/>
              <a:ext cx="64225" cy="31200"/>
            </a:xfrm>
            <a:custGeom>
              <a:avLst/>
              <a:gdLst/>
              <a:ahLst/>
              <a:cxnLst/>
              <a:rect l="l" t="t" r="r" b="b"/>
              <a:pathLst>
                <a:path w="2569" h="1248" extrusionOk="0">
                  <a:moveTo>
                    <a:pt x="1211" y="0"/>
                  </a:moveTo>
                  <a:cubicBezTo>
                    <a:pt x="1044" y="0"/>
                    <a:pt x="890" y="15"/>
                    <a:pt x="767" y="51"/>
                  </a:cubicBezTo>
                  <a:cubicBezTo>
                    <a:pt x="334" y="185"/>
                    <a:pt x="0" y="885"/>
                    <a:pt x="0" y="919"/>
                  </a:cubicBezTo>
                  <a:cubicBezTo>
                    <a:pt x="0" y="975"/>
                    <a:pt x="480" y="1248"/>
                    <a:pt x="890" y="1248"/>
                  </a:cubicBezTo>
                  <a:cubicBezTo>
                    <a:pt x="964" y="1248"/>
                    <a:pt x="1035" y="1239"/>
                    <a:pt x="1101" y="1219"/>
                  </a:cubicBezTo>
                  <a:cubicBezTo>
                    <a:pt x="1434" y="1119"/>
                    <a:pt x="1968" y="685"/>
                    <a:pt x="2302" y="418"/>
                  </a:cubicBezTo>
                  <a:cubicBezTo>
                    <a:pt x="2569" y="218"/>
                    <a:pt x="2502" y="185"/>
                    <a:pt x="2102" y="85"/>
                  </a:cubicBezTo>
                  <a:cubicBezTo>
                    <a:pt x="1827" y="43"/>
                    <a:pt x="1500" y="0"/>
                    <a:pt x="1211"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6" name="Google Shape;2466;p28"/>
            <p:cNvSpPr/>
            <p:nvPr/>
          </p:nvSpPr>
          <p:spPr>
            <a:xfrm>
              <a:off x="3798725" y="3332800"/>
              <a:ext cx="63400" cy="30800"/>
            </a:xfrm>
            <a:custGeom>
              <a:avLst/>
              <a:gdLst/>
              <a:ahLst/>
              <a:cxnLst/>
              <a:rect l="l" t="t" r="r" b="b"/>
              <a:pathLst>
                <a:path w="2536" h="1232" extrusionOk="0">
                  <a:moveTo>
                    <a:pt x="1168" y="0"/>
                  </a:moveTo>
                  <a:cubicBezTo>
                    <a:pt x="1004" y="0"/>
                    <a:pt x="852" y="11"/>
                    <a:pt x="734" y="35"/>
                  </a:cubicBezTo>
                  <a:cubicBezTo>
                    <a:pt x="334" y="168"/>
                    <a:pt x="0" y="869"/>
                    <a:pt x="0" y="936"/>
                  </a:cubicBezTo>
                  <a:cubicBezTo>
                    <a:pt x="0" y="964"/>
                    <a:pt x="479" y="1232"/>
                    <a:pt x="869" y="1232"/>
                  </a:cubicBezTo>
                  <a:cubicBezTo>
                    <a:pt x="939" y="1232"/>
                    <a:pt x="1006" y="1223"/>
                    <a:pt x="1068" y="1202"/>
                  </a:cubicBezTo>
                  <a:cubicBezTo>
                    <a:pt x="1401" y="1102"/>
                    <a:pt x="1935" y="669"/>
                    <a:pt x="2268" y="435"/>
                  </a:cubicBezTo>
                  <a:cubicBezTo>
                    <a:pt x="2535" y="202"/>
                    <a:pt x="2502" y="168"/>
                    <a:pt x="2068" y="102"/>
                  </a:cubicBezTo>
                  <a:cubicBezTo>
                    <a:pt x="1810" y="37"/>
                    <a:pt x="1468" y="0"/>
                    <a:pt x="116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7" name="Google Shape;2467;p28"/>
            <p:cNvSpPr/>
            <p:nvPr/>
          </p:nvSpPr>
          <p:spPr>
            <a:xfrm>
              <a:off x="3657700" y="3898350"/>
              <a:ext cx="51800" cy="39725"/>
            </a:xfrm>
            <a:custGeom>
              <a:avLst/>
              <a:gdLst/>
              <a:ahLst/>
              <a:cxnLst/>
              <a:rect l="l" t="t" r="r" b="b"/>
              <a:pathLst>
                <a:path w="2072" h="1589" extrusionOk="0">
                  <a:moveTo>
                    <a:pt x="156" y="0"/>
                  </a:moveTo>
                  <a:cubicBezTo>
                    <a:pt x="0" y="0"/>
                    <a:pt x="16" y="77"/>
                    <a:pt x="137" y="296"/>
                  </a:cubicBezTo>
                  <a:cubicBezTo>
                    <a:pt x="337" y="663"/>
                    <a:pt x="671" y="1230"/>
                    <a:pt x="904" y="1397"/>
                  </a:cubicBezTo>
                  <a:cubicBezTo>
                    <a:pt x="1105" y="1547"/>
                    <a:pt x="1380" y="1589"/>
                    <a:pt x="1609" y="1589"/>
                  </a:cubicBezTo>
                  <a:cubicBezTo>
                    <a:pt x="1838" y="1589"/>
                    <a:pt x="2022" y="1547"/>
                    <a:pt x="2039" y="1530"/>
                  </a:cubicBezTo>
                  <a:cubicBezTo>
                    <a:pt x="2072" y="1497"/>
                    <a:pt x="2039" y="696"/>
                    <a:pt x="1672" y="463"/>
                  </a:cubicBezTo>
                  <a:cubicBezTo>
                    <a:pt x="1371" y="296"/>
                    <a:pt x="838" y="129"/>
                    <a:pt x="404" y="29"/>
                  </a:cubicBezTo>
                  <a:cubicBezTo>
                    <a:pt x="295" y="11"/>
                    <a:pt x="214" y="0"/>
                    <a:pt x="1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8" name="Google Shape;2468;p28"/>
            <p:cNvSpPr/>
            <p:nvPr/>
          </p:nvSpPr>
          <p:spPr>
            <a:xfrm>
              <a:off x="3714800" y="3468875"/>
              <a:ext cx="52250" cy="39725"/>
            </a:xfrm>
            <a:custGeom>
              <a:avLst/>
              <a:gdLst/>
              <a:ahLst/>
              <a:cxnLst/>
              <a:rect l="l" t="t" r="r" b="b"/>
              <a:pathLst>
                <a:path w="2090" h="1589" extrusionOk="0">
                  <a:moveTo>
                    <a:pt x="167" y="0"/>
                  </a:moveTo>
                  <a:cubicBezTo>
                    <a:pt x="2" y="0"/>
                    <a:pt x="0" y="77"/>
                    <a:pt x="122" y="296"/>
                  </a:cubicBezTo>
                  <a:cubicBezTo>
                    <a:pt x="355" y="663"/>
                    <a:pt x="722" y="1230"/>
                    <a:pt x="922" y="1397"/>
                  </a:cubicBezTo>
                  <a:cubicBezTo>
                    <a:pt x="1106" y="1547"/>
                    <a:pt x="1381" y="1589"/>
                    <a:pt x="1614" y="1589"/>
                  </a:cubicBezTo>
                  <a:cubicBezTo>
                    <a:pt x="1848" y="1589"/>
                    <a:pt x="2040" y="1547"/>
                    <a:pt x="2056" y="1530"/>
                  </a:cubicBezTo>
                  <a:cubicBezTo>
                    <a:pt x="2090" y="1497"/>
                    <a:pt x="2056" y="696"/>
                    <a:pt x="1689" y="463"/>
                  </a:cubicBezTo>
                  <a:cubicBezTo>
                    <a:pt x="1389" y="296"/>
                    <a:pt x="855" y="129"/>
                    <a:pt x="422" y="29"/>
                  </a:cubicBezTo>
                  <a:cubicBezTo>
                    <a:pt x="313" y="11"/>
                    <a:pt x="229" y="0"/>
                    <a:pt x="167"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9" name="Google Shape;2469;p28"/>
            <p:cNvSpPr/>
            <p:nvPr/>
          </p:nvSpPr>
          <p:spPr>
            <a:xfrm>
              <a:off x="3789475" y="3143250"/>
              <a:ext cx="52625" cy="40125"/>
            </a:xfrm>
            <a:custGeom>
              <a:avLst/>
              <a:gdLst/>
              <a:ahLst/>
              <a:cxnLst/>
              <a:rect l="l" t="t" r="r" b="b"/>
              <a:pathLst>
                <a:path w="2105" h="1605" extrusionOk="0">
                  <a:moveTo>
                    <a:pt x="155" y="1"/>
                  </a:moveTo>
                  <a:cubicBezTo>
                    <a:pt x="1" y="1"/>
                    <a:pt x="19" y="89"/>
                    <a:pt x="137" y="278"/>
                  </a:cubicBezTo>
                  <a:cubicBezTo>
                    <a:pt x="404" y="679"/>
                    <a:pt x="737" y="1246"/>
                    <a:pt x="937" y="1413"/>
                  </a:cubicBezTo>
                  <a:cubicBezTo>
                    <a:pt x="1121" y="1563"/>
                    <a:pt x="1396" y="1604"/>
                    <a:pt x="1629" y="1604"/>
                  </a:cubicBezTo>
                  <a:cubicBezTo>
                    <a:pt x="1863" y="1604"/>
                    <a:pt x="2055" y="1563"/>
                    <a:pt x="2071" y="1546"/>
                  </a:cubicBezTo>
                  <a:cubicBezTo>
                    <a:pt x="2105" y="1513"/>
                    <a:pt x="2071" y="712"/>
                    <a:pt x="1671" y="445"/>
                  </a:cubicBezTo>
                  <a:cubicBezTo>
                    <a:pt x="1404" y="278"/>
                    <a:pt x="837" y="112"/>
                    <a:pt x="437" y="45"/>
                  </a:cubicBezTo>
                  <a:cubicBezTo>
                    <a:pt x="310" y="16"/>
                    <a:pt x="218" y="1"/>
                    <a:pt x="1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0" name="Google Shape;2470;p28"/>
            <p:cNvSpPr/>
            <p:nvPr/>
          </p:nvSpPr>
          <p:spPr>
            <a:xfrm>
              <a:off x="3631100" y="4037075"/>
              <a:ext cx="48250" cy="45825"/>
            </a:xfrm>
            <a:custGeom>
              <a:avLst/>
              <a:gdLst/>
              <a:ahLst/>
              <a:cxnLst/>
              <a:rect l="l" t="t" r="r" b="b"/>
              <a:pathLst>
                <a:path w="1930" h="1833" extrusionOk="0">
                  <a:moveTo>
                    <a:pt x="1834" y="1"/>
                  </a:moveTo>
                  <a:cubicBezTo>
                    <a:pt x="1774" y="1"/>
                    <a:pt x="1677" y="32"/>
                    <a:pt x="1535" y="84"/>
                  </a:cubicBezTo>
                  <a:cubicBezTo>
                    <a:pt x="1101" y="184"/>
                    <a:pt x="601" y="451"/>
                    <a:pt x="334" y="685"/>
                  </a:cubicBezTo>
                  <a:cubicBezTo>
                    <a:pt x="0" y="985"/>
                    <a:pt x="100" y="1785"/>
                    <a:pt x="134" y="1819"/>
                  </a:cubicBezTo>
                  <a:cubicBezTo>
                    <a:pt x="142" y="1827"/>
                    <a:pt x="192" y="1833"/>
                    <a:pt x="268" y="1833"/>
                  </a:cubicBezTo>
                  <a:cubicBezTo>
                    <a:pt x="509" y="1833"/>
                    <a:pt x="1007" y="1772"/>
                    <a:pt x="1235" y="1519"/>
                  </a:cubicBezTo>
                  <a:cubicBezTo>
                    <a:pt x="1435" y="1318"/>
                    <a:pt x="1702" y="651"/>
                    <a:pt x="1868" y="284"/>
                  </a:cubicBezTo>
                  <a:cubicBezTo>
                    <a:pt x="1930" y="80"/>
                    <a:pt x="1928" y="1"/>
                    <a:pt x="18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1" name="Google Shape;2471;p28"/>
            <p:cNvSpPr/>
            <p:nvPr/>
          </p:nvSpPr>
          <p:spPr>
            <a:xfrm>
              <a:off x="3790375" y="3384525"/>
              <a:ext cx="308575" cy="1645375"/>
            </a:xfrm>
            <a:custGeom>
              <a:avLst/>
              <a:gdLst/>
              <a:ahLst/>
              <a:cxnLst/>
              <a:rect l="l" t="t" r="r" b="b"/>
              <a:pathLst>
                <a:path w="12343" h="65815" fill="none" extrusionOk="0">
                  <a:moveTo>
                    <a:pt x="12343" y="1"/>
                  </a:moveTo>
                  <a:cubicBezTo>
                    <a:pt x="12343" y="1"/>
                    <a:pt x="1068" y="21850"/>
                    <a:pt x="1" y="65815"/>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2" name="Google Shape;2472;p28"/>
            <p:cNvSpPr/>
            <p:nvPr/>
          </p:nvSpPr>
          <p:spPr>
            <a:xfrm>
              <a:off x="3534350" y="3032625"/>
              <a:ext cx="353625" cy="1996450"/>
            </a:xfrm>
            <a:custGeom>
              <a:avLst/>
              <a:gdLst/>
              <a:ahLst/>
              <a:cxnLst/>
              <a:rect l="l" t="t" r="r" b="b"/>
              <a:pathLst>
                <a:path w="14145" h="79858" fill="none" extrusionOk="0">
                  <a:moveTo>
                    <a:pt x="10275" y="79857"/>
                  </a:moveTo>
                  <a:cubicBezTo>
                    <a:pt x="1" y="38661"/>
                    <a:pt x="14144" y="0"/>
                    <a:pt x="14144"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3" name="Google Shape;2473;p28"/>
            <p:cNvSpPr/>
            <p:nvPr/>
          </p:nvSpPr>
          <p:spPr>
            <a:xfrm>
              <a:off x="3791200" y="4011650"/>
              <a:ext cx="297750" cy="1017425"/>
            </a:xfrm>
            <a:custGeom>
              <a:avLst/>
              <a:gdLst/>
              <a:ahLst/>
              <a:cxnLst/>
              <a:rect l="l" t="t" r="r" b="b"/>
              <a:pathLst>
                <a:path w="11910" h="40697" fill="none" extrusionOk="0">
                  <a:moveTo>
                    <a:pt x="11909" y="0"/>
                  </a:moveTo>
                  <a:cubicBezTo>
                    <a:pt x="11909" y="0"/>
                    <a:pt x="8974" y="14211"/>
                    <a:pt x="1" y="4069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4" name="Google Shape;2474;p28"/>
            <p:cNvSpPr/>
            <p:nvPr/>
          </p:nvSpPr>
          <p:spPr>
            <a:xfrm>
              <a:off x="3415100" y="4094200"/>
              <a:ext cx="376125" cy="935700"/>
            </a:xfrm>
            <a:custGeom>
              <a:avLst/>
              <a:gdLst/>
              <a:ahLst/>
              <a:cxnLst/>
              <a:rect l="l" t="t" r="r" b="b"/>
              <a:pathLst>
                <a:path w="15045" h="37428" fill="none" extrusionOk="0">
                  <a:moveTo>
                    <a:pt x="1" y="1"/>
                  </a:moveTo>
                  <a:cubicBezTo>
                    <a:pt x="1" y="1"/>
                    <a:pt x="1902" y="20782"/>
                    <a:pt x="15045" y="3742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5" name="Google Shape;2475;p28"/>
            <p:cNvSpPr/>
            <p:nvPr/>
          </p:nvSpPr>
          <p:spPr>
            <a:xfrm>
              <a:off x="3579400" y="3682250"/>
              <a:ext cx="211000" cy="1346825"/>
            </a:xfrm>
            <a:custGeom>
              <a:avLst/>
              <a:gdLst/>
              <a:ahLst/>
              <a:cxnLst/>
              <a:rect l="l" t="t" r="r" b="b"/>
              <a:pathLst>
                <a:path w="8440" h="53873" fill="none" extrusionOk="0">
                  <a:moveTo>
                    <a:pt x="2469" y="0"/>
                  </a:moveTo>
                  <a:cubicBezTo>
                    <a:pt x="2469" y="0"/>
                    <a:pt x="0" y="32557"/>
                    <a:pt x="8440" y="53872"/>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6" name="Google Shape;2476;p28"/>
            <p:cNvSpPr/>
            <p:nvPr/>
          </p:nvSpPr>
          <p:spPr>
            <a:xfrm>
              <a:off x="3757850" y="4761350"/>
              <a:ext cx="267725" cy="275225"/>
            </a:xfrm>
            <a:custGeom>
              <a:avLst/>
              <a:gdLst/>
              <a:ahLst/>
              <a:cxnLst/>
              <a:rect l="l" t="t" r="r" b="b"/>
              <a:pathLst>
                <a:path w="10709" h="11009" extrusionOk="0">
                  <a:moveTo>
                    <a:pt x="10375" y="1"/>
                  </a:moveTo>
                  <a:lnTo>
                    <a:pt x="10375" y="1"/>
                  </a:lnTo>
                  <a:cubicBezTo>
                    <a:pt x="7740" y="568"/>
                    <a:pt x="3703" y="3003"/>
                    <a:pt x="1869" y="4904"/>
                  </a:cubicBezTo>
                  <a:cubicBezTo>
                    <a:pt x="1" y="6839"/>
                    <a:pt x="368" y="8373"/>
                    <a:pt x="801" y="11008"/>
                  </a:cubicBezTo>
                  <a:cubicBezTo>
                    <a:pt x="3570" y="10975"/>
                    <a:pt x="4871" y="10975"/>
                    <a:pt x="6705" y="8874"/>
                  </a:cubicBezTo>
                  <a:cubicBezTo>
                    <a:pt x="8507" y="6805"/>
                    <a:pt x="10708" y="2736"/>
                    <a:pt x="10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7" name="Google Shape;2477;p28"/>
            <p:cNvSpPr/>
            <p:nvPr/>
          </p:nvSpPr>
          <p:spPr>
            <a:xfrm>
              <a:off x="3792875" y="4821400"/>
              <a:ext cx="177650" cy="197650"/>
            </a:xfrm>
            <a:custGeom>
              <a:avLst/>
              <a:gdLst/>
              <a:ahLst/>
              <a:cxnLst/>
              <a:rect l="l" t="t" r="r" b="b"/>
              <a:pathLst>
                <a:path w="7106" h="7906" fill="none" extrusionOk="0">
                  <a:moveTo>
                    <a:pt x="7106" y="0"/>
                  </a:moveTo>
                  <a:cubicBezTo>
                    <a:pt x="6739" y="467"/>
                    <a:pt x="1" y="7906"/>
                    <a:pt x="1" y="790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8" name="Google Shape;2478;p28"/>
            <p:cNvSpPr/>
            <p:nvPr/>
          </p:nvSpPr>
          <p:spPr>
            <a:xfrm>
              <a:off x="3508500" y="4787200"/>
              <a:ext cx="277725" cy="253850"/>
            </a:xfrm>
            <a:custGeom>
              <a:avLst/>
              <a:gdLst/>
              <a:ahLst/>
              <a:cxnLst/>
              <a:rect l="l" t="t" r="r" b="b"/>
              <a:pathLst>
                <a:path w="11109" h="10154" extrusionOk="0">
                  <a:moveTo>
                    <a:pt x="101" y="1"/>
                  </a:moveTo>
                  <a:lnTo>
                    <a:pt x="101" y="1"/>
                  </a:lnTo>
                  <a:cubicBezTo>
                    <a:pt x="1" y="2769"/>
                    <a:pt x="2636" y="6539"/>
                    <a:pt x="4638" y="8473"/>
                  </a:cubicBezTo>
                  <a:cubicBezTo>
                    <a:pt x="6036" y="9802"/>
                    <a:pt x="7109" y="10153"/>
                    <a:pt x="8562" y="10153"/>
                  </a:cubicBezTo>
                  <a:cubicBezTo>
                    <a:pt x="9188" y="10153"/>
                    <a:pt x="9885" y="10088"/>
                    <a:pt x="10709" y="10008"/>
                  </a:cubicBezTo>
                  <a:cubicBezTo>
                    <a:pt x="10875" y="7339"/>
                    <a:pt x="11109" y="5771"/>
                    <a:pt x="9041" y="4037"/>
                  </a:cubicBezTo>
                  <a:cubicBezTo>
                    <a:pt x="7006" y="2302"/>
                    <a:pt x="2770" y="334"/>
                    <a:pt x="1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9" name="Google Shape;2479;p28"/>
            <p:cNvSpPr/>
            <p:nvPr/>
          </p:nvSpPr>
          <p:spPr>
            <a:xfrm>
              <a:off x="3562725" y="4842250"/>
              <a:ext cx="196000" cy="178475"/>
            </a:xfrm>
            <a:custGeom>
              <a:avLst/>
              <a:gdLst/>
              <a:ahLst/>
              <a:cxnLst/>
              <a:rect l="l" t="t" r="r" b="b"/>
              <a:pathLst>
                <a:path w="7840" h="7139" fill="none" extrusionOk="0">
                  <a:moveTo>
                    <a:pt x="0" y="0"/>
                  </a:moveTo>
                  <a:cubicBezTo>
                    <a:pt x="434" y="434"/>
                    <a:pt x="7839" y="7139"/>
                    <a:pt x="7839" y="7139"/>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0" name="Google Shape;2480;p28"/>
            <p:cNvSpPr/>
            <p:nvPr/>
          </p:nvSpPr>
          <p:spPr>
            <a:xfrm>
              <a:off x="3480150" y="3518800"/>
              <a:ext cx="331925" cy="316475"/>
            </a:xfrm>
            <a:custGeom>
              <a:avLst/>
              <a:gdLst/>
              <a:ahLst/>
              <a:cxnLst/>
              <a:rect l="l" t="t" r="r" b="b"/>
              <a:pathLst>
                <a:path w="13277" h="12659" extrusionOk="0">
                  <a:moveTo>
                    <a:pt x="6088" y="0"/>
                  </a:moveTo>
                  <a:cubicBezTo>
                    <a:pt x="5661" y="0"/>
                    <a:pt x="5217" y="175"/>
                    <a:pt x="4904" y="467"/>
                  </a:cubicBezTo>
                  <a:cubicBezTo>
                    <a:pt x="4337" y="968"/>
                    <a:pt x="4137" y="1668"/>
                    <a:pt x="4137" y="2369"/>
                  </a:cubicBezTo>
                  <a:cubicBezTo>
                    <a:pt x="4115" y="2805"/>
                    <a:pt x="4193" y="3256"/>
                    <a:pt x="4297" y="3702"/>
                  </a:cubicBezTo>
                  <a:lnTo>
                    <a:pt x="4297" y="3702"/>
                  </a:lnTo>
                  <a:cubicBezTo>
                    <a:pt x="4247" y="3636"/>
                    <a:pt x="4183" y="3580"/>
                    <a:pt x="4104" y="3536"/>
                  </a:cubicBezTo>
                  <a:cubicBezTo>
                    <a:pt x="3770" y="3369"/>
                    <a:pt x="3403" y="3336"/>
                    <a:pt x="3003" y="3336"/>
                  </a:cubicBezTo>
                  <a:cubicBezTo>
                    <a:pt x="2803" y="3336"/>
                    <a:pt x="2594" y="3319"/>
                    <a:pt x="2386" y="3319"/>
                  </a:cubicBezTo>
                  <a:cubicBezTo>
                    <a:pt x="2177" y="3319"/>
                    <a:pt x="1969" y="3336"/>
                    <a:pt x="1769" y="3403"/>
                  </a:cubicBezTo>
                  <a:cubicBezTo>
                    <a:pt x="1335" y="3536"/>
                    <a:pt x="968" y="3836"/>
                    <a:pt x="901" y="4237"/>
                  </a:cubicBezTo>
                  <a:cubicBezTo>
                    <a:pt x="768" y="4737"/>
                    <a:pt x="1102" y="5237"/>
                    <a:pt x="1468" y="5638"/>
                  </a:cubicBezTo>
                  <a:cubicBezTo>
                    <a:pt x="2069" y="6238"/>
                    <a:pt x="2769" y="6672"/>
                    <a:pt x="3570" y="6972"/>
                  </a:cubicBezTo>
                  <a:cubicBezTo>
                    <a:pt x="2569" y="7039"/>
                    <a:pt x="1502" y="7372"/>
                    <a:pt x="835" y="8139"/>
                  </a:cubicBezTo>
                  <a:cubicBezTo>
                    <a:pt x="168" y="8873"/>
                    <a:pt x="1" y="10141"/>
                    <a:pt x="668" y="10875"/>
                  </a:cubicBezTo>
                  <a:cubicBezTo>
                    <a:pt x="1037" y="11264"/>
                    <a:pt x="1557" y="11439"/>
                    <a:pt x="2081" y="11439"/>
                  </a:cubicBezTo>
                  <a:cubicBezTo>
                    <a:pt x="2410" y="11439"/>
                    <a:pt x="2740" y="11370"/>
                    <a:pt x="3036" y="11242"/>
                  </a:cubicBezTo>
                  <a:cubicBezTo>
                    <a:pt x="3723" y="10955"/>
                    <a:pt x="4238" y="10399"/>
                    <a:pt x="4645" y="9804"/>
                  </a:cubicBezTo>
                  <a:lnTo>
                    <a:pt x="4645" y="9804"/>
                  </a:lnTo>
                  <a:cubicBezTo>
                    <a:pt x="4428" y="10216"/>
                    <a:pt x="4364" y="10695"/>
                    <a:pt x="4471" y="11175"/>
                  </a:cubicBezTo>
                  <a:cubicBezTo>
                    <a:pt x="4637" y="11742"/>
                    <a:pt x="5004" y="12242"/>
                    <a:pt x="5538" y="12509"/>
                  </a:cubicBezTo>
                  <a:cubicBezTo>
                    <a:pt x="5771" y="12606"/>
                    <a:pt x="6004" y="12658"/>
                    <a:pt x="6238" y="12658"/>
                  </a:cubicBezTo>
                  <a:cubicBezTo>
                    <a:pt x="6405" y="12658"/>
                    <a:pt x="6572" y="12632"/>
                    <a:pt x="6739" y="12576"/>
                  </a:cubicBezTo>
                  <a:cubicBezTo>
                    <a:pt x="7306" y="12376"/>
                    <a:pt x="7673" y="11675"/>
                    <a:pt x="7673" y="11042"/>
                  </a:cubicBezTo>
                  <a:cubicBezTo>
                    <a:pt x="7740" y="10408"/>
                    <a:pt x="7573" y="9874"/>
                    <a:pt x="7306" y="9307"/>
                  </a:cubicBezTo>
                  <a:lnTo>
                    <a:pt x="7306" y="9307"/>
                  </a:lnTo>
                  <a:cubicBezTo>
                    <a:pt x="8107" y="10041"/>
                    <a:pt x="9107" y="10508"/>
                    <a:pt x="10175" y="10641"/>
                  </a:cubicBezTo>
                  <a:cubicBezTo>
                    <a:pt x="10275" y="10648"/>
                    <a:pt x="10375" y="10652"/>
                    <a:pt x="10474" y="10652"/>
                  </a:cubicBezTo>
                  <a:cubicBezTo>
                    <a:pt x="10873" y="10652"/>
                    <a:pt x="11262" y="10588"/>
                    <a:pt x="11609" y="10374"/>
                  </a:cubicBezTo>
                  <a:cubicBezTo>
                    <a:pt x="12176" y="10007"/>
                    <a:pt x="12443" y="9207"/>
                    <a:pt x="12243" y="8540"/>
                  </a:cubicBezTo>
                  <a:cubicBezTo>
                    <a:pt x="12009" y="7873"/>
                    <a:pt x="11476" y="7339"/>
                    <a:pt x="10842" y="7039"/>
                  </a:cubicBezTo>
                  <a:cubicBezTo>
                    <a:pt x="10241" y="6738"/>
                    <a:pt x="9608" y="6738"/>
                    <a:pt x="8907" y="6738"/>
                  </a:cubicBezTo>
                  <a:cubicBezTo>
                    <a:pt x="9641" y="6738"/>
                    <a:pt x="10442" y="6738"/>
                    <a:pt x="11175" y="6538"/>
                  </a:cubicBezTo>
                  <a:cubicBezTo>
                    <a:pt x="11943" y="6338"/>
                    <a:pt x="12643" y="5871"/>
                    <a:pt x="12977" y="5171"/>
                  </a:cubicBezTo>
                  <a:cubicBezTo>
                    <a:pt x="13277" y="4437"/>
                    <a:pt x="13110" y="3536"/>
                    <a:pt x="12443" y="3136"/>
                  </a:cubicBezTo>
                  <a:cubicBezTo>
                    <a:pt x="12199" y="2978"/>
                    <a:pt x="11929" y="2917"/>
                    <a:pt x="11647" y="2917"/>
                  </a:cubicBezTo>
                  <a:cubicBezTo>
                    <a:pt x="11156" y="2917"/>
                    <a:pt x="10628" y="3100"/>
                    <a:pt x="10141" y="3269"/>
                  </a:cubicBezTo>
                  <a:cubicBezTo>
                    <a:pt x="9174" y="3670"/>
                    <a:pt x="8107" y="4103"/>
                    <a:pt x="7239" y="4604"/>
                  </a:cubicBezTo>
                  <a:cubicBezTo>
                    <a:pt x="7740" y="3603"/>
                    <a:pt x="7840" y="2402"/>
                    <a:pt x="7506" y="1335"/>
                  </a:cubicBezTo>
                  <a:cubicBezTo>
                    <a:pt x="7406" y="868"/>
                    <a:pt x="7173" y="467"/>
                    <a:pt x="6806" y="200"/>
                  </a:cubicBezTo>
                  <a:cubicBezTo>
                    <a:pt x="6593" y="63"/>
                    <a:pt x="6344" y="0"/>
                    <a:pt x="60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1" name="Google Shape;2481;p28"/>
            <p:cNvSpPr/>
            <p:nvPr/>
          </p:nvSpPr>
          <p:spPr>
            <a:xfrm>
              <a:off x="3365900" y="3427325"/>
              <a:ext cx="545425" cy="511425"/>
            </a:xfrm>
            <a:custGeom>
              <a:avLst/>
              <a:gdLst/>
              <a:ahLst/>
              <a:cxnLst/>
              <a:rect l="l" t="t" r="r" b="b"/>
              <a:pathLst>
                <a:path w="21817" h="20457" extrusionOk="0">
                  <a:moveTo>
                    <a:pt x="3821" y="0"/>
                  </a:moveTo>
                  <a:cubicBezTo>
                    <a:pt x="3114" y="0"/>
                    <a:pt x="2811" y="701"/>
                    <a:pt x="3337" y="1858"/>
                  </a:cubicBezTo>
                  <a:cubicBezTo>
                    <a:pt x="4571" y="4560"/>
                    <a:pt x="6472" y="7128"/>
                    <a:pt x="8507" y="9063"/>
                  </a:cubicBezTo>
                  <a:cubicBezTo>
                    <a:pt x="8373" y="9197"/>
                    <a:pt x="8240" y="9297"/>
                    <a:pt x="8173" y="9397"/>
                  </a:cubicBezTo>
                  <a:cubicBezTo>
                    <a:pt x="7027" y="9071"/>
                    <a:pt x="5844" y="8836"/>
                    <a:pt x="4727" y="8836"/>
                  </a:cubicBezTo>
                  <a:cubicBezTo>
                    <a:pt x="3212" y="8836"/>
                    <a:pt x="1819" y="9269"/>
                    <a:pt x="801" y="10498"/>
                  </a:cubicBezTo>
                  <a:cubicBezTo>
                    <a:pt x="1" y="11398"/>
                    <a:pt x="334" y="12666"/>
                    <a:pt x="1635" y="12866"/>
                  </a:cubicBezTo>
                  <a:cubicBezTo>
                    <a:pt x="2303" y="12984"/>
                    <a:pt x="2982" y="13040"/>
                    <a:pt x="3659" y="13040"/>
                  </a:cubicBezTo>
                  <a:cubicBezTo>
                    <a:pt x="5080" y="13040"/>
                    <a:pt x="6496" y="12795"/>
                    <a:pt x="7806" y="12366"/>
                  </a:cubicBezTo>
                  <a:cubicBezTo>
                    <a:pt x="7873" y="12499"/>
                    <a:pt x="7973" y="12566"/>
                    <a:pt x="8073" y="12666"/>
                  </a:cubicBezTo>
                  <a:cubicBezTo>
                    <a:pt x="6906" y="14200"/>
                    <a:pt x="6072" y="16202"/>
                    <a:pt x="6472" y="18870"/>
                  </a:cubicBezTo>
                  <a:cubicBezTo>
                    <a:pt x="6610" y="19814"/>
                    <a:pt x="7034" y="20456"/>
                    <a:pt x="7482" y="20456"/>
                  </a:cubicBezTo>
                  <a:cubicBezTo>
                    <a:pt x="7682" y="20456"/>
                    <a:pt x="7887" y="20327"/>
                    <a:pt x="8073" y="20038"/>
                  </a:cubicBezTo>
                  <a:cubicBezTo>
                    <a:pt x="9307" y="18303"/>
                    <a:pt x="10075" y="15835"/>
                    <a:pt x="10475" y="13233"/>
                  </a:cubicBezTo>
                  <a:cubicBezTo>
                    <a:pt x="10542" y="13233"/>
                    <a:pt x="10675" y="13199"/>
                    <a:pt x="10742" y="13199"/>
                  </a:cubicBezTo>
                  <a:cubicBezTo>
                    <a:pt x="10842" y="13199"/>
                    <a:pt x="10875" y="13166"/>
                    <a:pt x="10975" y="13166"/>
                  </a:cubicBezTo>
                  <a:cubicBezTo>
                    <a:pt x="11843" y="15835"/>
                    <a:pt x="13344" y="18303"/>
                    <a:pt x="15412" y="19904"/>
                  </a:cubicBezTo>
                  <a:cubicBezTo>
                    <a:pt x="15713" y="20133"/>
                    <a:pt x="16013" y="20236"/>
                    <a:pt x="16291" y="20236"/>
                  </a:cubicBezTo>
                  <a:cubicBezTo>
                    <a:pt x="17027" y="20236"/>
                    <a:pt x="17617" y="19511"/>
                    <a:pt x="17713" y="18470"/>
                  </a:cubicBezTo>
                  <a:cubicBezTo>
                    <a:pt x="17980" y="15134"/>
                    <a:pt x="15812" y="13033"/>
                    <a:pt x="13310" y="11565"/>
                  </a:cubicBezTo>
                  <a:cubicBezTo>
                    <a:pt x="13377" y="11498"/>
                    <a:pt x="13410" y="11365"/>
                    <a:pt x="13510" y="11298"/>
                  </a:cubicBezTo>
                  <a:cubicBezTo>
                    <a:pt x="14431" y="11405"/>
                    <a:pt x="15373" y="11464"/>
                    <a:pt x="16315" y="11464"/>
                  </a:cubicBezTo>
                  <a:cubicBezTo>
                    <a:pt x="17728" y="11464"/>
                    <a:pt x="19141" y="11331"/>
                    <a:pt x="20482" y="11031"/>
                  </a:cubicBezTo>
                  <a:cubicBezTo>
                    <a:pt x="21816" y="10831"/>
                    <a:pt x="21816" y="9997"/>
                    <a:pt x="20816" y="9463"/>
                  </a:cubicBezTo>
                  <a:cubicBezTo>
                    <a:pt x="19833" y="8942"/>
                    <a:pt x="18745" y="8738"/>
                    <a:pt x="17629" y="8738"/>
                  </a:cubicBezTo>
                  <a:cubicBezTo>
                    <a:pt x="16319" y="8738"/>
                    <a:pt x="14971" y="9019"/>
                    <a:pt x="13711" y="9397"/>
                  </a:cubicBezTo>
                  <a:cubicBezTo>
                    <a:pt x="13644" y="9230"/>
                    <a:pt x="13544" y="9130"/>
                    <a:pt x="13410" y="8930"/>
                  </a:cubicBezTo>
                  <a:cubicBezTo>
                    <a:pt x="15412" y="7228"/>
                    <a:pt x="17146" y="5027"/>
                    <a:pt x="18147" y="2525"/>
                  </a:cubicBezTo>
                  <a:cubicBezTo>
                    <a:pt x="18636" y="1317"/>
                    <a:pt x="17984" y="456"/>
                    <a:pt x="16939" y="456"/>
                  </a:cubicBezTo>
                  <a:cubicBezTo>
                    <a:pt x="16773" y="456"/>
                    <a:pt x="16596" y="478"/>
                    <a:pt x="16413" y="524"/>
                  </a:cubicBezTo>
                  <a:cubicBezTo>
                    <a:pt x="13144" y="1358"/>
                    <a:pt x="11642" y="4760"/>
                    <a:pt x="10742" y="8096"/>
                  </a:cubicBezTo>
                  <a:cubicBezTo>
                    <a:pt x="10675" y="8096"/>
                    <a:pt x="10542" y="8162"/>
                    <a:pt x="10475" y="8162"/>
                  </a:cubicBezTo>
                  <a:cubicBezTo>
                    <a:pt x="10342" y="8196"/>
                    <a:pt x="10241" y="8196"/>
                    <a:pt x="10141" y="8229"/>
                  </a:cubicBezTo>
                  <a:cubicBezTo>
                    <a:pt x="8974" y="4893"/>
                    <a:pt x="7239" y="1391"/>
                    <a:pt x="4471" y="157"/>
                  </a:cubicBezTo>
                  <a:cubicBezTo>
                    <a:pt x="4230" y="51"/>
                    <a:pt x="4011" y="0"/>
                    <a:pt x="38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2" name="Google Shape;2482;p28"/>
            <p:cNvSpPr/>
            <p:nvPr/>
          </p:nvSpPr>
          <p:spPr>
            <a:xfrm>
              <a:off x="3586075" y="3659350"/>
              <a:ext cx="91750" cy="73275"/>
            </a:xfrm>
            <a:custGeom>
              <a:avLst/>
              <a:gdLst/>
              <a:ahLst/>
              <a:cxnLst/>
              <a:rect l="l" t="t" r="r" b="b"/>
              <a:pathLst>
                <a:path w="3670" h="2931" extrusionOk="0">
                  <a:moveTo>
                    <a:pt x="2209" y="0"/>
                  </a:moveTo>
                  <a:cubicBezTo>
                    <a:pt x="2058" y="0"/>
                    <a:pt x="1898" y="16"/>
                    <a:pt x="1735" y="49"/>
                  </a:cubicBezTo>
                  <a:cubicBezTo>
                    <a:pt x="734" y="249"/>
                    <a:pt x="0" y="1050"/>
                    <a:pt x="33" y="1850"/>
                  </a:cubicBezTo>
                  <a:cubicBezTo>
                    <a:pt x="62" y="2497"/>
                    <a:pt x="659" y="2931"/>
                    <a:pt x="1446" y="2931"/>
                  </a:cubicBezTo>
                  <a:cubicBezTo>
                    <a:pt x="1592" y="2931"/>
                    <a:pt x="1745" y="2916"/>
                    <a:pt x="1901" y="2884"/>
                  </a:cubicBezTo>
                  <a:cubicBezTo>
                    <a:pt x="2902" y="2684"/>
                    <a:pt x="3669" y="1884"/>
                    <a:pt x="3603" y="1083"/>
                  </a:cubicBezTo>
                  <a:cubicBezTo>
                    <a:pt x="3575" y="413"/>
                    <a:pt x="2987" y="0"/>
                    <a:pt x="22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3" name="Google Shape;2483;p28"/>
            <p:cNvSpPr/>
            <p:nvPr/>
          </p:nvSpPr>
          <p:spPr>
            <a:xfrm>
              <a:off x="3952150" y="3200075"/>
              <a:ext cx="302750" cy="348775"/>
            </a:xfrm>
            <a:custGeom>
              <a:avLst/>
              <a:gdLst/>
              <a:ahLst/>
              <a:cxnLst/>
              <a:rect l="l" t="t" r="r" b="b"/>
              <a:pathLst>
                <a:path w="12110" h="13951" extrusionOk="0">
                  <a:moveTo>
                    <a:pt x="7459" y="0"/>
                  </a:moveTo>
                  <a:cubicBezTo>
                    <a:pt x="7318" y="0"/>
                    <a:pt x="7177" y="23"/>
                    <a:pt x="7039" y="74"/>
                  </a:cubicBezTo>
                  <a:cubicBezTo>
                    <a:pt x="6272" y="307"/>
                    <a:pt x="5905" y="1141"/>
                    <a:pt x="5638" y="1908"/>
                  </a:cubicBezTo>
                  <a:cubicBezTo>
                    <a:pt x="5371" y="2842"/>
                    <a:pt x="5038" y="4010"/>
                    <a:pt x="4804" y="4977"/>
                  </a:cubicBezTo>
                  <a:cubicBezTo>
                    <a:pt x="4337" y="3943"/>
                    <a:pt x="3503" y="3109"/>
                    <a:pt x="2469" y="2642"/>
                  </a:cubicBezTo>
                  <a:cubicBezTo>
                    <a:pt x="2183" y="2523"/>
                    <a:pt x="1846" y="2421"/>
                    <a:pt x="1519" y="2421"/>
                  </a:cubicBezTo>
                  <a:cubicBezTo>
                    <a:pt x="1388" y="2421"/>
                    <a:pt x="1259" y="2437"/>
                    <a:pt x="1135" y="2475"/>
                  </a:cubicBezTo>
                  <a:cubicBezTo>
                    <a:pt x="435" y="2675"/>
                    <a:pt x="1" y="3409"/>
                    <a:pt x="68" y="4110"/>
                  </a:cubicBezTo>
                  <a:cubicBezTo>
                    <a:pt x="101" y="4810"/>
                    <a:pt x="468" y="5444"/>
                    <a:pt x="1002" y="5911"/>
                  </a:cubicBezTo>
                  <a:cubicBezTo>
                    <a:pt x="1369" y="6192"/>
                    <a:pt x="1764" y="6444"/>
                    <a:pt x="2159" y="6660"/>
                  </a:cubicBezTo>
                  <a:lnTo>
                    <a:pt x="2159" y="6660"/>
                  </a:lnTo>
                  <a:cubicBezTo>
                    <a:pt x="2099" y="6648"/>
                    <a:pt x="2040" y="6641"/>
                    <a:pt x="1981" y="6641"/>
                  </a:cubicBezTo>
                  <a:cubicBezTo>
                    <a:pt x="1954" y="6641"/>
                    <a:pt x="1928" y="6642"/>
                    <a:pt x="1902" y="6645"/>
                  </a:cubicBezTo>
                  <a:cubicBezTo>
                    <a:pt x="1569" y="6812"/>
                    <a:pt x="1302" y="7112"/>
                    <a:pt x="1068" y="7345"/>
                  </a:cubicBezTo>
                  <a:cubicBezTo>
                    <a:pt x="768" y="7646"/>
                    <a:pt x="468" y="7979"/>
                    <a:pt x="301" y="8346"/>
                  </a:cubicBezTo>
                  <a:cubicBezTo>
                    <a:pt x="201" y="8746"/>
                    <a:pt x="134" y="9180"/>
                    <a:pt x="401" y="9514"/>
                  </a:cubicBezTo>
                  <a:cubicBezTo>
                    <a:pt x="659" y="9886"/>
                    <a:pt x="1139" y="9988"/>
                    <a:pt x="1587" y="9988"/>
                  </a:cubicBezTo>
                  <a:cubicBezTo>
                    <a:pt x="1660" y="9988"/>
                    <a:pt x="1732" y="9985"/>
                    <a:pt x="1802" y="9981"/>
                  </a:cubicBezTo>
                  <a:cubicBezTo>
                    <a:pt x="2636" y="9914"/>
                    <a:pt x="3470" y="9647"/>
                    <a:pt x="4204" y="9247"/>
                  </a:cubicBezTo>
                  <a:lnTo>
                    <a:pt x="4204" y="9247"/>
                  </a:lnTo>
                  <a:cubicBezTo>
                    <a:pt x="3603" y="10014"/>
                    <a:pt x="3203" y="11015"/>
                    <a:pt x="3303" y="12015"/>
                  </a:cubicBezTo>
                  <a:cubicBezTo>
                    <a:pt x="3434" y="12999"/>
                    <a:pt x="4275" y="13951"/>
                    <a:pt x="5254" y="13951"/>
                  </a:cubicBezTo>
                  <a:cubicBezTo>
                    <a:pt x="5271" y="13951"/>
                    <a:pt x="5288" y="13951"/>
                    <a:pt x="5305" y="13950"/>
                  </a:cubicBezTo>
                  <a:cubicBezTo>
                    <a:pt x="6139" y="13950"/>
                    <a:pt x="6872" y="13250"/>
                    <a:pt x="7106" y="12416"/>
                  </a:cubicBezTo>
                  <a:cubicBezTo>
                    <a:pt x="7343" y="11706"/>
                    <a:pt x="7238" y="10891"/>
                    <a:pt x="7026" y="10181"/>
                  </a:cubicBezTo>
                  <a:lnTo>
                    <a:pt x="7026" y="10181"/>
                  </a:lnTo>
                  <a:cubicBezTo>
                    <a:pt x="7200" y="10619"/>
                    <a:pt x="7529" y="11026"/>
                    <a:pt x="7973" y="11248"/>
                  </a:cubicBezTo>
                  <a:cubicBezTo>
                    <a:pt x="8277" y="11373"/>
                    <a:pt x="8590" y="11441"/>
                    <a:pt x="8903" y="11441"/>
                  </a:cubicBezTo>
                  <a:cubicBezTo>
                    <a:pt x="9174" y="11441"/>
                    <a:pt x="9444" y="11390"/>
                    <a:pt x="9708" y="11282"/>
                  </a:cubicBezTo>
                  <a:cubicBezTo>
                    <a:pt x="10075" y="11148"/>
                    <a:pt x="10408" y="10848"/>
                    <a:pt x="10542" y="10481"/>
                  </a:cubicBezTo>
                  <a:cubicBezTo>
                    <a:pt x="10775" y="9847"/>
                    <a:pt x="10442" y="9147"/>
                    <a:pt x="9975" y="8746"/>
                  </a:cubicBezTo>
                  <a:cubicBezTo>
                    <a:pt x="9541" y="8313"/>
                    <a:pt x="9041" y="8113"/>
                    <a:pt x="8407" y="7912"/>
                  </a:cubicBezTo>
                  <a:cubicBezTo>
                    <a:pt x="9441" y="7812"/>
                    <a:pt x="10475" y="7345"/>
                    <a:pt x="11276" y="6612"/>
                  </a:cubicBezTo>
                  <a:cubicBezTo>
                    <a:pt x="11643" y="6278"/>
                    <a:pt x="11943" y="5911"/>
                    <a:pt x="12043" y="5411"/>
                  </a:cubicBezTo>
                  <a:cubicBezTo>
                    <a:pt x="12110" y="4744"/>
                    <a:pt x="11643" y="4010"/>
                    <a:pt x="11042" y="3743"/>
                  </a:cubicBezTo>
                  <a:cubicBezTo>
                    <a:pt x="10760" y="3609"/>
                    <a:pt x="10451" y="3548"/>
                    <a:pt x="10143" y="3548"/>
                  </a:cubicBezTo>
                  <a:cubicBezTo>
                    <a:pt x="9758" y="3548"/>
                    <a:pt x="9374" y="3643"/>
                    <a:pt x="9041" y="3810"/>
                  </a:cubicBezTo>
                  <a:cubicBezTo>
                    <a:pt x="8618" y="3988"/>
                    <a:pt x="8284" y="4270"/>
                    <a:pt x="7979" y="4597"/>
                  </a:cubicBezTo>
                  <a:lnTo>
                    <a:pt x="7979" y="4597"/>
                  </a:lnTo>
                  <a:cubicBezTo>
                    <a:pt x="8322" y="4179"/>
                    <a:pt x="8639" y="3736"/>
                    <a:pt x="8874" y="3242"/>
                  </a:cubicBezTo>
                  <a:cubicBezTo>
                    <a:pt x="9141" y="2542"/>
                    <a:pt x="9274" y="1708"/>
                    <a:pt x="8941" y="974"/>
                  </a:cubicBezTo>
                  <a:cubicBezTo>
                    <a:pt x="8670" y="432"/>
                    <a:pt x="8069" y="0"/>
                    <a:pt x="74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4" name="Google Shape;2484;p28"/>
            <p:cNvSpPr/>
            <p:nvPr/>
          </p:nvSpPr>
          <p:spPr>
            <a:xfrm>
              <a:off x="3769525" y="3087425"/>
              <a:ext cx="617975" cy="523525"/>
            </a:xfrm>
            <a:custGeom>
              <a:avLst/>
              <a:gdLst/>
              <a:ahLst/>
              <a:cxnLst/>
              <a:rect l="l" t="t" r="r" b="b"/>
              <a:pathLst>
                <a:path w="24719" h="20941" extrusionOk="0">
                  <a:moveTo>
                    <a:pt x="10525" y="1"/>
                  </a:moveTo>
                  <a:cubicBezTo>
                    <a:pt x="10024" y="1"/>
                    <a:pt x="9532" y="344"/>
                    <a:pt x="9207" y="977"/>
                  </a:cubicBezTo>
                  <a:cubicBezTo>
                    <a:pt x="7706" y="4046"/>
                    <a:pt x="9341" y="7415"/>
                    <a:pt x="11275" y="10217"/>
                  </a:cubicBezTo>
                  <a:cubicBezTo>
                    <a:pt x="11242" y="10284"/>
                    <a:pt x="11209" y="10384"/>
                    <a:pt x="11109" y="10450"/>
                  </a:cubicBezTo>
                  <a:cubicBezTo>
                    <a:pt x="11075" y="10550"/>
                    <a:pt x="11042" y="10651"/>
                    <a:pt x="10942" y="10751"/>
                  </a:cubicBezTo>
                  <a:cubicBezTo>
                    <a:pt x="8770" y="9908"/>
                    <a:pt x="6362" y="9184"/>
                    <a:pt x="4179" y="9184"/>
                  </a:cubicBezTo>
                  <a:cubicBezTo>
                    <a:pt x="3076" y="9184"/>
                    <a:pt x="2031" y="9369"/>
                    <a:pt x="1101" y="9817"/>
                  </a:cubicBezTo>
                  <a:cubicBezTo>
                    <a:pt x="1" y="10384"/>
                    <a:pt x="167" y="11384"/>
                    <a:pt x="1702" y="11785"/>
                  </a:cubicBezTo>
                  <a:cubicBezTo>
                    <a:pt x="3835" y="12380"/>
                    <a:pt x="6115" y="12643"/>
                    <a:pt x="8309" y="12643"/>
                  </a:cubicBezTo>
                  <a:cubicBezTo>
                    <a:pt x="9067" y="12643"/>
                    <a:pt x="9814" y="12612"/>
                    <a:pt x="10542" y="12552"/>
                  </a:cubicBezTo>
                  <a:cubicBezTo>
                    <a:pt x="10542" y="12719"/>
                    <a:pt x="10542" y="12885"/>
                    <a:pt x="10575" y="13052"/>
                  </a:cubicBezTo>
                  <a:cubicBezTo>
                    <a:pt x="8207" y="14587"/>
                    <a:pt x="6172" y="16621"/>
                    <a:pt x="6605" y="19390"/>
                  </a:cubicBezTo>
                  <a:cubicBezTo>
                    <a:pt x="6761" y="20191"/>
                    <a:pt x="7302" y="20695"/>
                    <a:pt x="7962" y="20695"/>
                  </a:cubicBezTo>
                  <a:cubicBezTo>
                    <a:pt x="8292" y="20695"/>
                    <a:pt x="8651" y="20569"/>
                    <a:pt x="9007" y="20291"/>
                  </a:cubicBezTo>
                  <a:cubicBezTo>
                    <a:pt x="10608" y="18923"/>
                    <a:pt x="11842" y="17155"/>
                    <a:pt x="12610" y="15254"/>
                  </a:cubicBezTo>
                  <a:cubicBezTo>
                    <a:pt x="12743" y="15254"/>
                    <a:pt x="12877" y="15254"/>
                    <a:pt x="13043" y="15187"/>
                  </a:cubicBezTo>
                  <a:cubicBezTo>
                    <a:pt x="13444" y="17088"/>
                    <a:pt x="14444" y="19023"/>
                    <a:pt x="16713" y="20458"/>
                  </a:cubicBezTo>
                  <a:cubicBezTo>
                    <a:pt x="17199" y="20777"/>
                    <a:pt x="17662" y="20940"/>
                    <a:pt x="18015" y="20940"/>
                  </a:cubicBezTo>
                  <a:cubicBezTo>
                    <a:pt x="18510" y="20940"/>
                    <a:pt x="18789" y="20619"/>
                    <a:pt x="18614" y="19957"/>
                  </a:cubicBezTo>
                  <a:cubicBezTo>
                    <a:pt x="18080" y="17922"/>
                    <a:pt x="16746" y="15721"/>
                    <a:pt x="15011" y="13753"/>
                  </a:cubicBezTo>
                  <a:cubicBezTo>
                    <a:pt x="15045" y="13653"/>
                    <a:pt x="15111" y="13586"/>
                    <a:pt x="15178" y="13486"/>
                  </a:cubicBezTo>
                  <a:cubicBezTo>
                    <a:pt x="15212" y="13453"/>
                    <a:pt x="15212" y="13352"/>
                    <a:pt x="15245" y="13319"/>
                  </a:cubicBezTo>
                  <a:cubicBezTo>
                    <a:pt x="17100" y="14104"/>
                    <a:pt x="19091" y="14533"/>
                    <a:pt x="21012" y="14533"/>
                  </a:cubicBezTo>
                  <a:cubicBezTo>
                    <a:pt x="21785" y="14533"/>
                    <a:pt x="22547" y="14463"/>
                    <a:pt x="23284" y="14320"/>
                  </a:cubicBezTo>
                  <a:cubicBezTo>
                    <a:pt x="24618" y="14053"/>
                    <a:pt x="24718" y="12652"/>
                    <a:pt x="23684" y="11618"/>
                  </a:cubicBezTo>
                  <a:cubicBezTo>
                    <a:pt x="22330" y="10282"/>
                    <a:pt x="20785" y="9806"/>
                    <a:pt x="19210" y="9806"/>
                  </a:cubicBezTo>
                  <a:cubicBezTo>
                    <a:pt x="17992" y="9806"/>
                    <a:pt x="16757" y="10091"/>
                    <a:pt x="15578" y="10484"/>
                  </a:cubicBezTo>
                  <a:cubicBezTo>
                    <a:pt x="15545" y="10384"/>
                    <a:pt x="15512" y="10250"/>
                    <a:pt x="15445" y="10150"/>
                  </a:cubicBezTo>
                  <a:cubicBezTo>
                    <a:pt x="17213" y="8616"/>
                    <a:pt x="18747" y="6681"/>
                    <a:pt x="19781" y="4646"/>
                  </a:cubicBezTo>
                  <a:cubicBezTo>
                    <a:pt x="20298" y="3819"/>
                    <a:pt x="20054" y="3312"/>
                    <a:pt x="19422" y="3312"/>
                  </a:cubicBezTo>
                  <a:cubicBezTo>
                    <a:pt x="19238" y="3312"/>
                    <a:pt x="19021" y="3355"/>
                    <a:pt x="18781" y="3445"/>
                  </a:cubicBezTo>
                  <a:cubicBezTo>
                    <a:pt x="16546" y="4379"/>
                    <a:pt x="15111" y="6581"/>
                    <a:pt x="14144" y="8816"/>
                  </a:cubicBezTo>
                  <a:cubicBezTo>
                    <a:pt x="14011" y="8783"/>
                    <a:pt x="13811" y="8749"/>
                    <a:pt x="13677" y="8749"/>
                  </a:cubicBezTo>
                  <a:cubicBezTo>
                    <a:pt x="13677" y="6114"/>
                    <a:pt x="13077" y="3379"/>
                    <a:pt x="11842" y="977"/>
                  </a:cubicBezTo>
                  <a:cubicBezTo>
                    <a:pt x="11485" y="311"/>
                    <a:pt x="11001" y="1"/>
                    <a:pt x="10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5" name="Google Shape;2485;p28"/>
            <p:cNvSpPr/>
            <p:nvPr/>
          </p:nvSpPr>
          <p:spPr>
            <a:xfrm>
              <a:off x="4058900" y="3342550"/>
              <a:ext cx="81750" cy="90650"/>
            </a:xfrm>
            <a:custGeom>
              <a:avLst/>
              <a:gdLst/>
              <a:ahLst/>
              <a:cxnLst/>
              <a:rect l="l" t="t" r="r" b="b"/>
              <a:pathLst>
                <a:path w="3270" h="3626" extrusionOk="0">
                  <a:moveTo>
                    <a:pt x="1863" y="1"/>
                  </a:moveTo>
                  <a:cubicBezTo>
                    <a:pt x="1356" y="1"/>
                    <a:pt x="824" y="345"/>
                    <a:pt x="501" y="946"/>
                  </a:cubicBezTo>
                  <a:cubicBezTo>
                    <a:pt x="1" y="1847"/>
                    <a:pt x="134" y="2947"/>
                    <a:pt x="768" y="3414"/>
                  </a:cubicBezTo>
                  <a:cubicBezTo>
                    <a:pt x="952" y="3558"/>
                    <a:pt x="1165" y="3626"/>
                    <a:pt x="1386" y="3626"/>
                  </a:cubicBezTo>
                  <a:cubicBezTo>
                    <a:pt x="1884" y="3626"/>
                    <a:pt x="2423" y="3281"/>
                    <a:pt x="2769" y="2680"/>
                  </a:cubicBezTo>
                  <a:cubicBezTo>
                    <a:pt x="3270" y="1780"/>
                    <a:pt x="3136" y="679"/>
                    <a:pt x="2502" y="212"/>
                  </a:cubicBezTo>
                  <a:cubicBezTo>
                    <a:pt x="2308" y="68"/>
                    <a:pt x="2088" y="1"/>
                    <a:pt x="18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6" name="Google Shape;2486;p28"/>
            <p:cNvSpPr/>
            <p:nvPr/>
          </p:nvSpPr>
          <p:spPr>
            <a:xfrm>
              <a:off x="3316700" y="3983950"/>
              <a:ext cx="207675" cy="209300"/>
            </a:xfrm>
            <a:custGeom>
              <a:avLst/>
              <a:gdLst/>
              <a:ahLst/>
              <a:cxnLst/>
              <a:rect l="l" t="t" r="r" b="b"/>
              <a:pathLst>
                <a:path w="8307" h="8372" extrusionOk="0">
                  <a:moveTo>
                    <a:pt x="3032" y="1"/>
                  </a:moveTo>
                  <a:cubicBezTo>
                    <a:pt x="2696" y="1"/>
                    <a:pt x="2360" y="200"/>
                    <a:pt x="2136" y="475"/>
                  </a:cubicBezTo>
                  <a:cubicBezTo>
                    <a:pt x="1835" y="875"/>
                    <a:pt x="1802" y="1409"/>
                    <a:pt x="1869" y="1876"/>
                  </a:cubicBezTo>
                  <a:cubicBezTo>
                    <a:pt x="1938" y="2176"/>
                    <a:pt x="2056" y="2493"/>
                    <a:pt x="2188" y="2804"/>
                  </a:cubicBezTo>
                  <a:lnTo>
                    <a:pt x="2188" y="2804"/>
                  </a:lnTo>
                  <a:cubicBezTo>
                    <a:pt x="2138" y="2736"/>
                    <a:pt x="2077" y="2680"/>
                    <a:pt x="2002" y="2643"/>
                  </a:cubicBezTo>
                  <a:cubicBezTo>
                    <a:pt x="1889" y="2615"/>
                    <a:pt x="1783" y="2604"/>
                    <a:pt x="1677" y="2604"/>
                  </a:cubicBezTo>
                  <a:cubicBezTo>
                    <a:pt x="1532" y="2604"/>
                    <a:pt x="1389" y="2624"/>
                    <a:pt x="1235" y="2643"/>
                  </a:cubicBezTo>
                  <a:cubicBezTo>
                    <a:pt x="1001" y="2710"/>
                    <a:pt x="701" y="2743"/>
                    <a:pt x="468" y="2876"/>
                  </a:cubicBezTo>
                  <a:cubicBezTo>
                    <a:pt x="201" y="2976"/>
                    <a:pt x="1" y="3243"/>
                    <a:pt x="1" y="3543"/>
                  </a:cubicBezTo>
                  <a:cubicBezTo>
                    <a:pt x="1" y="3877"/>
                    <a:pt x="301" y="4144"/>
                    <a:pt x="568" y="4377"/>
                  </a:cubicBezTo>
                  <a:cubicBezTo>
                    <a:pt x="1035" y="4644"/>
                    <a:pt x="1635" y="4878"/>
                    <a:pt x="2169" y="4944"/>
                  </a:cubicBezTo>
                  <a:cubicBezTo>
                    <a:pt x="1502" y="5111"/>
                    <a:pt x="835" y="5478"/>
                    <a:pt x="501" y="6079"/>
                  </a:cubicBezTo>
                  <a:cubicBezTo>
                    <a:pt x="134" y="6646"/>
                    <a:pt x="201" y="7480"/>
                    <a:pt x="735" y="7913"/>
                  </a:cubicBezTo>
                  <a:cubicBezTo>
                    <a:pt x="934" y="8056"/>
                    <a:pt x="1176" y="8119"/>
                    <a:pt x="1424" y="8119"/>
                  </a:cubicBezTo>
                  <a:cubicBezTo>
                    <a:pt x="1757" y="8119"/>
                    <a:pt x="2101" y="8004"/>
                    <a:pt x="2369" y="7813"/>
                  </a:cubicBezTo>
                  <a:cubicBezTo>
                    <a:pt x="2796" y="7508"/>
                    <a:pt x="3084" y="7035"/>
                    <a:pt x="3283" y="6548"/>
                  </a:cubicBezTo>
                  <a:lnTo>
                    <a:pt x="3283" y="6548"/>
                  </a:lnTo>
                  <a:cubicBezTo>
                    <a:pt x="3172" y="6883"/>
                    <a:pt x="3190" y="7257"/>
                    <a:pt x="3336" y="7580"/>
                  </a:cubicBezTo>
                  <a:cubicBezTo>
                    <a:pt x="3503" y="7947"/>
                    <a:pt x="3837" y="8247"/>
                    <a:pt x="4204" y="8314"/>
                  </a:cubicBezTo>
                  <a:cubicBezTo>
                    <a:pt x="4322" y="8353"/>
                    <a:pt x="4430" y="8372"/>
                    <a:pt x="4534" y="8372"/>
                  </a:cubicBezTo>
                  <a:cubicBezTo>
                    <a:pt x="4693" y="8372"/>
                    <a:pt x="4843" y="8328"/>
                    <a:pt x="5004" y="8247"/>
                  </a:cubicBezTo>
                  <a:cubicBezTo>
                    <a:pt x="5371" y="7980"/>
                    <a:pt x="5505" y="7480"/>
                    <a:pt x="5405" y="7079"/>
                  </a:cubicBezTo>
                  <a:cubicBezTo>
                    <a:pt x="5338" y="6646"/>
                    <a:pt x="5171" y="6312"/>
                    <a:pt x="4904" y="5945"/>
                  </a:cubicBezTo>
                  <a:lnTo>
                    <a:pt x="4904" y="5945"/>
                  </a:lnTo>
                  <a:cubicBezTo>
                    <a:pt x="5438" y="6254"/>
                    <a:pt x="6067" y="6469"/>
                    <a:pt x="6671" y="6469"/>
                  </a:cubicBezTo>
                  <a:cubicBezTo>
                    <a:pt x="6784" y="6469"/>
                    <a:pt x="6895" y="6461"/>
                    <a:pt x="7006" y="6446"/>
                  </a:cubicBezTo>
                  <a:cubicBezTo>
                    <a:pt x="7339" y="6446"/>
                    <a:pt x="7673" y="6312"/>
                    <a:pt x="7906" y="6112"/>
                  </a:cubicBezTo>
                  <a:cubicBezTo>
                    <a:pt x="8240" y="5812"/>
                    <a:pt x="8307" y="5245"/>
                    <a:pt x="8073" y="4811"/>
                  </a:cubicBezTo>
                  <a:cubicBezTo>
                    <a:pt x="7840" y="4411"/>
                    <a:pt x="7406" y="4144"/>
                    <a:pt x="6972" y="4044"/>
                  </a:cubicBezTo>
                  <a:cubicBezTo>
                    <a:pt x="6830" y="4013"/>
                    <a:pt x="6692" y="4001"/>
                    <a:pt x="6555" y="4001"/>
                  </a:cubicBezTo>
                  <a:cubicBezTo>
                    <a:pt x="6242" y="4001"/>
                    <a:pt x="5940" y="4064"/>
                    <a:pt x="5638" y="4111"/>
                  </a:cubicBezTo>
                  <a:cubicBezTo>
                    <a:pt x="6138" y="3977"/>
                    <a:pt x="6672" y="3910"/>
                    <a:pt x="7139" y="3644"/>
                  </a:cubicBezTo>
                  <a:cubicBezTo>
                    <a:pt x="7573" y="3410"/>
                    <a:pt x="8006" y="2976"/>
                    <a:pt x="8140" y="2476"/>
                  </a:cubicBezTo>
                  <a:cubicBezTo>
                    <a:pt x="8273" y="1976"/>
                    <a:pt x="8006" y="1375"/>
                    <a:pt x="7506" y="1208"/>
                  </a:cubicBezTo>
                  <a:cubicBezTo>
                    <a:pt x="7399" y="1173"/>
                    <a:pt x="7291" y="1157"/>
                    <a:pt x="7182" y="1157"/>
                  </a:cubicBezTo>
                  <a:cubicBezTo>
                    <a:pt x="6781" y="1157"/>
                    <a:pt x="6372" y="1373"/>
                    <a:pt x="6005" y="1609"/>
                  </a:cubicBezTo>
                  <a:cubicBezTo>
                    <a:pt x="5438" y="1976"/>
                    <a:pt x="4737" y="2443"/>
                    <a:pt x="4270" y="2910"/>
                  </a:cubicBezTo>
                  <a:cubicBezTo>
                    <a:pt x="4471" y="2209"/>
                    <a:pt x="4371" y="1375"/>
                    <a:pt x="4004" y="708"/>
                  </a:cubicBezTo>
                  <a:cubicBezTo>
                    <a:pt x="3870" y="441"/>
                    <a:pt x="3670" y="208"/>
                    <a:pt x="3370" y="74"/>
                  </a:cubicBezTo>
                  <a:cubicBezTo>
                    <a:pt x="3260" y="24"/>
                    <a:pt x="3146" y="1"/>
                    <a:pt x="30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7" name="Google Shape;2487;p28"/>
            <p:cNvSpPr/>
            <p:nvPr/>
          </p:nvSpPr>
          <p:spPr>
            <a:xfrm>
              <a:off x="3238525" y="3909675"/>
              <a:ext cx="358400" cy="366375"/>
            </a:xfrm>
            <a:custGeom>
              <a:avLst/>
              <a:gdLst/>
              <a:ahLst/>
              <a:cxnLst/>
              <a:rect l="l" t="t" r="r" b="b"/>
              <a:pathLst>
                <a:path w="14336" h="14655" extrusionOk="0">
                  <a:moveTo>
                    <a:pt x="10029" y="1"/>
                  </a:moveTo>
                  <a:cubicBezTo>
                    <a:pt x="9844" y="1"/>
                    <a:pt x="9641" y="47"/>
                    <a:pt x="9432" y="143"/>
                  </a:cubicBezTo>
                  <a:cubicBezTo>
                    <a:pt x="7331" y="1144"/>
                    <a:pt x="6797" y="3612"/>
                    <a:pt x="6664" y="5947"/>
                  </a:cubicBezTo>
                  <a:cubicBezTo>
                    <a:pt x="6630" y="5981"/>
                    <a:pt x="6564" y="5981"/>
                    <a:pt x="6497" y="6047"/>
                  </a:cubicBezTo>
                  <a:cubicBezTo>
                    <a:pt x="6430" y="6081"/>
                    <a:pt x="6397" y="6081"/>
                    <a:pt x="6297" y="6114"/>
                  </a:cubicBezTo>
                  <a:cubicBezTo>
                    <a:pt x="5062" y="4079"/>
                    <a:pt x="3461" y="1945"/>
                    <a:pt x="1427" y="1544"/>
                  </a:cubicBezTo>
                  <a:cubicBezTo>
                    <a:pt x="1328" y="1525"/>
                    <a:pt x="1237" y="1515"/>
                    <a:pt x="1154" y="1515"/>
                  </a:cubicBezTo>
                  <a:cubicBezTo>
                    <a:pt x="528" y="1515"/>
                    <a:pt x="338" y="2047"/>
                    <a:pt x="926" y="2812"/>
                  </a:cubicBezTo>
                  <a:cubicBezTo>
                    <a:pt x="2127" y="4446"/>
                    <a:pt x="3728" y="5881"/>
                    <a:pt x="5329" y="6948"/>
                  </a:cubicBezTo>
                  <a:cubicBezTo>
                    <a:pt x="5263" y="7048"/>
                    <a:pt x="5229" y="7115"/>
                    <a:pt x="5163" y="7248"/>
                  </a:cubicBezTo>
                  <a:cubicBezTo>
                    <a:pt x="4836" y="7220"/>
                    <a:pt x="4508" y="7203"/>
                    <a:pt x="4184" y="7203"/>
                  </a:cubicBezTo>
                  <a:cubicBezTo>
                    <a:pt x="2618" y="7203"/>
                    <a:pt x="1144" y="7595"/>
                    <a:pt x="426" y="8950"/>
                  </a:cubicBezTo>
                  <a:cubicBezTo>
                    <a:pt x="1" y="9636"/>
                    <a:pt x="377" y="10418"/>
                    <a:pt x="1239" y="10418"/>
                  </a:cubicBezTo>
                  <a:cubicBezTo>
                    <a:pt x="1257" y="10418"/>
                    <a:pt x="1275" y="10418"/>
                    <a:pt x="1293" y="10417"/>
                  </a:cubicBezTo>
                  <a:cubicBezTo>
                    <a:pt x="2761" y="10384"/>
                    <a:pt x="4128" y="9950"/>
                    <a:pt x="5329" y="9250"/>
                  </a:cubicBezTo>
                  <a:cubicBezTo>
                    <a:pt x="5429" y="9283"/>
                    <a:pt x="5496" y="9383"/>
                    <a:pt x="5563" y="9417"/>
                  </a:cubicBezTo>
                  <a:cubicBezTo>
                    <a:pt x="4996" y="10617"/>
                    <a:pt x="4729" y="12052"/>
                    <a:pt x="5296" y="13753"/>
                  </a:cubicBezTo>
                  <a:cubicBezTo>
                    <a:pt x="5508" y="14305"/>
                    <a:pt x="5816" y="14655"/>
                    <a:pt x="6105" y="14655"/>
                  </a:cubicBezTo>
                  <a:cubicBezTo>
                    <a:pt x="6271" y="14655"/>
                    <a:pt x="6430" y="14541"/>
                    <a:pt x="6564" y="14287"/>
                  </a:cubicBezTo>
                  <a:cubicBezTo>
                    <a:pt x="7131" y="12952"/>
                    <a:pt x="7297" y="11251"/>
                    <a:pt x="7231" y="9450"/>
                  </a:cubicBezTo>
                  <a:cubicBezTo>
                    <a:pt x="7297" y="9417"/>
                    <a:pt x="7331" y="9417"/>
                    <a:pt x="7431" y="9383"/>
                  </a:cubicBezTo>
                  <a:cubicBezTo>
                    <a:pt x="7464" y="9383"/>
                    <a:pt x="7498" y="9316"/>
                    <a:pt x="7564" y="9316"/>
                  </a:cubicBezTo>
                  <a:cubicBezTo>
                    <a:pt x="8498" y="10984"/>
                    <a:pt x="9833" y="12419"/>
                    <a:pt x="11434" y="13219"/>
                  </a:cubicBezTo>
                  <a:cubicBezTo>
                    <a:pt x="11597" y="13298"/>
                    <a:pt x="11753" y="13334"/>
                    <a:pt x="11896" y="13334"/>
                  </a:cubicBezTo>
                  <a:cubicBezTo>
                    <a:pt x="12486" y="13334"/>
                    <a:pt x="12875" y="12723"/>
                    <a:pt x="12768" y="11918"/>
                  </a:cubicBezTo>
                  <a:cubicBezTo>
                    <a:pt x="12468" y="9650"/>
                    <a:pt x="10733" y="8583"/>
                    <a:pt x="8899" y="7949"/>
                  </a:cubicBezTo>
                  <a:cubicBezTo>
                    <a:pt x="8932" y="7882"/>
                    <a:pt x="8932" y="7782"/>
                    <a:pt x="8965" y="7749"/>
                  </a:cubicBezTo>
                  <a:cubicBezTo>
                    <a:pt x="10566" y="7615"/>
                    <a:pt x="12168" y="7282"/>
                    <a:pt x="13602" y="6615"/>
                  </a:cubicBezTo>
                  <a:cubicBezTo>
                    <a:pt x="14336" y="6281"/>
                    <a:pt x="14236" y="5714"/>
                    <a:pt x="13502" y="5514"/>
                  </a:cubicBezTo>
                  <a:cubicBezTo>
                    <a:pt x="13110" y="5397"/>
                    <a:pt x="12712" y="5345"/>
                    <a:pt x="12312" y="5345"/>
                  </a:cubicBezTo>
                  <a:cubicBezTo>
                    <a:pt x="11113" y="5345"/>
                    <a:pt x="9899" y="5814"/>
                    <a:pt x="8798" y="6414"/>
                  </a:cubicBezTo>
                  <a:lnTo>
                    <a:pt x="8565" y="6148"/>
                  </a:lnTo>
                  <a:cubicBezTo>
                    <a:pt x="9632" y="4747"/>
                    <a:pt x="10466" y="3045"/>
                    <a:pt x="10833" y="1244"/>
                  </a:cubicBezTo>
                  <a:cubicBezTo>
                    <a:pt x="11011" y="459"/>
                    <a:pt x="10611" y="1"/>
                    <a:pt x="10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8" name="Google Shape;2488;p28"/>
            <p:cNvSpPr/>
            <p:nvPr/>
          </p:nvSpPr>
          <p:spPr>
            <a:xfrm>
              <a:off x="3380075" y="4076775"/>
              <a:ext cx="62575" cy="52550"/>
            </a:xfrm>
            <a:custGeom>
              <a:avLst/>
              <a:gdLst/>
              <a:ahLst/>
              <a:cxnLst/>
              <a:rect l="l" t="t" r="r" b="b"/>
              <a:pathLst>
                <a:path w="2503" h="2102" extrusionOk="0">
                  <a:moveTo>
                    <a:pt x="1526" y="0"/>
                  </a:moveTo>
                  <a:cubicBezTo>
                    <a:pt x="1358" y="0"/>
                    <a:pt x="1180" y="32"/>
                    <a:pt x="1002" y="97"/>
                  </a:cubicBezTo>
                  <a:cubicBezTo>
                    <a:pt x="401" y="364"/>
                    <a:pt x="1" y="1031"/>
                    <a:pt x="134" y="1532"/>
                  </a:cubicBezTo>
                  <a:cubicBezTo>
                    <a:pt x="228" y="1908"/>
                    <a:pt x="571" y="2102"/>
                    <a:pt x="975" y="2102"/>
                  </a:cubicBezTo>
                  <a:cubicBezTo>
                    <a:pt x="1144" y="2102"/>
                    <a:pt x="1325" y="2068"/>
                    <a:pt x="1502" y="1999"/>
                  </a:cubicBezTo>
                  <a:cubicBezTo>
                    <a:pt x="2136" y="1732"/>
                    <a:pt x="2503" y="1065"/>
                    <a:pt x="2403" y="564"/>
                  </a:cubicBezTo>
                  <a:cubicBezTo>
                    <a:pt x="2307" y="205"/>
                    <a:pt x="1952" y="0"/>
                    <a:pt x="15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9" name="Google Shape;2489;p28"/>
            <p:cNvSpPr/>
            <p:nvPr/>
          </p:nvSpPr>
          <p:spPr>
            <a:xfrm>
              <a:off x="3965500" y="3922550"/>
              <a:ext cx="227700" cy="211525"/>
            </a:xfrm>
            <a:custGeom>
              <a:avLst/>
              <a:gdLst/>
              <a:ahLst/>
              <a:cxnLst/>
              <a:rect l="l" t="t" r="r" b="b"/>
              <a:pathLst>
                <a:path w="9108" h="8461" extrusionOk="0">
                  <a:moveTo>
                    <a:pt x="5065" y="0"/>
                  </a:moveTo>
                  <a:cubicBezTo>
                    <a:pt x="4869" y="0"/>
                    <a:pt x="4673" y="82"/>
                    <a:pt x="4537" y="195"/>
                  </a:cubicBezTo>
                  <a:cubicBezTo>
                    <a:pt x="4337" y="362"/>
                    <a:pt x="4170" y="596"/>
                    <a:pt x="4003" y="796"/>
                  </a:cubicBezTo>
                  <a:cubicBezTo>
                    <a:pt x="3870" y="1029"/>
                    <a:pt x="3703" y="1229"/>
                    <a:pt x="3670" y="1463"/>
                  </a:cubicBezTo>
                  <a:cubicBezTo>
                    <a:pt x="3647" y="1554"/>
                    <a:pt x="3648" y="1638"/>
                    <a:pt x="3666" y="1714"/>
                  </a:cubicBezTo>
                  <a:lnTo>
                    <a:pt x="3666" y="1714"/>
                  </a:lnTo>
                  <a:cubicBezTo>
                    <a:pt x="3464" y="1471"/>
                    <a:pt x="3231" y="1244"/>
                    <a:pt x="2936" y="1063"/>
                  </a:cubicBezTo>
                  <a:cubicBezTo>
                    <a:pt x="2641" y="822"/>
                    <a:pt x="2261" y="667"/>
                    <a:pt x="1881" y="667"/>
                  </a:cubicBezTo>
                  <a:cubicBezTo>
                    <a:pt x="1787" y="667"/>
                    <a:pt x="1694" y="676"/>
                    <a:pt x="1602" y="696"/>
                  </a:cubicBezTo>
                  <a:cubicBezTo>
                    <a:pt x="1168" y="762"/>
                    <a:pt x="734" y="1196"/>
                    <a:pt x="701" y="1663"/>
                  </a:cubicBezTo>
                  <a:cubicBezTo>
                    <a:pt x="701" y="1930"/>
                    <a:pt x="835" y="2230"/>
                    <a:pt x="1035" y="2497"/>
                  </a:cubicBezTo>
                  <a:cubicBezTo>
                    <a:pt x="1502" y="3097"/>
                    <a:pt x="2202" y="3531"/>
                    <a:pt x="2936" y="3664"/>
                  </a:cubicBezTo>
                  <a:cubicBezTo>
                    <a:pt x="2336" y="3931"/>
                    <a:pt x="1602" y="4365"/>
                    <a:pt x="1035" y="4699"/>
                  </a:cubicBezTo>
                  <a:cubicBezTo>
                    <a:pt x="568" y="4999"/>
                    <a:pt x="67" y="5366"/>
                    <a:pt x="34" y="5899"/>
                  </a:cubicBezTo>
                  <a:cubicBezTo>
                    <a:pt x="1" y="6433"/>
                    <a:pt x="434" y="6900"/>
                    <a:pt x="935" y="7034"/>
                  </a:cubicBezTo>
                  <a:cubicBezTo>
                    <a:pt x="1033" y="7060"/>
                    <a:pt x="1133" y="7072"/>
                    <a:pt x="1234" y="7072"/>
                  </a:cubicBezTo>
                  <a:cubicBezTo>
                    <a:pt x="1651" y="7072"/>
                    <a:pt x="2080" y="6868"/>
                    <a:pt x="2402" y="6600"/>
                  </a:cubicBezTo>
                  <a:cubicBezTo>
                    <a:pt x="2836" y="6266"/>
                    <a:pt x="3103" y="5866"/>
                    <a:pt x="3436" y="5432"/>
                  </a:cubicBezTo>
                  <a:lnTo>
                    <a:pt x="3436" y="5432"/>
                  </a:lnTo>
                  <a:cubicBezTo>
                    <a:pt x="3170" y="5833"/>
                    <a:pt x="2903" y="6166"/>
                    <a:pt x="2836" y="6667"/>
                  </a:cubicBezTo>
                  <a:cubicBezTo>
                    <a:pt x="2736" y="7100"/>
                    <a:pt x="2836" y="7601"/>
                    <a:pt x="3069" y="8001"/>
                  </a:cubicBezTo>
                  <a:cubicBezTo>
                    <a:pt x="3297" y="8279"/>
                    <a:pt x="3657" y="8461"/>
                    <a:pt x="4007" y="8461"/>
                  </a:cubicBezTo>
                  <a:cubicBezTo>
                    <a:pt x="4120" y="8461"/>
                    <a:pt x="4231" y="8442"/>
                    <a:pt x="4337" y="8401"/>
                  </a:cubicBezTo>
                  <a:cubicBezTo>
                    <a:pt x="4604" y="8268"/>
                    <a:pt x="4871" y="8034"/>
                    <a:pt x="5038" y="7734"/>
                  </a:cubicBezTo>
                  <a:cubicBezTo>
                    <a:pt x="5404" y="7100"/>
                    <a:pt x="5538" y="6366"/>
                    <a:pt x="5438" y="5599"/>
                  </a:cubicBezTo>
                  <a:lnTo>
                    <a:pt x="5438" y="5599"/>
                  </a:lnTo>
                  <a:cubicBezTo>
                    <a:pt x="5705" y="5966"/>
                    <a:pt x="5905" y="6266"/>
                    <a:pt x="6238" y="6533"/>
                  </a:cubicBezTo>
                  <a:cubicBezTo>
                    <a:pt x="6451" y="6669"/>
                    <a:pt x="6709" y="6759"/>
                    <a:pt x="6966" y="6759"/>
                  </a:cubicBezTo>
                  <a:cubicBezTo>
                    <a:pt x="7152" y="6759"/>
                    <a:pt x="7338" y="6712"/>
                    <a:pt x="7506" y="6600"/>
                  </a:cubicBezTo>
                  <a:cubicBezTo>
                    <a:pt x="7706" y="6433"/>
                    <a:pt x="7873" y="6200"/>
                    <a:pt x="7906" y="5933"/>
                  </a:cubicBezTo>
                  <a:cubicBezTo>
                    <a:pt x="8006" y="5566"/>
                    <a:pt x="7873" y="5099"/>
                    <a:pt x="7606" y="4799"/>
                  </a:cubicBezTo>
                  <a:cubicBezTo>
                    <a:pt x="7440" y="4608"/>
                    <a:pt x="7171" y="4435"/>
                    <a:pt x="6898" y="4375"/>
                  </a:cubicBezTo>
                  <a:lnTo>
                    <a:pt x="6898" y="4375"/>
                  </a:lnTo>
                  <a:cubicBezTo>
                    <a:pt x="6904" y="4375"/>
                    <a:pt x="6911" y="4375"/>
                    <a:pt x="6917" y="4375"/>
                  </a:cubicBezTo>
                  <a:cubicBezTo>
                    <a:pt x="7390" y="4375"/>
                    <a:pt x="7836" y="4307"/>
                    <a:pt x="8240" y="4065"/>
                  </a:cubicBezTo>
                  <a:cubicBezTo>
                    <a:pt x="8740" y="3765"/>
                    <a:pt x="9107" y="3197"/>
                    <a:pt x="9007" y="2597"/>
                  </a:cubicBezTo>
                  <a:cubicBezTo>
                    <a:pt x="8883" y="1978"/>
                    <a:pt x="8214" y="1589"/>
                    <a:pt x="7559" y="1589"/>
                  </a:cubicBezTo>
                  <a:cubicBezTo>
                    <a:pt x="7508" y="1589"/>
                    <a:pt x="7457" y="1591"/>
                    <a:pt x="7406" y="1596"/>
                  </a:cubicBezTo>
                  <a:cubicBezTo>
                    <a:pt x="6739" y="1696"/>
                    <a:pt x="6172" y="2097"/>
                    <a:pt x="5705" y="2597"/>
                  </a:cubicBezTo>
                  <a:cubicBezTo>
                    <a:pt x="5871" y="2063"/>
                    <a:pt x="5905" y="1463"/>
                    <a:pt x="5838" y="929"/>
                  </a:cubicBezTo>
                  <a:cubicBezTo>
                    <a:pt x="5771" y="596"/>
                    <a:pt x="5605" y="195"/>
                    <a:pt x="5338" y="62"/>
                  </a:cubicBezTo>
                  <a:cubicBezTo>
                    <a:pt x="5252" y="19"/>
                    <a:pt x="5158" y="0"/>
                    <a:pt x="50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0" name="Google Shape;2490;p28"/>
            <p:cNvSpPr/>
            <p:nvPr/>
          </p:nvSpPr>
          <p:spPr>
            <a:xfrm>
              <a:off x="3869600" y="3817550"/>
              <a:ext cx="386050" cy="388375"/>
            </a:xfrm>
            <a:custGeom>
              <a:avLst/>
              <a:gdLst/>
              <a:ahLst/>
              <a:cxnLst/>
              <a:rect l="l" t="t" r="r" b="b"/>
              <a:pathLst>
                <a:path w="15442" h="15535" extrusionOk="0">
                  <a:moveTo>
                    <a:pt x="5815" y="0"/>
                  </a:moveTo>
                  <a:cubicBezTo>
                    <a:pt x="5563" y="0"/>
                    <a:pt x="5353" y="217"/>
                    <a:pt x="5271" y="626"/>
                  </a:cubicBezTo>
                  <a:cubicBezTo>
                    <a:pt x="4804" y="2627"/>
                    <a:pt x="6072" y="4962"/>
                    <a:pt x="7406" y="6964"/>
                  </a:cubicBezTo>
                  <a:cubicBezTo>
                    <a:pt x="7372" y="7031"/>
                    <a:pt x="7272" y="7064"/>
                    <a:pt x="7239" y="7097"/>
                  </a:cubicBezTo>
                  <a:lnTo>
                    <a:pt x="7106" y="7231"/>
                  </a:lnTo>
                  <a:cubicBezTo>
                    <a:pt x="5914" y="6772"/>
                    <a:pt x="4641" y="6405"/>
                    <a:pt x="3438" y="6405"/>
                  </a:cubicBezTo>
                  <a:cubicBezTo>
                    <a:pt x="2452" y="6405"/>
                    <a:pt x="1512" y="6651"/>
                    <a:pt x="701" y="7297"/>
                  </a:cubicBezTo>
                  <a:cubicBezTo>
                    <a:pt x="1" y="7898"/>
                    <a:pt x="101" y="8765"/>
                    <a:pt x="1101" y="9032"/>
                  </a:cubicBezTo>
                  <a:cubicBezTo>
                    <a:pt x="1984" y="9244"/>
                    <a:pt x="2883" y="9345"/>
                    <a:pt x="3778" y="9345"/>
                  </a:cubicBezTo>
                  <a:cubicBezTo>
                    <a:pt x="4709" y="9345"/>
                    <a:pt x="5637" y="9236"/>
                    <a:pt x="6539" y="9032"/>
                  </a:cubicBezTo>
                  <a:cubicBezTo>
                    <a:pt x="6572" y="9132"/>
                    <a:pt x="6605" y="9265"/>
                    <a:pt x="6672" y="9366"/>
                  </a:cubicBezTo>
                  <a:cubicBezTo>
                    <a:pt x="5338" y="10400"/>
                    <a:pt x="4070" y="11634"/>
                    <a:pt x="3837" y="13268"/>
                  </a:cubicBezTo>
                  <a:cubicBezTo>
                    <a:pt x="3749" y="13770"/>
                    <a:pt x="3919" y="14087"/>
                    <a:pt x="4196" y="14087"/>
                  </a:cubicBezTo>
                  <a:cubicBezTo>
                    <a:pt x="4343" y="14087"/>
                    <a:pt x="4519" y="13998"/>
                    <a:pt x="4704" y="13802"/>
                  </a:cubicBezTo>
                  <a:cubicBezTo>
                    <a:pt x="5905" y="12801"/>
                    <a:pt x="6905" y="11467"/>
                    <a:pt x="7639" y="10099"/>
                  </a:cubicBezTo>
                  <a:lnTo>
                    <a:pt x="7906" y="10099"/>
                  </a:lnTo>
                  <a:cubicBezTo>
                    <a:pt x="7739" y="12001"/>
                    <a:pt x="7973" y="14069"/>
                    <a:pt x="9908" y="15270"/>
                  </a:cubicBezTo>
                  <a:cubicBezTo>
                    <a:pt x="10188" y="15449"/>
                    <a:pt x="10479" y="15534"/>
                    <a:pt x="10740" y="15534"/>
                  </a:cubicBezTo>
                  <a:cubicBezTo>
                    <a:pt x="11256" y="15534"/>
                    <a:pt x="11653" y="15201"/>
                    <a:pt x="11609" y="14603"/>
                  </a:cubicBezTo>
                  <a:cubicBezTo>
                    <a:pt x="11542" y="12801"/>
                    <a:pt x="10808" y="10967"/>
                    <a:pt x="9707" y="9432"/>
                  </a:cubicBezTo>
                  <a:cubicBezTo>
                    <a:pt x="9741" y="9399"/>
                    <a:pt x="9774" y="9399"/>
                    <a:pt x="9808" y="9332"/>
                  </a:cubicBezTo>
                  <a:lnTo>
                    <a:pt x="9974" y="9165"/>
                  </a:lnTo>
                  <a:cubicBezTo>
                    <a:pt x="11575" y="9999"/>
                    <a:pt x="13210" y="10566"/>
                    <a:pt x="14644" y="10600"/>
                  </a:cubicBezTo>
                  <a:cubicBezTo>
                    <a:pt x="14663" y="10601"/>
                    <a:pt x="14681" y="10601"/>
                    <a:pt x="14698" y="10601"/>
                  </a:cubicBezTo>
                  <a:cubicBezTo>
                    <a:pt x="15442" y="10601"/>
                    <a:pt x="15363" y="9917"/>
                    <a:pt x="14711" y="9265"/>
                  </a:cubicBezTo>
                  <a:cubicBezTo>
                    <a:pt x="13410" y="7965"/>
                    <a:pt x="11976" y="7631"/>
                    <a:pt x="10641" y="7631"/>
                  </a:cubicBezTo>
                  <a:cubicBezTo>
                    <a:pt x="10641" y="7498"/>
                    <a:pt x="10641" y="7431"/>
                    <a:pt x="10608" y="7331"/>
                  </a:cubicBezTo>
                  <a:cubicBezTo>
                    <a:pt x="11742" y="6564"/>
                    <a:pt x="12743" y="5463"/>
                    <a:pt x="13377" y="4162"/>
                  </a:cubicBezTo>
                  <a:cubicBezTo>
                    <a:pt x="13767" y="3413"/>
                    <a:pt x="13268" y="2760"/>
                    <a:pt x="12469" y="2760"/>
                  </a:cubicBezTo>
                  <a:cubicBezTo>
                    <a:pt x="12449" y="2760"/>
                    <a:pt x="12429" y="2760"/>
                    <a:pt x="12409" y="2761"/>
                  </a:cubicBezTo>
                  <a:cubicBezTo>
                    <a:pt x="10541" y="2928"/>
                    <a:pt x="9541" y="4595"/>
                    <a:pt x="8874" y="6397"/>
                  </a:cubicBezTo>
                  <a:cubicBezTo>
                    <a:pt x="8740" y="6397"/>
                    <a:pt x="8640" y="6397"/>
                    <a:pt x="8540" y="6430"/>
                  </a:cubicBezTo>
                  <a:cubicBezTo>
                    <a:pt x="8273" y="4529"/>
                    <a:pt x="7639" y="2527"/>
                    <a:pt x="6639" y="726"/>
                  </a:cubicBezTo>
                  <a:cubicBezTo>
                    <a:pt x="6384" y="233"/>
                    <a:pt x="6077" y="0"/>
                    <a:pt x="58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1" name="Google Shape;2491;p28"/>
            <p:cNvSpPr/>
            <p:nvPr/>
          </p:nvSpPr>
          <p:spPr>
            <a:xfrm>
              <a:off x="4051400" y="3997250"/>
              <a:ext cx="65900" cy="51900"/>
            </a:xfrm>
            <a:custGeom>
              <a:avLst/>
              <a:gdLst/>
              <a:ahLst/>
              <a:cxnLst/>
              <a:rect l="l" t="t" r="r" b="b"/>
              <a:pathLst>
                <a:path w="2636" h="2076" extrusionOk="0">
                  <a:moveTo>
                    <a:pt x="1556" y="1"/>
                  </a:moveTo>
                  <a:cubicBezTo>
                    <a:pt x="1209" y="1"/>
                    <a:pt x="826" y="137"/>
                    <a:pt x="534" y="410"/>
                  </a:cubicBezTo>
                  <a:cubicBezTo>
                    <a:pt x="100" y="877"/>
                    <a:pt x="0" y="1544"/>
                    <a:pt x="367" y="1877"/>
                  </a:cubicBezTo>
                  <a:cubicBezTo>
                    <a:pt x="542" y="2012"/>
                    <a:pt x="771" y="2076"/>
                    <a:pt x="1013" y="2076"/>
                  </a:cubicBezTo>
                  <a:cubicBezTo>
                    <a:pt x="1371" y="2076"/>
                    <a:pt x="1757" y="1936"/>
                    <a:pt x="2035" y="1677"/>
                  </a:cubicBezTo>
                  <a:cubicBezTo>
                    <a:pt x="2536" y="1210"/>
                    <a:pt x="2636" y="543"/>
                    <a:pt x="2202" y="209"/>
                  </a:cubicBezTo>
                  <a:cubicBezTo>
                    <a:pt x="2035" y="70"/>
                    <a:pt x="1805" y="1"/>
                    <a:pt x="15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2" name="Google Shape;2492;p28"/>
            <p:cNvSpPr/>
            <p:nvPr/>
          </p:nvSpPr>
          <p:spPr>
            <a:xfrm>
              <a:off x="3732000" y="2830600"/>
              <a:ext cx="311925" cy="309700"/>
            </a:xfrm>
            <a:custGeom>
              <a:avLst/>
              <a:gdLst/>
              <a:ahLst/>
              <a:cxnLst/>
              <a:rect l="l" t="t" r="r" b="b"/>
              <a:pathLst>
                <a:path w="12477" h="12388" extrusionOk="0">
                  <a:moveTo>
                    <a:pt x="7352" y="0"/>
                  </a:moveTo>
                  <a:cubicBezTo>
                    <a:pt x="7006" y="0"/>
                    <a:pt x="6655" y="109"/>
                    <a:pt x="6372" y="309"/>
                  </a:cubicBezTo>
                  <a:cubicBezTo>
                    <a:pt x="5771" y="676"/>
                    <a:pt x="5438" y="1343"/>
                    <a:pt x="5371" y="2043"/>
                  </a:cubicBezTo>
                  <a:cubicBezTo>
                    <a:pt x="5301" y="2531"/>
                    <a:pt x="5393" y="2970"/>
                    <a:pt x="5523" y="3417"/>
                  </a:cubicBezTo>
                  <a:lnTo>
                    <a:pt x="5523" y="3417"/>
                  </a:lnTo>
                  <a:cubicBezTo>
                    <a:pt x="5348" y="2884"/>
                    <a:pt x="5128" y="2336"/>
                    <a:pt x="4837" y="1877"/>
                  </a:cubicBezTo>
                  <a:cubicBezTo>
                    <a:pt x="4370" y="1243"/>
                    <a:pt x="3703" y="709"/>
                    <a:pt x="2936" y="642"/>
                  </a:cubicBezTo>
                  <a:cubicBezTo>
                    <a:pt x="2870" y="633"/>
                    <a:pt x="2802" y="629"/>
                    <a:pt x="2734" y="629"/>
                  </a:cubicBezTo>
                  <a:cubicBezTo>
                    <a:pt x="2051" y="629"/>
                    <a:pt x="1320" y="1076"/>
                    <a:pt x="1168" y="1743"/>
                  </a:cubicBezTo>
                  <a:cubicBezTo>
                    <a:pt x="1001" y="2510"/>
                    <a:pt x="1535" y="3244"/>
                    <a:pt x="2035" y="3878"/>
                  </a:cubicBezTo>
                  <a:cubicBezTo>
                    <a:pt x="2669" y="4645"/>
                    <a:pt x="3436" y="5546"/>
                    <a:pt x="4204" y="6213"/>
                  </a:cubicBezTo>
                  <a:cubicBezTo>
                    <a:pt x="3984" y="6181"/>
                    <a:pt x="3763" y="6165"/>
                    <a:pt x="3543" y="6165"/>
                  </a:cubicBezTo>
                  <a:cubicBezTo>
                    <a:pt x="2627" y="6165"/>
                    <a:pt x="1727" y="6442"/>
                    <a:pt x="1001" y="6980"/>
                  </a:cubicBezTo>
                  <a:cubicBezTo>
                    <a:pt x="601" y="7214"/>
                    <a:pt x="267" y="7581"/>
                    <a:pt x="167" y="8014"/>
                  </a:cubicBezTo>
                  <a:cubicBezTo>
                    <a:pt x="1" y="8681"/>
                    <a:pt x="368" y="9415"/>
                    <a:pt x="1001" y="9749"/>
                  </a:cubicBezTo>
                  <a:cubicBezTo>
                    <a:pt x="1340" y="9937"/>
                    <a:pt x="1731" y="10019"/>
                    <a:pt x="2128" y="10019"/>
                  </a:cubicBezTo>
                  <a:cubicBezTo>
                    <a:pt x="2435" y="10019"/>
                    <a:pt x="2745" y="9970"/>
                    <a:pt x="3036" y="9882"/>
                  </a:cubicBezTo>
                  <a:cubicBezTo>
                    <a:pt x="3463" y="9760"/>
                    <a:pt x="3852" y="9577"/>
                    <a:pt x="4219" y="9361"/>
                  </a:cubicBezTo>
                  <a:lnTo>
                    <a:pt x="4219" y="9361"/>
                  </a:lnTo>
                  <a:cubicBezTo>
                    <a:pt x="4165" y="9419"/>
                    <a:pt x="4115" y="9481"/>
                    <a:pt x="4070" y="9549"/>
                  </a:cubicBezTo>
                  <a:cubicBezTo>
                    <a:pt x="4037" y="9916"/>
                    <a:pt x="4170" y="10283"/>
                    <a:pt x="4237" y="10650"/>
                  </a:cubicBezTo>
                  <a:cubicBezTo>
                    <a:pt x="4370" y="11050"/>
                    <a:pt x="4437" y="11483"/>
                    <a:pt x="4704" y="11817"/>
                  </a:cubicBezTo>
                  <a:cubicBezTo>
                    <a:pt x="4923" y="12161"/>
                    <a:pt x="5258" y="12387"/>
                    <a:pt x="5656" y="12387"/>
                  </a:cubicBezTo>
                  <a:cubicBezTo>
                    <a:pt x="5683" y="12387"/>
                    <a:pt x="5711" y="12386"/>
                    <a:pt x="5738" y="12384"/>
                  </a:cubicBezTo>
                  <a:cubicBezTo>
                    <a:pt x="6238" y="12351"/>
                    <a:pt x="6605" y="11884"/>
                    <a:pt x="6872" y="11417"/>
                  </a:cubicBezTo>
                  <a:cubicBezTo>
                    <a:pt x="7272" y="10683"/>
                    <a:pt x="7473" y="9849"/>
                    <a:pt x="7473" y="9015"/>
                  </a:cubicBezTo>
                  <a:cubicBezTo>
                    <a:pt x="7873" y="9916"/>
                    <a:pt x="8507" y="10783"/>
                    <a:pt x="9407" y="11217"/>
                  </a:cubicBezTo>
                  <a:cubicBezTo>
                    <a:pt x="9692" y="11343"/>
                    <a:pt x="10013" y="11406"/>
                    <a:pt x="10335" y="11406"/>
                  </a:cubicBezTo>
                  <a:cubicBezTo>
                    <a:pt x="11032" y="11406"/>
                    <a:pt x="11734" y="11110"/>
                    <a:pt x="12076" y="10516"/>
                  </a:cubicBezTo>
                  <a:cubicBezTo>
                    <a:pt x="12476" y="9749"/>
                    <a:pt x="12276" y="8748"/>
                    <a:pt x="11709" y="8148"/>
                  </a:cubicBezTo>
                  <a:cubicBezTo>
                    <a:pt x="11211" y="7591"/>
                    <a:pt x="10507" y="7266"/>
                    <a:pt x="9778" y="7037"/>
                  </a:cubicBezTo>
                  <a:lnTo>
                    <a:pt x="9778" y="7037"/>
                  </a:lnTo>
                  <a:cubicBezTo>
                    <a:pt x="9912" y="7065"/>
                    <a:pt x="10045" y="7078"/>
                    <a:pt x="10177" y="7078"/>
                  </a:cubicBezTo>
                  <a:cubicBezTo>
                    <a:pt x="10546" y="7078"/>
                    <a:pt x="10902" y="6977"/>
                    <a:pt x="11209" y="6813"/>
                  </a:cubicBezTo>
                  <a:cubicBezTo>
                    <a:pt x="11709" y="6513"/>
                    <a:pt x="12043" y="5980"/>
                    <a:pt x="12109" y="5379"/>
                  </a:cubicBezTo>
                  <a:cubicBezTo>
                    <a:pt x="12209" y="5012"/>
                    <a:pt x="12109" y="4579"/>
                    <a:pt x="11876" y="4245"/>
                  </a:cubicBezTo>
                  <a:cubicBezTo>
                    <a:pt x="11592" y="3890"/>
                    <a:pt x="11141" y="3737"/>
                    <a:pt x="10676" y="3737"/>
                  </a:cubicBezTo>
                  <a:cubicBezTo>
                    <a:pt x="10486" y="3737"/>
                    <a:pt x="10292" y="3763"/>
                    <a:pt x="10108" y="3811"/>
                  </a:cubicBezTo>
                  <a:cubicBezTo>
                    <a:pt x="9541" y="3978"/>
                    <a:pt x="9074" y="4312"/>
                    <a:pt x="8573" y="4712"/>
                  </a:cubicBezTo>
                  <a:cubicBezTo>
                    <a:pt x="9074" y="3745"/>
                    <a:pt x="9207" y="2644"/>
                    <a:pt x="8974" y="1576"/>
                  </a:cubicBezTo>
                  <a:cubicBezTo>
                    <a:pt x="8874" y="1143"/>
                    <a:pt x="8707" y="642"/>
                    <a:pt x="8307" y="342"/>
                  </a:cubicBezTo>
                  <a:cubicBezTo>
                    <a:pt x="8040" y="109"/>
                    <a:pt x="7698" y="0"/>
                    <a:pt x="73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3" name="Google Shape;2493;p28"/>
            <p:cNvSpPr/>
            <p:nvPr/>
          </p:nvSpPr>
          <p:spPr>
            <a:xfrm>
              <a:off x="3601175" y="2739250"/>
              <a:ext cx="573675" cy="512350"/>
            </a:xfrm>
            <a:custGeom>
              <a:avLst/>
              <a:gdLst/>
              <a:ahLst/>
              <a:cxnLst/>
              <a:rect l="l" t="t" r="r" b="b"/>
              <a:pathLst>
                <a:path w="22947" h="20494" extrusionOk="0">
                  <a:moveTo>
                    <a:pt x="8627" y="0"/>
                  </a:moveTo>
                  <a:cubicBezTo>
                    <a:pt x="8269" y="0"/>
                    <a:pt x="7967" y="354"/>
                    <a:pt x="7835" y="994"/>
                  </a:cubicBezTo>
                  <a:cubicBezTo>
                    <a:pt x="7435" y="3362"/>
                    <a:pt x="8569" y="5731"/>
                    <a:pt x="9970" y="7732"/>
                  </a:cubicBezTo>
                  <a:cubicBezTo>
                    <a:pt x="9837" y="7866"/>
                    <a:pt x="9737" y="7999"/>
                    <a:pt x="9637" y="8166"/>
                  </a:cubicBezTo>
                  <a:cubicBezTo>
                    <a:pt x="7368" y="6798"/>
                    <a:pt x="4767" y="5831"/>
                    <a:pt x="2098" y="5631"/>
                  </a:cubicBezTo>
                  <a:cubicBezTo>
                    <a:pt x="2019" y="5624"/>
                    <a:pt x="1943" y="5620"/>
                    <a:pt x="1869" y="5620"/>
                  </a:cubicBezTo>
                  <a:cubicBezTo>
                    <a:pt x="505" y="5620"/>
                    <a:pt x="1" y="6756"/>
                    <a:pt x="697" y="7832"/>
                  </a:cubicBezTo>
                  <a:cubicBezTo>
                    <a:pt x="2270" y="10338"/>
                    <a:pt x="5293" y="10935"/>
                    <a:pt x="8345" y="10935"/>
                  </a:cubicBezTo>
                  <a:cubicBezTo>
                    <a:pt x="8788" y="10935"/>
                    <a:pt x="9231" y="10922"/>
                    <a:pt x="9670" y="10901"/>
                  </a:cubicBezTo>
                  <a:lnTo>
                    <a:pt x="9804" y="11168"/>
                  </a:lnTo>
                  <a:cubicBezTo>
                    <a:pt x="9837" y="11235"/>
                    <a:pt x="9937" y="11368"/>
                    <a:pt x="9970" y="11435"/>
                  </a:cubicBezTo>
                  <a:cubicBezTo>
                    <a:pt x="7135" y="13603"/>
                    <a:pt x="4333" y="16305"/>
                    <a:pt x="4066" y="19340"/>
                  </a:cubicBezTo>
                  <a:cubicBezTo>
                    <a:pt x="3986" y="20061"/>
                    <a:pt x="4278" y="20493"/>
                    <a:pt x="4777" y="20493"/>
                  </a:cubicBezTo>
                  <a:cubicBezTo>
                    <a:pt x="5110" y="20493"/>
                    <a:pt x="5534" y="20301"/>
                    <a:pt x="6001" y="19874"/>
                  </a:cubicBezTo>
                  <a:cubicBezTo>
                    <a:pt x="8236" y="17839"/>
                    <a:pt x="10004" y="15271"/>
                    <a:pt x="11305" y="12736"/>
                  </a:cubicBezTo>
                  <a:cubicBezTo>
                    <a:pt x="11438" y="12836"/>
                    <a:pt x="11605" y="12903"/>
                    <a:pt x="11705" y="12936"/>
                  </a:cubicBezTo>
                  <a:cubicBezTo>
                    <a:pt x="11805" y="15771"/>
                    <a:pt x="12472" y="18573"/>
                    <a:pt x="15007" y="19674"/>
                  </a:cubicBezTo>
                  <a:cubicBezTo>
                    <a:pt x="15246" y="19772"/>
                    <a:pt x="15481" y="19819"/>
                    <a:pt x="15702" y="19819"/>
                  </a:cubicBezTo>
                  <a:cubicBezTo>
                    <a:pt x="16534" y="19819"/>
                    <a:pt x="17167" y="19160"/>
                    <a:pt x="17009" y="18106"/>
                  </a:cubicBezTo>
                  <a:cubicBezTo>
                    <a:pt x="16708" y="16038"/>
                    <a:pt x="15841" y="14037"/>
                    <a:pt x="14640" y="12369"/>
                  </a:cubicBezTo>
                  <a:cubicBezTo>
                    <a:pt x="14707" y="12235"/>
                    <a:pt x="14774" y="12102"/>
                    <a:pt x="14840" y="12002"/>
                  </a:cubicBezTo>
                  <a:cubicBezTo>
                    <a:pt x="15696" y="12298"/>
                    <a:pt x="16625" y="12484"/>
                    <a:pt x="17619" y="12484"/>
                  </a:cubicBezTo>
                  <a:cubicBezTo>
                    <a:pt x="18756" y="12484"/>
                    <a:pt x="19979" y="12240"/>
                    <a:pt x="21278" y="11635"/>
                  </a:cubicBezTo>
                  <a:cubicBezTo>
                    <a:pt x="22513" y="11001"/>
                    <a:pt x="22946" y="10034"/>
                    <a:pt x="21845" y="9700"/>
                  </a:cubicBezTo>
                  <a:cubicBezTo>
                    <a:pt x="20751" y="9359"/>
                    <a:pt x="19511" y="9202"/>
                    <a:pt x="18194" y="9202"/>
                  </a:cubicBezTo>
                  <a:cubicBezTo>
                    <a:pt x="17063" y="9202"/>
                    <a:pt x="15875" y="9318"/>
                    <a:pt x="14674" y="9533"/>
                  </a:cubicBezTo>
                  <a:cubicBezTo>
                    <a:pt x="14640" y="9467"/>
                    <a:pt x="14607" y="9367"/>
                    <a:pt x="14540" y="9233"/>
                  </a:cubicBezTo>
                  <a:cubicBezTo>
                    <a:pt x="14507" y="9200"/>
                    <a:pt x="14474" y="9133"/>
                    <a:pt x="14440" y="9066"/>
                  </a:cubicBezTo>
                  <a:cubicBezTo>
                    <a:pt x="16708" y="7399"/>
                    <a:pt x="18543" y="5230"/>
                    <a:pt x="19477" y="2729"/>
                  </a:cubicBezTo>
                  <a:cubicBezTo>
                    <a:pt x="19872" y="1656"/>
                    <a:pt x="19121" y="918"/>
                    <a:pt x="18012" y="918"/>
                  </a:cubicBezTo>
                  <a:cubicBezTo>
                    <a:pt x="17810" y="918"/>
                    <a:pt x="17597" y="943"/>
                    <a:pt x="17376" y="994"/>
                  </a:cubicBezTo>
                  <a:cubicBezTo>
                    <a:pt x="14140" y="1795"/>
                    <a:pt x="12839" y="4497"/>
                    <a:pt x="12205" y="7299"/>
                  </a:cubicBezTo>
                  <a:cubicBezTo>
                    <a:pt x="12105" y="7232"/>
                    <a:pt x="11972" y="7198"/>
                    <a:pt x="11872" y="7198"/>
                  </a:cubicBezTo>
                  <a:cubicBezTo>
                    <a:pt x="11471" y="4897"/>
                    <a:pt x="10671" y="2562"/>
                    <a:pt x="9503" y="660"/>
                  </a:cubicBezTo>
                  <a:cubicBezTo>
                    <a:pt x="9213" y="210"/>
                    <a:pt x="8904" y="0"/>
                    <a:pt x="86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4" name="Google Shape;2494;p28"/>
            <p:cNvSpPr/>
            <p:nvPr/>
          </p:nvSpPr>
          <p:spPr>
            <a:xfrm>
              <a:off x="3861250" y="2953700"/>
              <a:ext cx="90100" cy="84450"/>
            </a:xfrm>
            <a:custGeom>
              <a:avLst/>
              <a:gdLst/>
              <a:ahLst/>
              <a:cxnLst/>
              <a:rect l="l" t="t" r="r" b="b"/>
              <a:pathLst>
                <a:path w="3604" h="3378" extrusionOk="0">
                  <a:moveTo>
                    <a:pt x="1347" y="1"/>
                  </a:moveTo>
                  <a:cubicBezTo>
                    <a:pt x="1191" y="1"/>
                    <a:pt x="1040" y="29"/>
                    <a:pt x="902" y="88"/>
                  </a:cubicBezTo>
                  <a:cubicBezTo>
                    <a:pt x="168" y="355"/>
                    <a:pt x="1" y="1289"/>
                    <a:pt x="468" y="2223"/>
                  </a:cubicBezTo>
                  <a:cubicBezTo>
                    <a:pt x="869" y="2918"/>
                    <a:pt x="1614" y="3378"/>
                    <a:pt x="2254" y="3378"/>
                  </a:cubicBezTo>
                  <a:cubicBezTo>
                    <a:pt x="2412" y="3378"/>
                    <a:pt x="2564" y="3350"/>
                    <a:pt x="2703" y="3290"/>
                  </a:cubicBezTo>
                  <a:cubicBezTo>
                    <a:pt x="3403" y="2990"/>
                    <a:pt x="3604" y="2056"/>
                    <a:pt x="3103" y="1156"/>
                  </a:cubicBezTo>
                  <a:cubicBezTo>
                    <a:pt x="2702" y="460"/>
                    <a:pt x="1979" y="1"/>
                    <a:pt x="13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95" name="Google Shape;2495;p28"/>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grpSp>
        <p:nvGrpSpPr>
          <p:cNvPr id="2496" name="Google Shape;2496;p28"/>
          <p:cNvGrpSpPr/>
          <p:nvPr/>
        </p:nvGrpSpPr>
        <p:grpSpPr>
          <a:xfrm rot="3599956">
            <a:off x="6936532" y="3729877"/>
            <a:ext cx="2639704" cy="2047351"/>
            <a:chOff x="7065429" y="3849917"/>
            <a:chExt cx="2639762" cy="2047396"/>
          </a:xfrm>
        </p:grpSpPr>
        <p:sp>
          <p:nvSpPr>
            <p:cNvPr id="2497" name="Google Shape;2497;p28"/>
            <p:cNvSpPr/>
            <p:nvPr/>
          </p:nvSpPr>
          <p:spPr>
            <a:xfrm rot="-2052473">
              <a:off x="8405117" y="4230685"/>
              <a:ext cx="564707" cy="910065"/>
            </a:xfrm>
            <a:custGeom>
              <a:avLst/>
              <a:gdLst/>
              <a:ahLst/>
              <a:cxnLst/>
              <a:rect l="l" t="t" r="r" b="b"/>
              <a:pathLst>
                <a:path w="13310" h="21450" extrusionOk="0">
                  <a:moveTo>
                    <a:pt x="12876" y="0"/>
                  </a:moveTo>
                  <a:lnTo>
                    <a:pt x="12876" y="0"/>
                  </a:lnTo>
                  <a:cubicBezTo>
                    <a:pt x="8173" y="1035"/>
                    <a:pt x="6672" y="3203"/>
                    <a:pt x="5304" y="6305"/>
                  </a:cubicBezTo>
                  <a:cubicBezTo>
                    <a:pt x="3936" y="9441"/>
                    <a:pt x="4170" y="8840"/>
                    <a:pt x="2102" y="11642"/>
                  </a:cubicBezTo>
                  <a:cubicBezTo>
                    <a:pt x="0" y="14444"/>
                    <a:pt x="601" y="21449"/>
                    <a:pt x="601" y="21449"/>
                  </a:cubicBezTo>
                  <a:cubicBezTo>
                    <a:pt x="5704" y="19014"/>
                    <a:pt x="7339" y="16179"/>
                    <a:pt x="7973" y="13143"/>
                  </a:cubicBezTo>
                  <a:cubicBezTo>
                    <a:pt x="8673" y="10108"/>
                    <a:pt x="9274" y="9541"/>
                    <a:pt x="11275" y="6172"/>
                  </a:cubicBezTo>
                  <a:cubicBezTo>
                    <a:pt x="13310" y="2803"/>
                    <a:pt x="12876" y="1"/>
                    <a:pt x="128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98" name="Google Shape;2498;p28"/>
            <p:cNvGrpSpPr/>
            <p:nvPr/>
          </p:nvGrpSpPr>
          <p:grpSpPr>
            <a:xfrm>
              <a:off x="7065429" y="3849917"/>
              <a:ext cx="2639762" cy="2047396"/>
              <a:chOff x="7370229" y="3849917"/>
              <a:chExt cx="2639762" cy="2047396"/>
            </a:xfrm>
          </p:grpSpPr>
          <p:grpSp>
            <p:nvGrpSpPr>
              <p:cNvPr id="2499" name="Google Shape;2499;p28"/>
              <p:cNvGrpSpPr/>
              <p:nvPr/>
            </p:nvGrpSpPr>
            <p:grpSpPr>
              <a:xfrm rot="-2700000">
                <a:off x="7782639" y="4230035"/>
                <a:ext cx="726055" cy="1467214"/>
                <a:chOff x="9937964" y="2382704"/>
                <a:chExt cx="726062" cy="1467228"/>
              </a:xfrm>
            </p:grpSpPr>
            <p:sp>
              <p:nvSpPr>
                <p:cNvPr id="2500" name="Google Shape;2500;p28"/>
                <p:cNvSpPr/>
                <p:nvPr/>
              </p:nvSpPr>
              <p:spPr>
                <a:xfrm>
                  <a:off x="9937964" y="2382704"/>
                  <a:ext cx="639892" cy="1200062"/>
                </a:xfrm>
                <a:custGeom>
                  <a:avLst/>
                  <a:gdLst/>
                  <a:ahLst/>
                  <a:cxnLst/>
                  <a:rect l="l" t="t" r="r" b="b"/>
                  <a:pathLst>
                    <a:path w="15082" h="28285" extrusionOk="0">
                      <a:moveTo>
                        <a:pt x="172" y="1"/>
                      </a:moveTo>
                      <a:cubicBezTo>
                        <a:pt x="61" y="1"/>
                        <a:pt x="1" y="53"/>
                        <a:pt x="4" y="165"/>
                      </a:cubicBezTo>
                      <a:cubicBezTo>
                        <a:pt x="38" y="1232"/>
                        <a:pt x="471" y="6369"/>
                        <a:pt x="1205" y="8838"/>
                      </a:cubicBezTo>
                      <a:cubicBezTo>
                        <a:pt x="1939" y="11239"/>
                        <a:pt x="4541" y="13007"/>
                        <a:pt x="5642" y="15609"/>
                      </a:cubicBezTo>
                      <a:cubicBezTo>
                        <a:pt x="6709" y="18211"/>
                        <a:pt x="6409" y="18912"/>
                        <a:pt x="9344" y="21347"/>
                      </a:cubicBezTo>
                      <a:cubicBezTo>
                        <a:pt x="12246" y="23715"/>
                        <a:pt x="15082" y="28285"/>
                        <a:pt x="15082" y="28285"/>
                      </a:cubicBezTo>
                      <a:cubicBezTo>
                        <a:pt x="14148" y="23782"/>
                        <a:pt x="13480" y="18111"/>
                        <a:pt x="11879" y="15176"/>
                      </a:cubicBezTo>
                      <a:cubicBezTo>
                        <a:pt x="10345" y="12173"/>
                        <a:pt x="8677" y="10772"/>
                        <a:pt x="7309" y="7103"/>
                      </a:cubicBezTo>
                      <a:cubicBezTo>
                        <a:pt x="6171" y="4077"/>
                        <a:pt x="1156" y="1"/>
                        <a:pt x="1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1" name="Google Shape;2501;p28"/>
                <p:cNvSpPr/>
                <p:nvPr/>
              </p:nvSpPr>
              <p:spPr>
                <a:xfrm>
                  <a:off x="10152563" y="2715845"/>
                  <a:ext cx="511464" cy="1134087"/>
                </a:xfrm>
                <a:custGeom>
                  <a:avLst/>
                  <a:gdLst/>
                  <a:ahLst/>
                  <a:cxnLst/>
                  <a:rect l="l" t="t" r="r" b="b"/>
                  <a:pathLst>
                    <a:path w="12055" h="26730" extrusionOk="0">
                      <a:moveTo>
                        <a:pt x="398" y="1"/>
                      </a:moveTo>
                      <a:cubicBezTo>
                        <a:pt x="185" y="1"/>
                        <a:pt x="1" y="211"/>
                        <a:pt x="150" y="385"/>
                      </a:cubicBezTo>
                      <a:cubicBezTo>
                        <a:pt x="1017" y="1586"/>
                        <a:pt x="1784" y="2887"/>
                        <a:pt x="2485" y="4221"/>
                      </a:cubicBezTo>
                      <a:cubicBezTo>
                        <a:pt x="4620" y="8057"/>
                        <a:pt x="6421" y="12060"/>
                        <a:pt x="7989" y="16163"/>
                      </a:cubicBezTo>
                      <a:cubicBezTo>
                        <a:pt x="9323" y="19566"/>
                        <a:pt x="10491" y="23068"/>
                        <a:pt x="11525" y="26571"/>
                      </a:cubicBezTo>
                      <a:cubicBezTo>
                        <a:pt x="11562" y="26682"/>
                        <a:pt x="11649" y="26729"/>
                        <a:pt x="11739" y="26729"/>
                      </a:cubicBezTo>
                      <a:cubicBezTo>
                        <a:pt x="11893" y="26729"/>
                        <a:pt x="12055" y="26593"/>
                        <a:pt x="11992" y="26404"/>
                      </a:cubicBezTo>
                      <a:cubicBezTo>
                        <a:pt x="10290" y="20700"/>
                        <a:pt x="8289" y="15062"/>
                        <a:pt x="5821" y="9659"/>
                      </a:cubicBezTo>
                      <a:cubicBezTo>
                        <a:pt x="4520" y="6823"/>
                        <a:pt x="3052" y="3988"/>
                        <a:pt x="1384" y="1319"/>
                      </a:cubicBezTo>
                      <a:cubicBezTo>
                        <a:pt x="1151" y="886"/>
                        <a:pt x="850" y="485"/>
                        <a:pt x="617" y="85"/>
                      </a:cubicBezTo>
                      <a:cubicBezTo>
                        <a:pt x="549" y="25"/>
                        <a:pt x="472" y="1"/>
                        <a:pt x="3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02" name="Google Shape;2502;p28"/>
              <p:cNvGrpSpPr/>
              <p:nvPr/>
            </p:nvGrpSpPr>
            <p:grpSpPr>
              <a:xfrm>
                <a:off x="7998979" y="4595823"/>
                <a:ext cx="850035" cy="735650"/>
                <a:chOff x="9717341" y="3079873"/>
                <a:chExt cx="850035" cy="735650"/>
              </a:xfrm>
            </p:grpSpPr>
            <p:sp>
              <p:nvSpPr>
                <p:cNvPr id="2503" name="Google Shape;2503;p28"/>
                <p:cNvSpPr/>
                <p:nvPr/>
              </p:nvSpPr>
              <p:spPr>
                <a:xfrm>
                  <a:off x="9717341" y="3079873"/>
                  <a:ext cx="723219" cy="529792"/>
                </a:xfrm>
                <a:custGeom>
                  <a:avLst/>
                  <a:gdLst/>
                  <a:ahLst/>
                  <a:cxnLst/>
                  <a:rect l="l" t="t" r="r" b="b"/>
                  <a:pathLst>
                    <a:path w="17046" h="12487" extrusionOk="0">
                      <a:moveTo>
                        <a:pt x="2057" y="1"/>
                      </a:moveTo>
                      <a:cubicBezTo>
                        <a:pt x="1068" y="1"/>
                        <a:pt x="383" y="142"/>
                        <a:pt x="267" y="245"/>
                      </a:cubicBezTo>
                      <a:cubicBezTo>
                        <a:pt x="0" y="478"/>
                        <a:pt x="3536" y="4848"/>
                        <a:pt x="5738" y="6116"/>
                      </a:cubicBezTo>
                      <a:cubicBezTo>
                        <a:pt x="6905" y="6783"/>
                        <a:pt x="7406" y="6516"/>
                        <a:pt x="10241" y="9451"/>
                      </a:cubicBezTo>
                      <a:cubicBezTo>
                        <a:pt x="12576" y="11953"/>
                        <a:pt x="15612" y="12487"/>
                        <a:pt x="17046" y="12487"/>
                      </a:cubicBezTo>
                      <a:cubicBezTo>
                        <a:pt x="17046" y="12487"/>
                        <a:pt x="15345" y="8017"/>
                        <a:pt x="13377" y="5849"/>
                      </a:cubicBezTo>
                      <a:cubicBezTo>
                        <a:pt x="11942" y="4314"/>
                        <a:pt x="9741" y="3080"/>
                        <a:pt x="8073" y="1846"/>
                      </a:cubicBezTo>
                      <a:cubicBezTo>
                        <a:pt x="6017" y="366"/>
                        <a:pt x="3645" y="1"/>
                        <a:pt x="20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4" name="Google Shape;2504;p28"/>
                <p:cNvSpPr/>
                <p:nvPr/>
              </p:nvSpPr>
              <p:spPr>
                <a:xfrm>
                  <a:off x="10033808" y="3259680"/>
                  <a:ext cx="533568" cy="555843"/>
                </a:xfrm>
                <a:custGeom>
                  <a:avLst/>
                  <a:gdLst/>
                  <a:ahLst/>
                  <a:cxnLst/>
                  <a:rect l="l" t="t" r="r" b="b"/>
                  <a:pathLst>
                    <a:path w="12576" h="13101" extrusionOk="0">
                      <a:moveTo>
                        <a:pt x="372" y="0"/>
                      </a:moveTo>
                      <a:cubicBezTo>
                        <a:pt x="159" y="0"/>
                        <a:pt x="0" y="273"/>
                        <a:pt x="247" y="410"/>
                      </a:cubicBezTo>
                      <a:cubicBezTo>
                        <a:pt x="1314" y="1044"/>
                        <a:pt x="2382" y="1744"/>
                        <a:pt x="3383" y="2511"/>
                      </a:cubicBezTo>
                      <a:cubicBezTo>
                        <a:pt x="5617" y="4179"/>
                        <a:pt x="7652" y="6081"/>
                        <a:pt x="9387" y="8282"/>
                      </a:cubicBezTo>
                      <a:cubicBezTo>
                        <a:pt x="10454" y="9717"/>
                        <a:pt x="11422" y="11284"/>
                        <a:pt x="12089" y="12952"/>
                      </a:cubicBezTo>
                      <a:cubicBezTo>
                        <a:pt x="12135" y="13057"/>
                        <a:pt x="12214" y="13101"/>
                        <a:pt x="12292" y="13101"/>
                      </a:cubicBezTo>
                      <a:cubicBezTo>
                        <a:pt x="12436" y="13101"/>
                        <a:pt x="12576" y="12948"/>
                        <a:pt x="12489" y="12752"/>
                      </a:cubicBezTo>
                      <a:cubicBezTo>
                        <a:pt x="10488" y="7682"/>
                        <a:pt x="6218" y="3645"/>
                        <a:pt x="1715" y="743"/>
                      </a:cubicBezTo>
                      <a:cubicBezTo>
                        <a:pt x="1314" y="477"/>
                        <a:pt x="914" y="243"/>
                        <a:pt x="514" y="43"/>
                      </a:cubicBezTo>
                      <a:cubicBezTo>
                        <a:pt x="466" y="13"/>
                        <a:pt x="418" y="0"/>
                        <a:pt x="3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05" name="Google Shape;2505;p28"/>
              <p:cNvGrpSpPr/>
              <p:nvPr/>
            </p:nvGrpSpPr>
            <p:grpSpPr>
              <a:xfrm rot="-2052487">
                <a:off x="8347232" y="3770480"/>
                <a:ext cx="396315" cy="2206270"/>
                <a:chOff x="10385362" y="1558762"/>
                <a:chExt cx="396315" cy="2206272"/>
              </a:xfrm>
            </p:grpSpPr>
            <p:sp>
              <p:nvSpPr>
                <p:cNvPr id="2506" name="Google Shape;2506;p28"/>
                <p:cNvSpPr/>
                <p:nvPr/>
              </p:nvSpPr>
              <p:spPr>
                <a:xfrm>
                  <a:off x="10385362" y="1558762"/>
                  <a:ext cx="396315" cy="1354625"/>
                </a:xfrm>
                <a:custGeom>
                  <a:avLst/>
                  <a:gdLst/>
                  <a:ahLst/>
                  <a:cxnLst/>
                  <a:rect l="l" t="t" r="r" b="b"/>
                  <a:pathLst>
                    <a:path w="9341" h="31928" extrusionOk="0">
                      <a:moveTo>
                        <a:pt x="2437" y="1"/>
                      </a:moveTo>
                      <a:cubicBezTo>
                        <a:pt x="2374" y="1"/>
                        <a:pt x="2327" y="34"/>
                        <a:pt x="2302" y="104"/>
                      </a:cubicBezTo>
                      <a:cubicBezTo>
                        <a:pt x="1935" y="1138"/>
                        <a:pt x="367" y="6109"/>
                        <a:pt x="167" y="8677"/>
                      </a:cubicBezTo>
                      <a:cubicBezTo>
                        <a:pt x="0" y="11279"/>
                        <a:pt x="2035" y="13814"/>
                        <a:pt x="2135" y="16649"/>
                      </a:cubicBezTo>
                      <a:cubicBezTo>
                        <a:pt x="2202" y="19485"/>
                        <a:pt x="1635" y="20019"/>
                        <a:pt x="3769" y="23321"/>
                      </a:cubicBezTo>
                      <a:cubicBezTo>
                        <a:pt x="5838" y="26623"/>
                        <a:pt x="7038" y="31927"/>
                        <a:pt x="7038" y="31927"/>
                      </a:cubicBezTo>
                      <a:cubicBezTo>
                        <a:pt x="7806" y="27324"/>
                        <a:pt x="9340" y="21786"/>
                        <a:pt x="8873" y="18384"/>
                      </a:cubicBezTo>
                      <a:cubicBezTo>
                        <a:pt x="8439" y="15015"/>
                        <a:pt x="7205" y="13147"/>
                        <a:pt x="7205" y="9211"/>
                      </a:cubicBezTo>
                      <a:cubicBezTo>
                        <a:pt x="7205" y="5861"/>
                        <a:pt x="3282" y="1"/>
                        <a:pt x="24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7" name="Google Shape;2507;p28"/>
                <p:cNvSpPr/>
                <p:nvPr/>
              </p:nvSpPr>
              <p:spPr>
                <a:xfrm>
                  <a:off x="10542726" y="1971285"/>
                  <a:ext cx="180911" cy="1793750"/>
                </a:xfrm>
                <a:custGeom>
                  <a:avLst/>
                  <a:gdLst/>
                  <a:ahLst/>
                  <a:cxnLst/>
                  <a:rect l="l" t="t" r="r" b="b"/>
                  <a:pathLst>
                    <a:path w="4264" h="42278" extrusionOk="0">
                      <a:moveTo>
                        <a:pt x="313" y="0"/>
                      </a:moveTo>
                      <a:cubicBezTo>
                        <a:pt x="156" y="0"/>
                        <a:pt x="0" y="108"/>
                        <a:pt x="60" y="288"/>
                      </a:cubicBezTo>
                      <a:cubicBezTo>
                        <a:pt x="661" y="3190"/>
                        <a:pt x="1128" y="6059"/>
                        <a:pt x="1561" y="8928"/>
                      </a:cubicBezTo>
                      <a:cubicBezTo>
                        <a:pt x="2495" y="15599"/>
                        <a:pt x="3163" y="22304"/>
                        <a:pt x="3396" y="29042"/>
                      </a:cubicBezTo>
                      <a:cubicBezTo>
                        <a:pt x="3496" y="33379"/>
                        <a:pt x="3429" y="37715"/>
                        <a:pt x="3096" y="42052"/>
                      </a:cubicBezTo>
                      <a:cubicBezTo>
                        <a:pt x="3080" y="42209"/>
                        <a:pt x="3184" y="42277"/>
                        <a:pt x="3300" y="42277"/>
                      </a:cubicBezTo>
                      <a:cubicBezTo>
                        <a:pt x="3431" y="42277"/>
                        <a:pt x="3579" y="42192"/>
                        <a:pt x="3596" y="42052"/>
                      </a:cubicBezTo>
                      <a:cubicBezTo>
                        <a:pt x="4263" y="34479"/>
                        <a:pt x="3997" y="26874"/>
                        <a:pt x="3296" y="19302"/>
                      </a:cubicBezTo>
                      <a:cubicBezTo>
                        <a:pt x="2796" y="13898"/>
                        <a:pt x="2095" y="8461"/>
                        <a:pt x="1128" y="3124"/>
                      </a:cubicBezTo>
                      <a:cubicBezTo>
                        <a:pt x="961" y="2123"/>
                        <a:pt x="761" y="1122"/>
                        <a:pt x="561" y="155"/>
                      </a:cubicBezTo>
                      <a:cubicBezTo>
                        <a:pt x="521" y="48"/>
                        <a:pt x="417" y="0"/>
                        <a:pt x="3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08" name="Google Shape;2508;p28"/>
              <p:cNvGrpSpPr/>
              <p:nvPr/>
            </p:nvGrpSpPr>
            <p:grpSpPr>
              <a:xfrm rot="-2052487">
                <a:off x="8648186" y="3915934"/>
                <a:ext cx="413328" cy="1529595"/>
                <a:chOff x="10729237" y="2301922"/>
                <a:chExt cx="413329" cy="1529596"/>
              </a:xfrm>
            </p:grpSpPr>
            <p:sp>
              <p:nvSpPr>
                <p:cNvPr id="2509" name="Google Shape;2509;p28"/>
                <p:cNvSpPr/>
                <p:nvPr/>
              </p:nvSpPr>
              <p:spPr>
                <a:xfrm>
                  <a:off x="10729237" y="2301922"/>
                  <a:ext cx="413329" cy="891656"/>
                </a:xfrm>
                <a:custGeom>
                  <a:avLst/>
                  <a:gdLst/>
                  <a:ahLst/>
                  <a:cxnLst/>
                  <a:rect l="l" t="t" r="r" b="b"/>
                  <a:pathLst>
                    <a:path w="9742" h="21016" extrusionOk="0">
                      <a:moveTo>
                        <a:pt x="9329" y="0"/>
                      </a:moveTo>
                      <a:cubicBezTo>
                        <a:pt x="8837" y="0"/>
                        <a:pt x="4723" y="1937"/>
                        <a:pt x="3070" y="6072"/>
                      </a:cubicBezTo>
                      <a:cubicBezTo>
                        <a:pt x="2269" y="8140"/>
                        <a:pt x="935" y="10575"/>
                        <a:pt x="535" y="12810"/>
                      </a:cubicBezTo>
                      <a:cubicBezTo>
                        <a:pt x="1" y="15945"/>
                        <a:pt x="1002" y="21016"/>
                        <a:pt x="1002" y="21016"/>
                      </a:cubicBezTo>
                      <a:cubicBezTo>
                        <a:pt x="2269" y="20182"/>
                        <a:pt x="4738" y="17947"/>
                        <a:pt x="5505" y="14311"/>
                      </a:cubicBezTo>
                      <a:cubicBezTo>
                        <a:pt x="6405" y="9975"/>
                        <a:pt x="7006" y="9908"/>
                        <a:pt x="7706" y="8607"/>
                      </a:cubicBezTo>
                      <a:cubicBezTo>
                        <a:pt x="9041" y="6172"/>
                        <a:pt x="9741" y="67"/>
                        <a:pt x="9341" y="1"/>
                      </a:cubicBezTo>
                      <a:cubicBezTo>
                        <a:pt x="9337" y="0"/>
                        <a:pt x="9333" y="0"/>
                        <a:pt x="93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0" name="Google Shape;2510;p28"/>
                <p:cNvSpPr/>
                <p:nvPr/>
              </p:nvSpPr>
              <p:spPr>
                <a:xfrm>
                  <a:off x="10740565" y="2430944"/>
                  <a:ext cx="285749" cy="1400574"/>
                </a:xfrm>
                <a:custGeom>
                  <a:avLst/>
                  <a:gdLst/>
                  <a:ahLst/>
                  <a:cxnLst/>
                  <a:rect l="l" t="t" r="r" b="b"/>
                  <a:pathLst>
                    <a:path w="6735" h="33011" extrusionOk="0">
                      <a:moveTo>
                        <a:pt x="6360" y="0"/>
                      </a:moveTo>
                      <a:cubicBezTo>
                        <a:pt x="6288" y="0"/>
                        <a:pt x="6219" y="29"/>
                        <a:pt x="6172" y="95"/>
                      </a:cubicBezTo>
                      <a:cubicBezTo>
                        <a:pt x="5104" y="1763"/>
                        <a:pt x="4304" y="3631"/>
                        <a:pt x="3603" y="5533"/>
                      </a:cubicBezTo>
                      <a:cubicBezTo>
                        <a:pt x="1735" y="10303"/>
                        <a:pt x="668" y="15440"/>
                        <a:pt x="301" y="20577"/>
                      </a:cubicBezTo>
                      <a:cubicBezTo>
                        <a:pt x="1" y="24613"/>
                        <a:pt x="134" y="28749"/>
                        <a:pt x="634" y="32785"/>
                      </a:cubicBezTo>
                      <a:cubicBezTo>
                        <a:pt x="651" y="32935"/>
                        <a:pt x="785" y="33011"/>
                        <a:pt x="910" y="33011"/>
                      </a:cubicBezTo>
                      <a:cubicBezTo>
                        <a:pt x="1035" y="33011"/>
                        <a:pt x="1152" y="32935"/>
                        <a:pt x="1135" y="32785"/>
                      </a:cubicBezTo>
                      <a:cubicBezTo>
                        <a:pt x="301" y="26214"/>
                        <a:pt x="468" y="19476"/>
                        <a:pt x="1902" y="13038"/>
                      </a:cubicBezTo>
                      <a:cubicBezTo>
                        <a:pt x="2736" y="9269"/>
                        <a:pt x="3937" y="5533"/>
                        <a:pt x="5671" y="2097"/>
                      </a:cubicBezTo>
                      <a:cubicBezTo>
                        <a:pt x="5972" y="1530"/>
                        <a:pt x="6272" y="929"/>
                        <a:pt x="6639" y="396"/>
                      </a:cubicBezTo>
                      <a:cubicBezTo>
                        <a:pt x="6734" y="181"/>
                        <a:pt x="6540" y="0"/>
                        <a:pt x="63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11" name="Google Shape;2511;p28"/>
              <p:cNvGrpSpPr/>
              <p:nvPr/>
            </p:nvGrpSpPr>
            <p:grpSpPr>
              <a:xfrm rot="-2052487">
                <a:off x="8810725" y="4222603"/>
                <a:ext cx="932683" cy="1235360"/>
                <a:chOff x="10873618" y="2588732"/>
                <a:chExt cx="932684" cy="1235362"/>
              </a:xfrm>
            </p:grpSpPr>
            <p:sp>
              <p:nvSpPr>
                <p:cNvPr id="2512" name="Google Shape;2512;p28"/>
                <p:cNvSpPr/>
                <p:nvPr/>
              </p:nvSpPr>
              <p:spPr>
                <a:xfrm>
                  <a:off x="10873618" y="2588732"/>
                  <a:ext cx="472133" cy="1235362"/>
                </a:xfrm>
                <a:custGeom>
                  <a:avLst/>
                  <a:gdLst/>
                  <a:ahLst/>
                  <a:cxnLst/>
                  <a:rect l="l" t="t" r="r" b="b"/>
                  <a:pathLst>
                    <a:path w="11128" h="29117" extrusionOk="0">
                      <a:moveTo>
                        <a:pt x="10767" y="0"/>
                      </a:moveTo>
                      <a:cubicBezTo>
                        <a:pt x="10711" y="0"/>
                        <a:pt x="10655" y="24"/>
                        <a:pt x="10608" y="79"/>
                      </a:cubicBezTo>
                      <a:cubicBezTo>
                        <a:pt x="9207" y="1647"/>
                        <a:pt x="8106" y="3348"/>
                        <a:pt x="7005" y="5083"/>
                      </a:cubicBezTo>
                      <a:cubicBezTo>
                        <a:pt x="4470" y="9219"/>
                        <a:pt x="2502" y="13755"/>
                        <a:pt x="1335" y="18492"/>
                      </a:cubicBezTo>
                      <a:cubicBezTo>
                        <a:pt x="467" y="21861"/>
                        <a:pt x="0" y="25364"/>
                        <a:pt x="0" y="28866"/>
                      </a:cubicBezTo>
                      <a:cubicBezTo>
                        <a:pt x="0" y="29033"/>
                        <a:pt x="125" y="29116"/>
                        <a:pt x="250" y="29116"/>
                      </a:cubicBezTo>
                      <a:cubicBezTo>
                        <a:pt x="376" y="29116"/>
                        <a:pt x="501" y="29033"/>
                        <a:pt x="501" y="28866"/>
                      </a:cubicBezTo>
                      <a:cubicBezTo>
                        <a:pt x="534" y="23029"/>
                        <a:pt x="1835" y="17225"/>
                        <a:pt x="4137" y="11854"/>
                      </a:cubicBezTo>
                      <a:cubicBezTo>
                        <a:pt x="5604" y="8385"/>
                        <a:pt x="7472" y="5049"/>
                        <a:pt x="9707" y="2047"/>
                      </a:cubicBezTo>
                      <a:cubicBezTo>
                        <a:pt x="10141" y="1513"/>
                        <a:pt x="10541" y="980"/>
                        <a:pt x="10975" y="479"/>
                      </a:cubicBezTo>
                      <a:cubicBezTo>
                        <a:pt x="11128" y="250"/>
                        <a:pt x="10949" y="0"/>
                        <a:pt x="107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3" name="Google Shape;2513;p28"/>
                <p:cNvSpPr/>
                <p:nvPr/>
              </p:nvSpPr>
              <p:spPr>
                <a:xfrm>
                  <a:off x="10981172" y="3037912"/>
                  <a:ext cx="825130" cy="571753"/>
                </a:xfrm>
                <a:custGeom>
                  <a:avLst/>
                  <a:gdLst/>
                  <a:ahLst/>
                  <a:cxnLst/>
                  <a:rect l="l" t="t" r="r" b="b"/>
                  <a:pathLst>
                    <a:path w="19448" h="13476" extrusionOk="0">
                      <a:moveTo>
                        <a:pt x="13768" y="0"/>
                      </a:moveTo>
                      <a:cubicBezTo>
                        <a:pt x="13126" y="0"/>
                        <a:pt x="12549" y="112"/>
                        <a:pt x="12109" y="400"/>
                      </a:cubicBezTo>
                      <a:cubicBezTo>
                        <a:pt x="10274" y="1601"/>
                        <a:pt x="9607" y="2501"/>
                        <a:pt x="7806" y="3135"/>
                      </a:cubicBezTo>
                      <a:cubicBezTo>
                        <a:pt x="6005" y="3769"/>
                        <a:pt x="5004" y="3635"/>
                        <a:pt x="3203" y="7004"/>
                      </a:cubicBezTo>
                      <a:cubicBezTo>
                        <a:pt x="1401" y="10440"/>
                        <a:pt x="0" y="13476"/>
                        <a:pt x="0" y="13476"/>
                      </a:cubicBezTo>
                      <a:cubicBezTo>
                        <a:pt x="1401" y="11841"/>
                        <a:pt x="5838" y="12008"/>
                        <a:pt x="7839" y="10340"/>
                      </a:cubicBezTo>
                      <a:cubicBezTo>
                        <a:pt x="9841" y="8672"/>
                        <a:pt x="12309" y="8606"/>
                        <a:pt x="15478" y="6704"/>
                      </a:cubicBezTo>
                      <a:cubicBezTo>
                        <a:pt x="18647" y="4836"/>
                        <a:pt x="19448" y="1300"/>
                        <a:pt x="19448" y="1300"/>
                      </a:cubicBezTo>
                      <a:cubicBezTo>
                        <a:pt x="18484" y="1123"/>
                        <a:pt x="15804" y="0"/>
                        <a:pt x="137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4" name="Google Shape;2514;p28"/>
                <p:cNvSpPr/>
                <p:nvPr/>
              </p:nvSpPr>
              <p:spPr>
                <a:xfrm>
                  <a:off x="10922282" y="3163540"/>
                  <a:ext cx="640995" cy="628012"/>
                </a:xfrm>
                <a:custGeom>
                  <a:avLst/>
                  <a:gdLst/>
                  <a:ahLst/>
                  <a:cxnLst/>
                  <a:rect l="l" t="t" r="r" b="b"/>
                  <a:pathLst>
                    <a:path w="15108" h="14802" extrusionOk="0">
                      <a:moveTo>
                        <a:pt x="14732" y="0"/>
                      </a:moveTo>
                      <a:cubicBezTo>
                        <a:pt x="14711" y="0"/>
                        <a:pt x="14688" y="3"/>
                        <a:pt x="14665" y="7"/>
                      </a:cubicBezTo>
                      <a:cubicBezTo>
                        <a:pt x="13130" y="508"/>
                        <a:pt x="11629" y="1275"/>
                        <a:pt x="10195" y="2042"/>
                      </a:cubicBezTo>
                      <a:cubicBezTo>
                        <a:pt x="7293" y="3677"/>
                        <a:pt x="4524" y="5811"/>
                        <a:pt x="2556" y="8547"/>
                      </a:cubicBezTo>
                      <a:cubicBezTo>
                        <a:pt x="1322" y="10348"/>
                        <a:pt x="388" y="12349"/>
                        <a:pt x="21" y="14484"/>
                      </a:cubicBezTo>
                      <a:cubicBezTo>
                        <a:pt x="0" y="14668"/>
                        <a:pt x="167" y="14801"/>
                        <a:pt x="307" y="14801"/>
                      </a:cubicBezTo>
                      <a:cubicBezTo>
                        <a:pt x="396" y="14801"/>
                        <a:pt x="475" y="14747"/>
                        <a:pt x="488" y="14618"/>
                      </a:cubicBezTo>
                      <a:cubicBezTo>
                        <a:pt x="1689" y="8046"/>
                        <a:pt x="7459" y="3543"/>
                        <a:pt x="13230" y="1041"/>
                      </a:cubicBezTo>
                      <a:cubicBezTo>
                        <a:pt x="13731" y="841"/>
                        <a:pt x="14231" y="641"/>
                        <a:pt x="14798" y="474"/>
                      </a:cubicBezTo>
                      <a:cubicBezTo>
                        <a:pt x="15108" y="381"/>
                        <a:pt x="15015" y="0"/>
                        <a:pt x="1473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pic>
        <p:nvPicPr>
          <p:cNvPr id="2515" name="Google Shape;2515;p28"/>
          <p:cNvPicPr preferRelativeResize="0"/>
          <p:nvPr/>
        </p:nvPicPr>
        <p:blipFill>
          <a:blip r:embed="rId2">
            <a:alphaModFix amt="50000"/>
          </a:blip>
          <a:stretch>
            <a:fillRect/>
          </a:stretch>
        </p:blipFill>
        <p:spPr>
          <a:xfrm>
            <a:off x="-1440499" y="2380331"/>
            <a:ext cx="3852000" cy="3445953"/>
          </a:xfrm>
          <a:prstGeom prst="rect">
            <a:avLst/>
          </a:prstGeom>
          <a:noFill/>
          <a:ln>
            <a:noFill/>
          </a:ln>
        </p:spPr>
      </p:pic>
      <p:pic>
        <p:nvPicPr>
          <p:cNvPr id="2516" name="Google Shape;2516;p28"/>
          <p:cNvPicPr preferRelativeResize="0"/>
          <p:nvPr/>
        </p:nvPicPr>
        <p:blipFill>
          <a:blip r:embed="rId2">
            <a:alphaModFix amt="50000"/>
          </a:blip>
          <a:stretch>
            <a:fillRect/>
          </a:stretch>
        </p:blipFill>
        <p:spPr>
          <a:xfrm>
            <a:off x="6775025" y="2969325"/>
            <a:ext cx="2826351" cy="2528400"/>
          </a:xfrm>
          <a:prstGeom prst="rect">
            <a:avLst/>
          </a:prstGeom>
          <a:noFill/>
          <a:ln>
            <a:noFill/>
          </a:ln>
        </p:spPr>
      </p:pic>
      <p:pic>
        <p:nvPicPr>
          <p:cNvPr id="2517" name="Google Shape;2517;p28"/>
          <p:cNvPicPr preferRelativeResize="0"/>
          <p:nvPr/>
        </p:nvPicPr>
        <p:blipFill>
          <a:blip r:embed="rId2">
            <a:alphaModFix amt="50000"/>
          </a:blip>
          <a:stretch>
            <a:fillRect/>
          </a:stretch>
        </p:blipFill>
        <p:spPr>
          <a:xfrm>
            <a:off x="7491225" y="-689725"/>
            <a:ext cx="2826351" cy="25284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2">
  <p:cSld name="CUSTOM_7_1">
    <p:spTree>
      <p:nvGrpSpPr>
        <p:cNvPr id="1" name="Shape 2518"/>
        <p:cNvGrpSpPr/>
        <p:nvPr/>
      </p:nvGrpSpPr>
      <p:grpSpPr>
        <a:xfrm>
          <a:off x="0" y="0"/>
          <a:ext cx="0" cy="0"/>
          <a:chOff x="0" y="0"/>
          <a:chExt cx="0" cy="0"/>
        </a:xfrm>
      </p:grpSpPr>
      <p:sp>
        <p:nvSpPr>
          <p:cNvPr id="2519" name="Google Shape;2519;p29"/>
          <p:cNvSpPr/>
          <p:nvPr/>
        </p:nvSpPr>
        <p:spPr>
          <a:xfrm rot="-4038284" flipH="1">
            <a:off x="7651041" y="-996803"/>
            <a:ext cx="2193282" cy="2836678"/>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0" name="Google Shape;2520;p29"/>
          <p:cNvSpPr/>
          <p:nvPr/>
        </p:nvSpPr>
        <p:spPr>
          <a:xfrm rot="-818131">
            <a:off x="-1729370" y="-511390"/>
            <a:ext cx="3259946" cy="1676976"/>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1" name="Google Shape;2521;p29"/>
          <p:cNvGrpSpPr/>
          <p:nvPr/>
        </p:nvGrpSpPr>
        <p:grpSpPr>
          <a:xfrm rot="1702121" flipH="1">
            <a:off x="-1409092" y="-750648"/>
            <a:ext cx="2877440" cy="2228610"/>
            <a:chOff x="9298389" y="-164681"/>
            <a:chExt cx="3403527" cy="2636070"/>
          </a:xfrm>
        </p:grpSpPr>
        <p:sp>
          <p:nvSpPr>
            <p:cNvPr id="2522" name="Google Shape;2522;p29"/>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3" name="Google Shape;2523;p29"/>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24" name="Google Shape;2524;p29"/>
          <p:cNvGrpSpPr/>
          <p:nvPr/>
        </p:nvGrpSpPr>
        <p:grpSpPr>
          <a:xfrm rot="-2052684">
            <a:off x="8443735" y="3653551"/>
            <a:ext cx="1046336" cy="1939290"/>
            <a:chOff x="3321775" y="2146200"/>
            <a:chExt cx="1129175" cy="2092825"/>
          </a:xfrm>
        </p:grpSpPr>
        <p:sp>
          <p:nvSpPr>
            <p:cNvPr id="2525" name="Google Shape;2525;p29"/>
            <p:cNvSpPr/>
            <p:nvPr/>
          </p:nvSpPr>
          <p:spPr>
            <a:xfrm>
              <a:off x="3800450" y="3263300"/>
              <a:ext cx="271050" cy="975725"/>
            </a:xfrm>
            <a:custGeom>
              <a:avLst/>
              <a:gdLst/>
              <a:ahLst/>
              <a:cxnLst/>
              <a:rect l="l" t="t" r="r" b="b"/>
              <a:pathLst>
                <a:path w="10842" h="39029" fill="none" extrusionOk="0">
                  <a:moveTo>
                    <a:pt x="1" y="1"/>
                  </a:moveTo>
                  <a:cubicBezTo>
                    <a:pt x="6939" y="10341"/>
                    <a:pt x="10842" y="21016"/>
                    <a:pt x="7539" y="3902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6" name="Google Shape;2526;p29"/>
            <p:cNvSpPr/>
            <p:nvPr/>
          </p:nvSpPr>
          <p:spPr>
            <a:xfrm>
              <a:off x="3738750" y="2671200"/>
              <a:ext cx="251875" cy="1567000"/>
            </a:xfrm>
            <a:custGeom>
              <a:avLst/>
              <a:gdLst/>
              <a:ahLst/>
              <a:cxnLst/>
              <a:rect l="l" t="t" r="r" b="b"/>
              <a:pathLst>
                <a:path w="10075" h="62680" fill="none" extrusionOk="0">
                  <a:moveTo>
                    <a:pt x="9841" y="1"/>
                  </a:moveTo>
                  <a:cubicBezTo>
                    <a:pt x="0" y="18114"/>
                    <a:pt x="0" y="41030"/>
                    <a:pt x="10074"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7" name="Google Shape;2527;p29"/>
            <p:cNvSpPr/>
            <p:nvPr/>
          </p:nvSpPr>
          <p:spPr>
            <a:xfrm>
              <a:off x="3879675" y="2249025"/>
              <a:ext cx="514550" cy="520725"/>
            </a:xfrm>
            <a:custGeom>
              <a:avLst/>
              <a:gdLst/>
              <a:ahLst/>
              <a:cxnLst/>
              <a:rect l="l" t="t" r="r" b="b"/>
              <a:pathLst>
                <a:path w="20582" h="20829" extrusionOk="0">
                  <a:moveTo>
                    <a:pt x="5326" y="1"/>
                  </a:moveTo>
                  <a:cubicBezTo>
                    <a:pt x="5148" y="1"/>
                    <a:pt x="4980" y="40"/>
                    <a:pt x="4837" y="143"/>
                  </a:cubicBezTo>
                  <a:cubicBezTo>
                    <a:pt x="4237" y="510"/>
                    <a:pt x="4170" y="1344"/>
                    <a:pt x="4170" y="2077"/>
                  </a:cubicBezTo>
                  <a:cubicBezTo>
                    <a:pt x="4137" y="2344"/>
                    <a:pt x="4137" y="2544"/>
                    <a:pt x="4137" y="2711"/>
                  </a:cubicBezTo>
                  <a:lnTo>
                    <a:pt x="4137" y="2878"/>
                  </a:lnTo>
                  <a:cubicBezTo>
                    <a:pt x="4070" y="3078"/>
                    <a:pt x="4070" y="3245"/>
                    <a:pt x="4037" y="3478"/>
                  </a:cubicBezTo>
                  <a:cubicBezTo>
                    <a:pt x="4037" y="3645"/>
                    <a:pt x="4037" y="3745"/>
                    <a:pt x="4003" y="3879"/>
                  </a:cubicBezTo>
                  <a:cubicBezTo>
                    <a:pt x="3870" y="4713"/>
                    <a:pt x="3703" y="5513"/>
                    <a:pt x="3470" y="6314"/>
                  </a:cubicBezTo>
                  <a:cubicBezTo>
                    <a:pt x="3270" y="6881"/>
                    <a:pt x="3036" y="7415"/>
                    <a:pt x="2836" y="8015"/>
                  </a:cubicBezTo>
                  <a:cubicBezTo>
                    <a:pt x="2702" y="8382"/>
                    <a:pt x="2536" y="8749"/>
                    <a:pt x="2369" y="9149"/>
                  </a:cubicBezTo>
                  <a:cubicBezTo>
                    <a:pt x="2135" y="9683"/>
                    <a:pt x="1869" y="10250"/>
                    <a:pt x="1635" y="10817"/>
                  </a:cubicBezTo>
                  <a:cubicBezTo>
                    <a:pt x="834" y="12585"/>
                    <a:pt x="1" y="14520"/>
                    <a:pt x="601" y="16521"/>
                  </a:cubicBezTo>
                  <a:lnTo>
                    <a:pt x="701" y="16888"/>
                  </a:lnTo>
                  <a:cubicBezTo>
                    <a:pt x="801" y="17021"/>
                    <a:pt x="834" y="17088"/>
                    <a:pt x="868" y="17222"/>
                  </a:cubicBezTo>
                  <a:cubicBezTo>
                    <a:pt x="968" y="17322"/>
                    <a:pt x="1001" y="17422"/>
                    <a:pt x="1035" y="17522"/>
                  </a:cubicBezTo>
                  <a:cubicBezTo>
                    <a:pt x="1035" y="17555"/>
                    <a:pt x="1101" y="17555"/>
                    <a:pt x="1101" y="17588"/>
                  </a:cubicBezTo>
                  <a:cubicBezTo>
                    <a:pt x="1135" y="17689"/>
                    <a:pt x="1168" y="17822"/>
                    <a:pt x="1268" y="17889"/>
                  </a:cubicBezTo>
                  <a:cubicBezTo>
                    <a:pt x="1301" y="17989"/>
                    <a:pt x="1368" y="18055"/>
                    <a:pt x="1435" y="18156"/>
                  </a:cubicBezTo>
                  <a:cubicBezTo>
                    <a:pt x="1502" y="18222"/>
                    <a:pt x="1535" y="18322"/>
                    <a:pt x="1635" y="18389"/>
                  </a:cubicBezTo>
                  <a:lnTo>
                    <a:pt x="1668" y="18422"/>
                  </a:lnTo>
                  <a:cubicBezTo>
                    <a:pt x="1802" y="18556"/>
                    <a:pt x="1935" y="18723"/>
                    <a:pt x="2102" y="18856"/>
                  </a:cubicBezTo>
                  <a:cubicBezTo>
                    <a:pt x="2269" y="19023"/>
                    <a:pt x="2369" y="19156"/>
                    <a:pt x="2536" y="19256"/>
                  </a:cubicBezTo>
                  <a:lnTo>
                    <a:pt x="2936" y="19523"/>
                  </a:lnTo>
                  <a:cubicBezTo>
                    <a:pt x="3169" y="19690"/>
                    <a:pt x="3470" y="19857"/>
                    <a:pt x="3770" y="20024"/>
                  </a:cubicBezTo>
                  <a:cubicBezTo>
                    <a:pt x="3837" y="20057"/>
                    <a:pt x="3970" y="20090"/>
                    <a:pt x="4037" y="20157"/>
                  </a:cubicBezTo>
                  <a:lnTo>
                    <a:pt x="4103" y="20157"/>
                  </a:lnTo>
                  <a:cubicBezTo>
                    <a:pt x="4170" y="20190"/>
                    <a:pt x="4304" y="20224"/>
                    <a:pt x="4370" y="20257"/>
                  </a:cubicBezTo>
                  <a:cubicBezTo>
                    <a:pt x="4470" y="20324"/>
                    <a:pt x="4604" y="20357"/>
                    <a:pt x="4671" y="20390"/>
                  </a:cubicBezTo>
                  <a:cubicBezTo>
                    <a:pt x="4771" y="20457"/>
                    <a:pt x="4871" y="20491"/>
                    <a:pt x="4971" y="20524"/>
                  </a:cubicBezTo>
                  <a:cubicBezTo>
                    <a:pt x="5171" y="20557"/>
                    <a:pt x="5438" y="20657"/>
                    <a:pt x="5638" y="20691"/>
                  </a:cubicBezTo>
                  <a:cubicBezTo>
                    <a:pt x="5705" y="20691"/>
                    <a:pt x="5805" y="20724"/>
                    <a:pt x="5871" y="20724"/>
                  </a:cubicBezTo>
                  <a:cubicBezTo>
                    <a:pt x="6227" y="20791"/>
                    <a:pt x="6591" y="20828"/>
                    <a:pt x="6951" y="20828"/>
                  </a:cubicBezTo>
                  <a:cubicBezTo>
                    <a:pt x="7841" y="20828"/>
                    <a:pt x="8709" y="20603"/>
                    <a:pt x="9374" y="20057"/>
                  </a:cubicBezTo>
                  <a:cubicBezTo>
                    <a:pt x="9808" y="19723"/>
                    <a:pt x="10174" y="19356"/>
                    <a:pt x="10508" y="18956"/>
                  </a:cubicBezTo>
                  <a:cubicBezTo>
                    <a:pt x="10541" y="18856"/>
                    <a:pt x="10608" y="18823"/>
                    <a:pt x="10641" y="18789"/>
                  </a:cubicBezTo>
                  <a:cubicBezTo>
                    <a:pt x="11642" y="17488"/>
                    <a:pt x="12376" y="15987"/>
                    <a:pt x="13544" y="14820"/>
                  </a:cubicBezTo>
                  <a:cubicBezTo>
                    <a:pt x="15311" y="13119"/>
                    <a:pt x="17480" y="11884"/>
                    <a:pt x="19615" y="10784"/>
                  </a:cubicBezTo>
                  <a:cubicBezTo>
                    <a:pt x="19615" y="10717"/>
                    <a:pt x="19648" y="10717"/>
                    <a:pt x="19648" y="10717"/>
                  </a:cubicBezTo>
                  <a:cubicBezTo>
                    <a:pt x="20015" y="10550"/>
                    <a:pt x="20448" y="10317"/>
                    <a:pt x="20515" y="9883"/>
                  </a:cubicBezTo>
                  <a:cubicBezTo>
                    <a:pt x="20582" y="9649"/>
                    <a:pt x="20482" y="9349"/>
                    <a:pt x="20382" y="9149"/>
                  </a:cubicBezTo>
                  <a:cubicBezTo>
                    <a:pt x="20215" y="8982"/>
                    <a:pt x="19981" y="8816"/>
                    <a:pt x="19715" y="8715"/>
                  </a:cubicBezTo>
                  <a:cubicBezTo>
                    <a:pt x="19000" y="8442"/>
                    <a:pt x="18232" y="8301"/>
                    <a:pt x="17445" y="8301"/>
                  </a:cubicBezTo>
                  <a:cubicBezTo>
                    <a:pt x="16983" y="8301"/>
                    <a:pt x="16514" y="8350"/>
                    <a:pt x="16045" y="8449"/>
                  </a:cubicBezTo>
                  <a:cubicBezTo>
                    <a:pt x="16179" y="8182"/>
                    <a:pt x="16346" y="7882"/>
                    <a:pt x="16412" y="7648"/>
                  </a:cubicBezTo>
                  <a:cubicBezTo>
                    <a:pt x="16512" y="7448"/>
                    <a:pt x="16579" y="7214"/>
                    <a:pt x="16646" y="7014"/>
                  </a:cubicBezTo>
                  <a:cubicBezTo>
                    <a:pt x="16746" y="6614"/>
                    <a:pt x="16712" y="6147"/>
                    <a:pt x="16579" y="5780"/>
                  </a:cubicBezTo>
                  <a:cubicBezTo>
                    <a:pt x="16512" y="5513"/>
                    <a:pt x="16346" y="5313"/>
                    <a:pt x="16145" y="5146"/>
                  </a:cubicBezTo>
                  <a:cubicBezTo>
                    <a:pt x="15879" y="4933"/>
                    <a:pt x="15505" y="4869"/>
                    <a:pt x="15110" y="4869"/>
                  </a:cubicBezTo>
                  <a:cubicBezTo>
                    <a:pt x="15011" y="4869"/>
                    <a:pt x="14911" y="4873"/>
                    <a:pt x="14811" y="4879"/>
                  </a:cubicBezTo>
                  <a:cubicBezTo>
                    <a:pt x="14511" y="4946"/>
                    <a:pt x="14211" y="4979"/>
                    <a:pt x="13910" y="5113"/>
                  </a:cubicBezTo>
                  <a:cubicBezTo>
                    <a:pt x="13143" y="5380"/>
                    <a:pt x="12409" y="5880"/>
                    <a:pt x="11742" y="6447"/>
                  </a:cubicBezTo>
                  <a:cubicBezTo>
                    <a:pt x="11942" y="6047"/>
                    <a:pt x="12042" y="5647"/>
                    <a:pt x="12143" y="5213"/>
                  </a:cubicBezTo>
                  <a:cubicBezTo>
                    <a:pt x="12209" y="4813"/>
                    <a:pt x="12243" y="4412"/>
                    <a:pt x="12243" y="4045"/>
                  </a:cubicBezTo>
                  <a:cubicBezTo>
                    <a:pt x="12243" y="3278"/>
                    <a:pt x="11942" y="2511"/>
                    <a:pt x="11342" y="2177"/>
                  </a:cubicBezTo>
                  <a:cubicBezTo>
                    <a:pt x="11158" y="2067"/>
                    <a:pt x="10934" y="2018"/>
                    <a:pt x="10703" y="2018"/>
                  </a:cubicBezTo>
                  <a:cubicBezTo>
                    <a:pt x="10514" y="2018"/>
                    <a:pt x="10321" y="2051"/>
                    <a:pt x="10141" y="2111"/>
                  </a:cubicBezTo>
                  <a:cubicBezTo>
                    <a:pt x="9841" y="2177"/>
                    <a:pt x="9541" y="2311"/>
                    <a:pt x="9307" y="2478"/>
                  </a:cubicBezTo>
                  <a:cubicBezTo>
                    <a:pt x="8874" y="2745"/>
                    <a:pt x="8507" y="3111"/>
                    <a:pt x="8140" y="3512"/>
                  </a:cubicBezTo>
                  <a:cubicBezTo>
                    <a:pt x="8073" y="3378"/>
                    <a:pt x="8073" y="3312"/>
                    <a:pt x="8040" y="3178"/>
                  </a:cubicBezTo>
                  <a:cubicBezTo>
                    <a:pt x="7739" y="2144"/>
                    <a:pt x="7206" y="1177"/>
                    <a:pt x="6372" y="476"/>
                  </a:cubicBezTo>
                  <a:cubicBezTo>
                    <a:pt x="6172" y="309"/>
                    <a:pt x="5905" y="143"/>
                    <a:pt x="5671" y="43"/>
                  </a:cubicBezTo>
                  <a:cubicBezTo>
                    <a:pt x="5555" y="17"/>
                    <a:pt x="5439" y="1"/>
                    <a:pt x="5326"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8" name="Google Shape;2528;p29"/>
            <p:cNvSpPr/>
            <p:nvPr/>
          </p:nvSpPr>
          <p:spPr>
            <a:xfrm>
              <a:off x="4009775" y="2275925"/>
              <a:ext cx="406975" cy="389475"/>
            </a:xfrm>
            <a:custGeom>
              <a:avLst/>
              <a:gdLst/>
              <a:ahLst/>
              <a:cxnLst/>
              <a:rect l="l" t="t" r="r" b="b"/>
              <a:pathLst>
                <a:path w="16279" h="15579" fill="none" extrusionOk="0">
                  <a:moveTo>
                    <a:pt x="0" y="15578"/>
                  </a:moveTo>
                  <a:cubicBezTo>
                    <a:pt x="2836" y="9040"/>
                    <a:pt x="9807" y="2102"/>
                    <a:pt x="16279"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9" name="Google Shape;2529;p29"/>
            <p:cNvSpPr/>
            <p:nvPr/>
          </p:nvSpPr>
          <p:spPr>
            <a:xfrm>
              <a:off x="4405875" y="2251000"/>
              <a:ext cx="35050" cy="49050"/>
            </a:xfrm>
            <a:custGeom>
              <a:avLst/>
              <a:gdLst/>
              <a:ahLst/>
              <a:cxnLst/>
              <a:rect l="l" t="t" r="r" b="b"/>
              <a:pathLst>
                <a:path w="1402" h="1962" extrusionOk="0">
                  <a:moveTo>
                    <a:pt x="558" y="1"/>
                  </a:moveTo>
                  <a:cubicBezTo>
                    <a:pt x="516" y="1"/>
                    <a:pt x="474" y="10"/>
                    <a:pt x="435" y="30"/>
                  </a:cubicBezTo>
                  <a:cubicBezTo>
                    <a:pt x="134" y="130"/>
                    <a:pt x="1" y="631"/>
                    <a:pt x="168" y="1198"/>
                  </a:cubicBezTo>
                  <a:cubicBezTo>
                    <a:pt x="310" y="1652"/>
                    <a:pt x="572" y="1961"/>
                    <a:pt x="832" y="1961"/>
                  </a:cubicBezTo>
                  <a:cubicBezTo>
                    <a:pt x="878" y="1961"/>
                    <a:pt x="923" y="1952"/>
                    <a:pt x="968" y="1932"/>
                  </a:cubicBezTo>
                  <a:cubicBezTo>
                    <a:pt x="1268" y="1832"/>
                    <a:pt x="1402" y="1298"/>
                    <a:pt x="1202" y="764"/>
                  </a:cubicBezTo>
                  <a:cubicBezTo>
                    <a:pt x="1060" y="310"/>
                    <a:pt x="797" y="1"/>
                    <a:pt x="55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0" name="Google Shape;2530;p29"/>
            <p:cNvSpPr/>
            <p:nvPr/>
          </p:nvSpPr>
          <p:spPr>
            <a:xfrm>
              <a:off x="3996425" y="2243400"/>
              <a:ext cx="320250" cy="419500"/>
            </a:xfrm>
            <a:custGeom>
              <a:avLst/>
              <a:gdLst/>
              <a:ahLst/>
              <a:cxnLst/>
              <a:rect l="l" t="t" r="r" b="b"/>
              <a:pathLst>
                <a:path w="12810" h="16780" fill="none" extrusionOk="0">
                  <a:moveTo>
                    <a:pt x="1" y="16779"/>
                  </a:moveTo>
                  <a:cubicBezTo>
                    <a:pt x="4837" y="7506"/>
                    <a:pt x="9341" y="2736"/>
                    <a:pt x="12810"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1" name="Google Shape;2531;p29"/>
            <p:cNvSpPr/>
            <p:nvPr/>
          </p:nvSpPr>
          <p:spPr>
            <a:xfrm>
              <a:off x="4301650" y="2218100"/>
              <a:ext cx="40875" cy="43950"/>
            </a:xfrm>
            <a:custGeom>
              <a:avLst/>
              <a:gdLst/>
              <a:ahLst/>
              <a:cxnLst/>
              <a:rect l="l" t="t" r="r" b="b"/>
              <a:pathLst>
                <a:path w="1635" h="1758" extrusionOk="0">
                  <a:moveTo>
                    <a:pt x="489" y="1"/>
                  </a:moveTo>
                  <a:cubicBezTo>
                    <a:pt x="405" y="1"/>
                    <a:pt x="329" y="26"/>
                    <a:pt x="267" y="79"/>
                  </a:cubicBezTo>
                  <a:cubicBezTo>
                    <a:pt x="0" y="279"/>
                    <a:pt x="100" y="779"/>
                    <a:pt x="367" y="1246"/>
                  </a:cubicBezTo>
                  <a:cubicBezTo>
                    <a:pt x="637" y="1565"/>
                    <a:pt x="925" y="1758"/>
                    <a:pt x="1164" y="1758"/>
                  </a:cubicBezTo>
                  <a:cubicBezTo>
                    <a:pt x="1251" y="1758"/>
                    <a:pt x="1331" y="1733"/>
                    <a:pt x="1401" y="1680"/>
                  </a:cubicBezTo>
                  <a:cubicBezTo>
                    <a:pt x="1635" y="1446"/>
                    <a:pt x="1601" y="946"/>
                    <a:pt x="1268" y="512"/>
                  </a:cubicBezTo>
                  <a:cubicBezTo>
                    <a:pt x="1022" y="193"/>
                    <a:pt x="723" y="1"/>
                    <a:pt x="489"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2" name="Google Shape;2532;p29"/>
            <p:cNvSpPr/>
            <p:nvPr/>
          </p:nvSpPr>
          <p:spPr>
            <a:xfrm>
              <a:off x="4009775" y="2404350"/>
              <a:ext cx="420325" cy="261050"/>
            </a:xfrm>
            <a:custGeom>
              <a:avLst/>
              <a:gdLst/>
              <a:ahLst/>
              <a:cxnLst/>
              <a:rect l="l" t="t" r="r" b="b"/>
              <a:pathLst>
                <a:path w="16813" h="10442" fill="none" extrusionOk="0">
                  <a:moveTo>
                    <a:pt x="0" y="10441"/>
                  </a:moveTo>
                  <a:cubicBezTo>
                    <a:pt x="3970" y="4471"/>
                    <a:pt x="10241" y="701"/>
                    <a:pt x="16812"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3" name="Google Shape;2533;p29"/>
            <p:cNvSpPr/>
            <p:nvPr/>
          </p:nvSpPr>
          <p:spPr>
            <a:xfrm>
              <a:off x="4422575" y="2380825"/>
              <a:ext cx="28375" cy="51125"/>
            </a:xfrm>
            <a:custGeom>
              <a:avLst/>
              <a:gdLst/>
              <a:ahLst/>
              <a:cxnLst/>
              <a:rect l="l" t="t" r="r" b="b"/>
              <a:pathLst>
                <a:path w="1135" h="2045" extrusionOk="0">
                  <a:moveTo>
                    <a:pt x="562" y="1"/>
                  </a:moveTo>
                  <a:cubicBezTo>
                    <a:pt x="542" y="1"/>
                    <a:pt x="521" y="3"/>
                    <a:pt x="500" y="8"/>
                  </a:cubicBezTo>
                  <a:cubicBezTo>
                    <a:pt x="234" y="41"/>
                    <a:pt x="0" y="541"/>
                    <a:pt x="67" y="1108"/>
                  </a:cubicBezTo>
                  <a:cubicBezTo>
                    <a:pt x="99" y="1653"/>
                    <a:pt x="377" y="2044"/>
                    <a:pt x="636" y="2044"/>
                  </a:cubicBezTo>
                  <a:cubicBezTo>
                    <a:pt x="646" y="2044"/>
                    <a:pt x="657" y="2044"/>
                    <a:pt x="667" y="2042"/>
                  </a:cubicBezTo>
                  <a:cubicBezTo>
                    <a:pt x="967" y="1942"/>
                    <a:pt x="1134" y="1442"/>
                    <a:pt x="1134" y="908"/>
                  </a:cubicBezTo>
                  <a:cubicBezTo>
                    <a:pt x="1103" y="411"/>
                    <a:pt x="840" y="1"/>
                    <a:pt x="562"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4" name="Google Shape;2534;p29"/>
            <p:cNvSpPr/>
            <p:nvPr/>
          </p:nvSpPr>
          <p:spPr>
            <a:xfrm>
              <a:off x="3953050" y="2168350"/>
              <a:ext cx="145975" cy="455350"/>
            </a:xfrm>
            <a:custGeom>
              <a:avLst/>
              <a:gdLst/>
              <a:ahLst/>
              <a:cxnLst/>
              <a:rect l="l" t="t" r="r" b="b"/>
              <a:pathLst>
                <a:path w="5839" h="18214" fill="none" extrusionOk="0">
                  <a:moveTo>
                    <a:pt x="1" y="18214"/>
                  </a:moveTo>
                  <a:cubicBezTo>
                    <a:pt x="4437" y="12543"/>
                    <a:pt x="5838" y="6572"/>
                    <a:pt x="4604"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5" name="Google Shape;2535;p29"/>
            <p:cNvSpPr/>
            <p:nvPr/>
          </p:nvSpPr>
          <p:spPr>
            <a:xfrm>
              <a:off x="4041450" y="2146200"/>
              <a:ext cx="50075" cy="29300"/>
            </a:xfrm>
            <a:custGeom>
              <a:avLst/>
              <a:gdLst/>
              <a:ahLst/>
              <a:cxnLst/>
              <a:rect l="l" t="t" r="r" b="b"/>
              <a:pathLst>
                <a:path w="2003" h="1172" extrusionOk="0">
                  <a:moveTo>
                    <a:pt x="1324" y="0"/>
                  </a:moveTo>
                  <a:cubicBezTo>
                    <a:pt x="1196" y="0"/>
                    <a:pt x="1053" y="17"/>
                    <a:pt x="901" y="53"/>
                  </a:cubicBezTo>
                  <a:cubicBezTo>
                    <a:pt x="368" y="186"/>
                    <a:pt x="1" y="553"/>
                    <a:pt x="1" y="820"/>
                  </a:cubicBezTo>
                  <a:cubicBezTo>
                    <a:pt x="25" y="1041"/>
                    <a:pt x="286" y="1172"/>
                    <a:pt x="634" y="1172"/>
                  </a:cubicBezTo>
                  <a:cubicBezTo>
                    <a:pt x="759" y="1172"/>
                    <a:pt x="895" y="1155"/>
                    <a:pt x="1035" y="1120"/>
                  </a:cubicBezTo>
                  <a:cubicBezTo>
                    <a:pt x="1569" y="987"/>
                    <a:pt x="2002" y="620"/>
                    <a:pt x="1969" y="320"/>
                  </a:cubicBezTo>
                  <a:cubicBezTo>
                    <a:pt x="1920" y="124"/>
                    <a:pt x="1675" y="0"/>
                    <a:pt x="1324"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6" name="Google Shape;2536;p29"/>
            <p:cNvSpPr/>
            <p:nvPr/>
          </p:nvSpPr>
          <p:spPr>
            <a:xfrm>
              <a:off x="4009775" y="2373500"/>
              <a:ext cx="316900" cy="291900"/>
            </a:xfrm>
            <a:custGeom>
              <a:avLst/>
              <a:gdLst/>
              <a:ahLst/>
              <a:cxnLst/>
              <a:rect l="l" t="t" r="r" b="b"/>
              <a:pathLst>
                <a:path w="12676" h="11676" fill="none" extrusionOk="0">
                  <a:moveTo>
                    <a:pt x="0" y="11675"/>
                  </a:moveTo>
                  <a:cubicBezTo>
                    <a:pt x="3836" y="5404"/>
                    <a:pt x="7672" y="2502"/>
                    <a:pt x="12676"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7" name="Google Shape;2537;p29"/>
            <p:cNvSpPr/>
            <p:nvPr/>
          </p:nvSpPr>
          <p:spPr>
            <a:xfrm>
              <a:off x="4316650" y="2348575"/>
              <a:ext cx="34225" cy="48200"/>
            </a:xfrm>
            <a:custGeom>
              <a:avLst/>
              <a:gdLst/>
              <a:ahLst/>
              <a:cxnLst/>
              <a:rect l="l" t="t" r="r" b="b"/>
              <a:pathLst>
                <a:path w="1369" h="1928" extrusionOk="0">
                  <a:moveTo>
                    <a:pt x="460" y="1"/>
                  </a:moveTo>
                  <a:cubicBezTo>
                    <a:pt x="417" y="1"/>
                    <a:pt x="374" y="10"/>
                    <a:pt x="334" y="30"/>
                  </a:cubicBezTo>
                  <a:cubicBezTo>
                    <a:pt x="67" y="164"/>
                    <a:pt x="1" y="664"/>
                    <a:pt x="167" y="1198"/>
                  </a:cubicBezTo>
                  <a:cubicBezTo>
                    <a:pt x="338" y="1623"/>
                    <a:pt x="604" y="1928"/>
                    <a:pt x="865" y="1928"/>
                  </a:cubicBezTo>
                  <a:cubicBezTo>
                    <a:pt x="911" y="1928"/>
                    <a:pt x="956" y="1918"/>
                    <a:pt x="1001" y="1898"/>
                  </a:cubicBezTo>
                  <a:cubicBezTo>
                    <a:pt x="1302" y="1798"/>
                    <a:pt x="1368" y="1231"/>
                    <a:pt x="1168" y="731"/>
                  </a:cubicBezTo>
                  <a:cubicBezTo>
                    <a:pt x="998" y="305"/>
                    <a:pt x="707" y="1"/>
                    <a:pt x="460"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8" name="Google Shape;2538;p29"/>
            <p:cNvSpPr/>
            <p:nvPr/>
          </p:nvSpPr>
          <p:spPr>
            <a:xfrm>
              <a:off x="3953050" y="2225900"/>
              <a:ext cx="184325" cy="397800"/>
            </a:xfrm>
            <a:custGeom>
              <a:avLst/>
              <a:gdLst/>
              <a:ahLst/>
              <a:cxnLst/>
              <a:rect l="l" t="t" r="r" b="b"/>
              <a:pathLst>
                <a:path w="7373" h="15912" fill="none" extrusionOk="0">
                  <a:moveTo>
                    <a:pt x="1" y="15912"/>
                  </a:moveTo>
                  <a:cubicBezTo>
                    <a:pt x="5572" y="11475"/>
                    <a:pt x="6772" y="6905"/>
                    <a:pt x="7373"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9" name="Google Shape;2539;p29"/>
            <p:cNvSpPr/>
            <p:nvPr/>
          </p:nvSpPr>
          <p:spPr>
            <a:xfrm>
              <a:off x="4111500" y="2203375"/>
              <a:ext cx="49225" cy="28375"/>
            </a:xfrm>
            <a:custGeom>
              <a:avLst/>
              <a:gdLst/>
              <a:ahLst/>
              <a:cxnLst/>
              <a:rect l="l" t="t" r="r" b="b"/>
              <a:pathLst>
                <a:path w="1969" h="1135" extrusionOk="0">
                  <a:moveTo>
                    <a:pt x="1068" y="1"/>
                  </a:moveTo>
                  <a:cubicBezTo>
                    <a:pt x="568" y="34"/>
                    <a:pt x="68" y="267"/>
                    <a:pt x="34" y="534"/>
                  </a:cubicBezTo>
                  <a:cubicBezTo>
                    <a:pt x="1" y="835"/>
                    <a:pt x="401" y="1135"/>
                    <a:pt x="901" y="1135"/>
                  </a:cubicBezTo>
                  <a:cubicBezTo>
                    <a:pt x="1435" y="1135"/>
                    <a:pt x="1902" y="901"/>
                    <a:pt x="1936" y="568"/>
                  </a:cubicBezTo>
                  <a:cubicBezTo>
                    <a:pt x="1969" y="301"/>
                    <a:pt x="1569" y="1"/>
                    <a:pt x="106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0" name="Google Shape;2540;p29"/>
            <p:cNvSpPr/>
            <p:nvPr/>
          </p:nvSpPr>
          <p:spPr>
            <a:xfrm>
              <a:off x="3943050" y="2514700"/>
              <a:ext cx="427000" cy="255050"/>
            </a:xfrm>
            <a:custGeom>
              <a:avLst/>
              <a:gdLst/>
              <a:ahLst/>
              <a:cxnLst/>
              <a:rect l="l" t="t" r="r" b="b"/>
              <a:pathLst>
                <a:path w="17080" h="10202" extrusionOk="0">
                  <a:moveTo>
                    <a:pt x="14869" y="1"/>
                  </a:moveTo>
                  <a:cubicBezTo>
                    <a:pt x="10466" y="1"/>
                    <a:pt x="6766" y="1789"/>
                    <a:pt x="5505" y="2592"/>
                  </a:cubicBezTo>
                  <a:cubicBezTo>
                    <a:pt x="5471" y="2592"/>
                    <a:pt x="5471" y="2625"/>
                    <a:pt x="5438" y="2625"/>
                  </a:cubicBezTo>
                  <a:lnTo>
                    <a:pt x="5405" y="2692"/>
                  </a:lnTo>
                  <a:cubicBezTo>
                    <a:pt x="5238" y="2758"/>
                    <a:pt x="5104" y="2892"/>
                    <a:pt x="4971" y="2959"/>
                  </a:cubicBezTo>
                  <a:cubicBezTo>
                    <a:pt x="4837" y="3059"/>
                    <a:pt x="4671" y="3192"/>
                    <a:pt x="4571" y="3259"/>
                  </a:cubicBezTo>
                  <a:cubicBezTo>
                    <a:pt x="4270" y="3526"/>
                    <a:pt x="4004" y="3726"/>
                    <a:pt x="3737" y="3959"/>
                  </a:cubicBezTo>
                  <a:cubicBezTo>
                    <a:pt x="3403" y="4260"/>
                    <a:pt x="3003" y="4593"/>
                    <a:pt x="2669" y="4960"/>
                  </a:cubicBezTo>
                  <a:cubicBezTo>
                    <a:pt x="1635" y="6061"/>
                    <a:pt x="735" y="7295"/>
                    <a:pt x="1" y="8629"/>
                  </a:cubicBezTo>
                  <a:lnTo>
                    <a:pt x="401" y="8896"/>
                  </a:lnTo>
                  <a:cubicBezTo>
                    <a:pt x="634" y="9063"/>
                    <a:pt x="935" y="9230"/>
                    <a:pt x="1235" y="9397"/>
                  </a:cubicBezTo>
                  <a:cubicBezTo>
                    <a:pt x="1302" y="9430"/>
                    <a:pt x="1435" y="9463"/>
                    <a:pt x="1502" y="9530"/>
                  </a:cubicBezTo>
                  <a:lnTo>
                    <a:pt x="1568" y="9530"/>
                  </a:lnTo>
                  <a:cubicBezTo>
                    <a:pt x="1635" y="9563"/>
                    <a:pt x="1769" y="9597"/>
                    <a:pt x="1835" y="9630"/>
                  </a:cubicBezTo>
                  <a:cubicBezTo>
                    <a:pt x="1935" y="9697"/>
                    <a:pt x="2069" y="9730"/>
                    <a:pt x="2136" y="9763"/>
                  </a:cubicBezTo>
                  <a:cubicBezTo>
                    <a:pt x="2236" y="9830"/>
                    <a:pt x="2336" y="9864"/>
                    <a:pt x="2436" y="9897"/>
                  </a:cubicBezTo>
                  <a:cubicBezTo>
                    <a:pt x="2636" y="9930"/>
                    <a:pt x="2903" y="10030"/>
                    <a:pt x="3103" y="10064"/>
                  </a:cubicBezTo>
                  <a:cubicBezTo>
                    <a:pt x="3170" y="10064"/>
                    <a:pt x="3270" y="10097"/>
                    <a:pt x="3336" y="10097"/>
                  </a:cubicBezTo>
                  <a:cubicBezTo>
                    <a:pt x="3692" y="10164"/>
                    <a:pt x="4056" y="10201"/>
                    <a:pt x="4416" y="10201"/>
                  </a:cubicBezTo>
                  <a:cubicBezTo>
                    <a:pt x="5306" y="10201"/>
                    <a:pt x="6174" y="9976"/>
                    <a:pt x="6839" y="9430"/>
                  </a:cubicBezTo>
                  <a:cubicBezTo>
                    <a:pt x="7273" y="9096"/>
                    <a:pt x="7639" y="8729"/>
                    <a:pt x="7973" y="8329"/>
                  </a:cubicBezTo>
                  <a:cubicBezTo>
                    <a:pt x="8006" y="8229"/>
                    <a:pt x="8073" y="8196"/>
                    <a:pt x="8106" y="8162"/>
                  </a:cubicBezTo>
                  <a:cubicBezTo>
                    <a:pt x="9107" y="6861"/>
                    <a:pt x="9841" y="5360"/>
                    <a:pt x="11009" y="4193"/>
                  </a:cubicBezTo>
                  <a:cubicBezTo>
                    <a:pt x="12776" y="2492"/>
                    <a:pt x="14945" y="1257"/>
                    <a:pt x="17080" y="157"/>
                  </a:cubicBezTo>
                  <a:cubicBezTo>
                    <a:pt x="16329" y="49"/>
                    <a:pt x="15590" y="1"/>
                    <a:pt x="14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1" name="Google Shape;2541;p29"/>
            <p:cNvSpPr/>
            <p:nvPr/>
          </p:nvSpPr>
          <p:spPr>
            <a:xfrm>
              <a:off x="3880500" y="2301775"/>
              <a:ext cx="265225" cy="467975"/>
            </a:xfrm>
            <a:custGeom>
              <a:avLst/>
              <a:gdLst/>
              <a:ahLst/>
              <a:cxnLst/>
              <a:rect l="l" t="t" r="r" b="b"/>
              <a:pathLst>
                <a:path w="10609" h="18719" extrusionOk="0">
                  <a:moveTo>
                    <a:pt x="4171" y="1"/>
                  </a:moveTo>
                  <a:cubicBezTo>
                    <a:pt x="4137" y="234"/>
                    <a:pt x="4137" y="434"/>
                    <a:pt x="4137" y="601"/>
                  </a:cubicBezTo>
                  <a:lnTo>
                    <a:pt x="4137" y="768"/>
                  </a:lnTo>
                  <a:cubicBezTo>
                    <a:pt x="4104" y="1001"/>
                    <a:pt x="4104" y="1202"/>
                    <a:pt x="4037" y="1368"/>
                  </a:cubicBezTo>
                  <a:cubicBezTo>
                    <a:pt x="4037" y="1535"/>
                    <a:pt x="4037" y="1635"/>
                    <a:pt x="4004" y="1769"/>
                  </a:cubicBezTo>
                  <a:cubicBezTo>
                    <a:pt x="3870" y="2603"/>
                    <a:pt x="3704" y="3403"/>
                    <a:pt x="3470" y="4204"/>
                  </a:cubicBezTo>
                  <a:cubicBezTo>
                    <a:pt x="3270" y="4771"/>
                    <a:pt x="3036" y="5338"/>
                    <a:pt x="2836" y="5905"/>
                  </a:cubicBezTo>
                  <a:cubicBezTo>
                    <a:pt x="2736" y="6272"/>
                    <a:pt x="2569" y="6672"/>
                    <a:pt x="2403" y="7039"/>
                  </a:cubicBezTo>
                  <a:cubicBezTo>
                    <a:pt x="2136" y="7573"/>
                    <a:pt x="1902" y="8140"/>
                    <a:pt x="1635" y="8707"/>
                  </a:cubicBezTo>
                  <a:cubicBezTo>
                    <a:pt x="835" y="10508"/>
                    <a:pt x="1" y="12410"/>
                    <a:pt x="601" y="14411"/>
                  </a:cubicBezTo>
                  <a:lnTo>
                    <a:pt x="735" y="14778"/>
                  </a:lnTo>
                  <a:cubicBezTo>
                    <a:pt x="801" y="14911"/>
                    <a:pt x="835" y="14978"/>
                    <a:pt x="902" y="15112"/>
                  </a:cubicBezTo>
                  <a:cubicBezTo>
                    <a:pt x="968" y="15212"/>
                    <a:pt x="1002" y="15312"/>
                    <a:pt x="1068" y="15412"/>
                  </a:cubicBezTo>
                  <a:cubicBezTo>
                    <a:pt x="1068" y="15445"/>
                    <a:pt x="1102" y="15445"/>
                    <a:pt x="1102" y="15478"/>
                  </a:cubicBezTo>
                  <a:cubicBezTo>
                    <a:pt x="1135" y="15579"/>
                    <a:pt x="1168" y="15712"/>
                    <a:pt x="1268" y="15779"/>
                  </a:cubicBezTo>
                  <a:cubicBezTo>
                    <a:pt x="1302" y="15879"/>
                    <a:pt x="1402" y="15945"/>
                    <a:pt x="1435" y="16046"/>
                  </a:cubicBezTo>
                  <a:cubicBezTo>
                    <a:pt x="1502" y="16112"/>
                    <a:pt x="1569" y="16212"/>
                    <a:pt x="1635" y="16279"/>
                  </a:cubicBezTo>
                  <a:lnTo>
                    <a:pt x="1669" y="16346"/>
                  </a:lnTo>
                  <a:cubicBezTo>
                    <a:pt x="1802" y="16446"/>
                    <a:pt x="1936" y="16613"/>
                    <a:pt x="2102" y="16746"/>
                  </a:cubicBezTo>
                  <a:cubicBezTo>
                    <a:pt x="2236" y="16879"/>
                    <a:pt x="2403" y="16980"/>
                    <a:pt x="2569" y="17113"/>
                  </a:cubicBezTo>
                  <a:lnTo>
                    <a:pt x="2636" y="17213"/>
                  </a:lnTo>
                  <a:cubicBezTo>
                    <a:pt x="2736" y="17280"/>
                    <a:pt x="2803" y="17313"/>
                    <a:pt x="2903" y="17413"/>
                  </a:cubicBezTo>
                  <a:cubicBezTo>
                    <a:pt x="3136" y="17580"/>
                    <a:pt x="3437" y="17747"/>
                    <a:pt x="3737" y="17914"/>
                  </a:cubicBezTo>
                  <a:cubicBezTo>
                    <a:pt x="3804" y="17947"/>
                    <a:pt x="3937" y="17980"/>
                    <a:pt x="4004" y="18047"/>
                  </a:cubicBezTo>
                  <a:lnTo>
                    <a:pt x="4070" y="18047"/>
                  </a:lnTo>
                  <a:cubicBezTo>
                    <a:pt x="4137" y="18080"/>
                    <a:pt x="4271" y="18114"/>
                    <a:pt x="4337" y="18147"/>
                  </a:cubicBezTo>
                  <a:cubicBezTo>
                    <a:pt x="4437" y="18214"/>
                    <a:pt x="4571" y="18247"/>
                    <a:pt x="4638" y="18280"/>
                  </a:cubicBezTo>
                  <a:cubicBezTo>
                    <a:pt x="4738" y="18347"/>
                    <a:pt x="4838" y="18381"/>
                    <a:pt x="4938" y="18414"/>
                  </a:cubicBezTo>
                  <a:cubicBezTo>
                    <a:pt x="5138" y="18447"/>
                    <a:pt x="5405" y="18547"/>
                    <a:pt x="5605" y="18581"/>
                  </a:cubicBezTo>
                  <a:cubicBezTo>
                    <a:pt x="5672" y="18581"/>
                    <a:pt x="5772" y="18614"/>
                    <a:pt x="5838" y="18614"/>
                  </a:cubicBezTo>
                  <a:cubicBezTo>
                    <a:pt x="6194" y="18681"/>
                    <a:pt x="6558" y="18718"/>
                    <a:pt x="6918" y="18718"/>
                  </a:cubicBezTo>
                  <a:cubicBezTo>
                    <a:pt x="7808" y="18718"/>
                    <a:pt x="8676" y="18493"/>
                    <a:pt x="9341" y="17947"/>
                  </a:cubicBezTo>
                  <a:cubicBezTo>
                    <a:pt x="9775" y="17613"/>
                    <a:pt x="10141" y="17246"/>
                    <a:pt x="10475" y="16846"/>
                  </a:cubicBezTo>
                  <a:cubicBezTo>
                    <a:pt x="10508" y="16746"/>
                    <a:pt x="10575" y="16713"/>
                    <a:pt x="10608" y="16679"/>
                  </a:cubicBezTo>
                  <a:cubicBezTo>
                    <a:pt x="10575" y="15545"/>
                    <a:pt x="10075" y="14511"/>
                    <a:pt x="9541" y="13444"/>
                  </a:cubicBezTo>
                  <a:cubicBezTo>
                    <a:pt x="9107" y="12710"/>
                    <a:pt x="8540" y="11909"/>
                    <a:pt x="8173" y="11075"/>
                  </a:cubicBezTo>
                  <a:cubicBezTo>
                    <a:pt x="8140" y="11042"/>
                    <a:pt x="8140" y="11042"/>
                    <a:pt x="8140" y="11009"/>
                  </a:cubicBezTo>
                  <a:lnTo>
                    <a:pt x="8140" y="10942"/>
                  </a:lnTo>
                  <a:cubicBezTo>
                    <a:pt x="8107" y="10875"/>
                    <a:pt x="8040" y="10742"/>
                    <a:pt x="8007" y="10608"/>
                  </a:cubicBezTo>
                  <a:cubicBezTo>
                    <a:pt x="7973" y="10508"/>
                    <a:pt x="7940" y="10375"/>
                    <a:pt x="7873" y="10208"/>
                  </a:cubicBezTo>
                  <a:cubicBezTo>
                    <a:pt x="7873" y="10175"/>
                    <a:pt x="7840" y="10075"/>
                    <a:pt x="7840" y="10008"/>
                  </a:cubicBezTo>
                  <a:cubicBezTo>
                    <a:pt x="7806" y="9708"/>
                    <a:pt x="7773" y="9441"/>
                    <a:pt x="7773" y="9174"/>
                  </a:cubicBezTo>
                  <a:cubicBezTo>
                    <a:pt x="7706" y="8640"/>
                    <a:pt x="7706" y="8140"/>
                    <a:pt x="7706" y="7673"/>
                  </a:cubicBezTo>
                  <a:cubicBezTo>
                    <a:pt x="7673" y="6706"/>
                    <a:pt x="7640" y="5705"/>
                    <a:pt x="7306" y="4771"/>
                  </a:cubicBezTo>
                  <a:cubicBezTo>
                    <a:pt x="7206" y="4537"/>
                    <a:pt x="7106" y="4237"/>
                    <a:pt x="6939" y="4004"/>
                  </a:cubicBezTo>
                  <a:cubicBezTo>
                    <a:pt x="6506" y="3336"/>
                    <a:pt x="5938" y="2769"/>
                    <a:pt x="5438" y="2202"/>
                  </a:cubicBezTo>
                  <a:cubicBezTo>
                    <a:pt x="4838" y="1535"/>
                    <a:pt x="4304" y="768"/>
                    <a:pt x="4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2" name="Google Shape;2542;p29"/>
            <p:cNvSpPr/>
            <p:nvPr/>
          </p:nvSpPr>
          <p:spPr>
            <a:xfrm>
              <a:off x="3387650" y="2867400"/>
              <a:ext cx="483700" cy="475550"/>
            </a:xfrm>
            <a:custGeom>
              <a:avLst/>
              <a:gdLst/>
              <a:ahLst/>
              <a:cxnLst/>
              <a:rect l="l" t="t" r="r" b="b"/>
              <a:pathLst>
                <a:path w="19348" h="19022" extrusionOk="0">
                  <a:moveTo>
                    <a:pt x="11996" y="0"/>
                  </a:moveTo>
                  <a:cubicBezTo>
                    <a:pt x="11837" y="0"/>
                    <a:pt x="11684" y="45"/>
                    <a:pt x="11542" y="125"/>
                  </a:cubicBezTo>
                  <a:cubicBezTo>
                    <a:pt x="11342" y="259"/>
                    <a:pt x="11175" y="426"/>
                    <a:pt x="11009" y="626"/>
                  </a:cubicBezTo>
                  <a:cubicBezTo>
                    <a:pt x="10442" y="1426"/>
                    <a:pt x="10141" y="2394"/>
                    <a:pt x="10108" y="3394"/>
                  </a:cubicBezTo>
                  <a:lnTo>
                    <a:pt x="10108" y="3728"/>
                  </a:lnTo>
                  <a:cubicBezTo>
                    <a:pt x="9674" y="3428"/>
                    <a:pt x="9274" y="3161"/>
                    <a:pt x="8807" y="2994"/>
                  </a:cubicBezTo>
                  <a:cubicBezTo>
                    <a:pt x="8507" y="2927"/>
                    <a:pt x="8273" y="2827"/>
                    <a:pt x="7973" y="2827"/>
                  </a:cubicBezTo>
                  <a:cubicBezTo>
                    <a:pt x="7540" y="2827"/>
                    <a:pt x="7173" y="2927"/>
                    <a:pt x="6872" y="3161"/>
                  </a:cubicBezTo>
                  <a:cubicBezTo>
                    <a:pt x="6439" y="3595"/>
                    <a:pt x="6305" y="4328"/>
                    <a:pt x="6472" y="5062"/>
                  </a:cubicBezTo>
                  <a:cubicBezTo>
                    <a:pt x="6505" y="5396"/>
                    <a:pt x="6639" y="5729"/>
                    <a:pt x="6806" y="6063"/>
                  </a:cubicBezTo>
                  <a:cubicBezTo>
                    <a:pt x="6972" y="6397"/>
                    <a:pt x="7173" y="6730"/>
                    <a:pt x="7373" y="7064"/>
                  </a:cubicBezTo>
                  <a:cubicBezTo>
                    <a:pt x="6672" y="6730"/>
                    <a:pt x="5938" y="6397"/>
                    <a:pt x="5171" y="6296"/>
                  </a:cubicBezTo>
                  <a:cubicBezTo>
                    <a:pt x="5021" y="6280"/>
                    <a:pt x="4879" y="6271"/>
                    <a:pt x="4742" y="6271"/>
                  </a:cubicBezTo>
                  <a:cubicBezTo>
                    <a:pt x="4604" y="6271"/>
                    <a:pt x="4471" y="6280"/>
                    <a:pt x="4337" y="6296"/>
                  </a:cubicBezTo>
                  <a:cubicBezTo>
                    <a:pt x="3870" y="6330"/>
                    <a:pt x="3470" y="6497"/>
                    <a:pt x="3203" y="6797"/>
                  </a:cubicBezTo>
                  <a:cubicBezTo>
                    <a:pt x="3036" y="6964"/>
                    <a:pt x="2970" y="7164"/>
                    <a:pt x="2936" y="7431"/>
                  </a:cubicBezTo>
                  <a:cubicBezTo>
                    <a:pt x="2870" y="7764"/>
                    <a:pt x="2970" y="8164"/>
                    <a:pt x="3136" y="8565"/>
                  </a:cubicBezTo>
                  <a:cubicBezTo>
                    <a:pt x="3203" y="8765"/>
                    <a:pt x="3337" y="8932"/>
                    <a:pt x="3470" y="9098"/>
                  </a:cubicBezTo>
                  <a:lnTo>
                    <a:pt x="3970" y="9732"/>
                  </a:lnTo>
                  <a:cubicBezTo>
                    <a:pt x="2803" y="9732"/>
                    <a:pt x="1635" y="10066"/>
                    <a:pt x="701" y="10733"/>
                  </a:cubicBezTo>
                  <a:cubicBezTo>
                    <a:pt x="501" y="10833"/>
                    <a:pt x="301" y="11000"/>
                    <a:pt x="168" y="11233"/>
                  </a:cubicBezTo>
                  <a:cubicBezTo>
                    <a:pt x="34" y="11433"/>
                    <a:pt x="1" y="11734"/>
                    <a:pt x="134" y="11934"/>
                  </a:cubicBezTo>
                  <a:cubicBezTo>
                    <a:pt x="301" y="12267"/>
                    <a:pt x="701" y="12401"/>
                    <a:pt x="1102" y="12501"/>
                  </a:cubicBezTo>
                  <a:lnTo>
                    <a:pt x="1135" y="12501"/>
                  </a:lnTo>
                  <a:cubicBezTo>
                    <a:pt x="1368" y="12568"/>
                    <a:pt x="1669" y="12634"/>
                    <a:pt x="1936" y="12734"/>
                  </a:cubicBezTo>
                  <a:cubicBezTo>
                    <a:pt x="3804" y="13268"/>
                    <a:pt x="5672" y="13835"/>
                    <a:pt x="7339" y="14903"/>
                  </a:cubicBezTo>
                  <a:cubicBezTo>
                    <a:pt x="8640" y="15670"/>
                    <a:pt x="9608" y="16904"/>
                    <a:pt x="10775" y="17805"/>
                  </a:cubicBezTo>
                  <a:lnTo>
                    <a:pt x="10875" y="17938"/>
                  </a:lnTo>
                  <a:cubicBezTo>
                    <a:pt x="11276" y="18238"/>
                    <a:pt x="11676" y="18505"/>
                    <a:pt x="12143" y="18739"/>
                  </a:cubicBezTo>
                  <a:cubicBezTo>
                    <a:pt x="12579" y="18934"/>
                    <a:pt x="13042" y="19021"/>
                    <a:pt x="13517" y="19021"/>
                  </a:cubicBezTo>
                  <a:cubicBezTo>
                    <a:pt x="14096" y="19021"/>
                    <a:pt x="14692" y="18892"/>
                    <a:pt x="15278" y="18672"/>
                  </a:cubicBezTo>
                  <a:cubicBezTo>
                    <a:pt x="15378" y="18639"/>
                    <a:pt x="15512" y="18605"/>
                    <a:pt x="15612" y="18572"/>
                  </a:cubicBezTo>
                  <a:cubicBezTo>
                    <a:pt x="15812" y="18472"/>
                    <a:pt x="15979" y="18405"/>
                    <a:pt x="16179" y="18272"/>
                  </a:cubicBezTo>
                  <a:cubicBezTo>
                    <a:pt x="16513" y="18072"/>
                    <a:pt x="16880" y="17805"/>
                    <a:pt x="17213" y="17504"/>
                  </a:cubicBezTo>
                  <a:cubicBezTo>
                    <a:pt x="17313" y="17471"/>
                    <a:pt x="17347" y="17438"/>
                    <a:pt x="17380" y="17404"/>
                  </a:cubicBezTo>
                  <a:lnTo>
                    <a:pt x="17613" y="17171"/>
                  </a:lnTo>
                  <a:cubicBezTo>
                    <a:pt x="17780" y="17004"/>
                    <a:pt x="17880" y="16904"/>
                    <a:pt x="18014" y="16737"/>
                  </a:cubicBezTo>
                  <a:lnTo>
                    <a:pt x="18114" y="16637"/>
                  </a:lnTo>
                  <a:cubicBezTo>
                    <a:pt x="18147" y="16570"/>
                    <a:pt x="18214" y="16470"/>
                    <a:pt x="18281" y="16404"/>
                  </a:cubicBezTo>
                  <a:cubicBezTo>
                    <a:pt x="18381" y="16170"/>
                    <a:pt x="18547" y="15970"/>
                    <a:pt x="18681" y="15737"/>
                  </a:cubicBezTo>
                  <a:lnTo>
                    <a:pt x="18681" y="15670"/>
                  </a:lnTo>
                  <a:cubicBezTo>
                    <a:pt x="18714" y="15570"/>
                    <a:pt x="18781" y="15470"/>
                    <a:pt x="18814" y="15403"/>
                  </a:cubicBezTo>
                  <a:lnTo>
                    <a:pt x="18948" y="15136"/>
                  </a:lnTo>
                  <a:cubicBezTo>
                    <a:pt x="18981" y="14936"/>
                    <a:pt x="19048" y="14769"/>
                    <a:pt x="19114" y="14569"/>
                  </a:cubicBezTo>
                  <a:cubicBezTo>
                    <a:pt x="19114" y="14469"/>
                    <a:pt x="19148" y="14436"/>
                    <a:pt x="19148" y="14336"/>
                  </a:cubicBezTo>
                  <a:cubicBezTo>
                    <a:pt x="19148" y="14269"/>
                    <a:pt x="19181" y="14169"/>
                    <a:pt x="19181" y="14069"/>
                  </a:cubicBezTo>
                  <a:cubicBezTo>
                    <a:pt x="19215" y="13969"/>
                    <a:pt x="19215" y="13835"/>
                    <a:pt x="19215" y="13768"/>
                  </a:cubicBezTo>
                  <a:cubicBezTo>
                    <a:pt x="19348" y="11834"/>
                    <a:pt x="18214" y="10299"/>
                    <a:pt x="17280" y="8898"/>
                  </a:cubicBezTo>
                  <a:cubicBezTo>
                    <a:pt x="16379" y="7664"/>
                    <a:pt x="15479" y="6497"/>
                    <a:pt x="14711" y="5229"/>
                  </a:cubicBezTo>
                  <a:cubicBezTo>
                    <a:pt x="14511" y="4895"/>
                    <a:pt x="14344" y="4562"/>
                    <a:pt x="14178" y="4162"/>
                  </a:cubicBezTo>
                  <a:cubicBezTo>
                    <a:pt x="14011" y="3828"/>
                    <a:pt x="13844" y="3461"/>
                    <a:pt x="13711" y="3094"/>
                  </a:cubicBezTo>
                  <a:lnTo>
                    <a:pt x="13477" y="2327"/>
                  </a:lnTo>
                  <a:cubicBezTo>
                    <a:pt x="13444" y="2160"/>
                    <a:pt x="13344" y="1927"/>
                    <a:pt x="13310" y="1660"/>
                  </a:cubicBezTo>
                  <a:cubicBezTo>
                    <a:pt x="13144" y="993"/>
                    <a:pt x="12877" y="259"/>
                    <a:pt x="12310" y="59"/>
                  </a:cubicBezTo>
                  <a:cubicBezTo>
                    <a:pt x="12204" y="19"/>
                    <a:pt x="12099" y="0"/>
                    <a:pt x="11996"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3" name="Google Shape;2543;p29"/>
            <p:cNvSpPr/>
            <p:nvPr/>
          </p:nvSpPr>
          <p:spPr>
            <a:xfrm>
              <a:off x="3321775" y="2973100"/>
              <a:ext cx="443675" cy="265200"/>
            </a:xfrm>
            <a:custGeom>
              <a:avLst/>
              <a:gdLst/>
              <a:ahLst/>
              <a:cxnLst/>
              <a:rect l="l" t="t" r="r" b="b"/>
              <a:pathLst>
                <a:path w="17747" h="10608" fill="none" extrusionOk="0">
                  <a:moveTo>
                    <a:pt x="17747" y="10608"/>
                  </a:moveTo>
                  <a:cubicBezTo>
                    <a:pt x="13844" y="5337"/>
                    <a:pt x="6172" y="534"/>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4" name="Google Shape;2544;p29"/>
            <p:cNvSpPr/>
            <p:nvPr/>
          </p:nvSpPr>
          <p:spPr>
            <a:xfrm>
              <a:off x="3404325" y="2923900"/>
              <a:ext cx="371975" cy="310250"/>
            </a:xfrm>
            <a:custGeom>
              <a:avLst/>
              <a:gdLst/>
              <a:ahLst/>
              <a:cxnLst/>
              <a:rect l="l" t="t" r="r" b="b"/>
              <a:pathLst>
                <a:path w="14879" h="12410" fill="none" extrusionOk="0">
                  <a:moveTo>
                    <a:pt x="14878" y="12409"/>
                  </a:moveTo>
                  <a:cubicBezTo>
                    <a:pt x="8640" y="5071"/>
                    <a:pt x="3637" y="1735"/>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5" name="Google Shape;2545;p29"/>
            <p:cNvSpPr/>
            <p:nvPr/>
          </p:nvSpPr>
          <p:spPr>
            <a:xfrm>
              <a:off x="3382650" y="2901275"/>
              <a:ext cx="32550" cy="41925"/>
            </a:xfrm>
            <a:custGeom>
              <a:avLst/>
              <a:gdLst/>
              <a:ahLst/>
              <a:cxnLst/>
              <a:rect l="l" t="t" r="r" b="b"/>
              <a:pathLst>
                <a:path w="1302" h="1677" extrusionOk="0">
                  <a:moveTo>
                    <a:pt x="809" y="1"/>
                  </a:moveTo>
                  <a:cubicBezTo>
                    <a:pt x="570" y="1"/>
                    <a:pt x="303" y="226"/>
                    <a:pt x="167" y="605"/>
                  </a:cubicBezTo>
                  <a:cubicBezTo>
                    <a:pt x="1" y="1039"/>
                    <a:pt x="34" y="1539"/>
                    <a:pt x="268" y="1639"/>
                  </a:cubicBezTo>
                  <a:cubicBezTo>
                    <a:pt x="318" y="1664"/>
                    <a:pt x="372" y="1676"/>
                    <a:pt x="427" y="1676"/>
                  </a:cubicBezTo>
                  <a:cubicBezTo>
                    <a:pt x="665" y="1676"/>
                    <a:pt x="933" y="1451"/>
                    <a:pt x="1068" y="1072"/>
                  </a:cubicBezTo>
                  <a:cubicBezTo>
                    <a:pt x="1302" y="605"/>
                    <a:pt x="1202" y="138"/>
                    <a:pt x="968" y="38"/>
                  </a:cubicBezTo>
                  <a:cubicBezTo>
                    <a:pt x="918" y="13"/>
                    <a:pt x="864"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6" name="Google Shape;2546;p29"/>
            <p:cNvSpPr/>
            <p:nvPr/>
          </p:nvSpPr>
          <p:spPr>
            <a:xfrm>
              <a:off x="3335125" y="3074000"/>
              <a:ext cx="430325" cy="164300"/>
            </a:xfrm>
            <a:custGeom>
              <a:avLst/>
              <a:gdLst/>
              <a:ahLst/>
              <a:cxnLst/>
              <a:rect l="l" t="t" r="r" b="b"/>
              <a:pathLst>
                <a:path w="17213" h="6572" fill="none" extrusionOk="0">
                  <a:moveTo>
                    <a:pt x="17213" y="6572"/>
                  </a:moveTo>
                  <a:cubicBezTo>
                    <a:pt x="12443" y="2035"/>
                    <a:pt x="6071" y="1"/>
                    <a:pt x="0" y="66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7" name="Google Shape;2547;p29"/>
            <p:cNvSpPr/>
            <p:nvPr/>
          </p:nvSpPr>
          <p:spPr>
            <a:xfrm>
              <a:off x="3611150" y="2806300"/>
              <a:ext cx="196000" cy="383650"/>
            </a:xfrm>
            <a:custGeom>
              <a:avLst/>
              <a:gdLst/>
              <a:ahLst/>
              <a:cxnLst/>
              <a:rect l="l" t="t" r="r" b="b"/>
              <a:pathLst>
                <a:path w="7840" h="15346" fill="none" extrusionOk="0">
                  <a:moveTo>
                    <a:pt x="7839" y="15345"/>
                  </a:moveTo>
                  <a:cubicBezTo>
                    <a:pt x="2702" y="11176"/>
                    <a:pt x="201" y="6105"/>
                    <a:pt x="1"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8" name="Google Shape;2548;p29"/>
            <p:cNvSpPr/>
            <p:nvPr/>
          </p:nvSpPr>
          <p:spPr>
            <a:xfrm>
              <a:off x="3587025" y="2786200"/>
              <a:ext cx="49050" cy="24400"/>
            </a:xfrm>
            <a:custGeom>
              <a:avLst/>
              <a:gdLst/>
              <a:ahLst/>
              <a:cxnLst/>
              <a:rect l="l" t="t" r="r" b="b"/>
              <a:pathLst>
                <a:path w="1962" h="976" extrusionOk="0">
                  <a:moveTo>
                    <a:pt x="791" y="1"/>
                  </a:moveTo>
                  <a:cubicBezTo>
                    <a:pt x="342" y="1"/>
                    <a:pt x="1" y="193"/>
                    <a:pt x="32" y="471"/>
                  </a:cubicBezTo>
                  <a:cubicBezTo>
                    <a:pt x="65" y="705"/>
                    <a:pt x="532" y="972"/>
                    <a:pt x="1032" y="972"/>
                  </a:cubicBezTo>
                  <a:cubicBezTo>
                    <a:pt x="1069" y="974"/>
                    <a:pt x="1105" y="975"/>
                    <a:pt x="1140" y="975"/>
                  </a:cubicBezTo>
                  <a:cubicBezTo>
                    <a:pt x="1593" y="975"/>
                    <a:pt x="1961" y="783"/>
                    <a:pt x="1900" y="505"/>
                  </a:cubicBezTo>
                  <a:cubicBezTo>
                    <a:pt x="1866" y="238"/>
                    <a:pt x="1466" y="4"/>
                    <a:pt x="899" y="4"/>
                  </a:cubicBezTo>
                  <a:cubicBezTo>
                    <a:pt x="862" y="2"/>
                    <a:pt x="826"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9" name="Google Shape;2549;p29"/>
            <p:cNvSpPr/>
            <p:nvPr/>
          </p:nvSpPr>
          <p:spPr>
            <a:xfrm>
              <a:off x="3421850" y="3041475"/>
              <a:ext cx="343600" cy="196825"/>
            </a:xfrm>
            <a:custGeom>
              <a:avLst/>
              <a:gdLst/>
              <a:ahLst/>
              <a:cxnLst/>
              <a:rect l="l" t="t" r="r" b="b"/>
              <a:pathLst>
                <a:path w="13744" h="7873" fill="none" extrusionOk="0">
                  <a:moveTo>
                    <a:pt x="13744" y="7873"/>
                  </a:moveTo>
                  <a:cubicBezTo>
                    <a:pt x="9007" y="3036"/>
                    <a:pt x="4971" y="1268"/>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0" name="Google Shape;2550;p29"/>
            <p:cNvSpPr/>
            <p:nvPr/>
          </p:nvSpPr>
          <p:spPr>
            <a:xfrm>
              <a:off x="3402675" y="3020575"/>
              <a:ext cx="25875" cy="45175"/>
            </a:xfrm>
            <a:custGeom>
              <a:avLst/>
              <a:gdLst/>
              <a:ahLst/>
              <a:cxnLst/>
              <a:rect l="l" t="t" r="r" b="b"/>
              <a:pathLst>
                <a:path w="1035" h="1807" extrusionOk="0">
                  <a:moveTo>
                    <a:pt x="526" y="0"/>
                  </a:moveTo>
                  <a:cubicBezTo>
                    <a:pt x="246" y="0"/>
                    <a:pt x="32" y="326"/>
                    <a:pt x="0" y="803"/>
                  </a:cubicBezTo>
                  <a:cubicBezTo>
                    <a:pt x="0" y="1304"/>
                    <a:pt x="167" y="1771"/>
                    <a:pt x="401" y="1804"/>
                  </a:cubicBezTo>
                  <a:cubicBezTo>
                    <a:pt x="414" y="1805"/>
                    <a:pt x="428" y="1806"/>
                    <a:pt x="442" y="1806"/>
                  </a:cubicBezTo>
                  <a:cubicBezTo>
                    <a:pt x="722" y="1806"/>
                    <a:pt x="937" y="1481"/>
                    <a:pt x="1001" y="1003"/>
                  </a:cubicBezTo>
                  <a:cubicBezTo>
                    <a:pt x="1034" y="503"/>
                    <a:pt x="868" y="36"/>
                    <a:pt x="567" y="3"/>
                  </a:cubicBezTo>
                  <a:cubicBezTo>
                    <a:pt x="553" y="1"/>
                    <a:pt x="540" y="0"/>
                    <a:pt x="5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1" name="Google Shape;2551;p29"/>
            <p:cNvSpPr/>
            <p:nvPr/>
          </p:nvSpPr>
          <p:spPr>
            <a:xfrm>
              <a:off x="3561125" y="2871350"/>
              <a:ext cx="246025" cy="318600"/>
            </a:xfrm>
            <a:custGeom>
              <a:avLst/>
              <a:gdLst/>
              <a:ahLst/>
              <a:cxnLst/>
              <a:rect l="l" t="t" r="r" b="b"/>
              <a:pathLst>
                <a:path w="9841" h="12744" fill="none" extrusionOk="0">
                  <a:moveTo>
                    <a:pt x="9840" y="12743"/>
                  </a:moveTo>
                  <a:cubicBezTo>
                    <a:pt x="3903" y="9941"/>
                    <a:pt x="1901" y="6072"/>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2" name="Google Shape;2552;p29"/>
            <p:cNvSpPr/>
            <p:nvPr/>
          </p:nvSpPr>
          <p:spPr>
            <a:xfrm>
              <a:off x="3536925" y="2851550"/>
              <a:ext cx="46725" cy="26625"/>
            </a:xfrm>
            <a:custGeom>
              <a:avLst/>
              <a:gdLst/>
              <a:ahLst/>
              <a:cxnLst/>
              <a:rect l="l" t="t" r="r" b="b"/>
              <a:pathLst>
                <a:path w="1869" h="1065" extrusionOk="0">
                  <a:moveTo>
                    <a:pt x="1165" y="0"/>
                  </a:moveTo>
                  <a:cubicBezTo>
                    <a:pt x="1030" y="0"/>
                    <a:pt x="884" y="19"/>
                    <a:pt x="735" y="59"/>
                  </a:cubicBezTo>
                  <a:cubicBezTo>
                    <a:pt x="301" y="192"/>
                    <a:pt x="1" y="493"/>
                    <a:pt x="67" y="759"/>
                  </a:cubicBezTo>
                  <a:cubicBezTo>
                    <a:pt x="142" y="958"/>
                    <a:pt x="438" y="1064"/>
                    <a:pt x="778" y="1064"/>
                  </a:cubicBezTo>
                  <a:cubicBezTo>
                    <a:pt x="894" y="1064"/>
                    <a:pt x="1016" y="1052"/>
                    <a:pt x="1135" y="1026"/>
                  </a:cubicBezTo>
                  <a:cubicBezTo>
                    <a:pt x="1569" y="893"/>
                    <a:pt x="1869" y="559"/>
                    <a:pt x="1802" y="292"/>
                  </a:cubicBezTo>
                  <a:cubicBezTo>
                    <a:pt x="1732" y="105"/>
                    <a:pt x="1481" y="0"/>
                    <a:pt x="11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3" name="Google Shape;2553;p29"/>
            <p:cNvSpPr/>
            <p:nvPr/>
          </p:nvSpPr>
          <p:spPr>
            <a:xfrm>
              <a:off x="3415175" y="3155425"/>
              <a:ext cx="423675" cy="187525"/>
            </a:xfrm>
            <a:custGeom>
              <a:avLst/>
              <a:gdLst/>
              <a:ahLst/>
              <a:cxnLst/>
              <a:rect l="l" t="t" r="r" b="b"/>
              <a:pathLst>
                <a:path w="16947" h="7501" extrusionOk="0">
                  <a:moveTo>
                    <a:pt x="5533" y="1"/>
                  </a:moveTo>
                  <a:cubicBezTo>
                    <a:pt x="3824" y="1"/>
                    <a:pt x="1898" y="246"/>
                    <a:pt x="1" y="980"/>
                  </a:cubicBezTo>
                  <a:cubicBezTo>
                    <a:pt x="234" y="1047"/>
                    <a:pt x="534" y="1113"/>
                    <a:pt x="768" y="1213"/>
                  </a:cubicBezTo>
                  <a:cubicBezTo>
                    <a:pt x="2636" y="1747"/>
                    <a:pt x="4537" y="2314"/>
                    <a:pt x="6205" y="3382"/>
                  </a:cubicBezTo>
                  <a:cubicBezTo>
                    <a:pt x="7506" y="4149"/>
                    <a:pt x="8440" y="5383"/>
                    <a:pt x="9607" y="6284"/>
                  </a:cubicBezTo>
                  <a:lnTo>
                    <a:pt x="9741" y="6417"/>
                  </a:lnTo>
                  <a:cubicBezTo>
                    <a:pt x="10108" y="6717"/>
                    <a:pt x="10541" y="6984"/>
                    <a:pt x="10975" y="7218"/>
                  </a:cubicBezTo>
                  <a:cubicBezTo>
                    <a:pt x="11411" y="7413"/>
                    <a:pt x="11881" y="7500"/>
                    <a:pt x="12360" y="7500"/>
                  </a:cubicBezTo>
                  <a:cubicBezTo>
                    <a:pt x="12944" y="7500"/>
                    <a:pt x="13543" y="7371"/>
                    <a:pt x="14111" y="7151"/>
                  </a:cubicBezTo>
                  <a:cubicBezTo>
                    <a:pt x="14244" y="7118"/>
                    <a:pt x="14378" y="7084"/>
                    <a:pt x="14444" y="7051"/>
                  </a:cubicBezTo>
                  <a:cubicBezTo>
                    <a:pt x="14644" y="6951"/>
                    <a:pt x="14845" y="6884"/>
                    <a:pt x="15045" y="6751"/>
                  </a:cubicBezTo>
                  <a:cubicBezTo>
                    <a:pt x="15378" y="6551"/>
                    <a:pt x="15745" y="6284"/>
                    <a:pt x="16079" y="5983"/>
                  </a:cubicBezTo>
                  <a:cubicBezTo>
                    <a:pt x="16179" y="5950"/>
                    <a:pt x="16212" y="5917"/>
                    <a:pt x="16246" y="5883"/>
                  </a:cubicBezTo>
                  <a:lnTo>
                    <a:pt x="16446" y="5650"/>
                  </a:lnTo>
                  <a:cubicBezTo>
                    <a:pt x="16612" y="5483"/>
                    <a:pt x="16746" y="5383"/>
                    <a:pt x="16879" y="5216"/>
                  </a:cubicBezTo>
                  <a:lnTo>
                    <a:pt x="16946" y="5116"/>
                  </a:lnTo>
                  <a:cubicBezTo>
                    <a:pt x="16045" y="4082"/>
                    <a:pt x="14945" y="3115"/>
                    <a:pt x="13877" y="2381"/>
                  </a:cubicBezTo>
                  <a:cubicBezTo>
                    <a:pt x="13477" y="2114"/>
                    <a:pt x="13077" y="1881"/>
                    <a:pt x="12710" y="1647"/>
                  </a:cubicBezTo>
                  <a:cubicBezTo>
                    <a:pt x="12409" y="1547"/>
                    <a:pt x="12109" y="1380"/>
                    <a:pt x="11809" y="1247"/>
                  </a:cubicBezTo>
                  <a:cubicBezTo>
                    <a:pt x="11676" y="1147"/>
                    <a:pt x="11542" y="1080"/>
                    <a:pt x="11375" y="1047"/>
                  </a:cubicBezTo>
                  <a:cubicBezTo>
                    <a:pt x="11242" y="980"/>
                    <a:pt x="11075" y="913"/>
                    <a:pt x="10942" y="880"/>
                  </a:cubicBezTo>
                  <a:cubicBezTo>
                    <a:pt x="10908" y="813"/>
                    <a:pt x="10908" y="813"/>
                    <a:pt x="10875" y="813"/>
                  </a:cubicBezTo>
                  <a:cubicBezTo>
                    <a:pt x="10808" y="813"/>
                    <a:pt x="10808" y="780"/>
                    <a:pt x="10775" y="780"/>
                  </a:cubicBezTo>
                  <a:cubicBezTo>
                    <a:pt x="9917" y="487"/>
                    <a:pt x="7940" y="1"/>
                    <a:pt x="5533" y="1"/>
                  </a:cubicBezTo>
                  <a:close/>
                </a:path>
              </a:pathLst>
            </a:custGeom>
            <a:solidFill>
              <a:srgbClr val="FF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4" name="Google Shape;2554;p29"/>
            <p:cNvSpPr/>
            <p:nvPr/>
          </p:nvSpPr>
          <p:spPr>
            <a:xfrm>
              <a:off x="3650350" y="2907225"/>
              <a:ext cx="221000" cy="435725"/>
            </a:xfrm>
            <a:custGeom>
              <a:avLst/>
              <a:gdLst/>
              <a:ahLst/>
              <a:cxnLst/>
              <a:rect l="l" t="t" r="r" b="b"/>
              <a:pathLst>
                <a:path w="8840" h="17429" extrusionOk="0">
                  <a:moveTo>
                    <a:pt x="2636" y="0"/>
                  </a:moveTo>
                  <a:lnTo>
                    <a:pt x="2636" y="0"/>
                  </a:lnTo>
                  <a:cubicBezTo>
                    <a:pt x="2669" y="701"/>
                    <a:pt x="2335" y="1501"/>
                    <a:pt x="1968" y="2202"/>
                  </a:cubicBezTo>
                  <a:cubicBezTo>
                    <a:pt x="1635" y="2835"/>
                    <a:pt x="1201" y="3469"/>
                    <a:pt x="1001" y="4136"/>
                  </a:cubicBezTo>
                  <a:cubicBezTo>
                    <a:pt x="934" y="4370"/>
                    <a:pt x="868" y="4670"/>
                    <a:pt x="834" y="4904"/>
                  </a:cubicBezTo>
                  <a:cubicBezTo>
                    <a:pt x="701" y="5838"/>
                    <a:pt x="868" y="6705"/>
                    <a:pt x="1034" y="7572"/>
                  </a:cubicBezTo>
                  <a:cubicBezTo>
                    <a:pt x="1134" y="8006"/>
                    <a:pt x="1201" y="8473"/>
                    <a:pt x="1301" y="8906"/>
                  </a:cubicBezTo>
                  <a:cubicBezTo>
                    <a:pt x="1335" y="9173"/>
                    <a:pt x="1368" y="9407"/>
                    <a:pt x="1368" y="9674"/>
                  </a:cubicBezTo>
                  <a:lnTo>
                    <a:pt x="1368" y="9874"/>
                  </a:lnTo>
                  <a:lnTo>
                    <a:pt x="1368" y="10307"/>
                  </a:lnTo>
                  <a:cubicBezTo>
                    <a:pt x="1368" y="10374"/>
                    <a:pt x="1335" y="10508"/>
                    <a:pt x="1335" y="10641"/>
                  </a:cubicBezTo>
                  <a:lnTo>
                    <a:pt x="1335" y="10674"/>
                  </a:lnTo>
                  <a:lnTo>
                    <a:pt x="1335" y="10741"/>
                  </a:lnTo>
                  <a:cubicBezTo>
                    <a:pt x="1201" y="11575"/>
                    <a:pt x="868" y="12376"/>
                    <a:pt x="601" y="13176"/>
                  </a:cubicBezTo>
                  <a:cubicBezTo>
                    <a:pt x="267" y="14177"/>
                    <a:pt x="0" y="15211"/>
                    <a:pt x="200" y="16212"/>
                  </a:cubicBezTo>
                  <a:lnTo>
                    <a:pt x="334" y="16345"/>
                  </a:lnTo>
                  <a:cubicBezTo>
                    <a:pt x="701" y="16645"/>
                    <a:pt x="1134" y="16912"/>
                    <a:pt x="1601" y="17146"/>
                  </a:cubicBezTo>
                  <a:cubicBezTo>
                    <a:pt x="2022" y="17341"/>
                    <a:pt x="2484" y="17428"/>
                    <a:pt x="2959" y="17428"/>
                  </a:cubicBezTo>
                  <a:cubicBezTo>
                    <a:pt x="3537" y="17428"/>
                    <a:pt x="4136" y="17299"/>
                    <a:pt x="4704" y="17079"/>
                  </a:cubicBezTo>
                  <a:cubicBezTo>
                    <a:pt x="4837" y="17046"/>
                    <a:pt x="4971" y="17012"/>
                    <a:pt x="5037" y="16979"/>
                  </a:cubicBezTo>
                  <a:cubicBezTo>
                    <a:pt x="5271" y="16879"/>
                    <a:pt x="5438" y="16812"/>
                    <a:pt x="5638" y="16679"/>
                  </a:cubicBezTo>
                  <a:cubicBezTo>
                    <a:pt x="5971" y="16479"/>
                    <a:pt x="6338" y="16212"/>
                    <a:pt x="6672" y="15911"/>
                  </a:cubicBezTo>
                  <a:cubicBezTo>
                    <a:pt x="6772" y="15878"/>
                    <a:pt x="6805" y="15845"/>
                    <a:pt x="6839" y="15811"/>
                  </a:cubicBezTo>
                  <a:lnTo>
                    <a:pt x="7039" y="15578"/>
                  </a:lnTo>
                  <a:cubicBezTo>
                    <a:pt x="7205" y="15411"/>
                    <a:pt x="7339" y="15311"/>
                    <a:pt x="7472" y="15144"/>
                  </a:cubicBezTo>
                  <a:cubicBezTo>
                    <a:pt x="7506" y="15078"/>
                    <a:pt x="7539" y="15078"/>
                    <a:pt x="7539" y="15044"/>
                  </a:cubicBezTo>
                  <a:cubicBezTo>
                    <a:pt x="7639" y="14977"/>
                    <a:pt x="7706" y="14877"/>
                    <a:pt x="7773" y="14811"/>
                  </a:cubicBezTo>
                  <a:cubicBezTo>
                    <a:pt x="7873" y="14577"/>
                    <a:pt x="8039" y="14377"/>
                    <a:pt x="8173" y="14144"/>
                  </a:cubicBezTo>
                  <a:lnTo>
                    <a:pt x="8173" y="14077"/>
                  </a:lnTo>
                  <a:cubicBezTo>
                    <a:pt x="8206" y="13977"/>
                    <a:pt x="8273" y="13877"/>
                    <a:pt x="8306" y="13810"/>
                  </a:cubicBezTo>
                  <a:lnTo>
                    <a:pt x="8440" y="13543"/>
                  </a:lnTo>
                  <a:cubicBezTo>
                    <a:pt x="8473" y="13343"/>
                    <a:pt x="8540" y="13176"/>
                    <a:pt x="8606" y="12976"/>
                  </a:cubicBezTo>
                  <a:cubicBezTo>
                    <a:pt x="8606" y="12876"/>
                    <a:pt x="8640" y="12843"/>
                    <a:pt x="8640" y="12743"/>
                  </a:cubicBezTo>
                  <a:cubicBezTo>
                    <a:pt x="8640" y="12676"/>
                    <a:pt x="8673" y="12576"/>
                    <a:pt x="8673" y="12476"/>
                  </a:cubicBezTo>
                  <a:cubicBezTo>
                    <a:pt x="8707" y="12376"/>
                    <a:pt x="8707" y="12242"/>
                    <a:pt x="8707" y="12175"/>
                  </a:cubicBezTo>
                  <a:cubicBezTo>
                    <a:pt x="8840" y="10241"/>
                    <a:pt x="7706" y="8706"/>
                    <a:pt x="6572" y="7205"/>
                  </a:cubicBezTo>
                  <a:cubicBezTo>
                    <a:pt x="5704" y="6004"/>
                    <a:pt x="4804" y="4837"/>
                    <a:pt x="4037" y="3536"/>
                  </a:cubicBezTo>
                  <a:cubicBezTo>
                    <a:pt x="3836" y="3202"/>
                    <a:pt x="3670" y="2869"/>
                    <a:pt x="3503" y="2502"/>
                  </a:cubicBezTo>
                  <a:cubicBezTo>
                    <a:pt x="3336" y="2168"/>
                    <a:pt x="3169" y="1801"/>
                    <a:pt x="3036" y="1401"/>
                  </a:cubicBezTo>
                  <a:lnTo>
                    <a:pt x="2802" y="667"/>
                  </a:lnTo>
                  <a:cubicBezTo>
                    <a:pt x="2769" y="500"/>
                    <a:pt x="2669" y="234"/>
                    <a:pt x="2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5" name="Google Shape;2555;p29"/>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2556" name="Google Shape;2556;p29"/>
          <p:cNvPicPr preferRelativeResize="0"/>
          <p:nvPr/>
        </p:nvPicPr>
        <p:blipFill>
          <a:blip r:embed="rId2">
            <a:alphaModFix amt="51000"/>
          </a:blip>
          <a:stretch>
            <a:fillRect/>
          </a:stretch>
        </p:blipFill>
        <p:spPr>
          <a:xfrm>
            <a:off x="7989075" y="3305523"/>
            <a:ext cx="2522775" cy="2256850"/>
          </a:xfrm>
          <a:prstGeom prst="rect">
            <a:avLst/>
          </a:prstGeom>
          <a:noFill/>
          <a:ln>
            <a:noFill/>
          </a:ln>
        </p:spPr>
      </p:pic>
      <p:pic>
        <p:nvPicPr>
          <p:cNvPr id="2557" name="Google Shape;2557;p29"/>
          <p:cNvPicPr preferRelativeResize="0"/>
          <p:nvPr/>
        </p:nvPicPr>
        <p:blipFill>
          <a:blip r:embed="rId2">
            <a:alphaModFix amt="51000"/>
          </a:blip>
          <a:stretch>
            <a:fillRect/>
          </a:stretch>
        </p:blipFill>
        <p:spPr>
          <a:xfrm>
            <a:off x="7501926" y="-1465457"/>
            <a:ext cx="3852000" cy="3445953"/>
          </a:xfrm>
          <a:prstGeom prst="rect">
            <a:avLst/>
          </a:prstGeom>
          <a:noFill/>
          <a:ln>
            <a:noFill/>
          </a:ln>
        </p:spPr>
      </p:pic>
      <p:pic>
        <p:nvPicPr>
          <p:cNvPr id="2558" name="Google Shape;2558;p29"/>
          <p:cNvPicPr preferRelativeResize="0"/>
          <p:nvPr/>
        </p:nvPicPr>
        <p:blipFill>
          <a:blip r:embed="rId2">
            <a:alphaModFix amt="51000"/>
          </a:blip>
          <a:stretch>
            <a:fillRect/>
          </a:stretch>
        </p:blipFill>
        <p:spPr>
          <a:xfrm>
            <a:off x="-2169699" y="-1395894"/>
            <a:ext cx="3852000" cy="344595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3">
  <p:cSld name="CUSTOM_7_1_1">
    <p:spTree>
      <p:nvGrpSpPr>
        <p:cNvPr id="1" name="Shape 2559"/>
        <p:cNvGrpSpPr/>
        <p:nvPr/>
      </p:nvGrpSpPr>
      <p:grpSpPr>
        <a:xfrm>
          <a:off x="0" y="0"/>
          <a:ext cx="0" cy="0"/>
          <a:chOff x="0" y="0"/>
          <a:chExt cx="0" cy="0"/>
        </a:xfrm>
      </p:grpSpPr>
      <p:sp>
        <p:nvSpPr>
          <p:cNvPr id="2560" name="Google Shape;2560;p30"/>
          <p:cNvSpPr txBox="1">
            <a:spLocks noGrp="1"/>
          </p:cNvSpPr>
          <p:nvPr>
            <p:ph type="title"/>
          </p:nvPr>
        </p:nvSpPr>
        <p:spPr>
          <a:xfrm>
            <a:off x="720000" y="519399"/>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06"/>
        <p:cNvGrpSpPr/>
        <p:nvPr/>
      </p:nvGrpSpPr>
      <p:grpSpPr>
        <a:xfrm>
          <a:off x="0" y="0"/>
          <a:ext cx="0" cy="0"/>
          <a:chOff x="0" y="0"/>
          <a:chExt cx="0" cy="0"/>
        </a:xfrm>
      </p:grpSpPr>
      <p:sp>
        <p:nvSpPr>
          <p:cNvPr id="407" name="Google Shape;407;p4"/>
          <p:cNvSpPr/>
          <p:nvPr/>
        </p:nvSpPr>
        <p:spPr>
          <a:xfrm rot="-9434754">
            <a:off x="-463511" y="-444528"/>
            <a:ext cx="1572134" cy="1584859"/>
          </a:xfrm>
          <a:custGeom>
            <a:avLst/>
            <a:gdLst/>
            <a:ahLst/>
            <a:cxnLst/>
            <a:rect l="l" t="t" r="r" b="b"/>
            <a:pathLst>
              <a:path w="48002" h="40452" extrusionOk="0">
                <a:moveTo>
                  <a:pt x="28396" y="0"/>
                </a:moveTo>
                <a:cubicBezTo>
                  <a:pt x="25181" y="0"/>
                  <a:pt x="21974" y="788"/>
                  <a:pt x="19314" y="2519"/>
                </a:cubicBezTo>
                <a:cubicBezTo>
                  <a:pt x="15778" y="4821"/>
                  <a:pt x="13277" y="8924"/>
                  <a:pt x="13510" y="13194"/>
                </a:cubicBezTo>
                <a:cubicBezTo>
                  <a:pt x="13677" y="15762"/>
                  <a:pt x="14778" y="18331"/>
                  <a:pt x="14277" y="20866"/>
                </a:cubicBezTo>
                <a:cubicBezTo>
                  <a:pt x="13844" y="22934"/>
                  <a:pt x="12343" y="24702"/>
                  <a:pt x="10608" y="25936"/>
                </a:cubicBezTo>
                <a:cubicBezTo>
                  <a:pt x="8840" y="27170"/>
                  <a:pt x="6839" y="27937"/>
                  <a:pt x="4837" y="28771"/>
                </a:cubicBezTo>
                <a:cubicBezTo>
                  <a:pt x="3937" y="29172"/>
                  <a:pt x="2969" y="29572"/>
                  <a:pt x="2269" y="30272"/>
                </a:cubicBezTo>
                <a:cubicBezTo>
                  <a:pt x="0" y="32441"/>
                  <a:pt x="1435" y="35943"/>
                  <a:pt x="3503" y="37678"/>
                </a:cubicBezTo>
                <a:cubicBezTo>
                  <a:pt x="4937" y="38712"/>
                  <a:pt x="6705" y="39246"/>
                  <a:pt x="8473" y="39612"/>
                </a:cubicBezTo>
                <a:cubicBezTo>
                  <a:pt x="11073" y="40175"/>
                  <a:pt x="13732" y="40452"/>
                  <a:pt x="16392" y="40452"/>
                </a:cubicBezTo>
                <a:cubicBezTo>
                  <a:pt x="23354" y="40452"/>
                  <a:pt x="30322" y="38554"/>
                  <a:pt x="36260" y="34909"/>
                </a:cubicBezTo>
                <a:cubicBezTo>
                  <a:pt x="39328" y="33041"/>
                  <a:pt x="42097" y="30739"/>
                  <a:pt x="44199" y="27871"/>
                </a:cubicBezTo>
                <a:cubicBezTo>
                  <a:pt x="46334" y="25035"/>
                  <a:pt x="47701" y="21566"/>
                  <a:pt x="47835" y="18030"/>
                </a:cubicBezTo>
                <a:cubicBezTo>
                  <a:pt x="48001" y="13627"/>
                  <a:pt x="46167" y="9257"/>
                  <a:pt x="43098" y="6089"/>
                </a:cubicBezTo>
                <a:cubicBezTo>
                  <a:pt x="40062" y="2920"/>
                  <a:pt x="35893" y="918"/>
                  <a:pt x="31556" y="251"/>
                </a:cubicBezTo>
                <a:cubicBezTo>
                  <a:pt x="30515" y="86"/>
                  <a:pt x="29455" y="0"/>
                  <a:pt x="283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4"/>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grpSp>
        <p:nvGrpSpPr>
          <p:cNvPr id="409" name="Google Shape;409;p4"/>
          <p:cNvGrpSpPr/>
          <p:nvPr/>
        </p:nvGrpSpPr>
        <p:grpSpPr>
          <a:xfrm rot="-1262251" flipH="1">
            <a:off x="8360754" y="4098368"/>
            <a:ext cx="1045011" cy="1839257"/>
            <a:chOff x="4836950" y="647600"/>
            <a:chExt cx="1044950" cy="1839150"/>
          </a:xfrm>
        </p:grpSpPr>
        <p:sp>
          <p:nvSpPr>
            <p:cNvPr id="410" name="Google Shape;410;p4"/>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4"/>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4"/>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4"/>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4"/>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4"/>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4"/>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4"/>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4"/>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4"/>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4"/>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4"/>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2" name="Google Shape;422;p4"/>
          <p:cNvGrpSpPr/>
          <p:nvPr/>
        </p:nvGrpSpPr>
        <p:grpSpPr>
          <a:xfrm rot="-6296729">
            <a:off x="7657416" y="-508700"/>
            <a:ext cx="1449226" cy="1567043"/>
            <a:chOff x="1415350" y="3883125"/>
            <a:chExt cx="464350" cy="502100"/>
          </a:xfrm>
        </p:grpSpPr>
        <p:sp>
          <p:nvSpPr>
            <p:cNvPr id="423" name="Google Shape;423;p4"/>
            <p:cNvSpPr/>
            <p:nvPr/>
          </p:nvSpPr>
          <p:spPr>
            <a:xfrm>
              <a:off x="1561800" y="3883125"/>
              <a:ext cx="75925" cy="145800"/>
            </a:xfrm>
            <a:custGeom>
              <a:avLst/>
              <a:gdLst/>
              <a:ahLst/>
              <a:cxnLst/>
              <a:rect l="l" t="t" r="r" b="b"/>
              <a:pathLst>
                <a:path w="3037" h="5832" extrusionOk="0">
                  <a:moveTo>
                    <a:pt x="1744" y="1"/>
                  </a:moveTo>
                  <a:cubicBezTo>
                    <a:pt x="1466" y="1"/>
                    <a:pt x="1160" y="203"/>
                    <a:pt x="857" y="688"/>
                  </a:cubicBezTo>
                  <a:cubicBezTo>
                    <a:pt x="0" y="2069"/>
                    <a:pt x="2310" y="5831"/>
                    <a:pt x="2310" y="5831"/>
                  </a:cubicBezTo>
                  <a:cubicBezTo>
                    <a:pt x="2310" y="5831"/>
                    <a:pt x="3036" y="2962"/>
                    <a:pt x="2834" y="1593"/>
                  </a:cubicBezTo>
                  <a:cubicBezTo>
                    <a:pt x="2694" y="708"/>
                    <a:pt x="2266" y="1"/>
                    <a:pt x="17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4"/>
            <p:cNvSpPr/>
            <p:nvPr/>
          </p:nvSpPr>
          <p:spPr>
            <a:xfrm>
              <a:off x="1634125" y="3914000"/>
              <a:ext cx="82800" cy="131600"/>
            </a:xfrm>
            <a:custGeom>
              <a:avLst/>
              <a:gdLst/>
              <a:ahLst/>
              <a:cxnLst/>
              <a:rect l="l" t="t" r="r" b="b"/>
              <a:pathLst>
                <a:path w="3312" h="5264" extrusionOk="0">
                  <a:moveTo>
                    <a:pt x="2378" y="1"/>
                  </a:moveTo>
                  <a:cubicBezTo>
                    <a:pt x="2195" y="1"/>
                    <a:pt x="1978" y="63"/>
                    <a:pt x="1727" y="203"/>
                  </a:cubicBezTo>
                  <a:cubicBezTo>
                    <a:pt x="298" y="1001"/>
                    <a:pt x="0" y="5263"/>
                    <a:pt x="0" y="5263"/>
                  </a:cubicBezTo>
                  <a:cubicBezTo>
                    <a:pt x="0" y="5263"/>
                    <a:pt x="2227" y="3311"/>
                    <a:pt x="2822" y="2072"/>
                  </a:cubicBezTo>
                  <a:cubicBezTo>
                    <a:pt x="3312" y="1083"/>
                    <a:pt x="3143" y="1"/>
                    <a:pt x="23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4"/>
            <p:cNvSpPr/>
            <p:nvPr/>
          </p:nvSpPr>
          <p:spPr>
            <a:xfrm>
              <a:off x="1647225" y="3975475"/>
              <a:ext cx="132175" cy="126975"/>
            </a:xfrm>
            <a:custGeom>
              <a:avLst/>
              <a:gdLst/>
              <a:ahLst/>
              <a:cxnLst/>
              <a:rect l="l" t="t" r="r" b="b"/>
              <a:pathLst>
                <a:path w="5287" h="5079" extrusionOk="0">
                  <a:moveTo>
                    <a:pt x="4064" y="1"/>
                  </a:moveTo>
                  <a:cubicBezTo>
                    <a:pt x="3931" y="1"/>
                    <a:pt x="3784" y="18"/>
                    <a:pt x="3620" y="54"/>
                  </a:cubicBezTo>
                  <a:cubicBezTo>
                    <a:pt x="1762" y="459"/>
                    <a:pt x="0" y="5078"/>
                    <a:pt x="0" y="5078"/>
                  </a:cubicBezTo>
                  <a:cubicBezTo>
                    <a:pt x="0" y="5078"/>
                    <a:pt x="3132" y="3661"/>
                    <a:pt x="4215" y="2495"/>
                  </a:cubicBezTo>
                  <a:cubicBezTo>
                    <a:pt x="5182" y="1442"/>
                    <a:pt x="5286" y="1"/>
                    <a:pt x="40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4"/>
            <p:cNvSpPr/>
            <p:nvPr/>
          </p:nvSpPr>
          <p:spPr>
            <a:xfrm>
              <a:off x="1660600" y="4038775"/>
              <a:ext cx="201550" cy="108025"/>
            </a:xfrm>
            <a:custGeom>
              <a:avLst/>
              <a:gdLst/>
              <a:ahLst/>
              <a:cxnLst/>
              <a:rect l="l" t="t" r="r" b="b"/>
              <a:pathLst>
                <a:path w="8062" h="4321" extrusionOk="0">
                  <a:moveTo>
                    <a:pt x="5830" y="0"/>
                  </a:moveTo>
                  <a:cubicBezTo>
                    <a:pt x="3565" y="0"/>
                    <a:pt x="1" y="4320"/>
                    <a:pt x="1" y="4320"/>
                  </a:cubicBezTo>
                  <a:cubicBezTo>
                    <a:pt x="1" y="4320"/>
                    <a:pt x="4073" y="3916"/>
                    <a:pt x="5752" y="3011"/>
                  </a:cubicBezTo>
                  <a:cubicBezTo>
                    <a:pt x="7419" y="2094"/>
                    <a:pt x="8062" y="248"/>
                    <a:pt x="6014" y="10"/>
                  </a:cubicBezTo>
                  <a:cubicBezTo>
                    <a:pt x="5954" y="4"/>
                    <a:pt x="5892" y="0"/>
                    <a:pt x="58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4"/>
            <p:cNvSpPr/>
            <p:nvPr/>
          </p:nvSpPr>
          <p:spPr>
            <a:xfrm>
              <a:off x="1676675" y="4148775"/>
              <a:ext cx="203025" cy="65600"/>
            </a:xfrm>
            <a:custGeom>
              <a:avLst/>
              <a:gdLst/>
              <a:ahLst/>
              <a:cxnLst/>
              <a:rect l="l" t="t" r="r" b="b"/>
              <a:pathLst>
                <a:path w="8121" h="2624" extrusionOk="0">
                  <a:moveTo>
                    <a:pt x="5102" y="1"/>
                  </a:moveTo>
                  <a:cubicBezTo>
                    <a:pt x="2992" y="1"/>
                    <a:pt x="1" y="1242"/>
                    <a:pt x="1" y="1242"/>
                  </a:cubicBezTo>
                  <a:cubicBezTo>
                    <a:pt x="1" y="1242"/>
                    <a:pt x="3377" y="2623"/>
                    <a:pt x="5099" y="2623"/>
                  </a:cubicBezTo>
                  <a:cubicBezTo>
                    <a:pt x="5106" y="2623"/>
                    <a:pt x="5113" y="2623"/>
                    <a:pt x="5121" y="2623"/>
                  </a:cubicBezTo>
                  <a:cubicBezTo>
                    <a:pt x="6823" y="2599"/>
                    <a:pt x="8121" y="1397"/>
                    <a:pt x="6585" y="349"/>
                  </a:cubicBezTo>
                  <a:cubicBezTo>
                    <a:pt x="6217" y="98"/>
                    <a:pt x="5694" y="1"/>
                    <a:pt x="51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4"/>
            <p:cNvSpPr/>
            <p:nvPr/>
          </p:nvSpPr>
          <p:spPr>
            <a:xfrm>
              <a:off x="1683525" y="4228025"/>
              <a:ext cx="130550" cy="74725"/>
            </a:xfrm>
            <a:custGeom>
              <a:avLst/>
              <a:gdLst/>
              <a:ahLst/>
              <a:cxnLst/>
              <a:rect l="l" t="t" r="r" b="b"/>
              <a:pathLst>
                <a:path w="5222" h="2989" extrusionOk="0">
                  <a:moveTo>
                    <a:pt x="1" y="1"/>
                  </a:moveTo>
                  <a:lnTo>
                    <a:pt x="1" y="1"/>
                  </a:lnTo>
                  <a:cubicBezTo>
                    <a:pt x="1" y="1"/>
                    <a:pt x="1811" y="2132"/>
                    <a:pt x="2977" y="2715"/>
                  </a:cubicBezTo>
                  <a:cubicBezTo>
                    <a:pt x="3339" y="2898"/>
                    <a:pt x="3715" y="2989"/>
                    <a:pt x="4040" y="2989"/>
                  </a:cubicBezTo>
                  <a:cubicBezTo>
                    <a:pt x="4752" y="2989"/>
                    <a:pt x="5221" y="2554"/>
                    <a:pt x="4763" y="1703"/>
                  </a:cubicBezTo>
                  <a:cubicBezTo>
                    <a:pt x="4037" y="334"/>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4"/>
            <p:cNvSpPr/>
            <p:nvPr/>
          </p:nvSpPr>
          <p:spPr>
            <a:xfrm>
              <a:off x="1482000" y="3956225"/>
              <a:ext cx="131900" cy="94125"/>
            </a:xfrm>
            <a:custGeom>
              <a:avLst/>
              <a:gdLst/>
              <a:ahLst/>
              <a:cxnLst/>
              <a:rect l="l" t="t" r="r" b="b"/>
              <a:pathLst>
                <a:path w="5276" h="3765" extrusionOk="0">
                  <a:moveTo>
                    <a:pt x="1387" y="0"/>
                  </a:moveTo>
                  <a:cubicBezTo>
                    <a:pt x="0" y="0"/>
                    <a:pt x="262" y="1353"/>
                    <a:pt x="1323" y="2169"/>
                  </a:cubicBezTo>
                  <a:cubicBezTo>
                    <a:pt x="2418" y="3003"/>
                    <a:pt x="5276" y="3765"/>
                    <a:pt x="5276" y="3765"/>
                  </a:cubicBezTo>
                  <a:cubicBezTo>
                    <a:pt x="5276" y="3765"/>
                    <a:pt x="3109" y="74"/>
                    <a:pt x="1478" y="2"/>
                  </a:cubicBezTo>
                  <a:cubicBezTo>
                    <a:pt x="1447" y="1"/>
                    <a:pt x="1416" y="0"/>
                    <a:pt x="13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4"/>
            <p:cNvSpPr/>
            <p:nvPr/>
          </p:nvSpPr>
          <p:spPr>
            <a:xfrm>
              <a:off x="1448075" y="4030475"/>
              <a:ext cx="178325" cy="73500"/>
            </a:xfrm>
            <a:custGeom>
              <a:avLst/>
              <a:gdLst/>
              <a:ahLst/>
              <a:cxnLst/>
              <a:rect l="l" t="t" r="r" b="b"/>
              <a:pathLst>
                <a:path w="7133" h="2940" extrusionOk="0">
                  <a:moveTo>
                    <a:pt x="2046" y="0"/>
                  </a:moveTo>
                  <a:cubicBezTo>
                    <a:pt x="1913" y="0"/>
                    <a:pt x="1787" y="14"/>
                    <a:pt x="1668" y="45"/>
                  </a:cubicBezTo>
                  <a:cubicBezTo>
                    <a:pt x="1" y="473"/>
                    <a:pt x="739" y="1938"/>
                    <a:pt x="2227" y="2497"/>
                  </a:cubicBezTo>
                  <a:cubicBezTo>
                    <a:pt x="3241" y="2878"/>
                    <a:pt x="5150" y="2939"/>
                    <a:pt x="6264" y="2939"/>
                  </a:cubicBezTo>
                  <a:cubicBezTo>
                    <a:pt x="6785" y="2939"/>
                    <a:pt x="7133" y="2926"/>
                    <a:pt x="7133" y="2926"/>
                  </a:cubicBezTo>
                  <a:cubicBezTo>
                    <a:pt x="7133" y="2926"/>
                    <a:pt x="3957" y="0"/>
                    <a:pt x="204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4"/>
            <p:cNvSpPr/>
            <p:nvPr/>
          </p:nvSpPr>
          <p:spPr>
            <a:xfrm>
              <a:off x="1415350" y="4113200"/>
              <a:ext cx="225950" cy="72950"/>
            </a:xfrm>
            <a:custGeom>
              <a:avLst/>
              <a:gdLst/>
              <a:ahLst/>
              <a:cxnLst/>
              <a:rect l="l" t="t" r="r" b="b"/>
              <a:pathLst>
                <a:path w="9038" h="2918" extrusionOk="0">
                  <a:moveTo>
                    <a:pt x="3260" y="1"/>
                  </a:moveTo>
                  <a:cubicBezTo>
                    <a:pt x="2653" y="1"/>
                    <a:pt x="2117" y="102"/>
                    <a:pt x="1727" y="355"/>
                  </a:cubicBezTo>
                  <a:cubicBezTo>
                    <a:pt x="0" y="1474"/>
                    <a:pt x="1405" y="2844"/>
                    <a:pt x="3298" y="2915"/>
                  </a:cubicBezTo>
                  <a:cubicBezTo>
                    <a:pt x="3344" y="2917"/>
                    <a:pt x="3390" y="2917"/>
                    <a:pt x="3438" y="2917"/>
                  </a:cubicBezTo>
                  <a:cubicBezTo>
                    <a:pt x="5384" y="2917"/>
                    <a:pt x="9037" y="1522"/>
                    <a:pt x="9037" y="1522"/>
                  </a:cubicBezTo>
                  <a:cubicBezTo>
                    <a:pt x="9037" y="1522"/>
                    <a:pt x="5618" y="1"/>
                    <a:pt x="3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4"/>
            <p:cNvSpPr/>
            <p:nvPr/>
          </p:nvSpPr>
          <p:spPr>
            <a:xfrm>
              <a:off x="1469175" y="4181900"/>
              <a:ext cx="173000" cy="96650"/>
            </a:xfrm>
            <a:custGeom>
              <a:avLst/>
              <a:gdLst/>
              <a:ahLst/>
              <a:cxnLst/>
              <a:rect l="l" t="t" r="r" b="b"/>
              <a:pathLst>
                <a:path w="6920" h="3866" extrusionOk="0">
                  <a:moveTo>
                    <a:pt x="6920" y="0"/>
                  </a:moveTo>
                  <a:cubicBezTo>
                    <a:pt x="6920" y="0"/>
                    <a:pt x="1610" y="369"/>
                    <a:pt x="621" y="2155"/>
                  </a:cubicBezTo>
                  <a:cubicBezTo>
                    <a:pt x="1" y="3281"/>
                    <a:pt x="628" y="3866"/>
                    <a:pt x="1585" y="3866"/>
                  </a:cubicBezTo>
                  <a:cubicBezTo>
                    <a:pt x="2004" y="3866"/>
                    <a:pt x="2487" y="3753"/>
                    <a:pt x="2955" y="3524"/>
                  </a:cubicBezTo>
                  <a:cubicBezTo>
                    <a:pt x="4491" y="2774"/>
                    <a:pt x="6920" y="0"/>
                    <a:pt x="69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4"/>
            <p:cNvSpPr/>
            <p:nvPr/>
          </p:nvSpPr>
          <p:spPr>
            <a:xfrm>
              <a:off x="1573700" y="4225650"/>
              <a:ext cx="88125" cy="115500"/>
            </a:xfrm>
            <a:custGeom>
              <a:avLst/>
              <a:gdLst/>
              <a:ahLst/>
              <a:cxnLst/>
              <a:rect l="l" t="t" r="r" b="b"/>
              <a:pathLst>
                <a:path w="3525" h="4620" extrusionOk="0">
                  <a:moveTo>
                    <a:pt x="3525" y="0"/>
                  </a:moveTo>
                  <a:cubicBezTo>
                    <a:pt x="3524" y="1"/>
                    <a:pt x="72" y="2096"/>
                    <a:pt x="24" y="3644"/>
                  </a:cubicBezTo>
                  <a:cubicBezTo>
                    <a:pt x="1" y="4327"/>
                    <a:pt x="302" y="4619"/>
                    <a:pt x="708" y="4619"/>
                  </a:cubicBezTo>
                  <a:cubicBezTo>
                    <a:pt x="1136" y="4619"/>
                    <a:pt x="1681" y="4295"/>
                    <a:pt x="2084" y="3763"/>
                  </a:cubicBezTo>
                  <a:cubicBezTo>
                    <a:pt x="2858" y="2715"/>
                    <a:pt x="3525" y="1"/>
                    <a:pt x="35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4"/>
            <p:cNvSpPr/>
            <p:nvPr/>
          </p:nvSpPr>
          <p:spPr>
            <a:xfrm>
              <a:off x="1484100" y="3937375"/>
              <a:ext cx="322100" cy="447850"/>
            </a:xfrm>
            <a:custGeom>
              <a:avLst/>
              <a:gdLst/>
              <a:ahLst/>
              <a:cxnLst/>
              <a:rect l="l" t="t" r="r" b="b"/>
              <a:pathLst>
                <a:path w="12884" h="17914" extrusionOk="0">
                  <a:moveTo>
                    <a:pt x="4823" y="0"/>
                  </a:moveTo>
                  <a:cubicBezTo>
                    <a:pt x="4817" y="0"/>
                    <a:pt x="4811" y="6"/>
                    <a:pt x="4811" y="18"/>
                  </a:cubicBezTo>
                  <a:cubicBezTo>
                    <a:pt x="5049" y="1244"/>
                    <a:pt x="5073" y="2495"/>
                    <a:pt x="5323" y="3721"/>
                  </a:cubicBezTo>
                  <a:cubicBezTo>
                    <a:pt x="5394" y="4114"/>
                    <a:pt x="5466" y="4519"/>
                    <a:pt x="5549" y="4912"/>
                  </a:cubicBezTo>
                  <a:cubicBezTo>
                    <a:pt x="5120" y="4435"/>
                    <a:pt x="4704" y="3971"/>
                    <a:pt x="4144" y="3638"/>
                  </a:cubicBezTo>
                  <a:cubicBezTo>
                    <a:pt x="3382" y="3209"/>
                    <a:pt x="2656" y="2733"/>
                    <a:pt x="1917" y="2257"/>
                  </a:cubicBezTo>
                  <a:cubicBezTo>
                    <a:pt x="1914" y="2253"/>
                    <a:pt x="1910" y="2252"/>
                    <a:pt x="1908" y="2252"/>
                  </a:cubicBezTo>
                  <a:cubicBezTo>
                    <a:pt x="1901" y="2252"/>
                    <a:pt x="1897" y="2260"/>
                    <a:pt x="1906" y="2268"/>
                  </a:cubicBezTo>
                  <a:cubicBezTo>
                    <a:pt x="2584" y="2745"/>
                    <a:pt x="3275" y="3209"/>
                    <a:pt x="3989" y="3650"/>
                  </a:cubicBezTo>
                  <a:cubicBezTo>
                    <a:pt x="4632" y="4042"/>
                    <a:pt x="5096" y="4602"/>
                    <a:pt x="5585" y="5174"/>
                  </a:cubicBezTo>
                  <a:cubicBezTo>
                    <a:pt x="5692" y="5662"/>
                    <a:pt x="5811" y="6150"/>
                    <a:pt x="5930" y="6638"/>
                  </a:cubicBezTo>
                  <a:cubicBezTo>
                    <a:pt x="5739" y="6543"/>
                    <a:pt x="5549" y="6459"/>
                    <a:pt x="5346" y="6388"/>
                  </a:cubicBezTo>
                  <a:cubicBezTo>
                    <a:pt x="4846" y="6209"/>
                    <a:pt x="4334" y="6055"/>
                    <a:pt x="3822" y="5888"/>
                  </a:cubicBezTo>
                  <a:cubicBezTo>
                    <a:pt x="2870" y="5590"/>
                    <a:pt x="1870" y="5352"/>
                    <a:pt x="989" y="4876"/>
                  </a:cubicBezTo>
                  <a:cubicBezTo>
                    <a:pt x="977" y="4876"/>
                    <a:pt x="965" y="4888"/>
                    <a:pt x="977" y="4888"/>
                  </a:cubicBezTo>
                  <a:cubicBezTo>
                    <a:pt x="1703" y="5352"/>
                    <a:pt x="2560" y="5566"/>
                    <a:pt x="3358" y="5852"/>
                  </a:cubicBezTo>
                  <a:cubicBezTo>
                    <a:pt x="3822" y="6019"/>
                    <a:pt x="4275" y="6186"/>
                    <a:pt x="4715" y="6352"/>
                  </a:cubicBezTo>
                  <a:cubicBezTo>
                    <a:pt x="5132" y="6495"/>
                    <a:pt x="5644" y="6638"/>
                    <a:pt x="6001" y="6912"/>
                  </a:cubicBezTo>
                  <a:cubicBezTo>
                    <a:pt x="6144" y="7483"/>
                    <a:pt x="6299" y="8043"/>
                    <a:pt x="6442" y="8603"/>
                  </a:cubicBezTo>
                  <a:cubicBezTo>
                    <a:pt x="5950" y="8412"/>
                    <a:pt x="5412" y="8363"/>
                    <a:pt x="4868" y="8363"/>
                  </a:cubicBezTo>
                  <a:cubicBezTo>
                    <a:pt x="4424" y="8363"/>
                    <a:pt x="3977" y="8396"/>
                    <a:pt x="3549" y="8412"/>
                  </a:cubicBezTo>
                  <a:cubicBezTo>
                    <a:pt x="2808" y="8442"/>
                    <a:pt x="2063" y="8506"/>
                    <a:pt x="1319" y="8506"/>
                  </a:cubicBezTo>
                  <a:cubicBezTo>
                    <a:pt x="891" y="8506"/>
                    <a:pt x="463" y="8485"/>
                    <a:pt x="36" y="8424"/>
                  </a:cubicBezTo>
                  <a:cubicBezTo>
                    <a:pt x="12" y="8424"/>
                    <a:pt x="1" y="8472"/>
                    <a:pt x="36" y="8472"/>
                  </a:cubicBezTo>
                  <a:cubicBezTo>
                    <a:pt x="503" y="8554"/>
                    <a:pt x="967" y="8579"/>
                    <a:pt x="1430" y="8579"/>
                  </a:cubicBezTo>
                  <a:cubicBezTo>
                    <a:pt x="2032" y="8579"/>
                    <a:pt x="2634" y="8538"/>
                    <a:pt x="3239" y="8531"/>
                  </a:cubicBezTo>
                  <a:cubicBezTo>
                    <a:pt x="3751" y="8531"/>
                    <a:pt x="4263" y="8543"/>
                    <a:pt x="4775" y="8567"/>
                  </a:cubicBezTo>
                  <a:cubicBezTo>
                    <a:pt x="5394" y="8591"/>
                    <a:pt x="5954" y="8614"/>
                    <a:pt x="6513" y="8888"/>
                  </a:cubicBezTo>
                  <a:lnTo>
                    <a:pt x="6525" y="8888"/>
                  </a:lnTo>
                  <a:cubicBezTo>
                    <a:pt x="6597" y="9126"/>
                    <a:pt x="6668" y="9376"/>
                    <a:pt x="6740" y="9626"/>
                  </a:cubicBezTo>
                  <a:cubicBezTo>
                    <a:pt x="6658" y="9607"/>
                    <a:pt x="6575" y="9598"/>
                    <a:pt x="6492" y="9598"/>
                  </a:cubicBezTo>
                  <a:cubicBezTo>
                    <a:pt x="5871" y="9598"/>
                    <a:pt x="5222" y="10099"/>
                    <a:pt x="4739" y="10424"/>
                  </a:cubicBezTo>
                  <a:cubicBezTo>
                    <a:pt x="3811" y="11079"/>
                    <a:pt x="2846" y="11746"/>
                    <a:pt x="1798" y="12210"/>
                  </a:cubicBezTo>
                  <a:cubicBezTo>
                    <a:pt x="2679" y="11829"/>
                    <a:pt x="3525" y="11365"/>
                    <a:pt x="4323" y="10853"/>
                  </a:cubicBezTo>
                  <a:cubicBezTo>
                    <a:pt x="4715" y="10603"/>
                    <a:pt x="5108" y="10377"/>
                    <a:pt x="5513" y="10162"/>
                  </a:cubicBezTo>
                  <a:cubicBezTo>
                    <a:pt x="5837" y="9979"/>
                    <a:pt x="6141" y="9820"/>
                    <a:pt x="6460" y="9820"/>
                  </a:cubicBezTo>
                  <a:cubicBezTo>
                    <a:pt x="6574" y="9820"/>
                    <a:pt x="6691" y="9841"/>
                    <a:pt x="6811" y="9888"/>
                  </a:cubicBezTo>
                  <a:cubicBezTo>
                    <a:pt x="6859" y="10055"/>
                    <a:pt x="6906" y="10210"/>
                    <a:pt x="6954" y="10377"/>
                  </a:cubicBezTo>
                  <a:cubicBezTo>
                    <a:pt x="7049" y="10734"/>
                    <a:pt x="7156" y="11079"/>
                    <a:pt x="7251" y="11436"/>
                  </a:cubicBezTo>
                  <a:cubicBezTo>
                    <a:pt x="6859" y="11555"/>
                    <a:pt x="6501" y="12162"/>
                    <a:pt x="6335" y="12448"/>
                  </a:cubicBezTo>
                  <a:cubicBezTo>
                    <a:pt x="5823" y="13258"/>
                    <a:pt x="5370" y="14139"/>
                    <a:pt x="4692" y="14841"/>
                  </a:cubicBezTo>
                  <a:cubicBezTo>
                    <a:pt x="4682" y="14860"/>
                    <a:pt x="4694" y="14885"/>
                    <a:pt x="4711" y="14885"/>
                  </a:cubicBezTo>
                  <a:cubicBezTo>
                    <a:pt x="4716" y="14885"/>
                    <a:pt x="4722" y="14883"/>
                    <a:pt x="4727" y="14877"/>
                  </a:cubicBezTo>
                  <a:cubicBezTo>
                    <a:pt x="5204" y="14413"/>
                    <a:pt x="5620" y="13889"/>
                    <a:pt x="5978" y="13329"/>
                  </a:cubicBezTo>
                  <a:cubicBezTo>
                    <a:pt x="6168" y="13032"/>
                    <a:pt x="6359" y="12734"/>
                    <a:pt x="6561" y="12436"/>
                  </a:cubicBezTo>
                  <a:cubicBezTo>
                    <a:pt x="6740" y="12162"/>
                    <a:pt x="6966" y="11734"/>
                    <a:pt x="7299" y="11662"/>
                  </a:cubicBezTo>
                  <a:cubicBezTo>
                    <a:pt x="7525" y="12472"/>
                    <a:pt x="7728" y="13282"/>
                    <a:pt x="7894" y="14103"/>
                  </a:cubicBezTo>
                  <a:cubicBezTo>
                    <a:pt x="8025" y="14710"/>
                    <a:pt x="8133" y="15318"/>
                    <a:pt x="8216" y="15937"/>
                  </a:cubicBezTo>
                  <a:cubicBezTo>
                    <a:pt x="8299" y="16556"/>
                    <a:pt x="8240" y="17258"/>
                    <a:pt x="8478" y="17818"/>
                  </a:cubicBezTo>
                  <a:cubicBezTo>
                    <a:pt x="8511" y="17883"/>
                    <a:pt x="8571" y="17914"/>
                    <a:pt x="8631" y="17914"/>
                  </a:cubicBezTo>
                  <a:cubicBezTo>
                    <a:pt x="8702" y="17914"/>
                    <a:pt x="8774" y="17871"/>
                    <a:pt x="8799" y="17794"/>
                  </a:cubicBezTo>
                  <a:cubicBezTo>
                    <a:pt x="8954" y="17282"/>
                    <a:pt x="8799" y="16651"/>
                    <a:pt x="8740" y="16139"/>
                  </a:cubicBezTo>
                  <a:cubicBezTo>
                    <a:pt x="8645" y="15484"/>
                    <a:pt x="8537" y="14841"/>
                    <a:pt x="8394" y="14198"/>
                  </a:cubicBezTo>
                  <a:cubicBezTo>
                    <a:pt x="8216" y="13341"/>
                    <a:pt x="7990" y="12484"/>
                    <a:pt x="7752" y="11639"/>
                  </a:cubicBezTo>
                  <a:lnTo>
                    <a:pt x="7752" y="11639"/>
                  </a:lnTo>
                  <a:cubicBezTo>
                    <a:pt x="8037" y="11662"/>
                    <a:pt x="8383" y="11972"/>
                    <a:pt x="8585" y="12079"/>
                  </a:cubicBezTo>
                  <a:cubicBezTo>
                    <a:pt x="8835" y="12246"/>
                    <a:pt x="9097" y="12401"/>
                    <a:pt x="9371" y="12543"/>
                  </a:cubicBezTo>
                  <a:cubicBezTo>
                    <a:pt x="9883" y="12805"/>
                    <a:pt x="10419" y="13044"/>
                    <a:pt x="10954" y="13246"/>
                  </a:cubicBezTo>
                  <a:cubicBezTo>
                    <a:pt x="10959" y="13248"/>
                    <a:pt x="10964" y="13248"/>
                    <a:pt x="10967" y="13248"/>
                  </a:cubicBezTo>
                  <a:cubicBezTo>
                    <a:pt x="10990" y="13248"/>
                    <a:pt x="10987" y="13220"/>
                    <a:pt x="10966" y="13210"/>
                  </a:cubicBezTo>
                  <a:cubicBezTo>
                    <a:pt x="10169" y="12889"/>
                    <a:pt x="9466" y="12424"/>
                    <a:pt x="8740" y="11960"/>
                  </a:cubicBezTo>
                  <a:cubicBezTo>
                    <a:pt x="8540" y="11831"/>
                    <a:pt x="8051" y="11400"/>
                    <a:pt x="7694" y="11400"/>
                  </a:cubicBezTo>
                  <a:cubicBezTo>
                    <a:pt x="7690" y="11400"/>
                    <a:pt x="7685" y="11400"/>
                    <a:pt x="7680" y="11401"/>
                  </a:cubicBezTo>
                  <a:cubicBezTo>
                    <a:pt x="7585" y="11055"/>
                    <a:pt x="7490" y="10710"/>
                    <a:pt x="7382" y="10377"/>
                  </a:cubicBezTo>
                  <a:cubicBezTo>
                    <a:pt x="7335" y="10222"/>
                    <a:pt x="7287" y="10067"/>
                    <a:pt x="7240" y="9912"/>
                  </a:cubicBezTo>
                  <a:cubicBezTo>
                    <a:pt x="7639" y="9737"/>
                    <a:pt x="8057" y="9687"/>
                    <a:pt x="8483" y="9687"/>
                  </a:cubicBezTo>
                  <a:cubicBezTo>
                    <a:pt x="9009" y="9687"/>
                    <a:pt x="9547" y="9763"/>
                    <a:pt x="10073" y="9769"/>
                  </a:cubicBezTo>
                  <a:cubicBezTo>
                    <a:pt x="10100" y="9770"/>
                    <a:pt x="10127" y="9770"/>
                    <a:pt x="10155" y="9770"/>
                  </a:cubicBezTo>
                  <a:cubicBezTo>
                    <a:pt x="11077" y="9770"/>
                    <a:pt x="11957" y="9577"/>
                    <a:pt x="12859" y="9531"/>
                  </a:cubicBezTo>
                  <a:cubicBezTo>
                    <a:pt x="12883" y="9531"/>
                    <a:pt x="12883" y="9507"/>
                    <a:pt x="12859" y="9507"/>
                  </a:cubicBezTo>
                  <a:cubicBezTo>
                    <a:pt x="12796" y="9505"/>
                    <a:pt x="12732" y="9504"/>
                    <a:pt x="12669" y="9504"/>
                  </a:cubicBezTo>
                  <a:cubicBezTo>
                    <a:pt x="11879" y="9504"/>
                    <a:pt x="11095" y="9663"/>
                    <a:pt x="10300" y="9663"/>
                  </a:cubicBezTo>
                  <a:cubicBezTo>
                    <a:pt x="10130" y="9663"/>
                    <a:pt x="9959" y="9656"/>
                    <a:pt x="9788" y="9638"/>
                  </a:cubicBezTo>
                  <a:cubicBezTo>
                    <a:pt x="9287" y="9577"/>
                    <a:pt x="8786" y="9494"/>
                    <a:pt x="8292" y="9494"/>
                  </a:cubicBezTo>
                  <a:cubicBezTo>
                    <a:pt x="7917" y="9494"/>
                    <a:pt x="7545" y="9542"/>
                    <a:pt x="7180" y="9686"/>
                  </a:cubicBezTo>
                  <a:cubicBezTo>
                    <a:pt x="7061" y="9317"/>
                    <a:pt x="6942" y="8936"/>
                    <a:pt x="6823" y="8555"/>
                  </a:cubicBezTo>
                  <a:cubicBezTo>
                    <a:pt x="7478" y="7817"/>
                    <a:pt x="8525" y="7388"/>
                    <a:pt x="9395" y="6995"/>
                  </a:cubicBezTo>
                  <a:cubicBezTo>
                    <a:pt x="10395" y="6578"/>
                    <a:pt x="11335" y="6043"/>
                    <a:pt x="12228" y="5424"/>
                  </a:cubicBezTo>
                  <a:cubicBezTo>
                    <a:pt x="12238" y="5414"/>
                    <a:pt x="12232" y="5397"/>
                    <a:pt x="12217" y="5397"/>
                  </a:cubicBezTo>
                  <a:cubicBezTo>
                    <a:pt x="12213" y="5397"/>
                    <a:pt x="12209" y="5397"/>
                    <a:pt x="12204" y="5400"/>
                  </a:cubicBezTo>
                  <a:cubicBezTo>
                    <a:pt x="11181" y="6019"/>
                    <a:pt x="10109" y="6567"/>
                    <a:pt x="9014" y="7055"/>
                  </a:cubicBezTo>
                  <a:cubicBezTo>
                    <a:pt x="8490" y="7293"/>
                    <a:pt x="7990" y="7555"/>
                    <a:pt x="7502" y="7864"/>
                  </a:cubicBezTo>
                  <a:cubicBezTo>
                    <a:pt x="7240" y="8007"/>
                    <a:pt x="7001" y="8186"/>
                    <a:pt x="6787" y="8388"/>
                  </a:cubicBezTo>
                  <a:cubicBezTo>
                    <a:pt x="6644" y="7948"/>
                    <a:pt x="6501" y="7495"/>
                    <a:pt x="6359" y="7055"/>
                  </a:cubicBezTo>
                  <a:cubicBezTo>
                    <a:pt x="6787" y="6138"/>
                    <a:pt x="7502" y="5459"/>
                    <a:pt x="8240" y="4804"/>
                  </a:cubicBezTo>
                  <a:cubicBezTo>
                    <a:pt x="8252" y="4793"/>
                    <a:pt x="8252" y="4781"/>
                    <a:pt x="8252" y="4781"/>
                  </a:cubicBezTo>
                  <a:cubicBezTo>
                    <a:pt x="8287" y="4745"/>
                    <a:pt x="8323" y="4721"/>
                    <a:pt x="8347" y="4673"/>
                  </a:cubicBezTo>
                  <a:lnTo>
                    <a:pt x="8394" y="4626"/>
                  </a:lnTo>
                  <a:lnTo>
                    <a:pt x="8406" y="4626"/>
                  </a:lnTo>
                  <a:cubicBezTo>
                    <a:pt x="9002" y="4031"/>
                    <a:pt x="9573" y="3435"/>
                    <a:pt x="10109" y="2792"/>
                  </a:cubicBezTo>
                  <a:cubicBezTo>
                    <a:pt x="10117" y="2784"/>
                    <a:pt x="10114" y="2775"/>
                    <a:pt x="10103" y="2775"/>
                  </a:cubicBezTo>
                  <a:cubicBezTo>
                    <a:pt x="10098" y="2775"/>
                    <a:pt x="10092" y="2777"/>
                    <a:pt x="10085" y="2780"/>
                  </a:cubicBezTo>
                  <a:cubicBezTo>
                    <a:pt x="9490" y="3423"/>
                    <a:pt x="8895" y="4054"/>
                    <a:pt x="8252" y="4650"/>
                  </a:cubicBezTo>
                  <a:cubicBezTo>
                    <a:pt x="8240" y="4650"/>
                    <a:pt x="8240" y="4662"/>
                    <a:pt x="8240" y="4685"/>
                  </a:cubicBezTo>
                  <a:cubicBezTo>
                    <a:pt x="8216" y="4685"/>
                    <a:pt x="8204" y="4697"/>
                    <a:pt x="8192" y="4721"/>
                  </a:cubicBezTo>
                  <a:cubicBezTo>
                    <a:pt x="8192" y="4721"/>
                    <a:pt x="8180" y="4733"/>
                    <a:pt x="8168" y="4733"/>
                  </a:cubicBezTo>
                  <a:cubicBezTo>
                    <a:pt x="7466" y="5352"/>
                    <a:pt x="6740" y="5983"/>
                    <a:pt x="6287" y="6805"/>
                  </a:cubicBezTo>
                  <a:cubicBezTo>
                    <a:pt x="6132" y="6305"/>
                    <a:pt x="5989" y="5793"/>
                    <a:pt x="5847" y="5281"/>
                  </a:cubicBezTo>
                  <a:cubicBezTo>
                    <a:pt x="5930" y="4590"/>
                    <a:pt x="6263" y="3983"/>
                    <a:pt x="6620" y="3388"/>
                  </a:cubicBezTo>
                  <a:cubicBezTo>
                    <a:pt x="7049" y="2673"/>
                    <a:pt x="7418" y="1935"/>
                    <a:pt x="7787" y="1197"/>
                  </a:cubicBezTo>
                  <a:cubicBezTo>
                    <a:pt x="7787" y="1185"/>
                    <a:pt x="7775" y="1185"/>
                    <a:pt x="7775" y="1185"/>
                  </a:cubicBezTo>
                  <a:cubicBezTo>
                    <a:pt x="7359" y="2006"/>
                    <a:pt x="6882" y="2768"/>
                    <a:pt x="6406" y="3554"/>
                  </a:cubicBezTo>
                  <a:cubicBezTo>
                    <a:pt x="6120" y="3995"/>
                    <a:pt x="5906" y="4471"/>
                    <a:pt x="5763" y="4983"/>
                  </a:cubicBezTo>
                  <a:cubicBezTo>
                    <a:pt x="5573" y="4245"/>
                    <a:pt x="5406" y="3507"/>
                    <a:pt x="5263" y="2768"/>
                  </a:cubicBezTo>
                  <a:cubicBezTo>
                    <a:pt x="5263" y="2745"/>
                    <a:pt x="5251" y="2745"/>
                    <a:pt x="5239" y="2733"/>
                  </a:cubicBezTo>
                  <a:cubicBezTo>
                    <a:pt x="5204" y="2578"/>
                    <a:pt x="5180" y="2423"/>
                    <a:pt x="5156" y="2268"/>
                  </a:cubicBezTo>
                  <a:cubicBezTo>
                    <a:pt x="5073" y="1506"/>
                    <a:pt x="5025" y="756"/>
                    <a:pt x="4835" y="18"/>
                  </a:cubicBezTo>
                  <a:cubicBezTo>
                    <a:pt x="4835" y="6"/>
                    <a:pt x="4829" y="0"/>
                    <a:pt x="48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5" name="Google Shape;435;p4"/>
          <p:cNvGrpSpPr/>
          <p:nvPr/>
        </p:nvGrpSpPr>
        <p:grpSpPr>
          <a:xfrm rot="-8220563" flipH="1">
            <a:off x="8782148" y="-799886"/>
            <a:ext cx="939578" cy="2149414"/>
            <a:chOff x="5067575" y="3176425"/>
            <a:chExt cx="473000" cy="1081975"/>
          </a:xfrm>
        </p:grpSpPr>
        <p:sp>
          <p:nvSpPr>
            <p:cNvPr id="436" name="Google Shape;436;p4"/>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4"/>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4"/>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4"/>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40" name="Google Shape;440;p4"/>
          <p:cNvPicPr preferRelativeResize="0"/>
          <p:nvPr/>
        </p:nvPicPr>
        <p:blipFill>
          <a:blip r:embed="rId2">
            <a:alphaModFix amt="50000"/>
          </a:blip>
          <a:stretch>
            <a:fillRect/>
          </a:stretch>
        </p:blipFill>
        <p:spPr>
          <a:xfrm rot="1802387">
            <a:off x="-1380746" y="-973383"/>
            <a:ext cx="3071170" cy="2747418"/>
          </a:xfrm>
          <a:prstGeom prst="rect">
            <a:avLst/>
          </a:prstGeom>
          <a:noFill/>
          <a:ln>
            <a:noFill/>
          </a:ln>
        </p:spPr>
      </p:pic>
      <p:pic>
        <p:nvPicPr>
          <p:cNvPr id="441" name="Google Shape;441;p4"/>
          <p:cNvPicPr preferRelativeResize="0"/>
          <p:nvPr/>
        </p:nvPicPr>
        <p:blipFill>
          <a:blip r:embed="rId2">
            <a:alphaModFix amt="50000"/>
          </a:blip>
          <a:stretch>
            <a:fillRect/>
          </a:stretch>
        </p:blipFill>
        <p:spPr>
          <a:xfrm rot="1802387">
            <a:off x="7801354" y="-1098883"/>
            <a:ext cx="3071170" cy="2747418"/>
          </a:xfrm>
          <a:prstGeom prst="rect">
            <a:avLst/>
          </a:prstGeom>
          <a:noFill/>
          <a:ln>
            <a:noFill/>
          </a:ln>
        </p:spPr>
      </p:pic>
      <p:pic>
        <p:nvPicPr>
          <p:cNvPr id="442" name="Google Shape;442;p4"/>
          <p:cNvPicPr preferRelativeResize="0"/>
          <p:nvPr/>
        </p:nvPicPr>
        <p:blipFill>
          <a:blip r:embed="rId2">
            <a:alphaModFix amt="50000"/>
          </a:blip>
          <a:stretch>
            <a:fillRect/>
          </a:stretch>
        </p:blipFill>
        <p:spPr>
          <a:xfrm rot="1802387">
            <a:off x="7658479" y="4082717"/>
            <a:ext cx="3071170" cy="2747418"/>
          </a:xfrm>
          <a:prstGeom prst="rect">
            <a:avLst/>
          </a:prstGeom>
          <a:noFill/>
          <a:ln>
            <a:noFill/>
          </a:ln>
        </p:spPr>
      </p:pic>
      <p:sp>
        <p:nvSpPr>
          <p:cNvPr id="443" name="Google Shape;443;p4"/>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anks">
  <p:cSld name="CUSTOM_8">
    <p:spTree>
      <p:nvGrpSpPr>
        <p:cNvPr id="1" name="Shape 2561"/>
        <p:cNvGrpSpPr/>
        <p:nvPr/>
      </p:nvGrpSpPr>
      <p:grpSpPr>
        <a:xfrm>
          <a:off x="0" y="0"/>
          <a:ext cx="0" cy="0"/>
          <a:chOff x="0" y="0"/>
          <a:chExt cx="0" cy="0"/>
        </a:xfrm>
      </p:grpSpPr>
      <p:sp>
        <p:nvSpPr>
          <p:cNvPr id="2562" name="Google Shape;2562;p31"/>
          <p:cNvSpPr/>
          <p:nvPr/>
        </p:nvSpPr>
        <p:spPr>
          <a:xfrm rot="884004" flipH="1">
            <a:off x="6869137" y="1246876"/>
            <a:ext cx="3408572" cy="4573955"/>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563" name="Google Shape;2563;p31"/>
          <p:cNvPicPr preferRelativeResize="0"/>
          <p:nvPr/>
        </p:nvPicPr>
        <p:blipFill>
          <a:blip r:embed="rId2">
            <a:alphaModFix amt="50000"/>
          </a:blip>
          <a:stretch>
            <a:fillRect/>
          </a:stretch>
        </p:blipFill>
        <p:spPr>
          <a:xfrm>
            <a:off x="6611825" y="1390099"/>
            <a:ext cx="4258249" cy="3809376"/>
          </a:xfrm>
          <a:prstGeom prst="rect">
            <a:avLst/>
          </a:prstGeom>
          <a:noFill/>
          <a:ln>
            <a:noFill/>
          </a:ln>
        </p:spPr>
      </p:pic>
      <p:grpSp>
        <p:nvGrpSpPr>
          <p:cNvPr id="2564" name="Google Shape;2564;p31"/>
          <p:cNvGrpSpPr/>
          <p:nvPr/>
        </p:nvGrpSpPr>
        <p:grpSpPr>
          <a:xfrm rot="-8100000">
            <a:off x="2953757" y="106283"/>
            <a:ext cx="531623" cy="450371"/>
            <a:chOff x="3769525" y="3087425"/>
            <a:chExt cx="617975" cy="523525"/>
          </a:xfrm>
        </p:grpSpPr>
        <p:sp>
          <p:nvSpPr>
            <p:cNvPr id="2565" name="Google Shape;2565;p31"/>
            <p:cNvSpPr/>
            <p:nvPr/>
          </p:nvSpPr>
          <p:spPr>
            <a:xfrm>
              <a:off x="3769525" y="3087425"/>
              <a:ext cx="617975" cy="523525"/>
            </a:xfrm>
            <a:custGeom>
              <a:avLst/>
              <a:gdLst/>
              <a:ahLst/>
              <a:cxnLst/>
              <a:rect l="l" t="t" r="r" b="b"/>
              <a:pathLst>
                <a:path w="24719" h="20941" extrusionOk="0">
                  <a:moveTo>
                    <a:pt x="10525" y="1"/>
                  </a:moveTo>
                  <a:cubicBezTo>
                    <a:pt x="10024" y="1"/>
                    <a:pt x="9532" y="344"/>
                    <a:pt x="9207" y="977"/>
                  </a:cubicBezTo>
                  <a:cubicBezTo>
                    <a:pt x="7706" y="4046"/>
                    <a:pt x="9341" y="7415"/>
                    <a:pt x="11275" y="10217"/>
                  </a:cubicBezTo>
                  <a:cubicBezTo>
                    <a:pt x="11242" y="10284"/>
                    <a:pt x="11209" y="10384"/>
                    <a:pt x="11109" y="10450"/>
                  </a:cubicBezTo>
                  <a:cubicBezTo>
                    <a:pt x="11075" y="10550"/>
                    <a:pt x="11042" y="10651"/>
                    <a:pt x="10942" y="10751"/>
                  </a:cubicBezTo>
                  <a:cubicBezTo>
                    <a:pt x="8770" y="9908"/>
                    <a:pt x="6362" y="9184"/>
                    <a:pt x="4179" y="9184"/>
                  </a:cubicBezTo>
                  <a:cubicBezTo>
                    <a:pt x="3076" y="9184"/>
                    <a:pt x="2031" y="9369"/>
                    <a:pt x="1101" y="9817"/>
                  </a:cubicBezTo>
                  <a:cubicBezTo>
                    <a:pt x="1" y="10384"/>
                    <a:pt x="167" y="11384"/>
                    <a:pt x="1702" y="11785"/>
                  </a:cubicBezTo>
                  <a:cubicBezTo>
                    <a:pt x="3835" y="12380"/>
                    <a:pt x="6115" y="12643"/>
                    <a:pt x="8309" y="12643"/>
                  </a:cubicBezTo>
                  <a:cubicBezTo>
                    <a:pt x="9067" y="12643"/>
                    <a:pt x="9814" y="12612"/>
                    <a:pt x="10542" y="12552"/>
                  </a:cubicBezTo>
                  <a:cubicBezTo>
                    <a:pt x="10542" y="12719"/>
                    <a:pt x="10542" y="12885"/>
                    <a:pt x="10575" y="13052"/>
                  </a:cubicBezTo>
                  <a:cubicBezTo>
                    <a:pt x="8207" y="14587"/>
                    <a:pt x="6172" y="16621"/>
                    <a:pt x="6605" y="19390"/>
                  </a:cubicBezTo>
                  <a:cubicBezTo>
                    <a:pt x="6761" y="20191"/>
                    <a:pt x="7302" y="20695"/>
                    <a:pt x="7962" y="20695"/>
                  </a:cubicBezTo>
                  <a:cubicBezTo>
                    <a:pt x="8292" y="20695"/>
                    <a:pt x="8651" y="20569"/>
                    <a:pt x="9007" y="20291"/>
                  </a:cubicBezTo>
                  <a:cubicBezTo>
                    <a:pt x="10608" y="18923"/>
                    <a:pt x="11842" y="17155"/>
                    <a:pt x="12610" y="15254"/>
                  </a:cubicBezTo>
                  <a:cubicBezTo>
                    <a:pt x="12743" y="15254"/>
                    <a:pt x="12877" y="15254"/>
                    <a:pt x="13043" y="15187"/>
                  </a:cubicBezTo>
                  <a:cubicBezTo>
                    <a:pt x="13444" y="17088"/>
                    <a:pt x="14444" y="19023"/>
                    <a:pt x="16713" y="20458"/>
                  </a:cubicBezTo>
                  <a:cubicBezTo>
                    <a:pt x="17199" y="20777"/>
                    <a:pt x="17662" y="20940"/>
                    <a:pt x="18015" y="20940"/>
                  </a:cubicBezTo>
                  <a:cubicBezTo>
                    <a:pt x="18510" y="20940"/>
                    <a:pt x="18789" y="20619"/>
                    <a:pt x="18614" y="19957"/>
                  </a:cubicBezTo>
                  <a:cubicBezTo>
                    <a:pt x="18080" y="17922"/>
                    <a:pt x="16746" y="15721"/>
                    <a:pt x="15011" y="13753"/>
                  </a:cubicBezTo>
                  <a:cubicBezTo>
                    <a:pt x="15045" y="13653"/>
                    <a:pt x="15111" y="13586"/>
                    <a:pt x="15178" y="13486"/>
                  </a:cubicBezTo>
                  <a:cubicBezTo>
                    <a:pt x="15212" y="13453"/>
                    <a:pt x="15212" y="13352"/>
                    <a:pt x="15245" y="13319"/>
                  </a:cubicBezTo>
                  <a:cubicBezTo>
                    <a:pt x="17100" y="14104"/>
                    <a:pt x="19091" y="14533"/>
                    <a:pt x="21012" y="14533"/>
                  </a:cubicBezTo>
                  <a:cubicBezTo>
                    <a:pt x="21785" y="14533"/>
                    <a:pt x="22547" y="14463"/>
                    <a:pt x="23284" y="14320"/>
                  </a:cubicBezTo>
                  <a:cubicBezTo>
                    <a:pt x="24618" y="14053"/>
                    <a:pt x="24718" y="12652"/>
                    <a:pt x="23684" y="11618"/>
                  </a:cubicBezTo>
                  <a:cubicBezTo>
                    <a:pt x="22330" y="10282"/>
                    <a:pt x="20785" y="9806"/>
                    <a:pt x="19210" y="9806"/>
                  </a:cubicBezTo>
                  <a:cubicBezTo>
                    <a:pt x="17992" y="9806"/>
                    <a:pt x="16757" y="10091"/>
                    <a:pt x="15578" y="10484"/>
                  </a:cubicBezTo>
                  <a:cubicBezTo>
                    <a:pt x="15545" y="10384"/>
                    <a:pt x="15512" y="10250"/>
                    <a:pt x="15445" y="10150"/>
                  </a:cubicBezTo>
                  <a:cubicBezTo>
                    <a:pt x="17213" y="8616"/>
                    <a:pt x="18747" y="6681"/>
                    <a:pt x="19781" y="4646"/>
                  </a:cubicBezTo>
                  <a:cubicBezTo>
                    <a:pt x="20298" y="3819"/>
                    <a:pt x="20054" y="3312"/>
                    <a:pt x="19422" y="3312"/>
                  </a:cubicBezTo>
                  <a:cubicBezTo>
                    <a:pt x="19238" y="3312"/>
                    <a:pt x="19021" y="3355"/>
                    <a:pt x="18781" y="3445"/>
                  </a:cubicBezTo>
                  <a:cubicBezTo>
                    <a:pt x="16546" y="4379"/>
                    <a:pt x="15111" y="6581"/>
                    <a:pt x="14144" y="8816"/>
                  </a:cubicBezTo>
                  <a:cubicBezTo>
                    <a:pt x="14011" y="8783"/>
                    <a:pt x="13811" y="8749"/>
                    <a:pt x="13677" y="8749"/>
                  </a:cubicBezTo>
                  <a:cubicBezTo>
                    <a:pt x="13677" y="6114"/>
                    <a:pt x="13077" y="3379"/>
                    <a:pt x="11842" y="977"/>
                  </a:cubicBezTo>
                  <a:cubicBezTo>
                    <a:pt x="11485" y="311"/>
                    <a:pt x="11001" y="1"/>
                    <a:pt x="10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6" name="Google Shape;2566;p31"/>
            <p:cNvSpPr/>
            <p:nvPr/>
          </p:nvSpPr>
          <p:spPr>
            <a:xfrm>
              <a:off x="4058900" y="3342550"/>
              <a:ext cx="81750" cy="90650"/>
            </a:xfrm>
            <a:custGeom>
              <a:avLst/>
              <a:gdLst/>
              <a:ahLst/>
              <a:cxnLst/>
              <a:rect l="l" t="t" r="r" b="b"/>
              <a:pathLst>
                <a:path w="3270" h="3626" extrusionOk="0">
                  <a:moveTo>
                    <a:pt x="1863" y="1"/>
                  </a:moveTo>
                  <a:cubicBezTo>
                    <a:pt x="1356" y="1"/>
                    <a:pt x="824" y="345"/>
                    <a:pt x="501" y="946"/>
                  </a:cubicBezTo>
                  <a:cubicBezTo>
                    <a:pt x="1" y="1847"/>
                    <a:pt x="134" y="2947"/>
                    <a:pt x="768" y="3414"/>
                  </a:cubicBezTo>
                  <a:cubicBezTo>
                    <a:pt x="952" y="3558"/>
                    <a:pt x="1165" y="3626"/>
                    <a:pt x="1386" y="3626"/>
                  </a:cubicBezTo>
                  <a:cubicBezTo>
                    <a:pt x="1884" y="3626"/>
                    <a:pt x="2423" y="3281"/>
                    <a:pt x="2769" y="2680"/>
                  </a:cubicBezTo>
                  <a:cubicBezTo>
                    <a:pt x="3270" y="1780"/>
                    <a:pt x="3136" y="679"/>
                    <a:pt x="2502" y="212"/>
                  </a:cubicBezTo>
                  <a:cubicBezTo>
                    <a:pt x="2308" y="68"/>
                    <a:pt x="2088" y="1"/>
                    <a:pt x="18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67" name="Google Shape;2567;p31"/>
          <p:cNvSpPr txBox="1">
            <a:spLocks noGrp="1"/>
          </p:cNvSpPr>
          <p:nvPr>
            <p:ph type="ctrTitle"/>
          </p:nvPr>
        </p:nvSpPr>
        <p:spPr>
          <a:xfrm>
            <a:off x="4134925" y="669825"/>
            <a:ext cx="4284000" cy="1212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7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568" name="Google Shape;2568;p31"/>
          <p:cNvSpPr txBox="1">
            <a:spLocks noGrp="1"/>
          </p:cNvSpPr>
          <p:nvPr>
            <p:ph type="subTitle" idx="1"/>
          </p:nvPr>
        </p:nvSpPr>
        <p:spPr>
          <a:xfrm>
            <a:off x="4130050" y="1882600"/>
            <a:ext cx="4293900" cy="109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2569" name="Google Shape;2569;p31"/>
          <p:cNvSpPr txBox="1"/>
          <p:nvPr/>
        </p:nvSpPr>
        <p:spPr>
          <a:xfrm>
            <a:off x="4073725" y="4191300"/>
            <a:ext cx="4459800" cy="450300"/>
          </a:xfrm>
          <a:prstGeom prst="rect">
            <a:avLst/>
          </a:prstGeom>
          <a:noFill/>
          <a:ln>
            <a:noFill/>
          </a:ln>
        </p:spPr>
        <p:txBody>
          <a:bodyPr spcFirstLastPara="1" wrap="square" lIns="91425" tIns="0" rIns="91425" bIns="0" anchor="b" anchorCtr="0">
            <a:noAutofit/>
          </a:bodyPr>
          <a:lstStyle/>
          <a:p>
            <a:pPr marL="0" lvl="0" indent="0" algn="ctr" rtl="0">
              <a:lnSpc>
                <a:spcPct val="100000"/>
              </a:lnSpc>
              <a:spcBef>
                <a:spcPts val="300"/>
              </a:spcBef>
              <a:spcAft>
                <a:spcPts val="0"/>
              </a:spcAft>
              <a:buNone/>
            </a:pPr>
            <a:r>
              <a:rPr lang="en" sz="1000">
                <a:solidFill>
                  <a:schemeClr val="lt2"/>
                </a:solidFill>
                <a:latin typeface="Poppins"/>
                <a:ea typeface="Poppins"/>
                <a:cs typeface="Poppins"/>
                <a:sym typeface="Poppins"/>
              </a:rPr>
              <a:t>CREDITS: This presentation template was created by </a:t>
            </a:r>
            <a:r>
              <a:rPr lang="en" sz="1000" b="1">
                <a:solidFill>
                  <a:schemeClr val="lt2"/>
                </a:solidFill>
                <a:uFill>
                  <a:noFill/>
                </a:uFill>
                <a:latin typeface="Poppins"/>
                <a:ea typeface="Poppins"/>
                <a:cs typeface="Poppins"/>
                <a:sym typeface="Poppins"/>
                <a:hlinkClick r:id="rId3">
                  <a:extLst>
                    <a:ext uri="{A12FA001-AC4F-418D-AE19-62706E023703}">
                      <ahyp:hlinkClr xmlns:ahyp="http://schemas.microsoft.com/office/drawing/2018/hyperlinkcolor" val="tx"/>
                    </a:ext>
                  </a:extLst>
                </a:hlinkClick>
              </a:rPr>
              <a:t>Slidesgo</a:t>
            </a:r>
            <a:r>
              <a:rPr lang="en" sz="1000">
                <a:solidFill>
                  <a:schemeClr val="lt2"/>
                </a:solidFill>
                <a:latin typeface="Poppins"/>
                <a:ea typeface="Poppins"/>
                <a:cs typeface="Poppins"/>
                <a:sym typeface="Poppins"/>
              </a:rPr>
              <a:t>, including icons by </a:t>
            </a:r>
            <a:r>
              <a:rPr lang="en" sz="1000" b="1">
                <a:solidFill>
                  <a:schemeClr val="lt2"/>
                </a:solidFill>
                <a:uFill>
                  <a:noFill/>
                </a:uFill>
                <a:latin typeface="Poppins"/>
                <a:ea typeface="Poppins"/>
                <a:cs typeface="Poppins"/>
                <a:sym typeface="Poppins"/>
                <a:hlinkClick r:id="rId4">
                  <a:extLst>
                    <a:ext uri="{A12FA001-AC4F-418D-AE19-62706E023703}">
                      <ahyp:hlinkClr xmlns:ahyp="http://schemas.microsoft.com/office/drawing/2018/hyperlinkcolor" val="tx"/>
                    </a:ext>
                  </a:extLst>
                </a:hlinkClick>
              </a:rPr>
              <a:t>Flaticon</a:t>
            </a:r>
            <a:r>
              <a:rPr lang="en" sz="1000">
                <a:solidFill>
                  <a:schemeClr val="lt2"/>
                </a:solidFill>
                <a:latin typeface="Poppins"/>
                <a:ea typeface="Poppins"/>
                <a:cs typeface="Poppins"/>
                <a:sym typeface="Poppins"/>
              </a:rPr>
              <a:t>, and infographics &amp; images by </a:t>
            </a:r>
            <a:r>
              <a:rPr lang="en" sz="1000" b="1">
                <a:solidFill>
                  <a:schemeClr val="lt2"/>
                </a:solidFill>
                <a:uFill>
                  <a:noFill/>
                </a:uFill>
                <a:latin typeface="Poppins"/>
                <a:ea typeface="Poppins"/>
                <a:cs typeface="Poppins"/>
                <a:sym typeface="Poppins"/>
                <a:hlinkClick r:id="rId5">
                  <a:extLst>
                    <a:ext uri="{A12FA001-AC4F-418D-AE19-62706E023703}">
                      <ahyp:hlinkClr xmlns:ahyp="http://schemas.microsoft.com/office/drawing/2018/hyperlinkcolor" val="tx"/>
                    </a:ext>
                  </a:extLst>
                </a:hlinkClick>
              </a:rPr>
              <a:t>Freepik</a:t>
            </a:r>
            <a:endParaRPr b="1">
              <a:solidFill>
                <a:schemeClr val="lt2"/>
              </a:solidFill>
              <a:latin typeface="Poppins"/>
              <a:ea typeface="Poppins"/>
              <a:cs typeface="Poppins"/>
              <a:sym typeface="Poppins"/>
            </a:endParaRPr>
          </a:p>
        </p:txBody>
      </p:sp>
      <p:sp>
        <p:nvSpPr>
          <p:cNvPr id="2570" name="Google Shape;2570;p31"/>
          <p:cNvSpPr txBox="1">
            <a:spLocks noGrp="1"/>
          </p:cNvSpPr>
          <p:nvPr>
            <p:ph type="subTitle" idx="2"/>
          </p:nvPr>
        </p:nvSpPr>
        <p:spPr>
          <a:xfrm>
            <a:off x="4102300" y="3738525"/>
            <a:ext cx="4349400" cy="433200"/>
          </a:xfrm>
          <a:prstGeom prst="rect">
            <a:avLst/>
          </a:prstGeom>
        </p:spPr>
        <p:txBody>
          <a:bodyPr spcFirstLastPara="1" wrap="square" lIns="91425" tIns="91425" rIns="91425" bIns="91425" anchor="ctr" anchorCtr="0">
            <a:noAutofit/>
          </a:bodyPr>
          <a:lstStyle>
            <a:lvl1pPr lvl="0" algn="ctr" rtl="0">
              <a:lnSpc>
                <a:spcPct val="100000"/>
              </a:lnSpc>
              <a:spcBef>
                <a:spcPts val="30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571" name="Google Shape;2571;p31"/>
          <p:cNvGrpSpPr/>
          <p:nvPr/>
        </p:nvGrpSpPr>
        <p:grpSpPr>
          <a:xfrm rot="2238749" flipH="1">
            <a:off x="-416508" y="2238752"/>
            <a:ext cx="1403448" cy="3309947"/>
            <a:chOff x="6152550" y="3804050"/>
            <a:chExt cx="386075" cy="910550"/>
          </a:xfrm>
        </p:grpSpPr>
        <p:sp>
          <p:nvSpPr>
            <p:cNvPr id="2572" name="Google Shape;2572;p31"/>
            <p:cNvSpPr/>
            <p:nvPr/>
          </p:nvSpPr>
          <p:spPr>
            <a:xfrm>
              <a:off x="6152550" y="3804050"/>
              <a:ext cx="386075" cy="847575"/>
            </a:xfrm>
            <a:custGeom>
              <a:avLst/>
              <a:gdLst/>
              <a:ahLst/>
              <a:cxnLst/>
              <a:rect l="l" t="t" r="r" b="b"/>
              <a:pathLst>
                <a:path w="15443" h="33903" extrusionOk="0">
                  <a:moveTo>
                    <a:pt x="2736" y="1"/>
                  </a:moveTo>
                  <a:cubicBezTo>
                    <a:pt x="2631" y="1"/>
                    <a:pt x="2572" y="5"/>
                    <a:pt x="2572" y="5"/>
                  </a:cubicBezTo>
                  <a:cubicBezTo>
                    <a:pt x="1608" y="493"/>
                    <a:pt x="84" y="1458"/>
                    <a:pt x="143" y="4696"/>
                  </a:cubicBezTo>
                  <a:cubicBezTo>
                    <a:pt x="1179" y="5327"/>
                    <a:pt x="2572" y="6137"/>
                    <a:pt x="2572" y="6137"/>
                  </a:cubicBezTo>
                  <a:lnTo>
                    <a:pt x="215" y="5780"/>
                  </a:lnTo>
                  <a:lnTo>
                    <a:pt x="215" y="5780"/>
                  </a:lnTo>
                  <a:cubicBezTo>
                    <a:pt x="226" y="5935"/>
                    <a:pt x="250" y="6101"/>
                    <a:pt x="274" y="6268"/>
                  </a:cubicBezTo>
                  <a:cubicBezTo>
                    <a:pt x="917" y="10757"/>
                    <a:pt x="0" y="12507"/>
                    <a:pt x="357" y="18972"/>
                  </a:cubicBezTo>
                  <a:lnTo>
                    <a:pt x="4644" y="18972"/>
                  </a:lnTo>
                  <a:lnTo>
                    <a:pt x="596" y="21008"/>
                  </a:lnTo>
                  <a:cubicBezTo>
                    <a:pt x="1429" y="25473"/>
                    <a:pt x="3977" y="25854"/>
                    <a:pt x="5596" y="29580"/>
                  </a:cubicBezTo>
                  <a:cubicBezTo>
                    <a:pt x="5858" y="30188"/>
                    <a:pt x="6203" y="30759"/>
                    <a:pt x="6632" y="31283"/>
                  </a:cubicBezTo>
                  <a:lnTo>
                    <a:pt x="8132" y="30735"/>
                  </a:lnTo>
                  <a:lnTo>
                    <a:pt x="7037" y="31747"/>
                  </a:lnTo>
                  <a:cubicBezTo>
                    <a:pt x="9085" y="33831"/>
                    <a:pt x="11799" y="33902"/>
                    <a:pt x="11799" y="33902"/>
                  </a:cubicBezTo>
                  <a:cubicBezTo>
                    <a:pt x="11799" y="33902"/>
                    <a:pt x="14407" y="29295"/>
                    <a:pt x="15228" y="25711"/>
                  </a:cubicBezTo>
                  <a:cubicBezTo>
                    <a:pt x="15443" y="24770"/>
                    <a:pt x="15407" y="23699"/>
                    <a:pt x="15216" y="22544"/>
                  </a:cubicBezTo>
                  <a:lnTo>
                    <a:pt x="13026" y="23020"/>
                  </a:lnTo>
                  <a:lnTo>
                    <a:pt x="14990" y="21389"/>
                  </a:lnTo>
                  <a:cubicBezTo>
                    <a:pt x="14300" y="18412"/>
                    <a:pt x="12883" y="15055"/>
                    <a:pt x="12276" y="12126"/>
                  </a:cubicBezTo>
                  <a:cubicBezTo>
                    <a:pt x="11990" y="10661"/>
                    <a:pt x="11430" y="9268"/>
                    <a:pt x="10621" y="8018"/>
                  </a:cubicBezTo>
                  <a:lnTo>
                    <a:pt x="8251" y="8399"/>
                  </a:lnTo>
                  <a:lnTo>
                    <a:pt x="9763" y="6768"/>
                  </a:lnTo>
                  <a:cubicBezTo>
                    <a:pt x="8954" y="5673"/>
                    <a:pt x="8108" y="4625"/>
                    <a:pt x="7418" y="3137"/>
                  </a:cubicBezTo>
                  <a:cubicBezTo>
                    <a:pt x="6067" y="197"/>
                    <a:pt x="3420" y="1"/>
                    <a:pt x="2736"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3" name="Google Shape;2573;p31"/>
            <p:cNvSpPr/>
            <p:nvPr/>
          </p:nvSpPr>
          <p:spPr>
            <a:xfrm>
              <a:off x="6216475" y="3841875"/>
              <a:ext cx="244475" cy="872725"/>
            </a:xfrm>
            <a:custGeom>
              <a:avLst/>
              <a:gdLst/>
              <a:ahLst/>
              <a:cxnLst/>
              <a:rect l="l" t="t" r="r" b="b"/>
              <a:pathLst>
                <a:path w="9779" h="34909" extrusionOk="0">
                  <a:moveTo>
                    <a:pt x="68" y="0"/>
                  </a:moveTo>
                  <a:cubicBezTo>
                    <a:pt x="34" y="0"/>
                    <a:pt x="1" y="28"/>
                    <a:pt x="15" y="64"/>
                  </a:cubicBezTo>
                  <a:cubicBezTo>
                    <a:pt x="3218" y="11518"/>
                    <a:pt x="6230" y="23019"/>
                    <a:pt x="8909" y="34616"/>
                  </a:cubicBezTo>
                  <a:cubicBezTo>
                    <a:pt x="8956" y="34819"/>
                    <a:pt x="9111" y="34908"/>
                    <a:pt x="9273" y="34908"/>
                  </a:cubicBezTo>
                  <a:cubicBezTo>
                    <a:pt x="9518" y="34908"/>
                    <a:pt x="9778" y="34705"/>
                    <a:pt x="9707" y="34390"/>
                  </a:cubicBezTo>
                  <a:cubicBezTo>
                    <a:pt x="7016" y="22805"/>
                    <a:pt x="3861" y="11315"/>
                    <a:pt x="122" y="40"/>
                  </a:cubicBezTo>
                  <a:cubicBezTo>
                    <a:pt x="113" y="12"/>
                    <a:pt x="90" y="0"/>
                    <a:pt x="6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74" name="Google Shape;2574;p31"/>
          <p:cNvGrpSpPr/>
          <p:nvPr/>
        </p:nvGrpSpPr>
        <p:grpSpPr>
          <a:xfrm rot="9807417">
            <a:off x="-282674" y="-322359"/>
            <a:ext cx="1310949" cy="2857914"/>
            <a:chOff x="3345650" y="2840950"/>
            <a:chExt cx="370900" cy="808575"/>
          </a:xfrm>
        </p:grpSpPr>
        <p:sp>
          <p:nvSpPr>
            <p:cNvPr id="2575" name="Google Shape;2575;p31"/>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6" name="Google Shape;2576;p31"/>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7" name="Google Shape;2577;p31"/>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8" name="Google Shape;2578;p31"/>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9" name="Google Shape;2579;p31"/>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0" name="Google Shape;2580;p31"/>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1" name="Google Shape;2581;p31"/>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2" name="Google Shape;2582;p31"/>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3" name="Google Shape;2583;p31"/>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4" name="Google Shape;2584;p31"/>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5" name="Google Shape;2585;p31"/>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6" name="Google Shape;2586;p31"/>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7" name="Google Shape;2587;p31"/>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8" name="Google Shape;2588;p31"/>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9" name="Google Shape;2589;p31"/>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0" name="Google Shape;2590;p31"/>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1" name="Google Shape;2591;p31"/>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2" name="Google Shape;2592;p31"/>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3" name="Google Shape;2593;p31"/>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4" name="Google Shape;2594;p31"/>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5" name="Google Shape;2595;p31"/>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6" name="Google Shape;2596;p31"/>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7" name="Google Shape;2597;p31"/>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8" name="Google Shape;2598;p31"/>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9" name="Google Shape;2599;p31"/>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0" name="Google Shape;2600;p31"/>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1" name="Google Shape;2601;p31"/>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2" name="Google Shape;2602;p31"/>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3" name="Google Shape;2603;p31"/>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4" name="Google Shape;2604;p31"/>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5" name="Google Shape;2605;p31"/>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6" name="Google Shape;2606;p31"/>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7" name="Google Shape;2607;p31"/>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8" name="Google Shape;2608;p31"/>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9" name="Google Shape;2609;p31"/>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0" name="Google Shape;2610;p31"/>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1" name="Google Shape;2611;p31"/>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31"/>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31"/>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31"/>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5" name="Google Shape;2615;p31"/>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6" name="Google Shape;2616;p31"/>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7" name="Google Shape;2617;p31"/>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8" name="Google Shape;2618;p31"/>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9" name="Google Shape;2619;p31"/>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0" name="Google Shape;2620;p31"/>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1" name="Google Shape;2621;p31"/>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2" name="Google Shape;2622;p31"/>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23" name="Google Shape;2623;p31"/>
          <p:cNvGrpSpPr/>
          <p:nvPr/>
        </p:nvGrpSpPr>
        <p:grpSpPr>
          <a:xfrm rot="3365436" flipH="1">
            <a:off x="-233379" y="2418103"/>
            <a:ext cx="2205126" cy="4812969"/>
            <a:chOff x="7386050" y="661025"/>
            <a:chExt cx="1576975" cy="3441950"/>
          </a:xfrm>
        </p:grpSpPr>
        <p:sp>
          <p:nvSpPr>
            <p:cNvPr id="2624" name="Google Shape;2624;p31"/>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5" name="Google Shape;2625;p31"/>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6" name="Google Shape;2626;p31"/>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7" name="Google Shape;2627;p31"/>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8" name="Google Shape;2628;p31"/>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9" name="Google Shape;2629;p31"/>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0" name="Google Shape;2630;p31"/>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1" name="Google Shape;2631;p31"/>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2" name="Google Shape;2632;p31"/>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3" name="Google Shape;2633;p31"/>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4" name="Google Shape;2634;p31"/>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35" name="Google Shape;2635;p31"/>
          <p:cNvSpPr/>
          <p:nvPr/>
        </p:nvSpPr>
        <p:spPr>
          <a:xfrm rot="60346">
            <a:off x="-50358" y="-43185"/>
            <a:ext cx="4025462" cy="2070772"/>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36" name="Google Shape;2636;p31"/>
          <p:cNvGrpSpPr/>
          <p:nvPr/>
        </p:nvGrpSpPr>
        <p:grpSpPr>
          <a:xfrm rot="60264">
            <a:off x="-1448894" y="-835367"/>
            <a:ext cx="4195408" cy="3621634"/>
            <a:chOff x="2695275" y="1049450"/>
            <a:chExt cx="1439175" cy="1242350"/>
          </a:xfrm>
        </p:grpSpPr>
        <p:sp>
          <p:nvSpPr>
            <p:cNvPr id="2637" name="Google Shape;2637;p31"/>
            <p:cNvSpPr/>
            <p:nvPr/>
          </p:nvSpPr>
          <p:spPr>
            <a:xfrm>
              <a:off x="2895600" y="1049450"/>
              <a:ext cx="1238850" cy="1242350"/>
            </a:xfrm>
            <a:custGeom>
              <a:avLst/>
              <a:gdLst/>
              <a:ahLst/>
              <a:cxnLst/>
              <a:rect l="l" t="t" r="r" b="b"/>
              <a:pathLst>
                <a:path w="49554" h="49694" extrusionOk="0">
                  <a:moveTo>
                    <a:pt x="12551" y="1"/>
                  </a:moveTo>
                  <a:cubicBezTo>
                    <a:pt x="12492" y="1"/>
                    <a:pt x="12432" y="7"/>
                    <a:pt x="12371" y="21"/>
                  </a:cubicBezTo>
                  <a:cubicBezTo>
                    <a:pt x="12073" y="80"/>
                    <a:pt x="11847" y="342"/>
                    <a:pt x="11644" y="569"/>
                  </a:cubicBezTo>
                  <a:lnTo>
                    <a:pt x="8251" y="4605"/>
                  </a:lnTo>
                  <a:cubicBezTo>
                    <a:pt x="7882" y="2962"/>
                    <a:pt x="8596" y="1259"/>
                    <a:pt x="10025" y="354"/>
                  </a:cubicBezTo>
                  <a:lnTo>
                    <a:pt x="10025" y="354"/>
                  </a:lnTo>
                  <a:cubicBezTo>
                    <a:pt x="9873" y="366"/>
                    <a:pt x="9721" y="372"/>
                    <a:pt x="9569" y="372"/>
                  </a:cubicBezTo>
                  <a:cubicBezTo>
                    <a:pt x="8557" y="372"/>
                    <a:pt x="7546" y="139"/>
                    <a:pt x="6541" y="139"/>
                  </a:cubicBezTo>
                  <a:cubicBezTo>
                    <a:pt x="6361" y="139"/>
                    <a:pt x="6181" y="146"/>
                    <a:pt x="6001" y="164"/>
                  </a:cubicBezTo>
                  <a:cubicBezTo>
                    <a:pt x="1845" y="545"/>
                    <a:pt x="1441" y="3486"/>
                    <a:pt x="619" y="6760"/>
                  </a:cubicBezTo>
                  <a:cubicBezTo>
                    <a:pt x="583" y="6879"/>
                    <a:pt x="560" y="7010"/>
                    <a:pt x="524" y="7141"/>
                  </a:cubicBezTo>
                  <a:lnTo>
                    <a:pt x="167" y="7474"/>
                  </a:lnTo>
                  <a:lnTo>
                    <a:pt x="167" y="7474"/>
                  </a:lnTo>
                  <a:lnTo>
                    <a:pt x="464" y="7379"/>
                  </a:lnTo>
                  <a:lnTo>
                    <a:pt x="464" y="7379"/>
                  </a:lnTo>
                  <a:cubicBezTo>
                    <a:pt x="0" y="9558"/>
                    <a:pt x="119" y="11820"/>
                    <a:pt x="810" y="13927"/>
                  </a:cubicBezTo>
                  <a:cubicBezTo>
                    <a:pt x="1691" y="16594"/>
                    <a:pt x="3536" y="18833"/>
                    <a:pt x="5989" y="20214"/>
                  </a:cubicBezTo>
                  <a:cubicBezTo>
                    <a:pt x="6787" y="20666"/>
                    <a:pt x="7668" y="21012"/>
                    <a:pt x="8584" y="21012"/>
                  </a:cubicBezTo>
                  <a:cubicBezTo>
                    <a:pt x="10263" y="21000"/>
                    <a:pt x="11680" y="19821"/>
                    <a:pt x="12859" y="18630"/>
                  </a:cubicBezTo>
                  <a:lnTo>
                    <a:pt x="12859" y="18630"/>
                  </a:lnTo>
                  <a:cubicBezTo>
                    <a:pt x="12073" y="20547"/>
                    <a:pt x="11382" y="22988"/>
                    <a:pt x="12811" y="24488"/>
                  </a:cubicBezTo>
                  <a:cubicBezTo>
                    <a:pt x="13335" y="25024"/>
                    <a:pt x="14061" y="25334"/>
                    <a:pt x="14752" y="25619"/>
                  </a:cubicBezTo>
                  <a:cubicBezTo>
                    <a:pt x="16585" y="26369"/>
                    <a:pt x="18467" y="27179"/>
                    <a:pt x="19883" y="28548"/>
                  </a:cubicBezTo>
                  <a:cubicBezTo>
                    <a:pt x="20324" y="28977"/>
                    <a:pt x="20717" y="29441"/>
                    <a:pt x="21193" y="29810"/>
                  </a:cubicBezTo>
                  <a:cubicBezTo>
                    <a:pt x="22491" y="30799"/>
                    <a:pt x="24396" y="31025"/>
                    <a:pt x="25277" y="32394"/>
                  </a:cubicBezTo>
                  <a:cubicBezTo>
                    <a:pt x="25587" y="32882"/>
                    <a:pt x="25729" y="33454"/>
                    <a:pt x="26063" y="33930"/>
                  </a:cubicBezTo>
                  <a:cubicBezTo>
                    <a:pt x="26493" y="34554"/>
                    <a:pt x="27254" y="34887"/>
                    <a:pt x="28010" y="34887"/>
                  </a:cubicBezTo>
                  <a:cubicBezTo>
                    <a:pt x="28552" y="34887"/>
                    <a:pt x="29091" y="34716"/>
                    <a:pt x="29504" y="34359"/>
                  </a:cubicBezTo>
                  <a:lnTo>
                    <a:pt x="29504" y="34359"/>
                  </a:lnTo>
                  <a:cubicBezTo>
                    <a:pt x="29182" y="35144"/>
                    <a:pt x="28539" y="35763"/>
                    <a:pt x="27742" y="36061"/>
                  </a:cubicBezTo>
                  <a:cubicBezTo>
                    <a:pt x="28754" y="36549"/>
                    <a:pt x="28635" y="38347"/>
                    <a:pt x="29706" y="38669"/>
                  </a:cubicBezTo>
                  <a:cubicBezTo>
                    <a:pt x="29830" y="38694"/>
                    <a:pt x="29958" y="38707"/>
                    <a:pt x="30085" y="38707"/>
                  </a:cubicBezTo>
                  <a:cubicBezTo>
                    <a:pt x="30253" y="38707"/>
                    <a:pt x="30420" y="38685"/>
                    <a:pt x="30575" y="38645"/>
                  </a:cubicBezTo>
                  <a:cubicBezTo>
                    <a:pt x="31444" y="38466"/>
                    <a:pt x="32302" y="38240"/>
                    <a:pt x="33135" y="37954"/>
                  </a:cubicBezTo>
                  <a:cubicBezTo>
                    <a:pt x="33290" y="37895"/>
                    <a:pt x="33433" y="37835"/>
                    <a:pt x="33588" y="37787"/>
                  </a:cubicBezTo>
                  <a:lnTo>
                    <a:pt x="33588" y="37787"/>
                  </a:lnTo>
                  <a:cubicBezTo>
                    <a:pt x="33480" y="37859"/>
                    <a:pt x="33373" y="37930"/>
                    <a:pt x="33266" y="38002"/>
                  </a:cubicBezTo>
                  <a:cubicBezTo>
                    <a:pt x="32361" y="38621"/>
                    <a:pt x="31468" y="39240"/>
                    <a:pt x="30563" y="39859"/>
                  </a:cubicBezTo>
                  <a:cubicBezTo>
                    <a:pt x="30587" y="40014"/>
                    <a:pt x="30647" y="40169"/>
                    <a:pt x="30742" y="40300"/>
                  </a:cubicBezTo>
                  <a:cubicBezTo>
                    <a:pt x="31049" y="40734"/>
                    <a:pt x="31672" y="40919"/>
                    <a:pt x="32299" y="40919"/>
                  </a:cubicBezTo>
                  <a:cubicBezTo>
                    <a:pt x="32548" y="40919"/>
                    <a:pt x="32798" y="40890"/>
                    <a:pt x="33028" y="40835"/>
                  </a:cubicBezTo>
                  <a:cubicBezTo>
                    <a:pt x="34481" y="40490"/>
                    <a:pt x="35778" y="39704"/>
                    <a:pt x="37064" y="38919"/>
                  </a:cubicBezTo>
                  <a:lnTo>
                    <a:pt x="37064" y="38919"/>
                  </a:lnTo>
                  <a:cubicBezTo>
                    <a:pt x="36421" y="40252"/>
                    <a:pt x="35409" y="41371"/>
                    <a:pt x="34147" y="42145"/>
                  </a:cubicBezTo>
                  <a:cubicBezTo>
                    <a:pt x="33861" y="42312"/>
                    <a:pt x="33528" y="42574"/>
                    <a:pt x="33635" y="42883"/>
                  </a:cubicBezTo>
                  <a:cubicBezTo>
                    <a:pt x="33707" y="43038"/>
                    <a:pt x="33838" y="43169"/>
                    <a:pt x="34004" y="43229"/>
                  </a:cubicBezTo>
                  <a:cubicBezTo>
                    <a:pt x="34647" y="43586"/>
                    <a:pt x="35302" y="43931"/>
                    <a:pt x="35945" y="44288"/>
                  </a:cubicBezTo>
                  <a:cubicBezTo>
                    <a:pt x="36302" y="44479"/>
                    <a:pt x="36671" y="44681"/>
                    <a:pt x="37076" y="44681"/>
                  </a:cubicBezTo>
                  <a:cubicBezTo>
                    <a:pt x="37421" y="44645"/>
                    <a:pt x="37755" y="44550"/>
                    <a:pt x="38064" y="44384"/>
                  </a:cubicBezTo>
                  <a:lnTo>
                    <a:pt x="40969" y="43038"/>
                  </a:lnTo>
                  <a:lnTo>
                    <a:pt x="38326" y="46003"/>
                  </a:lnTo>
                  <a:cubicBezTo>
                    <a:pt x="38374" y="47134"/>
                    <a:pt x="39469" y="47944"/>
                    <a:pt x="40565" y="48170"/>
                  </a:cubicBezTo>
                  <a:cubicBezTo>
                    <a:pt x="41023" y="48264"/>
                    <a:pt x="41488" y="48288"/>
                    <a:pt x="41955" y="48288"/>
                  </a:cubicBezTo>
                  <a:cubicBezTo>
                    <a:pt x="42427" y="48288"/>
                    <a:pt x="42901" y="48264"/>
                    <a:pt x="43375" y="48264"/>
                  </a:cubicBezTo>
                  <a:cubicBezTo>
                    <a:pt x="43554" y="48264"/>
                    <a:pt x="43732" y="48267"/>
                    <a:pt x="43910" y="48277"/>
                  </a:cubicBezTo>
                  <a:cubicBezTo>
                    <a:pt x="45029" y="48325"/>
                    <a:pt x="46256" y="48706"/>
                    <a:pt x="46792" y="49694"/>
                  </a:cubicBezTo>
                  <a:lnTo>
                    <a:pt x="46815" y="49348"/>
                  </a:lnTo>
                  <a:cubicBezTo>
                    <a:pt x="46542" y="46717"/>
                    <a:pt x="48851" y="44491"/>
                    <a:pt x="49256" y="41871"/>
                  </a:cubicBezTo>
                  <a:cubicBezTo>
                    <a:pt x="49554" y="39931"/>
                    <a:pt x="48780" y="38002"/>
                    <a:pt x="48018" y="36180"/>
                  </a:cubicBezTo>
                  <a:cubicBezTo>
                    <a:pt x="47732" y="35502"/>
                    <a:pt x="47446" y="34811"/>
                    <a:pt x="46923" y="34275"/>
                  </a:cubicBezTo>
                  <a:cubicBezTo>
                    <a:pt x="46528" y="33872"/>
                    <a:pt x="45971" y="33588"/>
                    <a:pt x="45415" y="33588"/>
                  </a:cubicBezTo>
                  <a:cubicBezTo>
                    <a:pt x="45249" y="33588"/>
                    <a:pt x="45084" y="33613"/>
                    <a:pt x="44922" y="33668"/>
                  </a:cubicBezTo>
                  <a:cubicBezTo>
                    <a:pt x="44803" y="33168"/>
                    <a:pt x="45375" y="32787"/>
                    <a:pt x="45684" y="32370"/>
                  </a:cubicBezTo>
                  <a:cubicBezTo>
                    <a:pt x="46327" y="31513"/>
                    <a:pt x="45863" y="30298"/>
                    <a:pt x="45399" y="29334"/>
                  </a:cubicBezTo>
                  <a:cubicBezTo>
                    <a:pt x="44970" y="28477"/>
                    <a:pt x="44541" y="27608"/>
                    <a:pt x="43863" y="26953"/>
                  </a:cubicBezTo>
                  <a:cubicBezTo>
                    <a:pt x="43310" y="26429"/>
                    <a:pt x="42568" y="26058"/>
                    <a:pt x="41824" y="26058"/>
                  </a:cubicBezTo>
                  <a:cubicBezTo>
                    <a:pt x="41637" y="26058"/>
                    <a:pt x="41451" y="26081"/>
                    <a:pt x="41267" y="26131"/>
                  </a:cubicBezTo>
                  <a:lnTo>
                    <a:pt x="42827" y="25060"/>
                  </a:lnTo>
                  <a:cubicBezTo>
                    <a:pt x="42471" y="24979"/>
                    <a:pt x="42112" y="24939"/>
                    <a:pt x="41756" y="24939"/>
                  </a:cubicBezTo>
                  <a:cubicBezTo>
                    <a:pt x="40382" y="24939"/>
                    <a:pt x="39050" y="25527"/>
                    <a:pt x="38124" y="26596"/>
                  </a:cubicBezTo>
                  <a:cubicBezTo>
                    <a:pt x="37648" y="26596"/>
                    <a:pt x="37302" y="26048"/>
                    <a:pt x="37350" y="25584"/>
                  </a:cubicBezTo>
                  <a:cubicBezTo>
                    <a:pt x="37398" y="25107"/>
                    <a:pt x="37695" y="24691"/>
                    <a:pt x="37993" y="24322"/>
                  </a:cubicBezTo>
                  <a:cubicBezTo>
                    <a:pt x="38814" y="23298"/>
                    <a:pt x="39743" y="22369"/>
                    <a:pt x="40755" y="21536"/>
                  </a:cubicBezTo>
                  <a:cubicBezTo>
                    <a:pt x="38802" y="19023"/>
                    <a:pt x="36516" y="16785"/>
                    <a:pt x="33969" y="14868"/>
                  </a:cubicBezTo>
                  <a:cubicBezTo>
                    <a:pt x="32064" y="16273"/>
                    <a:pt x="30790" y="15880"/>
                    <a:pt x="28706" y="17011"/>
                  </a:cubicBezTo>
                  <a:cubicBezTo>
                    <a:pt x="29444" y="15344"/>
                    <a:pt x="30385" y="14154"/>
                    <a:pt x="31659" y="12832"/>
                  </a:cubicBezTo>
                  <a:cubicBezTo>
                    <a:pt x="31409" y="12642"/>
                    <a:pt x="26265" y="7974"/>
                    <a:pt x="23146" y="5831"/>
                  </a:cubicBezTo>
                  <a:cubicBezTo>
                    <a:pt x="20014" y="3676"/>
                    <a:pt x="16693" y="1795"/>
                    <a:pt x="13240" y="200"/>
                  </a:cubicBezTo>
                  <a:cubicBezTo>
                    <a:pt x="13020" y="104"/>
                    <a:pt x="12792" y="1"/>
                    <a:pt x="12551" y="1"/>
                  </a:cubicBezTo>
                  <a:close/>
                </a:path>
              </a:pathLst>
            </a:custGeom>
            <a:solidFill>
              <a:srgbClr val="3E69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8" name="Google Shape;2638;p31"/>
            <p:cNvSpPr/>
            <p:nvPr/>
          </p:nvSpPr>
          <p:spPr>
            <a:xfrm>
              <a:off x="2695275" y="1157425"/>
              <a:ext cx="1356425" cy="1094200"/>
            </a:xfrm>
            <a:custGeom>
              <a:avLst/>
              <a:gdLst/>
              <a:ahLst/>
              <a:cxnLst/>
              <a:rect l="l" t="t" r="r" b="b"/>
              <a:pathLst>
                <a:path w="54257" h="43768" extrusionOk="0">
                  <a:moveTo>
                    <a:pt x="48" y="0"/>
                  </a:moveTo>
                  <a:lnTo>
                    <a:pt x="0" y="179"/>
                  </a:lnTo>
                  <a:cubicBezTo>
                    <a:pt x="4810" y="1417"/>
                    <a:pt x="12811" y="3870"/>
                    <a:pt x="26861" y="10811"/>
                  </a:cubicBezTo>
                  <a:cubicBezTo>
                    <a:pt x="39696" y="17157"/>
                    <a:pt x="50887" y="30706"/>
                    <a:pt x="54066" y="43767"/>
                  </a:cubicBezTo>
                  <a:lnTo>
                    <a:pt x="54257" y="43720"/>
                  </a:lnTo>
                  <a:cubicBezTo>
                    <a:pt x="51054" y="30611"/>
                    <a:pt x="39827" y="17014"/>
                    <a:pt x="26944" y="10644"/>
                  </a:cubicBezTo>
                  <a:cubicBezTo>
                    <a:pt x="12895" y="3691"/>
                    <a:pt x="4858" y="1238"/>
                    <a:pt x="48" y="0"/>
                  </a:cubicBezTo>
                  <a:close/>
                </a:path>
              </a:pathLst>
            </a:custGeom>
            <a:solidFill>
              <a:srgbClr val="4F4B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639" name="Google Shape;2639;p31"/>
            <p:cNvSpPr/>
            <p:nvPr/>
          </p:nvSpPr>
          <p:spPr>
            <a:xfrm>
              <a:off x="3659675" y="1999475"/>
              <a:ext cx="135450" cy="60600"/>
            </a:xfrm>
            <a:custGeom>
              <a:avLst/>
              <a:gdLst/>
              <a:ahLst/>
              <a:cxnLst/>
              <a:rect l="l" t="t" r="r" b="b"/>
              <a:pathLst>
                <a:path w="5418" h="2424" extrusionOk="0">
                  <a:moveTo>
                    <a:pt x="2703" y="1"/>
                  </a:moveTo>
                  <a:cubicBezTo>
                    <a:pt x="1798" y="620"/>
                    <a:pt x="905" y="1239"/>
                    <a:pt x="0" y="1858"/>
                  </a:cubicBezTo>
                  <a:cubicBezTo>
                    <a:pt x="24" y="2013"/>
                    <a:pt x="84" y="2156"/>
                    <a:pt x="179" y="2287"/>
                  </a:cubicBezTo>
                  <a:cubicBezTo>
                    <a:pt x="552" y="2378"/>
                    <a:pt x="937" y="2424"/>
                    <a:pt x="1323" y="2424"/>
                  </a:cubicBezTo>
                  <a:cubicBezTo>
                    <a:pt x="1590" y="2424"/>
                    <a:pt x="1857" y="2402"/>
                    <a:pt x="2120" y="2358"/>
                  </a:cubicBezTo>
                  <a:cubicBezTo>
                    <a:pt x="3286" y="2180"/>
                    <a:pt x="4358" y="1668"/>
                    <a:pt x="5418" y="1144"/>
                  </a:cubicBezTo>
                  <a:cubicBezTo>
                    <a:pt x="4632" y="560"/>
                    <a:pt x="3596" y="394"/>
                    <a:pt x="2703" y="1"/>
                  </a:cubicBezTo>
                  <a:close/>
                </a:path>
              </a:pathLst>
            </a:custGeom>
            <a:solidFill>
              <a:srgbClr val="8EB3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0" name="Google Shape;2640;p31"/>
            <p:cNvSpPr/>
            <p:nvPr/>
          </p:nvSpPr>
          <p:spPr>
            <a:xfrm>
              <a:off x="2915825" y="1397625"/>
              <a:ext cx="808175" cy="619425"/>
            </a:xfrm>
            <a:custGeom>
              <a:avLst/>
              <a:gdLst/>
              <a:ahLst/>
              <a:cxnLst/>
              <a:rect l="l" t="t" r="r" b="b"/>
              <a:pathLst>
                <a:path w="32327" h="24777" extrusionOk="0">
                  <a:moveTo>
                    <a:pt x="1" y="0"/>
                  </a:moveTo>
                  <a:cubicBezTo>
                    <a:pt x="870" y="2667"/>
                    <a:pt x="2727" y="4906"/>
                    <a:pt x="5168" y="6287"/>
                  </a:cubicBezTo>
                  <a:cubicBezTo>
                    <a:pt x="5966" y="6727"/>
                    <a:pt x="6847" y="7085"/>
                    <a:pt x="7764" y="7085"/>
                  </a:cubicBezTo>
                  <a:cubicBezTo>
                    <a:pt x="9442" y="7073"/>
                    <a:pt x="10871" y="5894"/>
                    <a:pt x="12038" y="4703"/>
                  </a:cubicBezTo>
                  <a:lnTo>
                    <a:pt x="12038" y="4703"/>
                  </a:lnTo>
                  <a:cubicBezTo>
                    <a:pt x="11264" y="6620"/>
                    <a:pt x="10561" y="9061"/>
                    <a:pt x="12002" y="10549"/>
                  </a:cubicBezTo>
                  <a:cubicBezTo>
                    <a:pt x="12526" y="11097"/>
                    <a:pt x="13240" y="11395"/>
                    <a:pt x="13943" y="11692"/>
                  </a:cubicBezTo>
                  <a:cubicBezTo>
                    <a:pt x="15776" y="12442"/>
                    <a:pt x="17646" y="13240"/>
                    <a:pt x="19074" y="14621"/>
                  </a:cubicBezTo>
                  <a:cubicBezTo>
                    <a:pt x="19515" y="15038"/>
                    <a:pt x="19896" y="15514"/>
                    <a:pt x="20372" y="15871"/>
                  </a:cubicBezTo>
                  <a:cubicBezTo>
                    <a:pt x="21670" y="16872"/>
                    <a:pt x="23575" y="17098"/>
                    <a:pt x="24468" y="18467"/>
                  </a:cubicBezTo>
                  <a:cubicBezTo>
                    <a:pt x="24778" y="18943"/>
                    <a:pt x="24920" y="19527"/>
                    <a:pt x="25254" y="20003"/>
                  </a:cubicBezTo>
                  <a:cubicBezTo>
                    <a:pt x="25684" y="20627"/>
                    <a:pt x="26445" y="20960"/>
                    <a:pt x="27199" y="20960"/>
                  </a:cubicBezTo>
                  <a:cubicBezTo>
                    <a:pt x="27739" y="20960"/>
                    <a:pt x="28275" y="20789"/>
                    <a:pt x="28683" y="20432"/>
                  </a:cubicBezTo>
                  <a:lnTo>
                    <a:pt x="28683" y="20432"/>
                  </a:lnTo>
                  <a:cubicBezTo>
                    <a:pt x="28361" y="21217"/>
                    <a:pt x="27730" y="21836"/>
                    <a:pt x="26933" y="22134"/>
                  </a:cubicBezTo>
                  <a:cubicBezTo>
                    <a:pt x="27945" y="22622"/>
                    <a:pt x="27826" y="24420"/>
                    <a:pt x="28897" y="24730"/>
                  </a:cubicBezTo>
                  <a:cubicBezTo>
                    <a:pt x="29024" y="24761"/>
                    <a:pt x="29152" y="24777"/>
                    <a:pt x="29281" y="24777"/>
                  </a:cubicBezTo>
                  <a:cubicBezTo>
                    <a:pt x="29444" y="24777"/>
                    <a:pt x="29607" y="24752"/>
                    <a:pt x="29766" y="24706"/>
                  </a:cubicBezTo>
                  <a:cubicBezTo>
                    <a:pt x="30635" y="24539"/>
                    <a:pt x="31493" y="24301"/>
                    <a:pt x="32326" y="24015"/>
                  </a:cubicBezTo>
                  <a:cubicBezTo>
                    <a:pt x="32040" y="23884"/>
                    <a:pt x="31767" y="23718"/>
                    <a:pt x="31528" y="23503"/>
                  </a:cubicBezTo>
                  <a:cubicBezTo>
                    <a:pt x="30707" y="22753"/>
                    <a:pt x="30433" y="21575"/>
                    <a:pt x="30838" y="20539"/>
                  </a:cubicBezTo>
                  <a:cubicBezTo>
                    <a:pt x="31147" y="19800"/>
                    <a:pt x="31743" y="18788"/>
                    <a:pt x="31076" y="18336"/>
                  </a:cubicBezTo>
                  <a:cubicBezTo>
                    <a:pt x="30754" y="18110"/>
                    <a:pt x="30266" y="18181"/>
                    <a:pt x="30016" y="17884"/>
                  </a:cubicBezTo>
                  <a:cubicBezTo>
                    <a:pt x="29814" y="17634"/>
                    <a:pt x="29897" y="17276"/>
                    <a:pt x="29885" y="16955"/>
                  </a:cubicBezTo>
                  <a:cubicBezTo>
                    <a:pt x="29885" y="16824"/>
                    <a:pt x="29850" y="16693"/>
                    <a:pt x="29790" y="16574"/>
                  </a:cubicBezTo>
                  <a:cubicBezTo>
                    <a:pt x="30028" y="15729"/>
                    <a:pt x="29826" y="14693"/>
                    <a:pt x="29588" y="13788"/>
                  </a:cubicBezTo>
                  <a:cubicBezTo>
                    <a:pt x="29540" y="13609"/>
                    <a:pt x="29469" y="13407"/>
                    <a:pt x="29302" y="13323"/>
                  </a:cubicBezTo>
                  <a:cubicBezTo>
                    <a:pt x="29242" y="13306"/>
                    <a:pt x="29180" y="13297"/>
                    <a:pt x="29117" y="13297"/>
                  </a:cubicBezTo>
                  <a:cubicBezTo>
                    <a:pt x="29055" y="13297"/>
                    <a:pt x="28992" y="13306"/>
                    <a:pt x="28933" y="13323"/>
                  </a:cubicBezTo>
                  <a:cubicBezTo>
                    <a:pt x="28134" y="13572"/>
                    <a:pt x="27521" y="14485"/>
                    <a:pt x="26748" y="14485"/>
                  </a:cubicBezTo>
                  <a:cubicBezTo>
                    <a:pt x="26669" y="14485"/>
                    <a:pt x="26587" y="14476"/>
                    <a:pt x="26504" y="14455"/>
                  </a:cubicBezTo>
                  <a:cubicBezTo>
                    <a:pt x="26182" y="14383"/>
                    <a:pt x="25932" y="14133"/>
                    <a:pt x="25706" y="13895"/>
                  </a:cubicBezTo>
                  <a:cubicBezTo>
                    <a:pt x="24742" y="12847"/>
                    <a:pt x="23968" y="11657"/>
                    <a:pt x="23396" y="10359"/>
                  </a:cubicBezTo>
                  <a:cubicBezTo>
                    <a:pt x="22693" y="10904"/>
                    <a:pt x="21857" y="11482"/>
                    <a:pt x="20999" y="11482"/>
                  </a:cubicBezTo>
                  <a:cubicBezTo>
                    <a:pt x="20827" y="11482"/>
                    <a:pt x="20653" y="11458"/>
                    <a:pt x="20479" y="11407"/>
                  </a:cubicBezTo>
                  <a:cubicBezTo>
                    <a:pt x="19634" y="11145"/>
                    <a:pt x="19134" y="10264"/>
                    <a:pt x="18872" y="9418"/>
                  </a:cubicBezTo>
                  <a:cubicBezTo>
                    <a:pt x="18598" y="8573"/>
                    <a:pt x="18479" y="7656"/>
                    <a:pt x="17991" y="6918"/>
                  </a:cubicBezTo>
                  <a:cubicBezTo>
                    <a:pt x="17419" y="6025"/>
                    <a:pt x="16431" y="5501"/>
                    <a:pt x="15586" y="4846"/>
                  </a:cubicBezTo>
                  <a:cubicBezTo>
                    <a:pt x="14741" y="4191"/>
                    <a:pt x="13979" y="3191"/>
                    <a:pt x="14205" y="2155"/>
                  </a:cubicBezTo>
                  <a:cubicBezTo>
                    <a:pt x="14084" y="2124"/>
                    <a:pt x="13960" y="2111"/>
                    <a:pt x="13836" y="2111"/>
                  </a:cubicBezTo>
                  <a:cubicBezTo>
                    <a:pt x="13141" y="2111"/>
                    <a:pt x="12407" y="2523"/>
                    <a:pt x="11743" y="2523"/>
                  </a:cubicBezTo>
                  <a:cubicBezTo>
                    <a:pt x="11523" y="2523"/>
                    <a:pt x="11310" y="2478"/>
                    <a:pt x="11109" y="2358"/>
                  </a:cubicBezTo>
                  <a:cubicBezTo>
                    <a:pt x="10764" y="2144"/>
                    <a:pt x="10561" y="1763"/>
                    <a:pt x="10240" y="1524"/>
                  </a:cubicBezTo>
                  <a:cubicBezTo>
                    <a:pt x="9971" y="1323"/>
                    <a:pt x="9652" y="1242"/>
                    <a:pt x="9321" y="1242"/>
                  </a:cubicBezTo>
                  <a:cubicBezTo>
                    <a:pt x="8889" y="1242"/>
                    <a:pt x="8435" y="1378"/>
                    <a:pt x="8037" y="1560"/>
                  </a:cubicBezTo>
                  <a:cubicBezTo>
                    <a:pt x="7344" y="1866"/>
                    <a:pt x="6663" y="2299"/>
                    <a:pt x="5901" y="2299"/>
                  </a:cubicBezTo>
                  <a:cubicBezTo>
                    <a:pt x="5891" y="2299"/>
                    <a:pt x="5881" y="2298"/>
                    <a:pt x="5870" y="2298"/>
                  </a:cubicBezTo>
                  <a:cubicBezTo>
                    <a:pt x="5313" y="2298"/>
                    <a:pt x="4778" y="2072"/>
                    <a:pt x="4221" y="2072"/>
                  </a:cubicBezTo>
                  <a:cubicBezTo>
                    <a:pt x="4208" y="2072"/>
                    <a:pt x="4194" y="2072"/>
                    <a:pt x="4180" y="2072"/>
                  </a:cubicBezTo>
                  <a:cubicBezTo>
                    <a:pt x="3807" y="2072"/>
                    <a:pt x="3402" y="2189"/>
                    <a:pt x="3022" y="2189"/>
                  </a:cubicBezTo>
                  <a:cubicBezTo>
                    <a:pt x="2832" y="2189"/>
                    <a:pt x="2648" y="2159"/>
                    <a:pt x="2477" y="2072"/>
                  </a:cubicBezTo>
                  <a:cubicBezTo>
                    <a:pt x="2096" y="1882"/>
                    <a:pt x="1894" y="1453"/>
                    <a:pt x="1644" y="1120"/>
                  </a:cubicBezTo>
                  <a:cubicBezTo>
                    <a:pt x="1239" y="572"/>
                    <a:pt x="655" y="179"/>
                    <a:pt x="1" y="0"/>
                  </a:cubicBezTo>
                  <a:close/>
                </a:path>
              </a:pathLst>
            </a:custGeom>
            <a:solidFill>
              <a:srgbClr val="8EB3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41" name="Google Shape;2641;p31"/>
          <p:cNvGrpSpPr/>
          <p:nvPr/>
        </p:nvGrpSpPr>
        <p:grpSpPr>
          <a:xfrm rot="2268851">
            <a:off x="-26740" y="3629660"/>
            <a:ext cx="1160570" cy="1843492"/>
            <a:chOff x="4836950" y="647600"/>
            <a:chExt cx="1160575" cy="1843500"/>
          </a:xfrm>
        </p:grpSpPr>
        <p:sp>
          <p:nvSpPr>
            <p:cNvPr id="2642" name="Google Shape;2642;p31"/>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3" name="Google Shape;2643;p31"/>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4" name="Google Shape;2644;p31"/>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5" name="Google Shape;2645;p31"/>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6" name="Google Shape;2646;p31"/>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7" name="Google Shape;2647;p31"/>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8" name="Google Shape;2648;p31"/>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9" name="Google Shape;2649;p31"/>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0" name="Google Shape;2650;p31"/>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1" name="Google Shape;2651;p31"/>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2" name="Google Shape;2652;p31"/>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3" name="Google Shape;2653;p31"/>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4" name="Google Shape;2654;p31"/>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5" name="Google Shape;2655;p31"/>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6" name="Google Shape;2656;p31"/>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7" name="Google Shape;2657;p31"/>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8" name="Google Shape;2658;p31"/>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9" name="Google Shape;2659;p31"/>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0" name="Google Shape;2660;p31"/>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1" name="Google Shape;2661;p31"/>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2" name="Google Shape;2662;p31"/>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3" name="Google Shape;2663;p31"/>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4" name="Google Shape;2664;p31"/>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5" name="Google Shape;2665;p31"/>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666" name="Google Shape;2666;p31"/>
          <p:cNvPicPr preferRelativeResize="0"/>
          <p:nvPr/>
        </p:nvPicPr>
        <p:blipFill>
          <a:blip r:embed="rId2">
            <a:alphaModFix amt="50000"/>
          </a:blip>
          <a:stretch>
            <a:fillRect/>
          </a:stretch>
        </p:blipFill>
        <p:spPr>
          <a:xfrm>
            <a:off x="-68224" y="-616382"/>
            <a:ext cx="3852000" cy="3445953"/>
          </a:xfrm>
          <a:prstGeom prst="rect">
            <a:avLst/>
          </a:prstGeom>
          <a:noFill/>
          <a:ln>
            <a:noFill/>
          </a:ln>
        </p:spPr>
      </p:pic>
      <p:pic>
        <p:nvPicPr>
          <p:cNvPr id="2667" name="Google Shape;2667;p31"/>
          <p:cNvPicPr preferRelativeResize="0"/>
          <p:nvPr/>
        </p:nvPicPr>
        <p:blipFill>
          <a:blip r:embed="rId2">
            <a:alphaModFix amt="50000"/>
          </a:blip>
          <a:stretch>
            <a:fillRect/>
          </a:stretch>
        </p:blipFill>
        <p:spPr>
          <a:xfrm>
            <a:off x="-68224" y="2808268"/>
            <a:ext cx="3852000" cy="3445953"/>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p:cSld name="CUSTOM_11">
    <p:spTree>
      <p:nvGrpSpPr>
        <p:cNvPr id="1" name="Shape 2668"/>
        <p:cNvGrpSpPr/>
        <p:nvPr/>
      </p:nvGrpSpPr>
      <p:grpSpPr>
        <a:xfrm>
          <a:off x="0" y="0"/>
          <a:ext cx="0" cy="0"/>
          <a:chOff x="0" y="0"/>
          <a:chExt cx="0" cy="0"/>
        </a:xfrm>
      </p:grpSpPr>
      <p:sp>
        <p:nvSpPr>
          <p:cNvPr id="2669" name="Google Shape;2669;p32"/>
          <p:cNvSpPr/>
          <p:nvPr/>
        </p:nvSpPr>
        <p:spPr>
          <a:xfrm rot="-4038284" flipH="1">
            <a:off x="7651041" y="-996803"/>
            <a:ext cx="2193282" cy="2836678"/>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0" name="Google Shape;2670;p32"/>
          <p:cNvSpPr/>
          <p:nvPr/>
        </p:nvSpPr>
        <p:spPr>
          <a:xfrm rot="-818131">
            <a:off x="-1729370" y="-511390"/>
            <a:ext cx="3259946" cy="1676976"/>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71" name="Google Shape;2671;p32"/>
          <p:cNvGrpSpPr/>
          <p:nvPr/>
        </p:nvGrpSpPr>
        <p:grpSpPr>
          <a:xfrm rot="1702121" flipH="1">
            <a:off x="-1409092" y="-750648"/>
            <a:ext cx="2877440" cy="2228610"/>
            <a:chOff x="9298389" y="-164681"/>
            <a:chExt cx="3403527" cy="2636070"/>
          </a:xfrm>
        </p:grpSpPr>
        <p:sp>
          <p:nvSpPr>
            <p:cNvPr id="2672" name="Google Shape;2672;p32"/>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3" name="Google Shape;2673;p32"/>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74" name="Google Shape;2674;p32"/>
          <p:cNvGrpSpPr/>
          <p:nvPr/>
        </p:nvGrpSpPr>
        <p:grpSpPr>
          <a:xfrm rot="-2052684">
            <a:off x="8443735" y="3653551"/>
            <a:ext cx="1046336" cy="1939290"/>
            <a:chOff x="3321775" y="2146200"/>
            <a:chExt cx="1129175" cy="2092825"/>
          </a:xfrm>
        </p:grpSpPr>
        <p:sp>
          <p:nvSpPr>
            <p:cNvPr id="2675" name="Google Shape;2675;p32"/>
            <p:cNvSpPr/>
            <p:nvPr/>
          </p:nvSpPr>
          <p:spPr>
            <a:xfrm>
              <a:off x="3800450" y="3263300"/>
              <a:ext cx="271050" cy="975725"/>
            </a:xfrm>
            <a:custGeom>
              <a:avLst/>
              <a:gdLst/>
              <a:ahLst/>
              <a:cxnLst/>
              <a:rect l="l" t="t" r="r" b="b"/>
              <a:pathLst>
                <a:path w="10842" h="39029" fill="none" extrusionOk="0">
                  <a:moveTo>
                    <a:pt x="1" y="1"/>
                  </a:moveTo>
                  <a:cubicBezTo>
                    <a:pt x="6939" y="10341"/>
                    <a:pt x="10842" y="21016"/>
                    <a:pt x="7539" y="3902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6" name="Google Shape;2676;p32"/>
            <p:cNvSpPr/>
            <p:nvPr/>
          </p:nvSpPr>
          <p:spPr>
            <a:xfrm>
              <a:off x="3738750" y="2671200"/>
              <a:ext cx="251875" cy="1567000"/>
            </a:xfrm>
            <a:custGeom>
              <a:avLst/>
              <a:gdLst/>
              <a:ahLst/>
              <a:cxnLst/>
              <a:rect l="l" t="t" r="r" b="b"/>
              <a:pathLst>
                <a:path w="10075" h="62680" fill="none" extrusionOk="0">
                  <a:moveTo>
                    <a:pt x="9841" y="1"/>
                  </a:moveTo>
                  <a:cubicBezTo>
                    <a:pt x="0" y="18114"/>
                    <a:pt x="0" y="41030"/>
                    <a:pt x="10074"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7" name="Google Shape;2677;p32"/>
            <p:cNvSpPr/>
            <p:nvPr/>
          </p:nvSpPr>
          <p:spPr>
            <a:xfrm>
              <a:off x="3879675" y="2249025"/>
              <a:ext cx="514550" cy="520725"/>
            </a:xfrm>
            <a:custGeom>
              <a:avLst/>
              <a:gdLst/>
              <a:ahLst/>
              <a:cxnLst/>
              <a:rect l="l" t="t" r="r" b="b"/>
              <a:pathLst>
                <a:path w="20582" h="20829" extrusionOk="0">
                  <a:moveTo>
                    <a:pt x="5326" y="1"/>
                  </a:moveTo>
                  <a:cubicBezTo>
                    <a:pt x="5148" y="1"/>
                    <a:pt x="4980" y="40"/>
                    <a:pt x="4837" y="143"/>
                  </a:cubicBezTo>
                  <a:cubicBezTo>
                    <a:pt x="4237" y="510"/>
                    <a:pt x="4170" y="1344"/>
                    <a:pt x="4170" y="2077"/>
                  </a:cubicBezTo>
                  <a:cubicBezTo>
                    <a:pt x="4137" y="2344"/>
                    <a:pt x="4137" y="2544"/>
                    <a:pt x="4137" y="2711"/>
                  </a:cubicBezTo>
                  <a:lnTo>
                    <a:pt x="4137" y="2878"/>
                  </a:lnTo>
                  <a:cubicBezTo>
                    <a:pt x="4070" y="3078"/>
                    <a:pt x="4070" y="3245"/>
                    <a:pt x="4037" y="3478"/>
                  </a:cubicBezTo>
                  <a:cubicBezTo>
                    <a:pt x="4037" y="3645"/>
                    <a:pt x="4037" y="3745"/>
                    <a:pt x="4003" y="3879"/>
                  </a:cubicBezTo>
                  <a:cubicBezTo>
                    <a:pt x="3870" y="4713"/>
                    <a:pt x="3703" y="5513"/>
                    <a:pt x="3470" y="6314"/>
                  </a:cubicBezTo>
                  <a:cubicBezTo>
                    <a:pt x="3270" y="6881"/>
                    <a:pt x="3036" y="7415"/>
                    <a:pt x="2836" y="8015"/>
                  </a:cubicBezTo>
                  <a:cubicBezTo>
                    <a:pt x="2702" y="8382"/>
                    <a:pt x="2536" y="8749"/>
                    <a:pt x="2369" y="9149"/>
                  </a:cubicBezTo>
                  <a:cubicBezTo>
                    <a:pt x="2135" y="9683"/>
                    <a:pt x="1869" y="10250"/>
                    <a:pt x="1635" y="10817"/>
                  </a:cubicBezTo>
                  <a:cubicBezTo>
                    <a:pt x="834" y="12585"/>
                    <a:pt x="1" y="14520"/>
                    <a:pt x="601" y="16521"/>
                  </a:cubicBezTo>
                  <a:lnTo>
                    <a:pt x="701" y="16888"/>
                  </a:lnTo>
                  <a:cubicBezTo>
                    <a:pt x="801" y="17021"/>
                    <a:pt x="834" y="17088"/>
                    <a:pt x="868" y="17222"/>
                  </a:cubicBezTo>
                  <a:cubicBezTo>
                    <a:pt x="968" y="17322"/>
                    <a:pt x="1001" y="17422"/>
                    <a:pt x="1035" y="17522"/>
                  </a:cubicBezTo>
                  <a:cubicBezTo>
                    <a:pt x="1035" y="17555"/>
                    <a:pt x="1101" y="17555"/>
                    <a:pt x="1101" y="17588"/>
                  </a:cubicBezTo>
                  <a:cubicBezTo>
                    <a:pt x="1135" y="17689"/>
                    <a:pt x="1168" y="17822"/>
                    <a:pt x="1268" y="17889"/>
                  </a:cubicBezTo>
                  <a:cubicBezTo>
                    <a:pt x="1301" y="17989"/>
                    <a:pt x="1368" y="18055"/>
                    <a:pt x="1435" y="18156"/>
                  </a:cubicBezTo>
                  <a:cubicBezTo>
                    <a:pt x="1502" y="18222"/>
                    <a:pt x="1535" y="18322"/>
                    <a:pt x="1635" y="18389"/>
                  </a:cubicBezTo>
                  <a:lnTo>
                    <a:pt x="1668" y="18422"/>
                  </a:lnTo>
                  <a:cubicBezTo>
                    <a:pt x="1802" y="18556"/>
                    <a:pt x="1935" y="18723"/>
                    <a:pt x="2102" y="18856"/>
                  </a:cubicBezTo>
                  <a:cubicBezTo>
                    <a:pt x="2269" y="19023"/>
                    <a:pt x="2369" y="19156"/>
                    <a:pt x="2536" y="19256"/>
                  </a:cubicBezTo>
                  <a:lnTo>
                    <a:pt x="2936" y="19523"/>
                  </a:lnTo>
                  <a:cubicBezTo>
                    <a:pt x="3169" y="19690"/>
                    <a:pt x="3470" y="19857"/>
                    <a:pt x="3770" y="20024"/>
                  </a:cubicBezTo>
                  <a:cubicBezTo>
                    <a:pt x="3837" y="20057"/>
                    <a:pt x="3970" y="20090"/>
                    <a:pt x="4037" y="20157"/>
                  </a:cubicBezTo>
                  <a:lnTo>
                    <a:pt x="4103" y="20157"/>
                  </a:lnTo>
                  <a:cubicBezTo>
                    <a:pt x="4170" y="20190"/>
                    <a:pt x="4304" y="20224"/>
                    <a:pt x="4370" y="20257"/>
                  </a:cubicBezTo>
                  <a:cubicBezTo>
                    <a:pt x="4470" y="20324"/>
                    <a:pt x="4604" y="20357"/>
                    <a:pt x="4671" y="20390"/>
                  </a:cubicBezTo>
                  <a:cubicBezTo>
                    <a:pt x="4771" y="20457"/>
                    <a:pt x="4871" y="20491"/>
                    <a:pt x="4971" y="20524"/>
                  </a:cubicBezTo>
                  <a:cubicBezTo>
                    <a:pt x="5171" y="20557"/>
                    <a:pt x="5438" y="20657"/>
                    <a:pt x="5638" y="20691"/>
                  </a:cubicBezTo>
                  <a:cubicBezTo>
                    <a:pt x="5705" y="20691"/>
                    <a:pt x="5805" y="20724"/>
                    <a:pt x="5871" y="20724"/>
                  </a:cubicBezTo>
                  <a:cubicBezTo>
                    <a:pt x="6227" y="20791"/>
                    <a:pt x="6591" y="20828"/>
                    <a:pt x="6951" y="20828"/>
                  </a:cubicBezTo>
                  <a:cubicBezTo>
                    <a:pt x="7841" y="20828"/>
                    <a:pt x="8709" y="20603"/>
                    <a:pt x="9374" y="20057"/>
                  </a:cubicBezTo>
                  <a:cubicBezTo>
                    <a:pt x="9808" y="19723"/>
                    <a:pt x="10174" y="19356"/>
                    <a:pt x="10508" y="18956"/>
                  </a:cubicBezTo>
                  <a:cubicBezTo>
                    <a:pt x="10541" y="18856"/>
                    <a:pt x="10608" y="18823"/>
                    <a:pt x="10641" y="18789"/>
                  </a:cubicBezTo>
                  <a:cubicBezTo>
                    <a:pt x="11642" y="17488"/>
                    <a:pt x="12376" y="15987"/>
                    <a:pt x="13544" y="14820"/>
                  </a:cubicBezTo>
                  <a:cubicBezTo>
                    <a:pt x="15311" y="13119"/>
                    <a:pt x="17480" y="11884"/>
                    <a:pt x="19615" y="10784"/>
                  </a:cubicBezTo>
                  <a:cubicBezTo>
                    <a:pt x="19615" y="10717"/>
                    <a:pt x="19648" y="10717"/>
                    <a:pt x="19648" y="10717"/>
                  </a:cubicBezTo>
                  <a:cubicBezTo>
                    <a:pt x="20015" y="10550"/>
                    <a:pt x="20448" y="10317"/>
                    <a:pt x="20515" y="9883"/>
                  </a:cubicBezTo>
                  <a:cubicBezTo>
                    <a:pt x="20582" y="9649"/>
                    <a:pt x="20482" y="9349"/>
                    <a:pt x="20382" y="9149"/>
                  </a:cubicBezTo>
                  <a:cubicBezTo>
                    <a:pt x="20215" y="8982"/>
                    <a:pt x="19981" y="8816"/>
                    <a:pt x="19715" y="8715"/>
                  </a:cubicBezTo>
                  <a:cubicBezTo>
                    <a:pt x="19000" y="8442"/>
                    <a:pt x="18232" y="8301"/>
                    <a:pt x="17445" y="8301"/>
                  </a:cubicBezTo>
                  <a:cubicBezTo>
                    <a:pt x="16983" y="8301"/>
                    <a:pt x="16514" y="8350"/>
                    <a:pt x="16045" y="8449"/>
                  </a:cubicBezTo>
                  <a:cubicBezTo>
                    <a:pt x="16179" y="8182"/>
                    <a:pt x="16346" y="7882"/>
                    <a:pt x="16412" y="7648"/>
                  </a:cubicBezTo>
                  <a:cubicBezTo>
                    <a:pt x="16512" y="7448"/>
                    <a:pt x="16579" y="7214"/>
                    <a:pt x="16646" y="7014"/>
                  </a:cubicBezTo>
                  <a:cubicBezTo>
                    <a:pt x="16746" y="6614"/>
                    <a:pt x="16712" y="6147"/>
                    <a:pt x="16579" y="5780"/>
                  </a:cubicBezTo>
                  <a:cubicBezTo>
                    <a:pt x="16512" y="5513"/>
                    <a:pt x="16346" y="5313"/>
                    <a:pt x="16145" y="5146"/>
                  </a:cubicBezTo>
                  <a:cubicBezTo>
                    <a:pt x="15879" y="4933"/>
                    <a:pt x="15505" y="4869"/>
                    <a:pt x="15110" y="4869"/>
                  </a:cubicBezTo>
                  <a:cubicBezTo>
                    <a:pt x="15011" y="4869"/>
                    <a:pt x="14911" y="4873"/>
                    <a:pt x="14811" y="4879"/>
                  </a:cubicBezTo>
                  <a:cubicBezTo>
                    <a:pt x="14511" y="4946"/>
                    <a:pt x="14211" y="4979"/>
                    <a:pt x="13910" y="5113"/>
                  </a:cubicBezTo>
                  <a:cubicBezTo>
                    <a:pt x="13143" y="5380"/>
                    <a:pt x="12409" y="5880"/>
                    <a:pt x="11742" y="6447"/>
                  </a:cubicBezTo>
                  <a:cubicBezTo>
                    <a:pt x="11942" y="6047"/>
                    <a:pt x="12042" y="5647"/>
                    <a:pt x="12143" y="5213"/>
                  </a:cubicBezTo>
                  <a:cubicBezTo>
                    <a:pt x="12209" y="4813"/>
                    <a:pt x="12243" y="4412"/>
                    <a:pt x="12243" y="4045"/>
                  </a:cubicBezTo>
                  <a:cubicBezTo>
                    <a:pt x="12243" y="3278"/>
                    <a:pt x="11942" y="2511"/>
                    <a:pt x="11342" y="2177"/>
                  </a:cubicBezTo>
                  <a:cubicBezTo>
                    <a:pt x="11158" y="2067"/>
                    <a:pt x="10934" y="2018"/>
                    <a:pt x="10703" y="2018"/>
                  </a:cubicBezTo>
                  <a:cubicBezTo>
                    <a:pt x="10514" y="2018"/>
                    <a:pt x="10321" y="2051"/>
                    <a:pt x="10141" y="2111"/>
                  </a:cubicBezTo>
                  <a:cubicBezTo>
                    <a:pt x="9841" y="2177"/>
                    <a:pt x="9541" y="2311"/>
                    <a:pt x="9307" y="2478"/>
                  </a:cubicBezTo>
                  <a:cubicBezTo>
                    <a:pt x="8874" y="2745"/>
                    <a:pt x="8507" y="3111"/>
                    <a:pt x="8140" y="3512"/>
                  </a:cubicBezTo>
                  <a:cubicBezTo>
                    <a:pt x="8073" y="3378"/>
                    <a:pt x="8073" y="3312"/>
                    <a:pt x="8040" y="3178"/>
                  </a:cubicBezTo>
                  <a:cubicBezTo>
                    <a:pt x="7739" y="2144"/>
                    <a:pt x="7206" y="1177"/>
                    <a:pt x="6372" y="476"/>
                  </a:cubicBezTo>
                  <a:cubicBezTo>
                    <a:pt x="6172" y="309"/>
                    <a:pt x="5905" y="143"/>
                    <a:pt x="5671" y="43"/>
                  </a:cubicBezTo>
                  <a:cubicBezTo>
                    <a:pt x="5555" y="17"/>
                    <a:pt x="5439" y="1"/>
                    <a:pt x="5326"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8" name="Google Shape;2678;p32"/>
            <p:cNvSpPr/>
            <p:nvPr/>
          </p:nvSpPr>
          <p:spPr>
            <a:xfrm>
              <a:off x="4009775" y="2275925"/>
              <a:ext cx="406975" cy="389475"/>
            </a:xfrm>
            <a:custGeom>
              <a:avLst/>
              <a:gdLst/>
              <a:ahLst/>
              <a:cxnLst/>
              <a:rect l="l" t="t" r="r" b="b"/>
              <a:pathLst>
                <a:path w="16279" h="15579" fill="none" extrusionOk="0">
                  <a:moveTo>
                    <a:pt x="0" y="15578"/>
                  </a:moveTo>
                  <a:cubicBezTo>
                    <a:pt x="2836" y="9040"/>
                    <a:pt x="9807" y="2102"/>
                    <a:pt x="16279"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9" name="Google Shape;2679;p32"/>
            <p:cNvSpPr/>
            <p:nvPr/>
          </p:nvSpPr>
          <p:spPr>
            <a:xfrm>
              <a:off x="4405875" y="2251000"/>
              <a:ext cx="35050" cy="49050"/>
            </a:xfrm>
            <a:custGeom>
              <a:avLst/>
              <a:gdLst/>
              <a:ahLst/>
              <a:cxnLst/>
              <a:rect l="l" t="t" r="r" b="b"/>
              <a:pathLst>
                <a:path w="1402" h="1962" extrusionOk="0">
                  <a:moveTo>
                    <a:pt x="558" y="1"/>
                  </a:moveTo>
                  <a:cubicBezTo>
                    <a:pt x="516" y="1"/>
                    <a:pt x="474" y="10"/>
                    <a:pt x="435" y="30"/>
                  </a:cubicBezTo>
                  <a:cubicBezTo>
                    <a:pt x="134" y="130"/>
                    <a:pt x="1" y="631"/>
                    <a:pt x="168" y="1198"/>
                  </a:cubicBezTo>
                  <a:cubicBezTo>
                    <a:pt x="310" y="1652"/>
                    <a:pt x="572" y="1961"/>
                    <a:pt x="832" y="1961"/>
                  </a:cubicBezTo>
                  <a:cubicBezTo>
                    <a:pt x="878" y="1961"/>
                    <a:pt x="923" y="1952"/>
                    <a:pt x="968" y="1932"/>
                  </a:cubicBezTo>
                  <a:cubicBezTo>
                    <a:pt x="1268" y="1832"/>
                    <a:pt x="1402" y="1298"/>
                    <a:pt x="1202" y="764"/>
                  </a:cubicBezTo>
                  <a:cubicBezTo>
                    <a:pt x="1060" y="310"/>
                    <a:pt x="797" y="1"/>
                    <a:pt x="55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0" name="Google Shape;2680;p32"/>
            <p:cNvSpPr/>
            <p:nvPr/>
          </p:nvSpPr>
          <p:spPr>
            <a:xfrm>
              <a:off x="3996425" y="2243400"/>
              <a:ext cx="320250" cy="419500"/>
            </a:xfrm>
            <a:custGeom>
              <a:avLst/>
              <a:gdLst/>
              <a:ahLst/>
              <a:cxnLst/>
              <a:rect l="l" t="t" r="r" b="b"/>
              <a:pathLst>
                <a:path w="12810" h="16780" fill="none" extrusionOk="0">
                  <a:moveTo>
                    <a:pt x="1" y="16779"/>
                  </a:moveTo>
                  <a:cubicBezTo>
                    <a:pt x="4837" y="7506"/>
                    <a:pt x="9341" y="2736"/>
                    <a:pt x="12810"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32"/>
            <p:cNvSpPr/>
            <p:nvPr/>
          </p:nvSpPr>
          <p:spPr>
            <a:xfrm>
              <a:off x="4301650" y="2218100"/>
              <a:ext cx="40875" cy="43950"/>
            </a:xfrm>
            <a:custGeom>
              <a:avLst/>
              <a:gdLst/>
              <a:ahLst/>
              <a:cxnLst/>
              <a:rect l="l" t="t" r="r" b="b"/>
              <a:pathLst>
                <a:path w="1635" h="1758" extrusionOk="0">
                  <a:moveTo>
                    <a:pt x="489" y="1"/>
                  </a:moveTo>
                  <a:cubicBezTo>
                    <a:pt x="405" y="1"/>
                    <a:pt x="329" y="26"/>
                    <a:pt x="267" y="79"/>
                  </a:cubicBezTo>
                  <a:cubicBezTo>
                    <a:pt x="0" y="279"/>
                    <a:pt x="100" y="779"/>
                    <a:pt x="367" y="1246"/>
                  </a:cubicBezTo>
                  <a:cubicBezTo>
                    <a:pt x="637" y="1565"/>
                    <a:pt x="925" y="1758"/>
                    <a:pt x="1164" y="1758"/>
                  </a:cubicBezTo>
                  <a:cubicBezTo>
                    <a:pt x="1251" y="1758"/>
                    <a:pt x="1331" y="1733"/>
                    <a:pt x="1401" y="1680"/>
                  </a:cubicBezTo>
                  <a:cubicBezTo>
                    <a:pt x="1635" y="1446"/>
                    <a:pt x="1601" y="946"/>
                    <a:pt x="1268" y="512"/>
                  </a:cubicBezTo>
                  <a:cubicBezTo>
                    <a:pt x="1022" y="193"/>
                    <a:pt x="723" y="1"/>
                    <a:pt x="489"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2" name="Google Shape;2682;p32"/>
            <p:cNvSpPr/>
            <p:nvPr/>
          </p:nvSpPr>
          <p:spPr>
            <a:xfrm>
              <a:off x="4009775" y="2404350"/>
              <a:ext cx="420325" cy="261050"/>
            </a:xfrm>
            <a:custGeom>
              <a:avLst/>
              <a:gdLst/>
              <a:ahLst/>
              <a:cxnLst/>
              <a:rect l="l" t="t" r="r" b="b"/>
              <a:pathLst>
                <a:path w="16813" h="10442" fill="none" extrusionOk="0">
                  <a:moveTo>
                    <a:pt x="0" y="10441"/>
                  </a:moveTo>
                  <a:cubicBezTo>
                    <a:pt x="3970" y="4471"/>
                    <a:pt x="10241" y="701"/>
                    <a:pt x="16812"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3" name="Google Shape;2683;p32"/>
            <p:cNvSpPr/>
            <p:nvPr/>
          </p:nvSpPr>
          <p:spPr>
            <a:xfrm>
              <a:off x="4422575" y="2380825"/>
              <a:ext cx="28375" cy="51125"/>
            </a:xfrm>
            <a:custGeom>
              <a:avLst/>
              <a:gdLst/>
              <a:ahLst/>
              <a:cxnLst/>
              <a:rect l="l" t="t" r="r" b="b"/>
              <a:pathLst>
                <a:path w="1135" h="2045" extrusionOk="0">
                  <a:moveTo>
                    <a:pt x="562" y="1"/>
                  </a:moveTo>
                  <a:cubicBezTo>
                    <a:pt x="542" y="1"/>
                    <a:pt x="521" y="3"/>
                    <a:pt x="500" y="8"/>
                  </a:cubicBezTo>
                  <a:cubicBezTo>
                    <a:pt x="234" y="41"/>
                    <a:pt x="0" y="541"/>
                    <a:pt x="67" y="1108"/>
                  </a:cubicBezTo>
                  <a:cubicBezTo>
                    <a:pt x="99" y="1653"/>
                    <a:pt x="377" y="2044"/>
                    <a:pt x="636" y="2044"/>
                  </a:cubicBezTo>
                  <a:cubicBezTo>
                    <a:pt x="646" y="2044"/>
                    <a:pt x="657" y="2044"/>
                    <a:pt x="667" y="2042"/>
                  </a:cubicBezTo>
                  <a:cubicBezTo>
                    <a:pt x="967" y="1942"/>
                    <a:pt x="1134" y="1442"/>
                    <a:pt x="1134" y="908"/>
                  </a:cubicBezTo>
                  <a:cubicBezTo>
                    <a:pt x="1103" y="411"/>
                    <a:pt x="840" y="1"/>
                    <a:pt x="562"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4" name="Google Shape;2684;p32"/>
            <p:cNvSpPr/>
            <p:nvPr/>
          </p:nvSpPr>
          <p:spPr>
            <a:xfrm>
              <a:off x="3953050" y="2168350"/>
              <a:ext cx="145975" cy="455350"/>
            </a:xfrm>
            <a:custGeom>
              <a:avLst/>
              <a:gdLst/>
              <a:ahLst/>
              <a:cxnLst/>
              <a:rect l="l" t="t" r="r" b="b"/>
              <a:pathLst>
                <a:path w="5839" h="18214" fill="none" extrusionOk="0">
                  <a:moveTo>
                    <a:pt x="1" y="18214"/>
                  </a:moveTo>
                  <a:cubicBezTo>
                    <a:pt x="4437" y="12543"/>
                    <a:pt x="5838" y="6572"/>
                    <a:pt x="4604"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32"/>
            <p:cNvSpPr/>
            <p:nvPr/>
          </p:nvSpPr>
          <p:spPr>
            <a:xfrm>
              <a:off x="4041450" y="2146200"/>
              <a:ext cx="50075" cy="29300"/>
            </a:xfrm>
            <a:custGeom>
              <a:avLst/>
              <a:gdLst/>
              <a:ahLst/>
              <a:cxnLst/>
              <a:rect l="l" t="t" r="r" b="b"/>
              <a:pathLst>
                <a:path w="2003" h="1172" extrusionOk="0">
                  <a:moveTo>
                    <a:pt x="1324" y="0"/>
                  </a:moveTo>
                  <a:cubicBezTo>
                    <a:pt x="1196" y="0"/>
                    <a:pt x="1053" y="17"/>
                    <a:pt x="901" y="53"/>
                  </a:cubicBezTo>
                  <a:cubicBezTo>
                    <a:pt x="368" y="186"/>
                    <a:pt x="1" y="553"/>
                    <a:pt x="1" y="820"/>
                  </a:cubicBezTo>
                  <a:cubicBezTo>
                    <a:pt x="25" y="1041"/>
                    <a:pt x="286" y="1172"/>
                    <a:pt x="634" y="1172"/>
                  </a:cubicBezTo>
                  <a:cubicBezTo>
                    <a:pt x="759" y="1172"/>
                    <a:pt x="895" y="1155"/>
                    <a:pt x="1035" y="1120"/>
                  </a:cubicBezTo>
                  <a:cubicBezTo>
                    <a:pt x="1569" y="987"/>
                    <a:pt x="2002" y="620"/>
                    <a:pt x="1969" y="320"/>
                  </a:cubicBezTo>
                  <a:cubicBezTo>
                    <a:pt x="1920" y="124"/>
                    <a:pt x="1675" y="0"/>
                    <a:pt x="1324"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32"/>
            <p:cNvSpPr/>
            <p:nvPr/>
          </p:nvSpPr>
          <p:spPr>
            <a:xfrm>
              <a:off x="4009775" y="2373500"/>
              <a:ext cx="316900" cy="291900"/>
            </a:xfrm>
            <a:custGeom>
              <a:avLst/>
              <a:gdLst/>
              <a:ahLst/>
              <a:cxnLst/>
              <a:rect l="l" t="t" r="r" b="b"/>
              <a:pathLst>
                <a:path w="12676" h="11676" fill="none" extrusionOk="0">
                  <a:moveTo>
                    <a:pt x="0" y="11675"/>
                  </a:moveTo>
                  <a:cubicBezTo>
                    <a:pt x="3836" y="5404"/>
                    <a:pt x="7672" y="2502"/>
                    <a:pt x="12676"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32"/>
            <p:cNvSpPr/>
            <p:nvPr/>
          </p:nvSpPr>
          <p:spPr>
            <a:xfrm>
              <a:off x="4316650" y="2348575"/>
              <a:ext cx="34225" cy="48200"/>
            </a:xfrm>
            <a:custGeom>
              <a:avLst/>
              <a:gdLst/>
              <a:ahLst/>
              <a:cxnLst/>
              <a:rect l="l" t="t" r="r" b="b"/>
              <a:pathLst>
                <a:path w="1369" h="1928" extrusionOk="0">
                  <a:moveTo>
                    <a:pt x="460" y="1"/>
                  </a:moveTo>
                  <a:cubicBezTo>
                    <a:pt x="417" y="1"/>
                    <a:pt x="374" y="10"/>
                    <a:pt x="334" y="30"/>
                  </a:cubicBezTo>
                  <a:cubicBezTo>
                    <a:pt x="67" y="164"/>
                    <a:pt x="1" y="664"/>
                    <a:pt x="167" y="1198"/>
                  </a:cubicBezTo>
                  <a:cubicBezTo>
                    <a:pt x="338" y="1623"/>
                    <a:pt x="604" y="1928"/>
                    <a:pt x="865" y="1928"/>
                  </a:cubicBezTo>
                  <a:cubicBezTo>
                    <a:pt x="911" y="1928"/>
                    <a:pt x="956" y="1918"/>
                    <a:pt x="1001" y="1898"/>
                  </a:cubicBezTo>
                  <a:cubicBezTo>
                    <a:pt x="1302" y="1798"/>
                    <a:pt x="1368" y="1231"/>
                    <a:pt x="1168" y="731"/>
                  </a:cubicBezTo>
                  <a:cubicBezTo>
                    <a:pt x="998" y="305"/>
                    <a:pt x="707" y="1"/>
                    <a:pt x="460"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32"/>
            <p:cNvSpPr/>
            <p:nvPr/>
          </p:nvSpPr>
          <p:spPr>
            <a:xfrm>
              <a:off x="3953050" y="2225900"/>
              <a:ext cx="184325" cy="397800"/>
            </a:xfrm>
            <a:custGeom>
              <a:avLst/>
              <a:gdLst/>
              <a:ahLst/>
              <a:cxnLst/>
              <a:rect l="l" t="t" r="r" b="b"/>
              <a:pathLst>
                <a:path w="7373" h="15912" fill="none" extrusionOk="0">
                  <a:moveTo>
                    <a:pt x="1" y="15912"/>
                  </a:moveTo>
                  <a:cubicBezTo>
                    <a:pt x="5572" y="11475"/>
                    <a:pt x="6772" y="6905"/>
                    <a:pt x="7373"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32"/>
            <p:cNvSpPr/>
            <p:nvPr/>
          </p:nvSpPr>
          <p:spPr>
            <a:xfrm>
              <a:off x="4111500" y="2203375"/>
              <a:ext cx="49225" cy="28375"/>
            </a:xfrm>
            <a:custGeom>
              <a:avLst/>
              <a:gdLst/>
              <a:ahLst/>
              <a:cxnLst/>
              <a:rect l="l" t="t" r="r" b="b"/>
              <a:pathLst>
                <a:path w="1969" h="1135" extrusionOk="0">
                  <a:moveTo>
                    <a:pt x="1068" y="1"/>
                  </a:moveTo>
                  <a:cubicBezTo>
                    <a:pt x="568" y="34"/>
                    <a:pt x="68" y="267"/>
                    <a:pt x="34" y="534"/>
                  </a:cubicBezTo>
                  <a:cubicBezTo>
                    <a:pt x="1" y="835"/>
                    <a:pt x="401" y="1135"/>
                    <a:pt x="901" y="1135"/>
                  </a:cubicBezTo>
                  <a:cubicBezTo>
                    <a:pt x="1435" y="1135"/>
                    <a:pt x="1902" y="901"/>
                    <a:pt x="1936" y="568"/>
                  </a:cubicBezTo>
                  <a:cubicBezTo>
                    <a:pt x="1969" y="301"/>
                    <a:pt x="1569" y="1"/>
                    <a:pt x="106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32"/>
            <p:cNvSpPr/>
            <p:nvPr/>
          </p:nvSpPr>
          <p:spPr>
            <a:xfrm>
              <a:off x="3943050" y="2514700"/>
              <a:ext cx="427000" cy="255050"/>
            </a:xfrm>
            <a:custGeom>
              <a:avLst/>
              <a:gdLst/>
              <a:ahLst/>
              <a:cxnLst/>
              <a:rect l="l" t="t" r="r" b="b"/>
              <a:pathLst>
                <a:path w="17080" h="10202" extrusionOk="0">
                  <a:moveTo>
                    <a:pt x="14869" y="1"/>
                  </a:moveTo>
                  <a:cubicBezTo>
                    <a:pt x="10466" y="1"/>
                    <a:pt x="6766" y="1789"/>
                    <a:pt x="5505" y="2592"/>
                  </a:cubicBezTo>
                  <a:cubicBezTo>
                    <a:pt x="5471" y="2592"/>
                    <a:pt x="5471" y="2625"/>
                    <a:pt x="5438" y="2625"/>
                  </a:cubicBezTo>
                  <a:lnTo>
                    <a:pt x="5405" y="2692"/>
                  </a:lnTo>
                  <a:cubicBezTo>
                    <a:pt x="5238" y="2758"/>
                    <a:pt x="5104" y="2892"/>
                    <a:pt x="4971" y="2959"/>
                  </a:cubicBezTo>
                  <a:cubicBezTo>
                    <a:pt x="4837" y="3059"/>
                    <a:pt x="4671" y="3192"/>
                    <a:pt x="4571" y="3259"/>
                  </a:cubicBezTo>
                  <a:cubicBezTo>
                    <a:pt x="4270" y="3526"/>
                    <a:pt x="4004" y="3726"/>
                    <a:pt x="3737" y="3959"/>
                  </a:cubicBezTo>
                  <a:cubicBezTo>
                    <a:pt x="3403" y="4260"/>
                    <a:pt x="3003" y="4593"/>
                    <a:pt x="2669" y="4960"/>
                  </a:cubicBezTo>
                  <a:cubicBezTo>
                    <a:pt x="1635" y="6061"/>
                    <a:pt x="735" y="7295"/>
                    <a:pt x="1" y="8629"/>
                  </a:cubicBezTo>
                  <a:lnTo>
                    <a:pt x="401" y="8896"/>
                  </a:lnTo>
                  <a:cubicBezTo>
                    <a:pt x="634" y="9063"/>
                    <a:pt x="935" y="9230"/>
                    <a:pt x="1235" y="9397"/>
                  </a:cubicBezTo>
                  <a:cubicBezTo>
                    <a:pt x="1302" y="9430"/>
                    <a:pt x="1435" y="9463"/>
                    <a:pt x="1502" y="9530"/>
                  </a:cubicBezTo>
                  <a:lnTo>
                    <a:pt x="1568" y="9530"/>
                  </a:lnTo>
                  <a:cubicBezTo>
                    <a:pt x="1635" y="9563"/>
                    <a:pt x="1769" y="9597"/>
                    <a:pt x="1835" y="9630"/>
                  </a:cubicBezTo>
                  <a:cubicBezTo>
                    <a:pt x="1935" y="9697"/>
                    <a:pt x="2069" y="9730"/>
                    <a:pt x="2136" y="9763"/>
                  </a:cubicBezTo>
                  <a:cubicBezTo>
                    <a:pt x="2236" y="9830"/>
                    <a:pt x="2336" y="9864"/>
                    <a:pt x="2436" y="9897"/>
                  </a:cubicBezTo>
                  <a:cubicBezTo>
                    <a:pt x="2636" y="9930"/>
                    <a:pt x="2903" y="10030"/>
                    <a:pt x="3103" y="10064"/>
                  </a:cubicBezTo>
                  <a:cubicBezTo>
                    <a:pt x="3170" y="10064"/>
                    <a:pt x="3270" y="10097"/>
                    <a:pt x="3336" y="10097"/>
                  </a:cubicBezTo>
                  <a:cubicBezTo>
                    <a:pt x="3692" y="10164"/>
                    <a:pt x="4056" y="10201"/>
                    <a:pt x="4416" y="10201"/>
                  </a:cubicBezTo>
                  <a:cubicBezTo>
                    <a:pt x="5306" y="10201"/>
                    <a:pt x="6174" y="9976"/>
                    <a:pt x="6839" y="9430"/>
                  </a:cubicBezTo>
                  <a:cubicBezTo>
                    <a:pt x="7273" y="9096"/>
                    <a:pt x="7639" y="8729"/>
                    <a:pt x="7973" y="8329"/>
                  </a:cubicBezTo>
                  <a:cubicBezTo>
                    <a:pt x="8006" y="8229"/>
                    <a:pt x="8073" y="8196"/>
                    <a:pt x="8106" y="8162"/>
                  </a:cubicBezTo>
                  <a:cubicBezTo>
                    <a:pt x="9107" y="6861"/>
                    <a:pt x="9841" y="5360"/>
                    <a:pt x="11009" y="4193"/>
                  </a:cubicBezTo>
                  <a:cubicBezTo>
                    <a:pt x="12776" y="2492"/>
                    <a:pt x="14945" y="1257"/>
                    <a:pt x="17080" y="157"/>
                  </a:cubicBezTo>
                  <a:cubicBezTo>
                    <a:pt x="16329" y="49"/>
                    <a:pt x="15590" y="1"/>
                    <a:pt x="14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32"/>
            <p:cNvSpPr/>
            <p:nvPr/>
          </p:nvSpPr>
          <p:spPr>
            <a:xfrm>
              <a:off x="3880500" y="2301775"/>
              <a:ext cx="265225" cy="467975"/>
            </a:xfrm>
            <a:custGeom>
              <a:avLst/>
              <a:gdLst/>
              <a:ahLst/>
              <a:cxnLst/>
              <a:rect l="l" t="t" r="r" b="b"/>
              <a:pathLst>
                <a:path w="10609" h="18719" extrusionOk="0">
                  <a:moveTo>
                    <a:pt x="4171" y="1"/>
                  </a:moveTo>
                  <a:cubicBezTo>
                    <a:pt x="4137" y="234"/>
                    <a:pt x="4137" y="434"/>
                    <a:pt x="4137" y="601"/>
                  </a:cubicBezTo>
                  <a:lnTo>
                    <a:pt x="4137" y="768"/>
                  </a:lnTo>
                  <a:cubicBezTo>
                    <a:pt x="4104" y="1001"/>
                    <a:pt x="4104" y="1202"/>
                    <a:pt x="4037" y="1368"/>
                  </a:cubicBezTo>
                  <a:cubicBezTo>
                    <a:pt x="4037" y="1535"/>
                    <a:pt x="4037" y="1635"/>
                    <a:pt x="4004" y="1769"/>
                  </a:cubicBezTo>
                  <a:cubicBezTo>
                    <a:pt x="3870" y="2603"/>
                    <a:pt x="3704" y="3403"/>
                    <a:pt x="3470" y="4204"/>
                  </a:cubicBezTo>
                  <a:cubicBezTo>
                    <a:pt x="3270" y="4771"/>
                    <a:pt x="3036" y="5338"/>
                    <a:pt x="2836" y="5905"/>
                  </a:cubicBezTo>
                  <a:cubicBezTo>
                    <a:pt x="2736" y="6272"/>
                    <a:pt x="2569" y="6672"/>
                    <a:pt x="2403" y="7039"/>
                  </a:cubicBezTo>
                  <a:cubicBezTo>
                    <a:pt x="2136" y="7573"/>
                    <a:pt x="1902" y="8140"/>
                    <a:pt x="1635" y="8707"/>
                  </a:cubicBezTo>
                  <a:cubicBezTo>
                    <a:pt x="835" y="10508"/>
                    <a:pt x="1" y="12410"/>
                    <a:pt x="601" y="14411"/>
                  </a:cubicBezTo>
                  <a:lnTo>
                    <a:pt x="735" y="14778"/>
                  </a:lnTo>
                  <a:cubicBezTo>
                    <a:pt x="801" y="14911"/>
                    <a:pt x="835" y="14978"/>
                    <a:pt x="902" y="15112"/>
                  </a:cubicBezTo>
                  <a:cubicBezTo>
                    <a:pt x="968" y="15212"/>
                    <a:pt x="1002" y="15312"/>
                    <a:pt x="1068" y="15412"/>
                  </a:cubicBezTo>
                  <a:cubicBezTo>
                    <a:pt x="1068" y="15445"/>
                    <a:pt x="1102" y="15445"/>
                    <a:pt x="1102" y="15478"/>
                  </a:cubicBezTo>
                  <a:cubicBezTo>
                    <a:pt x="1135" y="15579"/>
                    <a:pt x="1168" y="15712"/>
                    <a:pt x="1268" y="15779"/>
                  </a:cubicBezTo>
                  <a:cubicBezTo>
                    <a:pt x="1302" y="15879"/>
                    <a:pt x="1402" y="15945"/>
                    <a:pt x="1435" y="16046"/>
                  </a:cubicBezTo>
                  <a:cubicBezTo>
                    <a:pt x="1502" y="16112"/>
                    <a:pt x="1569" y="16212"/>
                    <a:pt x="1635" y="16279"/>
                  </a:cubicBezTo>
                  <a:lnTo>
                    <a:pt x="1669" y="16346"/>
                  </a:lnTo>
                  <a:cubicBezTo>
                    <a:pt x="1802" y="16446"/>
                    <a:pt x="1936" y="16613"/>
                    <a:pt x="2102" y="16746"/>
                  </a:cubicBezTo>
                  <a:cubicBezTo>
                    <a:pt x="2236" y="16879"/>
                    <a:pt x="2403" y="16980"/>
                    <a:pt x="2569" y="17113"/>
                  </a:cubicBezTo>
                  <a:lnTo>
                    <a:pt x="2636" y="17213"/>
                  </a:lnTo>
                  <a:cubicBezTo>
                    <a:pt x="2736" y="17280"/>
                    <a:pt x="2803" y="17313"/>
                    <a:pt x="2903" y="17413"/>
                  </a:cubicBezTo>
                  <a:cubicBezTo>
                    <a:pt x="3136" y="17580"/>
                    <a:pt x="3437" y="17747"/>
                    <a:pt x="3737" y="17914"/>
                  </a:cubicBezTo>
                  <a:cubicBezTo>
                    <a:pt x="3804" y="17947"/>
                    <a:pt x="3937" y="17980"/>
                    <a:pt x="4004" y="18047"/>
                  </a:cubicBezTo>
                  <a:lnTo>
                    <a:pt x="4070" y="18047"/>
                  </a:lnTo>
                  <a:cubicBezTo>
                    <a:pt x="4137" y="18080"/>
                    <a:pt x="4271" y="18114"/>
                    <a:pt x="4337" y="18147"/>
                  </a:cubicBezTo>
                  <a:cubicBezTo>
                    <a:pt x="4437" y="18214"/>
                    <a:pt x="4571" y="18247"/>
                    <a:pt x="4638" y="18280"/>
                  </a:cubicBezTo>
                  <a:cubicBezTo>
                    <a:pt x="4738" y="18347"/>
                    <a:pt x="4838" y="18381"/>
                    <a:pt x="4938" y="18414"/>
                  </a:cubicBezTo>
                  <a:cubicBezTo>
                    <a:pt x="5138" y="18447"/>
                    <a:pt x="5405" y="18547"/>
                    <a:pt x="5605" y="18581"/>
                  </a:cubicBezTo>
                  <a:cubicBezTo>
                    <a:pt x="5672" y="18581"/>
                    <a:pt x="5772" y="18614"/>
                    <a:pt x="5838" y="18614"/>
                  </a:cubicBezTo>
                  <a:cubicBezTo>
                    <a:pt x="6194" y="18681"/>
                    <a:pt x="6558" y="18718"/>
                    <a:pt x="6918" y="18718"/>
                  </a:cubicBezTo>
                  <a:cubicBezTo>
                    <a:pt x="7808" y="18718"/>
                    <a:pt x="8676" y="18493"/>
                    <a:pt x="9341" y="17947"/>
                  </a:cubicBezTo>
                  <a:cubicBezTo>
                    <a:pt x="9775" y="17613"/>
                    <a:pt x="10141" y="17246"/>
                    <a:pt x="10475" y="16846"/>
                  </a:cubicBezTo>
                  <a:cubicBezTo>
                    <a:pt x="10508" y="16746"/>
                    <a:pt x="10575" y="16713"/>
                    <a:pt x="10608" y="16679"/>
                  </a:cubicBezTo>
                  <a:cubicBezTo>
                    <a:pt x="10575" y="15545"/>
                    <a:pt x="10075" y="14511"/>
                    <a:pt x="9541" y="13444"/>
                  </a:cubicBezTo>
                  <a:cubicBezTo>
                    <a:pt x="9107" y="12710"/>
                    <a:pt x="8540" y="11909"/>
                    <a:pt x="8173" y="11075"/>
                  </a:cubicBezTo>
                  <a:cubicBezTo>
                    <a:pt x="8140" y="11042"/>
                    <a:pt x="8140" y="11042"/>
                    <a:pt x="8140" y="11009"/>
                  </a:cubicBezTo>
                  <a:lnTo>
                    <a:pt x="8140" y="10942"/>
                  </a:lnTo>
                  <a:cubicBezTo>
                    <a:pt x="8107" y="10875"/>
                    <a:pt x="8040" y="10742"/>
                    <a:pt x="8007" y="10608"/>
                  </a:cubicBezTo>
                  <a:cubicBezTo>
                    <a:pt x="7973" y="10508"/>
                    <a:pt x="7940" y="10375"/>
                    <a:pt x="7873" y="10208"/>
                  </a:cubicBezTo>
                  <a:cubicBezTo>
                    <a:pt x="7873" y="10175"/>
                    <a:pt x="7840" y="10075"/>
                    <a:pt x="7840" y="10008"/>
                  </a:cubicBezTo>
                  <a:cubicBezTo>
                    <a:pt x="7806" y="9708"/>
                    <a:pt x="7773" y="9441"/>
                    <a:pt x="7773" y="9174"/>
                  </a:cubicBezTo>
                  <a:cubicBezTo>
                    <a:pt x="7706" y="8640"/>
                    <a:pt x="7706" y="8140"/>
                    <a:pt x="7706" y="7673"/>
                  </a:cubicBezTo>
                  <a:cubicBezTo>
                    <a:pt x="7673" y="6706"/>
                    <a:pt x="7640" y="5705"/>
                    <a:pt x="7306" y="4771"/>
                  </a:cubicBezTo>
                  <a:cubicBezTo>
                    <a:pt x="7206" y="4537"/>
                    <a:pt x="7106" y="4237"/>
                    <a:pt x="6939" y="4004"/>
                  </a:cubicBezTo>
                  <a:cubicBezTo>
                    <a:pt x="6506" y="3336"/>
                    <a:pt x="5938" y="2769"/>
                    <a:pt x="5438" y="2202"/>
                  </a:cubicBezTo>
                  <a:cubicBezTo>
                    <a:pt x="4838" y="1535"/>
                    <a:pt x="4304" y="768"/>
                    <a:pt x="4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32"/>
            <p:cNvSpPr/>
            <p:nvPr/>
          </p:nvSpPr>
          <p:spPr>
            <a:xfrm>
              <a:off x="3387650" y="2867400"/>
              <a:ext cx="483700" cy="475550"/>
            </a:xfrm>
            <a:custGeom>
              <a:avLst/>
              <a:gdLst/>
              <a:ahLst/>
              <a:cxnLst/>
              <a:rect l="l" t="t" r="r" b="b"/>
              <a:pathLst>
                <a:path w="19348" h="19022" extrusionOk="0">
                  <a:moveTo>
                    <a:pt x="11996" y="0"/>
                  </a:moveTo>
                  <a:cubicBezTo>
                    <a:pt x="11837" y="0"/>
                    <a:pt x="11684" y="45"/>
                    <a:pt x="11542" y="125"/>
                  </a:cubicBezTo>
                  <a:cubicBezTo>
                    <a:pt x="11342" y="259"/>
                    <a:pt x="11175" y="426"/>
                    <a:pt x="11009" y="626"/>
                  </a:cubicBezTo>
                  <a:cubicBezTo>
                    <a:pt x="10442" y="1426"/>
                    <a:pt x="10141" y="2394"/>
                    <a:pt x="10108" y="3394"/>
                  </a:cubicBezTo>
                  <a:lnTo>
                    <a:pt x="10108" y="3728"/>
                  </a:lnTo>
                  <a:cubicBezTo>
                    <a:pt x="9674" y="3428"/>
                    <a:pt x="9274" y="3161"/>
                    <a:pt x="8807" y="2994"/>
                  </a:cubicBezTo>
                  <a:cubicBezTo>
                    <a:pt x="8507" y="2927"/>
                    <a:pt x="8273" y="2827"/>
                    <a:pt x="7973" y="2827"/>
                  </a:cubicBezTo>
                  <a:cubicBezTo>
                    <a:pt x="7540" y="2827"/>
                    <a:pt x="7173" y="2927"/>
                    <a:pt x="6872" y="3161"/>
                  </a:cubicBezTo>
                  <a:cubicBezTo>
                    <a:pt x="6439" y="3595"/>
                    <a:pt x="6305" y="4328"/>
                    <a:pt x="6472" y="5062"/>
                  </a:cubicBezTo>
                  <a:cubicBezTo>
                    <a:pt x="6505" y="5396"/>
                    <a:pt x="6639" y="5729"/>
                    <a:pt x="6806" y="6063"/>
                  </a:cubicBezTo>
                  <a:cubicBezTo>
                    <a:pt x="6972" y="6397"/>
                    <a:pt x="7173" y="6730"/>
                    <a:pt x="7373" y="7064"/>
                  </a:cubicBezTo>
                  <a:cubicBezTo>
                    <a:pt x="6672" y="6730"/>
                    <a:pt x="5938" y="6397"/>
                    <a:pt x="5171" y="6296"/>
                  </a:cubicBezTo>
                  <a:cubicBezTo>
                    <a:pt x="5021" y="6280"/>
                    <a:pt x="4879" y="6271"/>
                    <a:pt x="4742" y="6271"/>
                  </a:cubicBezTo>
                  <a:cubicBezTo>
                    <a:pt x="4604" y="6271"/>
                    <a:pt x="4471" y="6280"/>
                    <a:pt x="4337" y="6296"/>
                  </a:cubicBezTo>
                  <a:cubicBezTo>
                    <a:pt x="3870" y="6330"/>
                    <a:pt x="3470" y="6497"/>
                    <a:pt x="3203" y="6797"/>
                  </a:cubicBezTo>
                  <a:cubicBezTo>
                    <a:pt x="3036" y="6964"/>
                    <a:pt x="2970" y="7164"/>
                    <a:pt x="2936" y="7431"/>
                  </a:cubicBezTo>
                  <a:cubicBezTo>
                    <a:pt x="2870" y="7764"/>
                    <a:pt x="2970" y="8164"/>
                    <a:pt x="3136" y="8565"/>
                  </a:cubicBezTo>
                  <a:cubicBezTo>
                    <a:pt x="3203" y="8765"/>
                    <a:pt x="3337" y="8932"/>
                    <a:pt x="3470" y="9098"/>
                  </a:cubicBezTo>
                  <a:lnTo>
                    <a:pt x="3970" y="9732"/>
                  </a:lnTo>
                  <a:cubicBezTo>
                    <a:pt x="2803" y="9732"/>
                    <a:pt x="1635" y="10066"/>
                    <a:pt x="701" y="10733"/>
                  </a:cubicBezTo>
                  <a:cubicBezTo>
                    <a:pt x="501" y="10833"/>
                    <a:pt x="301" y="11000"/>
                    <a:pt x="168" y="11233"/>
                  </a:cubicBezTo>
                  <a:cubicBezTo>
                    <a:pt x="34" y="11433"/>
                    <a:pt x="1" y="11734"/>
                    <a:pt x="134" y="11934"/>
                  </a:cubicBezTo>
                  <a:cubicBezTo>
                    <a:pt x="301" y="12267"/>
                    <a:pt x="701" y="12401"/>
                    <a:pt x="1102" y="12501"/>
                  </a:cubicBezTo>
                  <a:lnTo>
                    <a:pt x="1135" y="12501"/>
                  </a:lnTo>
                  <a:cubicBezTo>
                    <a:pt x="1368" y="12568"/>
                    <a:pt x="1669" y="12634"/>
                    <a:pt x="1936" y="12734"/>
                  </a:cubicBezTo>
                  <a:cubicBezTo>
                    <a:pt x="3804" y="13268"/>
                    <a:pt x="5672" y="13835"/>
                    <a:pt x="7339" y="14903"/>
                  </a:cubicBezTo>
                  <a:cubicBezTo>
                    <a:pt x="8640" y="15670"/>
                    <a:pt x="9608" y="16904"/>
                    <a:pt x="10775" y="17805"/>
                  </a:cubicBezTo>
                  <a:lnTo>
                    <a:pt x="10875" y="17938"/>
                  </a:lnTo>
                  <a:cubicBezTo>
                    <a:pt x="11276" y="18238"/>
                    <a:pt x="11676" y="18505"/>
                    <a:pt x="12143" y="18739"/>
                  </a:cubicBezTo>
                  <a:cubicBezTo>
                    <a:pt x="12579" y="18934"/>
                    <a:pt x="13042" y="19021"/>
                    <a:pt x="13517" y="19021"/>
                  </a:cubicBezTo>
                  <a:cubicBezTo>
                    <a:pt x="14096" y="19021"/>
                    <a:pt x="14692" y="18892"/>
                    <a:pt x="15278" y="18672"/>
                  </a:cubicBezTo>
                  <a:cubicBezTo>
                    <a:pt x="15378" y="18639"/>
                    <a:pt x="15512" y="18605"/>
                    <a:pt x="15612" y="18572"/>
                  </a:cubicBezTo>
                  <a:cubicBezTo>
                    <a:pt x="15812" y="18472"/>
                    <a:pt x="15979" y="18405"/>
                    <a:pt x="16179" y="18272"/>
                  </a:cubicBezTo>
                  <a:cubicBezTo>
                    <a:pt x="16513" y="18072"/>
                    <a:pt x="16880" y="17805"/>
                    <a:pt x="17213" y="17504"/>
                  </a:cubicBezTo>
                  <a:cubicBezTo>
                    <a:pt x="17313" y="17471"/>
                    <a:pt x="17347" y="17438"/>
                    <a:pt x="17380" y="17404"/>
                  </a:cubicBezTo>
                  <a:lnTo>
                    <a:pt x="17613" y="17171"/>
                  </a:lnTo>
                  <a:cubicBezTo>
                    <a:pt x="17780" y="17004"/>
                    <a:pt x="17880" y="16904"/>
                    <a:pt x="18014" y="16737"/>
                  </a:cubicBezTo>
                  <a:lnTo>
                    <a:pt x="18114" y="16637"/>
                  </a:lnTo>
                  <a:cubicBezTo>
                    <a:pt x="18147" y="16570"/>
                    <a:pt x="18214" y="16470"/>
                    <a:pt x="18281" y="16404"/>
                  </a:cubicBezTo>
                  <a:cubicBezTo>
                    <a:pt x="18381" y="16170"/>
                    <a:pt x="18547" y="15970"/>
                    <a:pt x="18681" y="15737"/>
                  </a:cubicBezTo>
                  <a:lnTo>
                    <a:pt x="18681" y="15670"/>
                  </a:lnTo>
                  <a:cubicBezTo>
                    <a:pt x="18714" y="15570"/>
                    <a:pt x="18781" y="15470"/>
                    <a:pt x="18814" y="15403"/>
                  </a:cubicBezTo>
                  <a:lnTo>
                    <a:pt x="18948" y="15136"/>
                  </a:lnTo>
                  <a:cubicBezTo>
                    <a:pt x="18981" y="14936"/>
                    <a:pt x="19048" y="14769"/>
                    <a:pt x="19114" y="14569"/>
                  </a:cubicBezTo>
                  <a:cubicBezTo>
                    <a:pt x="19114" y="14469"/>
                    <a:pt x="19148" y="14436"/>
                    <a:pt x="19148" y="14336"/>
                  </a:cubicBezTo>
                  <a:cubicBezTo>
                    <a:pt x="19148" y="14269"/>
                    <a:pt x="19181" y="14169"/>
                    <a:pt x="19181" y="14069"/>
                  </a:cubicBezTo>
                  <a:cubicBezTo>
                    <a:pt x="19215" y="13969"/>
                    <a:pt x="19215" y="13835"/>
                    <a:pt x="19215" y="13768"/>
                  </a:cubicBezTo>
                  <a:cubicBezTo>
                    <a:pt x="19348" y="11834"/>
                    <a:pt x="18214" y="10299"/>
                    <a:pt x="17280" y="8898"/>
                  </a:cubicBezTo>
                  <a:cubicBezTo>
                    <a:pt x="16379" y="7664"/>
                    <a:pt x="15479" y="6497"/>
                    <a:pt x="14711" y="5229"/>
                  </a:cubicBezTo>
                  <a:cubicBezTo>
                    <a:pt x="14511" y="4895"/>
                    <a:pt x="14344" y="4562"/>
                    <a:pt x="14178" y="4162"/>
                  </a:cubicBezTo>
                  <a:cubicBezTo>
                    <a:pt x="14011" y="3828"/>
                    <a:pt x="13844" y="3461"/>
                    <a:pt x="13711" y="3094"/>
                  </a:cubicBezTo>
                  <a:lnTo>
                    <a:pt x="13477" y="2327"/>
                  </a:lnTo>
                  <a:cubicBezTo>
                    <a:pt x="13444" y="2160"/>
                    <a:pt x="13344" y="1927"/>
                    <a:pt x="13310" y="1660"/>
                  </a:cubicBezTo>
                  <a:cubicBezTo>
                    <a:pt x="13144" y="993"/>
                    <a:pt x="12877" y="259"/>
                    <a:pt x="12310" y="59"/>
                  </a:cubicBezTo>
                  <a:cubicBezTo>
                    <a:pt x="12204" y="19"/>
                    <a:pt x="12099" y="0"/>
                    <a:pt x="11996"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32"/>
            <p:cNvSpPr/>
            <p:nvPr/>
          </p:nvSpPr>
          <p:spPr>
            <a:xfrm>
              <a:off x="3321775" y="2973100"/>
              <a:ext cx="443675" cy="265200"/>
            </a:xfrm>
            <a:custGeom>
              <a:avLst/>
              <a:gdLst/>
              <a:ahLst/>
              <a:cxnLst/>
              <a:rect l="l" t="t" r="r" b="b"/>
              <a:pathLst>
                <a:path w="17747" h="10608" fill="none" extrusionOk="0">
                  <a:moveTo>
                    <a:pt x="17747" y="10608"/>
                  </a:moveTo>
                  <a:cubicBezTo>
                    <a:pt x="13844" y="5337"/>
                    <a:pt x="6172" y="534"/>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32"/>
            <p:cNvSpPr/>
            <p:nvPr/>
          </p:nvSpPr>
          <p:spPr>
            <a:xfrm>
              <a:off x="3404325" y="2923900"/>
              <a:ext cx="371975" cy="310250"/>
            </a:xfrm>
            <a:custGeom>
              <a:avLst/>
              <a:gdLst/>
              <a:ahLst/>
              <a:cxnLst/>
              <a:rect l="l" t="t" r="r" b="b"/>
              <a:pathLst>
                <a:path w="14879" h="12410" fill="none" extrusionOk="0">
                  <a:moveTo>
                    <a:pt x="14878" y="12409"/>
                  </a:moveTo>
                  <a:cubicBezTo>
                    <a:pt x="8640" y="5071"/>
                    <a:pt x="3637" y="1735"/>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32"/>
            <p:cNvSpPr/>
            <p:nvPr/>
          </p:nvSpPr>
          <p:spPr>
            <a:xfrm>
              <a:off x="3382650" y="2901275"/>
              <a:ext cx="32550" cy="41925"/>
            </a:xfrm>
            <a:custGeom>
              <a:avLst/>
              <a:gdLst/>
              <a:ahLst/>
              <a:cxnLst/>
              <a:rect l="l" t="t" r="r" b="b"/>
              <a:pathLst>
                <a:path w="1302" h="1677" extrusionOk="0">
                  <a:moveTo>
                    <a:pt x="809" y="1"/>
                  </a:moveTo>
                  <a:cubicBezTo>
                    <a:pt x="570" y="1"/>
                    <a:pt x="303" y="226"/>
                    <a:pt x="167" y="605"/>
                  </a:cubicBezTo>
                  <a:cubicBezTo>
                    <a:pt x="1" y="1039"/>
                    <a:pt x="34" y="1539"/>
                    <a:pt x="268" y="1639"/>
                  </a:cubicBezTo>
                  <a:cubicBezTo>
                    <a:pt x="318" y="1664"/>
                    <a:pt x="372" y="1676"/>
                    <a:pt x="427" y="1676"/>
                  </a:cubicBezTo>
                  <a:cubicBezTo>
                    <a:pt x="665" y="1676"/>
                    <a:pt x="933" y="1451"/>
                    <a:pt x="1068" y="1072"/>
                  </a:cubicBezTo>
                  <a:cubicBezTo>
                    <a:pt x="1302" y="605"/>
                    <a:pt x="1202" y="138"/>
                    <a:pt x="968" y="38"/>
                  </a:cubicBezTo>
                  <a:cubicBezTo>
                    <a:pt x="918" y="13"/>
                    <a:pt x="864"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32"/>
            <p:cNvSpPr/>
            <p:nvPr/>
          </p:nvSpPr>
          <p:spPr>
            <a:xfrm>
              <a:off x="3335125" y="3074000"/>
              <a:ext cx="430325" cy="164300"/>
            </a:xfrm>
            <a:custGeom>
              <a:avLst/>
              <a:gdLst/>
              <a:ahLst/>
              <a:cxnLst/>
              <a:rect l="l" t="t" r="r" b="b"/>
              <a:pathLst>
                <a:path w="17213" h="6572" fill="none" extrusionOk="0">
                  <a:moveTo>
                    <a:pt x="17213" y="6572"/>
                  </a:moveTo>
                  <a:cubicBezTo>
                    <a:pt x="12443" y="2035"/>
                    <a:pt x="6071" y="1"/>
                    <a:pt x="0" y="66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32"/>
            <p:cNvSpPr/>
            <p:nvPr/>
          </p:nvSpPr>
          <p:spPr>
            <a:xfrm>
              <a:off x="3611150" y="2806300"/>
              <a:ext cx="196000" cy="383650"/>
            </a:xfrm>
            <a:custGeom>
              <a:avLst/>
              <a:gdLst/>
              <a:ahLst/>
              <a:cxnLst/>
              <a:rect l="l" t="t" r="r" b="b"/>
              <a:pathLst>
                <a:path w="7840" h="15346" fill="none" extrusionOk="0">
                  <a:moveTo>
                    <a:pt x="7839" y="15345"/>
                  </a:moveTo>
                  <a:cubicBezTo>
                    <a:pt x="2702" y="11176"/>
                    <a:pt x="201" y="6105"/>
                    <a:pt x="1"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32"/>
            <p:cNvSpPr/>
            <p:nvPr/>
          </p:nvSpPr>
          <p:spPr>
            <a:xfrm>
              <a:off x="3587025" y="2786200"/>
              <a:ext cx="49050" cy="24400"/>
            </a:xfrm>
            <a:custGeom>
              <a:avLst/>
              <a:gdLst/>
              <a:ahLst/>
              <a:cxnLst/>
              <a:rect l="l" t="t" r="r" b="b"/>
              <a:pathLst>
                <a:path w="1962" h="976" extrusionOk="0">
                  <a:moveTo>
                    <a:pt x="791" y="1"/>
                  </a:moveTo>
                  <a:cubicBezTo>
                    <a:pt x="342" y="1"/>
                    <a:pt x="1" y="193"/>
                    <a:pt x="32" y="471"/>
                  </a:cubicBezTo>
                  <a:cubicBezTo>
                    <a:pt x="65" y="705"/>
                    <a:pt x="532" y="972"/>
                    <a:pt x="1032" y="972"/>
                  </a:cubicBezTo>
                  <a:cubicBezTo>
                    <a:pt x="1069" y="974"/>
                    <a:pt x="1105" y="975"/>
                    <a:pt x="1140" y="975"/>
                  </a:cubicBezTo>
                  <a:cubicBezTo>
                    <a:pt x="1593" y="975"/>
                    <a:pt x="1961" y="783"/>
                    <a:pt x="1900" y="505"/>
                  </a:cubicBezTo>
                  <a:cubicBezTo>
                    <a:pt x="1866" y="238"/>
                    <a:pt x="1466" y="4"/>
                    <a:pt x="899" y="4"/>
                  </a:cubicBezTo>
                  <a:cubicBezTo>
                    <a:pt x="862" y="2"/>
                    <a:pt x="826"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32"/>
            <p:cNvSpPr/>
            <p:nvPr/>
          </p:nvSpPr>
          <p:spPr>
            <a:xfrm>
              <a:off x="3421850" y="3041475"/>
              <a:ext cx="343600" cy="196825"/>
            </a:xfrm>
            <a:custGeom>
              <a:avLst/>
              <a:gdLst/>
              <a:ahLst/>
              <a:cxnLst/>
              <a:rect l="l" t="t" r="r" b="b"/>
              <a:pathLst>
                <a:path w="13744" h="7873" fill="none" extrusionOk="0">
                  <a:moveTo>
                    <a:pt x="13744" y="7873"/>
                  </a:moveTo>
                  <a:cubicBezTo>
                    <a:pt x="9007" y="3036"/>
                    <a:pt x="4971" y="1268"/>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32"/>
            <p:cNvSpPr/>
            <p:nvPr/>
          </p:nvSpPr>
          <p:spPr>
            <a:xfrm>
              <a:off x="3402675" y="3020575"/>
              <a:ext cx="25875" cy="45175"/>
            </a:xfrm>
            <a:custGeom>
              <a:avLst/>
              <a:gdLst/>
              <a:ahLst/>
              <a:cxnLst/>
              <a:rect l="l" t="t" r="r" b="b"/>
              <a:pathLst>
                <a:path w="1035" h="1807" extrusionOk="0">
                  <a:moveTo>
                    <a:pt x="526" y="0"/>
                  </a:moveTo>
                  <a:cubicBezTo>
                    <a:pt x="246" y="0"/>
                    <a:pt x="32" y="326"/>
                    <a:pt x="0" y="803"/>
                  </a:cubicBezTo>
                  <a:cubicBezTo>
                    <a:pt x="0" y="1304"/>
                    <a:pt x="167" y="1771"/>
                    <a:pt x="401" y="1804"/>
                  </a:cubicBezTo>
                  <a:cubicBezTo>
                    <a:pt x="414" y="1805"/>
                    <a:pt x="428" y="1806"/>
                    <a:pt x="442" y="1806"/>
                  </a:cubicBezTo>
                  <a:cubicBezTo>
                    <a:pt x="722" y="1806"/>
                    <a:pt x="937" y="1481"/>
                    <a:pt x="1001" y="1003"/>
                  </a:cubicBezTo>
                  <a:cubicBezTo>
                    <a:pt x="1034" y="503"/>
                    <a:pt x="868" y="36"/>
                    <a:pt x="567" y="3"/>
                  </a:cubicBezTo>
                  <a:cubicBezTo>
                    <a:pt x="553" y="1"/>
                    <a:pt x="540" y="0"/>
                    <a:pt x="5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1" name="Google Shape;2701;p32"/>
            <p:cNvSpPr/>
            <p:nvPr/>
          </p:nvSpPr>
          <p:spPr>
            <a:xfrm>
              <a:off x="3561125" y="2871350"/>
              <a:ext cx="246025" cy="318600"/>
            </a:xfrm>
            <a:custGeom>
              <a:avLst/>
              <a:gdLst/>
              <a:ahLst/>
              <a:cxnLst/>
              <a:rect l="l" t="t" r="r" b="b"/>
              <a:pathLst>
                <a:path w="9841" h="12744" fill="none" extrusionOk="0">
                  <a:moveTo>
                    <a:pt x="9840" y="12743"/>
                  </a:moveTo>
                  <a:cubicBezTo>
                    <a:pt x="3903" y="9941"/>
                    <a:pt x="1901" y="6072"/>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2" name="Google Shape;2702;p32"/>
            <p:cNvSpPr/>
            <p:nvPr/>
          </p:nvSpPr>
          <p:spPr>
            <a:xfrm>
              <a:off x="3536925" y="2851550"/>
              <a:ext cx="46725" cy="26625"/>
            </a:xfrm>
            <a:custGeom>
              <a:avLst/>
              <a:gdLst/>
              <a:ahLst/>
              <a:cxnLst/>
              <a:rect l="l" t="t" r="r" b="b"/>
              <a:pathLst>
                <a:path w="1869" h="1065" extrusionOk="0">
                  <a:moveTo>
                    <a:pt x="1165" y="0"/>
                  </a:moveTo>
                  <a:cubicBezTo>
                    <a:pt x="1030" y="0"/>
                    <a:pt x="884" y="19"/>
                    <a:pt x="735" y="59"/>
                  </a:cubicBezTo>
                  <a:cubicBezTo>
                    <a:pt x="301" y="192"/>
                    <a:pt x="1" y="493"/>
                    <a:pt x="67" y="759"/>
                  </a:cubicBezTo>
                  <a:cubicBezTo>
                    <a:pt x="142" y="958"/>
                    <a:pt x="438" y="1064"/>
                    <a:pt x="778" y="1064"/>
                  </a:cubicBezTo>
                  <a:cubicBezTo>
                    <a:pt x="894" y="1064"/>
                    <a:pt x="1016" y="1052"/>
                    <a:pt x="1135" y="1026"/>
                  </a:cubicBezTo>
                  <a:cubicBezTo>
                    <a:pt x="1569" y="893"/>
                    <a:pt x="1869" y="559"/>
                    <a:pt x="1802" y="292"/>
                  </a:cubicBezTo>
                  <a:cubicBezTo>
                    <a:pt x="1732" y="105"/>
                    <a:pt x="1481" y="0"/>
                    <a:pt x="11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32"/>
            <p:cNvSpPr/>
            <p:nvPr/>
          </p:nvSpPr>
          <p:spPr>
            <a:xfrm>
              <a:off x="3415175" y="3155425"/>
              <a:ext cx="423675" cy="187525"/>
            </a:xfrm>
            <a:custGeom>
              <a:avLst/>
              <a:gdLst/>
              <a:ahLst/>
              <a:cxnLst/>
              <a:rect l="l" t="t" r="r" b="b"/>
              <a:pathLst>
                <a:path w="16947" h="7501" extrusionOk="0">
                  <a:moveTo>
                    <a:pt x="5533" y="1"/>
                  </a:moveTo>
                  <a:cubicBezTo>
                    <a:pt x="3824" y="1"/>
                    <a:pt x="1898" y="246"/>
                    <a:pt x="1" y="980"/>
                  </a:cubicBezTo>
                  <a:cubicBezTo>
                    <a:pt x="234" y="1047"/>
                    <a:pt x="534" y="1113"/>
                    <a:pt x="768" y="1213"/>
                  </a:cubicBezTo>
                  <a:cubicBezTo>
                    <a:pt x="2636" y="1747"/>
                    <a:pt x="4537" y="2314"/>
                    <a:pt x="6205" y="3382"/>
                  </a:cubicBezTo>
                  <a:cubicBezTo>
                    <a:pt x="7506" y="4149"/>
                    <a:pt x="8440" y="5383"/>
                    <a:pt x="9607" y="6284"/>
                  </a:cubicBezTo>
                  <a:lnTo>
                    <a:pt x="9741" y="6417"/>
                  </a:lnTo>
                  <a:cubicBezTo>
                    <a:pt x="10108" y="6717"/>
                    <a:pt x="10541" y="6984"/>
                    <a:pt x="10975" y="7218"/>
                  </a:cubicBezTo>
                  <a:cubicBezTo>
                    <a:pt x="11411" y="7413"/>
                    <a:pt x="11881" y="7500"/>
                    <a:pt x="12360" y="7500"/>
                  </a:cubicBezTo>
                  <a:cubicBezTo>
                    <a:pt x="12944" y="7500"/>
                    <a:pt x="13543" y="7371"/>
                    <a:pt x="14111" y="7151"/>
                  </a:cubicBezTo>
                  <a:cubicBezTo>
                    <a:pt x="14244" y="7118"/>
                    <a:pt x="14378" y="7084"/>
                    <a:pt x="14444" y="7051"/>
                  </a:cubicBezTo>
                  <a:cubicBezTo>
                    <a:pt x="14644" y="6951"/>
                    <a:pt x="14845" y="6884"/>
                    <a:pt x="15045" y="6751"/>
                  </a:cubicBezTo>
                  <a:cubicBezTo>
                    <a:pt x="15378" y="6551"/>
                    <a:pt x="15745" y="6284"/>
                    <a:pt x="16079" y="5983"/>
                  </a:cubicBezTo>
                  <a:cubicBezTo>
                    <a:pt x="16179" y="5950"/>
                    <a:pt x="16212" y="5917"/>
                    <a:pt x="16246" y="5883"/>
                  </a:cubicBezTo>
                  <a:lnTo>
                    <a:pt x="16446" y="5650"/>
                  </a:lnTo>
                  <a:cubicBezTo>
                    <a:pt x="16612" y="5483"/>
                    <a:pt x="16746" y="5383"/>
                    <a:pt x="16879" y="5216"/>
                  </a:cubicBezTo>
                  <a:lnTo>
                    <a:pt x="16946" y="5116"/>
                  </a:lnTo>
                  <a:cubicBezTo>
                    <a:pt x="16045" y="4082"/>
                    <a:pt x="14945" y="3115"/>
                    <a:pt x="13877" y="2381"/>
                  </a:cubicBezTo>
                  <a:cubicBezTo>
                    <a:pt x="13477" y="2114"/>
                    <a:pt x="13077" y="1881"/>
                    <a:pt x="12710" y="1647"/>
                  </a:cubicBezTo>
                  <a:cubicBezTo>
                    <a:pt x="12409" y="1547"/>
                    <a:pt x="12109" y="1380"/>
                    <a:pt x="11809" y="1247"/>
                  </a:cubicBezTo>
                  <a:cubicBezTo>
                    <a:pt x="11676" y="1147"/>
                    <a:pt x="11542" y="1080"/>
                    <a:pt x="11375" y="1047"/>
                  </a:cubicBezTo>
                  <a:cubicBezTo>
                    <a:pt x="11242" y="980"/>
                    <a:pt x="11075" y="913"/>
                    <a:pt x="10942" y="880"/>
                  </a:cubicBezTo>
                  <a:cubicBezTo>
                    <a:pt x="10908" y="813"/>
                    <a:pt x="10908" y="813"/>
                    <a:pt x="10875" y="813"/>
                  </a:cubicBezTo>
                  <a:cubicBezTo>
                    <a:pt x="10808" y="813"/>
                    <a:pt x="10808" y="780"/>
                    <a:pt x="10775" y="780"/>
                  </a:cubicBezTo>
                  <a:cubicBezTo>
                    <a:pt x="9917" y="487"/>
                    <a:pt x="7940" y="1"/>
                    <a:pt x="5533" y="1"/>
                  </a:cubicBezTo>
                  <a:close/>
                </a:path>
              </a:pathLst>
            </a:custGeom>
            <a:solidFill>
              <a:srgbClr val="FF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32"/>
            <p:cNvSpPr/>
            <p:nvPr/>
          </p:nvSpPr>
          <p:spPr>
            <a:xfrm>
              <a:off x="3650350" y="2907225"/>
              <a:ext cx="221000" cy="435725"/>
            </a:xfrm>
            <a:custGeom>
              <a:avLst/>
              <a:gdLst/>
              <a:ahLst/>
              <a:cxnLst/>
              <a:rect l="l" t="t" r="r" b="b"/>
              <a:pathLst>
                <a:path w="8840" h="17429" extrusionOk="0">
                  <a:moveTo>
                    <a:pt x="2636" y="0"/>
                  </a:moveTo>
                  <a:lnTo>
                    <a:pt x="2636" y="0"/>
                  </a:lnTo>
                  <a:cubicBezTo>
                    <a:pt x="2669" y="701"/>
                    <a:pt x="2335" y="1501"/>
                    <a:pt x="1968" y="2202"/>
                  </a:cubicBezTo>
                  <a:cubicBezTo>
                    <a:pt x="1635" y="2835"/>
                    <a:pt x="1201" y="3469"/>
                    <a:pt x="1001" y="4136"/>
                  </a:cubicBezTo>
                  <a:cubicBezTo>
                    <a:pt x="934" y="4370"/>
                    <a:pt x="868" y="4670"/>
                    <a:pt x="834" y="4904"/>
                  </a:cubicBezTo>
                  <a:cubicBezTo>
                    <a:pt x="701" y="5838"/>
                    <a:pt x="868" y="6705"/>
                    <a:pt x="1034" y="7572"/>
                  </a:cubicBezTo>
                  <a:cubicBezTo>
                    <a:pt x="1134" y="8006"/>
                    <a:pt x="1201" y="8473"/>
                    <a:pt x="1301" y="8906"/>
                  </a:cubicBezTo>
                  <a:cubicBezTo>
                    <a:pt x="1335" y="9173"/>
                    <a:pt x="1368" y="9407"/>
                    <a:pt x="1368" y="9674"/>
                  </a:cubicBezTo>
                  <a:lnTo>
                    <a:pt x="1368" y="9874"/>
                  </a:lnTo>
                  <a:lnTo>
                    <a:pt x="1368" y="10307"/>
                  </a:lnTo>
                  <a:cubicBezTo>
                    <a:pt x="1368" y="10374"/>
                    <a:pt x="1335" y="10508"/>
                    <a:pt x="1335" y="10641"/>
                  </a:cubicBezTo>
                  <a:lnTo>
                    <a:pt x="1335" y="10674"/>
                  </a:lnTo>
                  <a:lnTo>
                    <a:pt x="1335" y="10741"/>
                  </a:lnTo>
                  <a:cubicBezTo>
                    <a:pt x="1201" y="11575"/>
                    <a:pt x="868" y="12376"/>
                    <a:pt x="601" y="13176"/>
                  </a:cubicBezTo>
                  <a:cubicBezTo>
                    <a:pt x="267" y="14177"/>
                    <a:pt x="0" y="15211"/>
                    <a:pt x="200" y="16212"/>
                  </a:cubicBezTo>
                  <a:lnTo>
                    <a:pt x="334" y="16345"/>
                  </a:lnTo>
                  <a:cubicBezTo>
                    <a:pt x="701" y="16645"/>
                    <a:pt x="1134" y="16912"/>
                    <a:pt x="1601" y="17146"/>
                  </a:cubicBezTo>
                  <a:cubicBezTo>
                    <a:pt x="2022" y="17341"/>
                    <a:pt x="2484" y="17428"/>
                    <a:pt x="2959" y="17428"/>
                  </a:cubicBezTo>
                  <a:cubicBezTo>
                    <a:pt x="3537" y="17428"/>
                    <a:pt x="4136" y="17299"/>
                    <a:pt x="4704" y="17079"/>
                  </a:cubicBezTo>
                  <a:cubicBezTo>
                    <a:pt x="4837" y="17046"/>
                    <a:pt x="4971" y="17012"/>
                    <a:pt x="5037" y="16979"/>
                  </a:cubicBezTo>
                  <a:cubicBezTo>
                    <a:pt x="5271" y="16879"/>
                    <a:pt x="5438" y="16812"/>
                    <a:pt x="5638" y="16679"/>
                  </a:cubicBezTo>
                  <a:cubicBezTo>
                    <a:pt x="5971" y="16479"/>
                    <a:pt x="6338" y="16212"/>
                    <a:pt x="6672" y="15911"/>
                  </a:cubicBezTo>
                  <a:cubicBezTo>
                    <a:pt x="6772" y="15878"/>
                    <a:pt x="6805" y="15845"/>
                    <a:pt x="6839" y="15811"/>
                  </a:cubicBezTo>
                  <a:lnTo>
                    <a:pt x="7039" y="15578"/>
                  </a:lnTo>
                  <a:cubicBezTo>
                    <a:pt x="7205" y="15411"/>
                    <a:pt x="7339" y="15311"/>
                    <a:pt x="7472" y="15144"/>
                  </a:cubicBezTo>
                  <a:cubicBezTo>
                    <a:pt x="7506" y="15078"/>
                    <a:pt x="7539" y="15078"/>
                    <a:pt x="7539" y="15044"/>
                  </a:cubicBezTo>
                  <a:cubicBezTo>
                    <a:pt x="7639" y="14977"/>
                    <a:pt x="7706" y="14877"/>
                    <a:pt x="7773" y="14811"/>
                  </a:cubicBezTo>
                  <a:cubicBezTo>
                    <a:pt x="7873" y="14577"/>
                    <a:pt x="8039" y="14377"/>
                    <a:pt x="8173" y="14144"/>
                  </a:cubicBezTo>
                  <a:lnTo>
                    <a:pt x="8173" y="14077"/>
                  </a:lnTo>
                  <a:cubicBezTo>
                    <a:pt x="8206" y="13977"/>
                    <a:pt x="8273" y="13877"/>
                    <a:pt x="8306" y="13810"/>
                  </a:cubicBezTo>
                  <a:lnTo>
                    <a:pt x="8440" y="13543"/>
                  </a:lnTo>
                  <a:cubicBezTo>
                    <a:pt x="8473" y="13343"/>
                    <a:pt x="8540" y="13176"/>
                    <a:pt x="8606" y="12976"/>
                  </a:cubicBezTo>
                  <a:cubicBezTo>
                    <a:pt x="8606" y="12876"/>
                    <a:pt x="8640" y="12843"/>
                    <a:pt x="8640" y="12743"/>
                  </a:cubicBezTo>
                  <a:cubicBezTo>
                    <a:pt x="8640" y="12676"/>
                    <a:pt x="8673" y="12576"/>
                    <a:pt x="8673" y="12476"/>
                  </a:cubicBezTo>
                  <a:cubicBezTo>
                    <a:pt x="8707" y="12376"/>
                    <a:pt x="8707" y="12242"/>
                    <a:pt x="8707" y="12175"/>
                  </a:cubicBezTo>
                  <a:cubicBezTo>
                    <a:pt x="8840" y="10241"/>
                    <a:pt x="7706" y="8706"/>
                    <a:pt x="6572" y="7205"/>
                  </a:cubicBezTo>
                  <a:cubicBezTo>
                    <a:pt x="5704" y="6004"/>
                    <a:pt x="4804" y="4837"/>
                    <a:pt x="4037" y="3536"/>
                  </a:cubicBezTo>
                  <a:cubicBezTo>
                    <a:pt x="3836" y="3202"/>
                    <a:pt x="3670" y="2869"/>
                    <a:pt x="3503" y="2502"/>
                  </a:cubicBezTo>
                  <a:cubicBezTo>
                    <a:pt x="3336" y="2168"/>
                    <a:pt x="3169" y="1801"/>
                    <a:pt x="3036" y="1401"/>
                  </a:cubicBezTo>
                  <a:lnTo>
                    <a:pt x="2802" y="667"/>
                  </a:lnTo>
                  <a:cubicBezTo>
                    <a:pt x="2769" y="500"/>
                    <a:pt x="2669" y="234"/>
                    <a:pt x="2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705" name="Google Shape;2705;p32"/>
          <p:cNvPicPr preferRelativeResize="0"/>
          <p:nvPr/>
        </p:nvPicPr>
        <p:blipFill>
          <a:blip r:embed="rId2">
            <a:alphaModFix amt="51000"/>
          </a:blip>
          <a:stretch>
            <a:fillRect/>
          </a:stretch>
        </p:blipFill>
        <p:spPr>
          <a:xfrm>
            <a:off x="-854112" y="-534827"/>
            <a:ext cx="2715351" cy="2429151"/>
          </a:xfrm>
          <a:prstGeom prst="rect">
            <a:avLst/>
          </a:prstGeom>
          <a:noFill/>
          <a:ln>
            <a:noFill/>
          </a:ln>
        </p:spPr>
      </p:pic>
      <p:pic>
        <p:nvPicPr>
          <p:cNvPr id="2706" name="Google Shape;2706;p32"/>
          <p:cNvPicPr preferRelativeResize="0"/>
          <p:nvPr/>
        </p:nvPicPr>
        <p:blipFill>
          <a:blip r:embed="rId2">
            <a:alphaModFix amt="51000"/>
          </a:blip>
          <a:stretch>
            <a:fillRect/>
          </a:stretch>
        </p:blipFill>
        <p:spPr>
          <a:xfrm>
            <a:off x="7414563" y="-534827"/>
            <a:ext cx="2715351" cy="2429151"/>
          </a:xfrm>
          <a:prstGeom prst="rect">
            <a:avLst/>
          </a:prstGeom>
          <a:noFill/>
          <a:ln>
            <a:noFill/>
          </a:ln>
        </p:spPr>
      </p:pic>
      <p:pic>
        <p:nvPicPr>
          <p:cNvPr id="2707" name="Google Shape;2707;p32"/>
          <p:cNvPicPr preferRelativeResize="0"/>
          <p:nvPr/>
        </p:nvPicPr>
        <p:blipFill>
          <a:blip r:embed="rId2">
            <a:alphaModFix amt="51000"/>
          </a:blip>
          <a:stretch>
            <a:fillRect/>
          </a:stretch>
        </p:blipFill>
        <p:spPr>
          <a:xfrm>
            <a:off x="7414563" y="3449748"/>
            <a:ext cx="2715351" cy="2429151"/>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1">
  <p:cSld name="CUSTOM_11_1">
    <p:spTree>
      <p:nvGrpSpPr>
        <p:cNvPr id="1" name="Shape 2708"/>
        <p:cNvGrpSpPr/>
        <p:nvPr/>
      </p:nvGrpSpPr>
      <p:grpSpPr>
        <a:xfrm>
          <a:off x="0" y="0"/>
          <a:ext cx="0" cy="0"/>
          <a:chOff x="0" y="0"/>
          <a:chExt cx="0" cy="0"/>
        </a:xfrm>
      </p:grpSpPr>
      <p:grpSp>
        <p:nvGrpSpPr>
          <p:cNvPr id="2709" name="Google Shape;2709;p33"/>
          <p:cNvGrpSpPr/>
          <p:nvPr/>
        </p:nvGrpSpPr>
        <p:grpSpPr>
          <a:xfrm rot="-8949421">
            <a:off x="8546620" y="-1450331"/>
            <a:ext cx="1526877" cy="3332605"/>
            <a:chOff x="7386050" y="661025"/>
            <a:chExt cx="1576975" cy="3441950"/>
          </a:xfrm>
        </p:grpSpPr>
        <p:sp>
          <p:nvSpPr>
            <p:cNvPr id="2710" name="Google Shape;2710;p33"/>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1" name="Google Shape;2711;p33"/>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2" name="Google Shape;2712;p33"/>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3" name="Google Shape;2713;p33"/>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4" name="Google Shape;2714;p33"/>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5" name="Google Shape;2715;p33"/>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6" name="Google Shape;2716;p33"/>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7" name="Google Shape;2717;p33"/>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8" name="Google Shape;2718;p33"/>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9" name="Google Shape;2719;p33"/>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0" name="Google Shape;2720;p33"/>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1" name="Google Shape;2721;p33"/>
          <p:cNvGrpSpPr/>
          <p:nvPr/>
        </p:nvGrpSpPr>
        <p:grpSpPr>
          <a:xfrm flipH="1">
            <a:off x="7897045" y="-2"/>
            <a:ext cx="1322773" cy="1338296"/>
            <a:chOff x="238125" y="470675"/>
            <a:chExt cx="2524375" cy="2554000"/>
          </a:xfrm>
        </p:grpSpPr>
        <p:sp>
          <p:nvSpPr>
            <p:cNvPr id="2722" name="Google Shape;2722;p33"/>
            <p:cNvSpPr/>
            <p:nvPr/>
          </p:nvSpPr>
          <p:spPr>
            <a:xfrm>
              <a:off x="974450" y="470675"/>
              <a:ext cx="974200" cy="1541075"/>
            </a:xfrm>
            <a:custGeom>
              <a:avLst/>
              <a:gdLst/>
              <a:ahLst/>
              <a:cxnLst/>
              <a:rect l="l" t="t" r="r" b="b"/>
              <a:pathLst>
                <a:path w="38968" h="61643" extrusionOk="0">
                  <a:moveTo>
                    <a:pt x="0" y="0"/>
                  </a:moveTo>
                  <a:cubicBezTo>
                    <a:pt x="3040" y="8997"/>
                    <a:pt x="7052" y="17660"/>
                    <a:pt x="11946" y="25806"/>
                  </a:cubicBezTo>
                  <a:cubicBezTo>
                    <a:pt x="32281" y="59211"/>
                    <a:pt x="36962" y="60852"/>
                    <a:pt x="36962" y="60852"/>
                  </a:cubicBezTo>
                  <a:cubicBezTo>
                    <a:pt x="36962" y="60852"/>
                    <a:pt x="38968" y="61642"/>
                    <a:pt x="35411" y="57873"/>
                  </a:cubicBezTo>
                  <a:cubicBezTo>
                    <a:pt x="31825" y="54135"/>
                    <a:pt x="22676" y="40365"/>
                    <a:pt x="12220" y="22645"/>
                  </a:cubicBezTo>
                  <a:cubicBezTo>
                    <a:pt x="8025" y="15411"/>
                    <a:pt x="4499" y="7842"/>
                    <a:pt x="16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3" name="Google Shape;2723;p33"/>
            <p:cNvSpPr/>
            <p:nvPr/>
          </p:nvSpPr>
          <p:spPr>
            <a:xfrm>
              <a:off x="1039800" y="470675"/>
              <a:ext cx="188475" cy="116275"/>
            </a:xfrm>
            <a:custGeom>
              <a:avLst/>
              <a:gdLst/>
              <a:ahLst/>
              <a:cxnLst/>
              <a:rect l="l" t="t" r="r" b="b"/>
              <a:pathLst>
                <a:path w="7539" h="4651" extrusionOk="0">
                  <a:moveTo>
                    <a:pt x="2280" y="0"/>
                  </a:moveTo>
                  <a:cubicBezTo>
                    <a:pt x="1338" y="1429"/>
                    <a:pt x="578" y="3009"/>
                    <a:pt x="0" y="4651"/>
                  </a:cubicBezTo>
                  <a:cubicBezTo>
                    <a:pt x="2766" y="3526"/>
                    <a:pt x="5320" y="1945"/>
                    <a:pt x="75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4" name="Google Shape;2724;p33"/>
            <p:cNvSpPr/>
            <p:nvPr/>
          </p:nvSpPr>
          <p:spPr>
            <a:xfrm>
              <a:off x="1172775" y="742700"/>
              <a:ext cx="1067675" cy="160375"/>
            </a:xfrm>
            <a:custGeom>
              <a:avLst/>
              <a:gdLst/>
              <a:ahLst/>
              <a:cxnLst/>
              <a:rect l="l" t="t" r="r" b="b"/>
              <a:pathLst>
                <a:path w="42707" h="6415" extrusionOk="0">
                  <a:moveTo>
                    <a:pt x="18968" y="1520"/>
                  </a:moveTo>
                  <a:cubicBezTo>
                    <a:pt x="9971" y="1"/>
                    <a:pt x="1186" y="3314"/>
                    <a:pt x="1" y="6414"/>
                  </a:cubicBezTo>
                  <a:cubicBezTo>
                    <a:pt x="1" y="6414"/>
                    <a:pt x="8967" y="4195"/>
                    <a:pt x="17721" y="5077"/>
                  </a:cubicBezTo>
                  <a:cubicBezTo>
                    <a:pt x="26475" y="5928"/>
                    <a:pt x="42707" y="1338"/>
                    <a:pt x="42707" y="1338"/>
                  </a:cubicBezTo>
                  <a:cubicBezTo>
                    <a:pt x="42707" y="1338"/>
                    <a:pt x="27965" y="3071"/>
                    <a:pt x="18968" y="152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5" name="Google Shape;2725;p33"/>
            <p:cNvSpPr/>
            <p:nvPr/>
          </p:nvSpPr>
          <p:spPr>
            <a:xfrm>
              <a:off x="1100600" y="479775"/>
              <a:ext cx="944550" cy="297150"/>
            </a:xfrm>
            <a:custGeom>
              <a:avLst/>
              <a:gdLst/>
              <a:ahLst/>
              <a:cxnLst/>
              <a:rect l="l" t="t" r="r" b="b"/>
              <a:pathLst>
                <a:path w="37782" h="11886" extrusionOk="0">
                  <a:moveTo>
                    <a:pt x="0" y="10852"/>
                  </a:moveTo>
                  <a:cubicBezTo>
                    <a:pt x="0" y="10852"/>
                    <a:pt x="7660" y="11885"/>
                    <a:pt x="19362" y="7569"/>
                  </a:cubicBezTo>
                  <a:cubicBezTo>
                    <a:pt x="31065" y="3253"/>
                    <a:pt x="37782" y="1"/>
                    <a:pt x="37782" y="1"/>
                  </a:cubicBezTo>
                  <a:cubicBezTo>
                    <a:pt x="37782" y="1"/>
                    <a:pt x="4559" y="4439"/>
                    <a:pt x="0" y="10852"/>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6" name="Google Shape;2726;p33"/>
            <p:cNvSpPr/>
            <p:nvPr/>
          </p:nvSpPr>
          <p:spPr>
            <a:xfrm>
              <a:off x="1057275" y="470675"/>
              <a:ext cx="509150" cy="186175"/>
            </a:xfrm>
            <a:custGeom>
              <a:avLst/>
              <a:gdLst/>
              <a:ahLst/>
              <a:cxnLst/>
              <a:rect l="l" t="t" r="r" b="b"/>
              <a:pathLst>
                <a:path w="20366" h="7447" extrusionOk="0">
                  <a:moveTo>
                    <a:pt x="1" y="6474"/>
                  </a:moveTo>
                  <a:cubicBezTo>
                    <a:pt x="1" y="6474"/>
                    <a:pt x="4469" y="7447"/>
                    <a:pt x="13010" y="3344"/>
                  </a:cubicBezTo>
                  <a:cubicBezTo>
                    <a:pt x="15502" y="2158"/>
                    <a:pt x="18025" y="1033"/>
                    <a:pt x="20366" y="0"/>
                  </a:cubicBezTo>
                  <a:lnTo>
                    <a:pt x="12311" y="0"/>
                  </a:lnTo>
                  <a:cubicBezTo>
                    <a:pt x="7113" y="1672"/>
                    <a:pt x="2250" y="3830"/>
                    <a:pt x="1" y="6474"/>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7" name="Google Shape;2727;p33"/>
            <p:cNvSpPr/>
            <p:nvPr/>
          </p:nvSpPr>
          <p:spPr>
            <a:xfrm>
              <a:off x="1786025" y="1686475"/>
              <a:ext cx="781175" cy="348825"/>
            </a:xfrm>
            <a:custGeom>
              <a:avLst/>
              <a:gdLst/>
              <a:ahLst/>
              <a:cxnLst/>
              <a:rect l="l" t="t" r="r" b="b"/>
              <a:pathLst>
                <a:path w="31247" h="13953" extrusionOk="0">
                  <a:moveTo>
                    <a:pt x="0" y="6901"/>
                  </a:moveTo>
                  <a:cubicBezTo>
                    <a:pt x="0" y="6901"/>
                    <a:pt x="4316" y="9150"/>
                    <a:pt x="12067" y="10731"/>
                  </a:cubicBezTo>
                  <a:cubicBezTo>
                    <a:pt x="19818" y="12311"/>
                    <a:pt x="31247" y="13952"/>
                    <a:pt x="31247" y="13952"/>
                  </a:cubicBezTo>
                  <a:cubicBezTo>
                    <a:pt x="31247" y="13952"/>
                    <a:pt x="9575" y="1"/>
                    <a:pt x="0" y="690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8" name="Google Shape;2728;p33"/>
            <p:cNvSpPr/>
            <p:nvPr/>
          </p:nvSpPr>
          <p:spPr>
            <a:xfrm>
              <a:off x="1641625" y="1512475"/>
              <a:ext cx="984100" cy="228000"/>
            </a:xfrm>
            <a:custGeom>
              <a:avLst/>
              <a:gdLst/>
              <a:ahLst/>
              <a:cxnLst/>
              <a:rect l="l" t="t" r="r" b="b"/>
              <a:pathLst>
                <a:path w="39364" h="9120" extrusionOk="0">
                  <a:moveTo>
                    <a:pt x="1" y="5320"/>
                  </a:moveTo>
                  <a:cubicBezTo>
                    <a:pt x="1" y="5320"/>
                    <a:pt x="2858" y="7083"/>
                    <a:pt x="11551" y="8116"/>
                  </a:cubicBezTo>
                  <a:cubicBezTo>
                    <a:pt x="20275" y="9119"/>
                    <a:pt x="39363" y="8177"/>
                    <a:pt x="39363" y="8177"/>
                  </a:cubicBezTo>
                  <a:cubicBezTo>
                    <a:pt x="39363" y="8177"/>
                    <a:pt x="5654" y="0"/>
                    <a:pt x="1" y="532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9" name="Google Shape;2729;p33"/>
            <p:cNvSpPr/>
            <p:nvPr/>
          </p:nvSpPr>
          <p:spPr>
            <a:xfrm>
              <a:off x="1369600" y="1145450"/>
              <a:ext cx="1009925" cy="117050"/>
            </a:xfrm>
            <a:custGeom>
              <a:avLst/>
              <a:gdLst/>
              <a:ahLst/>
              <a:cxnLst/>
              <a:rect l="l" t="t" r="r" b="b"/>
              <a:pathLst>
                <a:path w="40397" h="4682" extrusionOk="0">
                  <a:moveTo>
                    <a:pt x="15836" y="821"/>
                  </a:moveTo>
                  <a:cubicBezTo>
                    <a:pt x="5836" y="0"/>
                    <a:pt x="1277" y="973"/>
                    <a:pt x="0" y="3465"/>
                  </a:cubicBezTo>
                  <a:cubicBezTo>
                    <a:pt x="0" y="3465"/>
                    <a:pt x="4195" y="4620"/>
                    <a:pt x="14347" y="4651"/>
                  </a:cubicBezTo>
                  <a:cubicBezTo>
                    <a:pt x="24499" y="4681"/>
                    <a:pt x="40396" y="487"/>
                    <a:pt x="40396" y="487"/>
                  </a:cubicBezTo>
                  <a:cubicBezTo>
                    <a:pt x="40396" y="487"/>
                    <a:pt x="25837" y="1611"/>
                    <a:pt x="15836" y="82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0" name="Google Shape;2730;p33"/>
            <p:cNvSpPr/>
            <p:nvPr/>
          </p:nvSpPr>
          <p:spPr>
            <a:xfrm>
              <a:off x="1256375" y="941800"/>
              <a:ext cx="1123900" cy="158825"/>
            </a:xfrm>
            <a:custGeom>
              <a:avLst/>
              <a:gdLst/>
              <a:ahLst/>
              <a:cxnLst/>
              <a:rect l="l" t="t" r="r" b="b"/>
              <a:pathLst>
                <a:path w="44956" h="6353" extrusionOk="0">
                  <a:moveTo>
                    <a:pt x="20396" y="2006"/>
                  </a:moveTo>
                  <a:cubicBezTo>
                    <a:pt x="10669" y="1003"/>
                    <a:pt x="882" y="2371"/>
                    <a:pt x="0" y="4894"/>
                  </a:cubicBezTo>
                  <a:cubicBezTo>
                    <a:pt x="0" y="4894"/>
                    <a:pt x="16627" y="6353"/>
                    <a:pt x="26688" y="4924"/>
                  </a:cubicBezTo>
                  <a:cubicBezTo>
                    <a:pt x="32949" y="4012"/>
                    <a:pt x="39089" y="2341"/>
                    <a:pt x="44955" y="0"/>
                  </a:cubicBezTo>
                  <a:cubicBezTo>
                    <a:pt x="44955" y="0"/>
                    <a:pt x="30153" y="3009"/>
                    <a:pt x="20396" y="200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1" name="Google Shape;2731;p33"/>
            <p:cNvSpPr/>
            <p:nvPr/>
          </p:nvSpPr>
          <p:spPr>
            <a:xfrm>
              <a:off x="1509425" y="1321750"/>
              <a:ext cx="1000025" cy="193775"/>
            </a:xfrm>
            <a:custGeom>
              <a:avLst/>
              <a:gdLst/>
              <a:ahLst/>
              <a:cxnLst/>
              <a:rect l="l" t="t" r="r" b="b"/>
              <a:pathLst>
                <a:path w="40001" h="7751" extrusionOk="0">
                  <a:moveTo>
                    <a:pt x="0" y="5289"/>
                  </a:moveTo>
                  <a:cubicBezTo>
                    <a:pt x="0" y="5289"/>
                    <a:pt x="5532" y="7751"/>
                    <a:pt x="15563" y="6900"/>
                  </a:cubicBezTo>
                  <a:cubicBezTo>
                    <a:pt x="25563" y="6049"/>
                    <a:pt x="40001" y="2006"/>
                    <a:pt x="40001" y="2006"/>
                  </a:cubicBezTo>
                  <a:cubicBezTo>
                    <a:pt x="40001" y="2006"/>
                    <a:pt x="8085" y="0"/>
                    <a:pt x="0" y="528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2" name="Google Shape;2732;p33"/>
            <p:cNvSpPr/>
            <p:nvPr/>
          </p:nvSpPr>
          <p:spPr>
            <a:xfrm>
              <a:off x="1457750" y="1682675"/>
              <a:ext cx="237100" cy="1041850"/>
            </a:xfrm>
            <a:custGeom>
              <a:avLst/>
              <a:gdLst/>
              <a:ahLst/>
              <a:cxnLst/>
              <a:rect l="l" t="t" r="r" b="b"/>
              <a:pathLst>
                <a:path w="9484" h="41674" extrusionOk="0">
                  <a:moveTo>
                    <a:pt x="8085" y="1"/>
                  </a:moveTo>
                  <a:cubicBezTo>
                    <a:pt x="8085" y="1"/>
                    <a:pt x="1611" y="12098"/>
                    <a:pt x="608" y="22281"/>
                  </a:cubicBezTo>
                  <a:cubicBezTo>
                    <a:pt x="31" y="28725"/>
                    <a:pt x="0" y="35229"/>
                    <a:pt x="486" y="41673"/>
                  </a:cubicBezTo>
                  <a:cubicBezTo>
                    <a:pt x="486" y="41673"/>
                    <a:pt x="2432" y="26871"/>
                    <a:pt x="5411" y="18603"/>
                  </a:cubicBezTo>
                  <a:cubicBezTo>
                    <a:pt x="8359" y="10366"/>
                    <a:pt x="9484" y="2433"/>
                    <a:pt x="80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3" name="Google Shape;2733;p33"/>
            <p:cNvSpPr/>
            <p:nvPr/>
          </p:nvSpPr>
          <p:spPr>
            <a:xfrm>
              <a:off x="975975" y="1245000"/>
              <a:ext cx="465825" cy="1024350"/>
            </a:xfrm>
            <a:custGeom>
              <a:avLst/>
              <a:gdLst/>
              <a:ahLst/>
              <a:cxnLst/>
              <a:rect l="l" t="t" r="r" b="b"/>
              <a:pathLst>
                <a:path w="18633" h="40974" extrusionOk="0">
                  <a:moveTo>
                    <a:pt x="16019" y="0"/>
                  </a:moveTo>
                  <a:cubicBezTo>
                    <a:pt x="16019" y="0"/>
                    <a:pt x="7022" y="11338"/>
                    <a:pt x="3526" y="21064"/>
                  </a:cubicBezTo>
                  <a:cubicBezTo>
                    <a:pt x="0" y="30760"/>
                    <a:pt x="1520" y="40973"/>
                    <a:pt x="1520" y="40973"/>
                  </a:cubicBezTo>
                  <a:cubicBezTo>
                    <a:pt x="1520" y="40973"/>
                    <a:pt x="2888" y="26535"/>
                    <a:pt x="7478" y="19818"/>
                  </a:cubicBezTo>
                  <a:cubicBezTo>
                    <a:pt x="12098" y="13101"/>
                    <a:pt x="18633" y="4681"/>
                    <a:pt x="160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4" name="Google Shape;2734;p33"/>
            <p:cNvSpPr/>
            <p:nvPr/>
          </p:nvSpPr>
          <p:spPr>
            <a:xfrm>
              <a:off x="1246500" y="1472200"/>
              <a:ext cx="328300" cy="998525"/>
            </a:xfrm>
            <a:custGeom>
              <a:avLst/>
              <a:gdLst/>
              <a:ahLst/>
              <a:cxnLst/>
              <a:rect l="l" t="t" r="r" b="b"/>
              <a:pathLst>
                <a:path w="13132" h="39941" extrusionOk="0">
                  <a:moveTo>
                    <a:pt x="11186" y="0"/>
                  </a:moveTo>
                  <a:cubicBezTo>
                    <a:pt x="11186" y="0"/>
                    <a:pt x="5836" y="10700"/>
                    <a:pt x="2948" y="21216"/>
                  </a:cubicBezTo>
                  <a:cubicBezTo>
                    <a:pt x="61" y="31733"/>
                    <a:pt x="0" y="39940"/>
                    <a:pt x="0" y="39940"/>
                  </a:cubicBezTo>
                  <a:cubicBezTo>
                    <a:pt x="0" y="39940"/>
                    <a:pt x="4651" y="26019"/>
                    <a:pt x="8146" y="18876"/>
                  </a:cubicBezTo>
                  <a:cubicBezTo>
                    <a:pt x="11611" y="11733"/>
                    <a:pt x="13131" y="5259"/>
                    <a:pt x="111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5" name="Google Shape;2735;p33"/>
            <p:cNvSpPr/>
            <p:nvPr/>
          </p:nvSpPr>
          <p:spPr>
            <a:xfrm>
              <a:off x="1659100" y="1861250"/>
              <a:ext cx="161125" cy="967375"/>
            </a:xfrm>
            <a:custGeom>
              <a:avLst/>
              <a:gdLst/>
              <a:ahLst/>
              <a:cxnLst/>
              <a:rect l="l" t="t" r="r" b="b"/>
              <a:pathLst>
                <a:path w="6445" h="38695" extrusionOk="0">
                  <a:moveTo>
                    <a:pt x="305" y="21156"/>
                  </a:moveTo>
                  <a:cubicBezTo>
                    <a:pt x="639" y="33466"/>
                    <a:pt x="2980" y="38694"/>
                    <a:pt x="2980" y="38694"/>
                  </a:cubicBezTo>
                  <a:cubicBezTo>
                    <a:pt x="2980" y="38694"/>
                    <a:pt x="2007" y="27934"/>
                    <a:pt x="3740" y="17995"/>
                  </a:cubicBezTo>
                  <a:cubicBezTo>
                    <a:pt x="5472" y="8056"/>
                    <a:pt x="6445" y="2220"/>
                    <a:pt x="4986" y="1"/>
                  </a:cubicBezTo>
                  <a:cubicBezTo>
                    <a:pt x="4955" y="1"/>
                    <a:pt x="1" y="8846"/>
                    <a:pt x="305" y="2115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6" name="Google Shape;2736;p33"/>
            <p:cNvSpPr/>
            <p:nvPr/>
          </p:nvSpPr>
          <p:spPr>
            <a:xfrm>
              <a:off x="1865050" y="1953200"/>
              <a:ext cx="897450" cy="1071475"/>
            </a:xfrm>
            <a:custGeom>
              <a:avLst/>
              <a:gdLst/>
              <a:ahLst/>
              <a:cxnLst/>
              <a:rect l="l" t="t" r="r" b="b"/>
              <a:pathLst>
                <a:path w="35898" h="42859" extrusionOk="0">
                  <a:moveTo>
                    <a:pt x="0" y="1"/>
                  </a:moveTo>
                  <a:cubicBezTo>
                    <a:pt x="0" y="1"/>
                    <a:pt x="912" y="7782"/>
                    <a:pt x="10548" y="18238"/>
                  </a:cubicBezTo>
                  <a:cubicBezTo>
                    <a:pt x="20153" y="28694"/>
                    <a:pt x="35898" y="42859"/>
                    <a:pt x="35898" y="42859"/>
                  </a:cubicBezTo>
                  <a:cubicBezTo>
                    <a:pt x="35898" y="42859"/>
                    <a:pt x="13070" y="714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7" name="Google Shape;2737;p33"/>
            <p:cNvSpPr/>
            <p:nvPr/>
          </p:nvSpPr>
          <p:spPr>
            <a:xfrm>
              <a:off x="827800" y="1084650"/>
              <a:ext cx="454425" cy="935450"/>
            </a:xfrm>
            <a:custGeom>
              <a:avLst/>
              <a:gdLst/>
              <a:ahLst/>
              <a:cxnLst/>
              <a:rect l="l" t="t" r="r" b="b"/>
              <a:pathLst>
                <a:path w="18177" h="37418" extrusionOk="0">
                  <a:moveTo>
                    <a:pt x="16353" y="7995"/>
                  </a:moveTo>
                  <a:cubicBezTo>
                    <a:pt x="17721" y="5563"/>
                    <a:pt x="18177" y="2736"/>
                    <a:pt x="17690" y="1"/>
                  </a:cubicBezTo>
                  <a:cubicBezTo>
                    <a:pt x="12857" y="3952"/>
                    <a:pt x="9210" y="9150"/>
                    <a:pt x="7173" y="15046"/>
                  </a:cubicBezTo>
                  <a:cubicBezTo>
                    <a:pt x="3860" y="24712"/>
                    <a:pt x="3800" y="28269"/>
                    <a:pt x="2584" y="31612"/>
                  </a:cubicBezTo>
                  <a:cubicBezTo>
                    <a:pt x="1824" y="33588"/>
                    <a:pt x="973" y="35533"/>
                    <a:pt x="0" y="37418"/>
                  </a:cubicBezTo>
                  <a:cubicBezTo>
                    <a:pt x="3769" y="33709"/>
                    <a:pt x="6596" y="29150"/>
                    <a:pt x="8237" y="24104"/>
                  </a:cubicBezTo>
                  <a:cubicBezTo>
                    <a:pt x="10943" y="15715"/>
                    <a:pt x="14043" y="12311"/>
                    <a:pt x="16353" y="7995"/>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8" name="Google Shape;2738;p33"/>
            <p:cNvSpPr/>
            <p:nvPr/>
          </p:nvSpPr>
          <p:spPr>
            <a:xfrm>
              <a:off x="323975" y="780700"/>
              <a:ext cx="785750" cy="646700"/>
            </a:xfrm>
            <a:custGeom>
              <a:avLst/>
              <a:gdLst/>
              <a:ahLst/>
              <a:cxnLst/>
              <a:rect l="l" t="t" r="r" b="b"/>
              <a:pathLst>
                <a:path w="31430" h="25868" extrusionOk="0">
                  <a:moveTo>
                    <a:pt x="31430" y="0"/>
                  </a:moveTo>
                  <a:cubicBezTo>
                    <a:pt x="31430" y="0"/>
                    <a:pt x="17873" y="9271"/>
                    <a:pt x="10122" y="16171"/>
                  </a:cubicBezTo>
                  <a:cubicBezTo>
                    <a:pt x="2341" y="23071"/>
                    <a:pt x="1" y="25867"/>
                    <a:pt x="1" y="25867"/>
                  </a:cubicBezTo>
                  <a:cubicBezTo>
                    <a:pt x="1" y="25867"/>
                    <a:pt x="30336" y="9849"/>
                    <a:pt x="314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9" name="Google Shape;2739;p33"/>
            <p:cNvSpPr/>
            <p:nvPr/>
          </p:nvSpPr>
          <p:spPr>
            <a:xfrm>
              <a:off x="238125" y="638600"/>
              <a:ext cx="824500" cy="425550"/>
            </a:xfrm>
            <a:custGeom>
              <a:avLst/>
              <a:gdLst/>
              <a:ahLst/>
              <a:cxnLst/>
              <a:rect l="l" t="t" r="r" b="b"/>
              <a:pathLst>
                <a:path w="32980" h="17022" extrusionOk="0">
                  <a:moveTo>
                    <a:pt x="32979" y="578"/>
                  </a:moveTo>
                  <a:cubicBezTo>
                    <a:pt x="32979" y="578"/>
                    <a:pt x="25928" y="0"/>
                    <a:pt x="17326" y="4590"/>
                  </a:cubicBezTo>
                  <a:cubicBezTo>
                    <a:pt x="10456" y="8268"/>
                    <a:pt x="2796" y="14286"/>
                    <a:pt x="0" y="16536"/>
                  </a:cubicBezTo>
                  <a:lnTo>
                    <a:pt x="0" y="17022"/>
                  </a:lnTo>
                  <a:cubicBezTo>
                    <a:pt x="5350" y="14955"/>
                    <a:pt x="28450" y="5836"/>
                    <a:pt x="32979" y="57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0" name="Google Shape;2740;p33"/>
            <p:cNvSpPr/>
            <p:nvPr/>
          </p:nvSpPr>
          <p:spPr>
            <a:xfrm>
              <a:off x="336150" y="502575"/>
              <a:ext cx="696075" cy="158075"/>
            </a:xfrm>
            <a:custGeom>
              <a:avLst/>
              <a:gdLst/>
              <a:ahLst/>
              <a:cxnLst/>
              <a:rect l="l" t="t" r="r" b="b"/>
              <a:pathLst>
                <a:path w="27843" h="6323" extrusionOk="0">
                  <a:moveTo>
                    <a:pt x="17447" y="5229"/>
                  </a:moveTo>
                  <a:cubicBezTo>
                    <a:pt x="22159" y="6323"/>
                    <a:pt x="27843" y="3223"/>
                    <a:pt x="27691" y="3101"/>
                  </a:cubicBezTo>
                  <a:cubicBezTo>
                    <a:pt x="27691" y="3101"/>
                    <a:pt x="20274" y="1"/>
                    <a:pt x="13405" y="1064"/>
                  </a:cubicBezTo>
                  <a:cubicBezTo>
                    <a:pt x="8845" y="1855"/>
                    <a:pt x="4347" y="3071"/>
                    <a:pt x="0" y="4742"/>
                  </a:cubicBezTo>
                  <a:cubicBezTo>
                    <a:pt x="0" y="4742"/>
                    <a:pt x="12766" y="4165"/>
                    <a:pt x="17447" y="522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1" name="Google Shape;2741;p33"/>
            <p:cNvSpPr/>
            <p:nvPr/>
          </p:nvSpPr>
          <p:spPr>
            <a:xfrm>
              <a:off x="599825" y="930400"/>
              <a:ext cx="601100" cy="671775"/>
            </a:xfrm>
            <a:custGeom>
              <a:avLst/>
              <a:gdLst/>
              <a:ahLst/>
              <a:cxnLst/>
              <a:rect l="l" t="t" r="r" b="b"/>
              <a:pathLst>
                <a:path w="24044" h="26871" extrusionOk="0">
                  <a:moveTo>
                    <a:pt x="23131" y="0"/>
                  </a:moveTo>
                  <a:cubicBezTo>
                    <a:pt x="23131" y="0"/>
                    <a:pt x="12675" y="10092"/>
                    <a:pt x="7387" y="16262"/>
                  </a:cubicBezTo>
                  <a:cubicBezTo>
                    <a:pt x="2098" y="22432"/>
                    <a:pt x="0" y="26870"/>
                    <a:pt x="0" y="26870"/>
                  </a:cubicBezTo>
                  <a:cubicBezTo>
                    <a:pt x="0" y="26870"/>
                    <a:pt x="10669" y="17204"/>
                    <a:pt x="16292" y="11763"/>
                  </a:cubicBezTo>
                  <a:cubicBezTo>
                    <a:pt x="21916" y="6292"/>
                    <a:pt x="24043" y="2706"/>
                    <a:pt x="23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42" name="Google Shape;2742;p33"/>
          <p:cNvGrpSpPr/>
          <p:nvPr/>
        </p:nvGrpSpPr>
        <p:grpSpPr>
          <a:xfrm rot="7923048" flipH="1">
            <a:off x="-138855" y="-298972"/>
            <a:ext cx="913676" cy="1677934"/>
            <a:chOff x="4830275" y="2608450"/>
            <a:chExt cx="1324325" cy="2432075"/>
          </a:xfrm>
        </p:grpSpPr>
        <p:sp>
          <p:nvSpPr>
            <p:cNvPr id="2743" name="Google Shape;2743;p33"/>
            <p:cNvSpPr/>
            <p:nvPr/>
          </p:nvSpPr>
          <p:spPr>
            <a:xfrm>
              <a:off x="5018750" y="3690575"/>
              <a:ext cx="519575" cy="1330675"/>
            </a:xfrm>
            <a:custGeom>
              <a:avLst/>
              <a:gdLst/>
              <a:ahLst/>
              <a:cxnLst/>
              <a:rect l="l" t="t" r="r" b="b"/>
              <a:pathLst>
                <a:path w="20783" h="53227" extrusionOk="0">
                  <a:moveTo>
                    <a:pt x="1" y="1"/>
                  </a:moveTo>
                  <a:lnTo>
                    <a:pt x="1" y="1"/>
                  </a:lnTo>
                  <a:cubicBezTo>
                    <a:pt x="9107" y="15979"/>
                    <a:pt x="15111" y="32291"/>
                    <a:pt x="19781" y="52405"/>
                  </a:cubicBezTo>
                  <a:cubicBezTo>
                    <a:pt x="19901" y="52951"/>
                    <a:pt x="20152" y="53227"/>
                    <a:pt x="20368" y="53227"/>
                  </a:cubicBezTo>
                  <a:cubicBezTo>
                    <a:pt x="20574" y="53227"/>
                    <a:pt x="20749" y="52976"/>
                    <a:pt x="20749" y="52472"/>
                  </a:cubicBezTo>
                  <a:cubicBezTo>
                    <a:pt x="20782" y="25152"/>
                    <a:pt x="13777" y="16513"/>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4" name="Google Shape;2744;p33"/>
            <p:cNvSpPr/>
            <p:nvPr/>
          </p:nvSpPr>
          <p:spPr>
            <a:xfrm>
              <a:off x="5531825" y="3352850"/>
              <a:ext cx="622775" cy="1631100"/>
            </a:xfrm>
            <a:custGeom>
              <a:avLst/>
              <a:gdLst/>
              <a:ahLst/>
              <a:cxnLst/>
              <a:rect l="l" t="t" r="r" b="b"/>
              <a:pathLst>
                <a:path w="24911" h="65244" extrusionOk="0">
                  <a:moveTo>
                    <a:pt x="24910" y="0"/>
                  </a:moveTo>
                  <a:lnTo>
                    <a:pt x="24910" y="0"/>
                  </a:lnTo>
                  <a:cubicBezTo>
                    <a:pt x="21508" y="3503"/>
                    <a:pt x="18139" y="7539"/>
                    <a:pt x="14803" y="12076"/>
                  </a:cubicBezTo>
                  <a:cubicBezTo>
                    <a:pt x="12835" y="14777"/>
                    <a:pt x="10900" y="17646"/>
                    <a:pt x="9132" y="21315"/>
                  </a:cubicBezTo>
                  <a:cubicBezTo>
                    <a:pt x="5930" y="27954"/>
                    <a:pt x="3662" y="36693"/>
                    <a:pt x="2261" y="45199"/>
                  </a:cubicBezTo>
                  <a:cubicBezTo>
                    <a:pt x="1227" y="51637"/>
                    <a:pt x="559" y="57908"/>
                    <a:pt x="59" y="64213"/>
                  </a:cubicBezTo>
                  <a:cubicBezTo>
                    <a:pt x="0" y="64861"/>
                    <a:pt x="265" y="65244"/>
                    <a:pt x="548" y="65244"/>
                  </a:cubicBezTo>
                  <a:cubicBezTo>
                    <a:pt x="745" y="65244"/>
                    <a:pt x="950" y="65058"/>
                    <a:pt x="1060" y="64646"/>
                  </a:cubicBezTo>
                  <a:cubicBezTo>
                    <a:pt x="3928" y="53672"/>
                    <a:pt x="6931" y="43064"/>
                    <a:pt x="10500" y="32557"/>
                  </a:cubicBezTo>
                  <a:cubicBezTo>
                    <a:pt x="14636" y="20215"/>
                    <a:pt x="19340" y="8339"/>
                    <a:pt x="249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5" name="Google Shape;2745;p33"/>
            <p:cNvSpPr/>
            <p:nvPr/>
          </p:nvSpPr>
          <p:spPr>
            <a:xfrm>
              <a:off x="5366500" y="3998300"/>
              <a:ext cx="170975" cy="1031600"/>
            </a:xfrm>
            <a:custGeom>
              <a:avLst/>
              <a:gdLst/>
              <a:ahLst/>
              <a:cxnLst/>
              <a:rect l="l" t="t" r="r" b="b"/>
              <a:pathLst>
                <a:path w="6839" h="41264" fill="none" extrusionOk="0">
                  <a:moveTo>
                    <a:pt x="5071" y="1"/>
                  </a:moveTo>
                  <a:cubicBezTo>
                    <a:pt x="1" y="16746"/>
                    <a:pt x="768" y="32090"/>
                    <a:pt x="6839" y="41264"/>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6" name="Google Shape;2746;p33"/>
            <p:cNvSpPr/>
            <p:nvPr/>
          </p:nvSpPr>
          <p:spPr>
            <a:xfrm>
              <a:off x="5467400" y="3605525"/>
              <a:ext cx="231025" cy="403925"/>
            </a:xfrm>
            <a:custGeom>
              <a:avLst/>
              <a:gdLst/>
              <a:ahLst/>
              <a:cxnLst/>
              <a:rect l="l" t="t" r="r" b="b"/>
              <a:pathLst>
                <a:path w="9241" h="16157" extrusionOk="0">
                  <a:moveTo>
                    <a:pt x="4237" y="0"/>
                  </a:moveTo>
                  <a:cubicBezTo>
                    <a:pt x="4037" y="0"/>
                    <a:pt x="2870" y="67"/>
                    <a:pt x="2669" y="67"/>
                  </a:cubicBezTo>
                  <a:cubicBezTo>
                    <a:pt x="668" y="5238"/>
                    <a:pt x="1" y="10608"/>
                    <a:pt x="801" y="15712"/>
                  </a:cubicBezTo>
                  <a:cubicBezTo>
                    <a:pt x="829" y="15901"/>
                    <a:pt x="944" y="16157"/>
                    <a:pt x="1093" y="16157"/>
                  </a:cubicBezTo>
                  <a:cubicBezTo>
                    <a:pt x="1128" y="16157"/>
                    <a:pt x="1164" y="16143"/>
                    <a:pt x="1202" y="16112"/>
                  </a:cubicBezTo>
                  <a:cubicBezTo>
                    <a:pt x="1235" y="16079"/>
                    <a:pt x="1302" y="16012"/>
                    <a:pt x="1335" y="15912"/>
                  </a:cubicBezTo>
                  <a:cubicBezTo>
                    <a:pt x="1902" y="14411"/>
                    <a:pt x="6739" y="4904"/>
                    <a:pt x="9241" y="2035"/>
                  </a:cubicBezTo>
                  <a:cubicBezTo>
                    <a:pt x="9074" y="1902"/>
                    <a:pt x="8974" y="1768"/>
                    <a:pt x="8807" y="1702"/>
                  </a:cubicBezTo>
                  <a:cubicBezTo>
                    <a:pt x="8540" y="1902"/>
                    <a:pt x="8307" y="2102"/>
                    <a:pt x="8040" y="2369"/>
                  </a:cubicBezTo>
                  <a:cubicBezTo>
                    <a:pt x="8207" y="2069"/>
                    <a:pt x="8340" y="1768"/>
                    <a:pt x="8507" y="1502"/>
                  </a:cubicBezTo>
                  <a:cubicBezTo>
                    <a:pt x="7873" y="1034"/>
                    <a:pt x="7173" y="701"/>
                    <a:pt x="6472" y="434"/>
                  </a:cubicBezTo>
                  <a:cubicBezTo>
                    <a:pt x="6139" y="834"/>
                    <a:pt x="5838" y="1235"/>
                    <a:pt x="5538" y="1668"/>
                  </a:cubicBezTo>
                  <a:lnTo>
                    <a:pt x="5905" y="267"/>
                  </a:lnTo>
                  <a:cubicBezTo>
                    <a:pt x="5605" y="201"/>
                    <a:pt x="5338" y="100"/>
                    <a:pt x="5038" y="67"/>
                  </a:cubicBezTo>
                  <a:cubicBezTo>
                    <a:pt x="4404" y="834"/>
                    <a:pt x="3837" y="1668"/>
                    <a:pt x="3303" y="2502"/>
                  </a:cubicBezTo>
                  <a:cubicBezTo>
                    <a:pt x="3503" y="1602"/>
                    <a:pt x="3837" y="768"/>
                    <a:pt x="423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7" name="Google Shape;2747;p33"/>
            <p:cNvSpPr/>
            <p:nvPr/>
          </p:nvSpPr>
          <p:spPr>
            <a:xfrm>
              <a:off x="5485950" y="3631375"/>
              <a:ext cx="295875" cy="378250"/>
            </a:xfrm>
            <a:custGeom>
              <a:avLst/>
              <a:gdLst/>
              <a:ahLst/>
              <a:cxnLst/>
              <a:rect l="l" t="t" r="r" b="b"/>
              <a:pathLst>
                <a:path w="11835" h="15130" extrusionOk="0">
                  <a:moveTo>
                    <a:pt x="5997" y="0"/>
                  </a:moveTo>
                  <a:cubicBezTo>
                    <a:pt x="2661" y="4437"/>
                    <a:pt x="626" y="9441"/>
                    <a:pt x="59" y="14578"/>
                  </a:cubicBezTo>
                  <a:cubicBezTo>
                    <a:pt x="1" y="14841"/>
                    <a:pt x="71" y="15129"/>
                    <a:pt x="246" y="15129"/>
                  </a:cubicBezTo>
                  <a:cubicBezTo>
                    <a:pt x="271" y="15129"/>
                    <a:pt x="297" y="15124"/>
                    <a:pt x="326" y="15111"/>
                  </a:cubicBezTo>
                  <a:cubicBezTo>
                    <a:pt x="393" y="15111"/>
                    <a:pt x="460" y="15045"/>
                    <a:pt x="493" y="14978"/>
                  </a:cubicBezTo>
                  <a:cubicBezTo>
                    <a:pt x="1460" y="13677"/>
                    <a:pt x="8666" y="5838"/>
                    <a:pt x="11834" y="3703"/>
                  </a:cubicBezTo>
                  <a:cubicBezTo>
                    <a:pt x="11768" y="3536"/>
                    <a:pt x="11668" y="3403"/>
                    <a:pt x="11568" y="3203"/>
                  </a:cubicBezTo>
                  <a:cubicBezTo>
                    <a:pt x="11234" y="3336"/>
                    <a:pt x="10934" y="3436"/>
                    <a:pt x="10634" y="3603"/>
                  </a:cubicBezTo>
                  <a:cubicBezTo>
                    <a:pt x="10834" y="3403"/>
                    <a:pt x="11101" y="3169"/>
                    <a:pt x="11301" y="2903"/>
                  </a:cubicBezTo>
                  <a:cubicBezTo>
                    <a:pt x="10800" y="2336"/>
                    <a:pt x="10233" y="1768"/>
                    <a:pt x="9600" y="1368"/>
                  </a:cubicBezTo>
                  <a:cubicBezTo>
                    <a:pt x="9166" y="1602"/>
                    <a:pt x="8766" y="1935"/>
                    <a:pt x="8399" y="2269"/>
                  </a:cubicBezTo>
                  <a:cubicBezTo>
                    <a:pt x="8599" y="1869"/>
                    <a:pt x="8832" y="1435"/>
                    <a:pt x="9099" y="1035"/>
                  </a:cubicBezTo>
                  <a:cubicBezTo>
                    <a:pt x="8832" y="868"/>
                    <a:pt x="8599" y="734"/>
                    <a:pt x="8299" y="601"/>
                  </a:cubicBezTo>
                  <a:cubicBezTo>
                    <a:pt x="7465" y="1201"/>
                    <a:pt x="6731" y="1835"/>
                    <a:pt x="5964" y="2502"/>
                  </a:cubicBezTo>
                  <a:cubicBezTo>
                    <a:pt x="6431" y="1702"/>
                    <a:pt x="6931" y="1001"/>
                    <a:pt x="7565" y="334"/>
                  </a:cubicBezTo>
                  <a:cubicBezTo>
                    <a:pt x="7331" y="234"/>
                    <a:pt x="6230" y="34"/>
                    <a:pt x="599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8" name="Google Shape;2748;p33"/>
            <p:cNvSpPr/>
            <p:nvPr/>
          </p:nvSpPr>
          <p:spPr>
            <a:xfrm>
              <a:off x="5308125" y="3614700"/>
              <a:ext cx="218525" cy="392625"/>
            </a:xfrm>
            <a:custGeom>
              <a:avLst/>
              <a:gdLst/>
              <a:ahLst/>
              <a:cxnLst/>
              <a:rect l="l" t="t" r="r" b="b"/>
              <a:pathLst>
                <a:path w="8741" h="15705" extrusionOk="0">
                  <a:moveTo>
                    <a:pt x="5938" y="0"/>
                  </a:moveTo>
                  <a:cubicBezTo>
                    <a:pt x="5738" y="34"/>
                    <a:pt x="5505" y="67"/>
                    <a:pt x="5238" y="134"/>
                  </a:cubicBezTo>
                  <a:cubicBezTo>
                    <a:pt x="5605" y="834"/>
                    <a:pt x="5871" y="1635"/>
                    <a:pt x="6005" y="2469"/>
                  </a:cubicBezTo>
                  <a:cubicBezTo>
                    <a:pt x="5505" y="1702"/>
                    <a:pt x="5004" y="1001"/>
                    <a:pt x="4404" y="367"/>
                  </a:cubicBezTo>
                  <a:cubicBezTo>
                    <a:pt x="4104" y="467"/>
                    <a:pt x="3770" y="567"/>
                    <a:pt x="3503" y="701"/>
                  </a:cubicBezTo>
                  <a:cubicBezTo>
                    <a:pt x="3570" y="1135"/>
                    <a:pt x="3703" y="1568"/>
                    <a:pt x="3737" y="2002"/>
                  </a:cubicBezTo>
                  <a:cubicBezTo>
                    <a:pt x="3503" y="1635"/>
                    <a:pt x="3203" y="1301"/>
                    <a:pt x="2903" y="968"/>
                  </a:cubicBezTo>
                  <a:cubicBezTo>
                    <a:pt x="2169" y="1335"/>
                    <a:pt x="1402" y="1802"/>
                    <a:pt x="734" y="2335"/>
                  </a:cubicBezTo>
                  <a:cubicBezTo>
                    <a:pt x="868" y="2569"/>
                    <a:pt x="1001" y="2869"/>
                    <a:pt x="1101" y="3136"/>
                  </a:cubicBezTo>
                  <a:cubicBezTo>
                    <a:pt x="868" y="2902"/>
                    <a:pt x="668" y="2736"/>
                    <a:pt x="368" y="2636"/>
                  </a:cubicBezTo>
                  <a:cubicBezTo>
                    <a:pt x="267" y="2802"/>
                    <a:pt x="101" y="2902"/>
                    <a:pt x="1" y="3036"/>
                  </a:cubicBezTo>
                  <a:cubicBezTo>
                    <a:pt x="1735" y="4137"/>
                    <a:pt x="3236" y="5671"/>
                    <a:pt x="4370" y="7539"/>
                  </a:cubicBezTo>
                  <a:cubicBezTo>
                    <a:pt x="5038" y="8640"/>
                    <a:pt x="5571" y="9807"/>
                    <a:pt x="5938" y="11075"/>
                  </a:cubicBezTo>
                  <a:cubicBezTo>
                    <a:pt x="6405" y="12509"/>
                    <a:pt x="6505" y="14044"/>
                    <a:pt x="6939" y="15478"/>
                  </a:cubicBezTo>
                  <a:cubicBezTo>
                    <a:pt x="7006" y="15545"/>
                    <a:pt x="7006" y="15645"/>
                    <a:pt x="7072" y="15678"/>
                  </a:cubicBezTo>
                  <a:cubicBezTo>
                    <a:pt x="7100" y="15697"/>
                    <a:pt x="7128" y="15705"/>
                    <a:pt x="7156" y="15705"/>
                  </a:cubicBezTo>
                  <a:cubicBezTo>
                    <a:pt x="7333" y="15705"/>
                    <a:pt x="7511" y="15379"/>
                    <a:pt x="7539" y="15178"/>
                  </a:cubicBezTo>
                  <a:cubicBezTo>
                    <a:pt x="8740" y="9974"/>
                    <a:pt x="8340" y="4170"/>
                    <a:pt x="5938"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9" name="Google Shape;2749;p33"/>
            <p:cNvSpPr/>
            <p:nvPr/>
          </p:nvSpPr>
          <p:spPr>
            <a:xfrm>
              <a:off x="5204725" y="3765650"/>
              <a:ext cx="281050" cy="240500"/>
            </a:xfrm>
            <a:custGeom>
              <a:avLst/>
              <a:gdLst/>
              <a:ahLst/>
              <a:cxnLst/>
              <a:rect l="l" t="t" r="r" b="b"/>
              <a:pathLst>
                <a:path w="11242" h="9620" extrusionOk="0">
                  <a:moveTo>
                    <a:pt x="1802" y="0"/>
                  </a:moveTo>
                  <a:cubicBezTo>
                    <a:pt x="1668" y="167"/>
                    <a:pt x="1568" y="334"/>
                    <a:pt x="1468" y="500"/>
                  </a:cubicBezTo>
                  <a:cubicBezTo>
                    <a:pt x="2068" y="767"/>
                    <a:pt x="2669" y="1134"/>
                    <a:pt x="3203" y="1601"/>
                  </a:cubicBezTo>
                  <a:cubicBezTo>
                    <a:pt x="2502" y="1368"/>
                    <a:pt x="1835" y="1268"/>
                    <a:pt x="1101" y="1168"/>
                  </a:cubicBezTo>
                  <a:cubicBezTo>
                    <a:pt x="1001" y="1434"/>
                    <a:pt x="868" y="1668"/>
                    <a:pt x="768" y="1968"/>
                  </a:cubicBezTo>
                  <a:cubicBezTo>
                    <a:pt x="1068" y="2168"/>
                    <a:pt x="1368" y="2435"/>
                    <a:pt x="1668" y="2669"/>
                  </a:cubicBezTo>
                  <a:cubicBezTo>
                    <a:pt x="1301" y="2602"/>
                    <a:pt x="968" y="2502"/>
                    <a:pt x="567" y="2502"/>
                  </a:cubicBezTo>
                  <a:cubicBezTo>
                    <a:pt x="334" y="3202"/>
                    <a:pt x="167" y="3970"/>
                    <a:pt x="67" y="4703"/>
                  </a:cubicBezTo>
                  <a:cubicBezTo>
                    <a:pt x="267" y="4803"/>
                    <a:pt x="534" y="4870"/>
                    <a:pt x="734" y="5004"/>
                  </a:cubicBezTo>
                  <a:cubicBezTo>
                    <a:pt x="501" y="5004"/>
                    <a:pt x="234" y="5037"/>
                    <a:pt x="34" y="5104"/>
                  </a:cubicBezTo>
                  <a:cubicBezTo>
                    <a:pt x="0" y="5304"/>
                    <a:pt x="0" y="5504"/>
                    <a:pt x="0" y="5671"/>
                  </a:cubicBezTo>
                  <a:cubicBezTo>
                    <a:pt x="608" y="5547"/>
                    <a:pt x="1230" y="5487"/>
                    <a:pt x="1857" y="5487"/>
                  </a:cubicBezTo>
                  <a:cubicBezTo>
                    <a:pt x="2916" y="5487"/>
                    <a:pt x="3990" y="5657"/>
                    <a:pt x="5037" y="5971"/>
                  </a:cubicBezTo>
                  <a:cubicBezTo>
                    <a:pt x="6038" y="6271"/>
                    <a:pt x="7005" y="6705"/>
                    <a:pt x="7906" y="7305"/>
                  </a:cubicBezTo>
                  <a:cubicBezTo>
                    <a:pt x="8973" y="7972"/>
                    <a:pt x="9874" y="8906"/>
                    <a:pt x="10908" y="9540"/>
                  </a:cubicBezTo>
                  <a:cubicBezTo>
                    <a:pt x="10957" y="9589"/>
                    <a:pt x="11006" y="9620"/>
                    <a:pt x="11042" y="9620"/>
                  </a:cubicBezTo>
                  <a:cubicBezTo>
                    <a:pt x="11055" y="9620"/>
                    <a:pt x="11066" y="9616"/>
                    <a:pt x="11075" y="9607"/>
                  </a:cubicBezTo>
                  <a:cubicBezTo>
                    <a:pt x="11242" y="9540"/>
                    <a:pt x="11208" y="9207"/>
                    <a:pt x="11075" y="8973"/>
                  </a:cubicBezTo>
                  <a:cubicBezTo>
                    <a:pt x="8907" y="4837"/>
                    <a:pt x="5504" y="1301"/>
                    <a:pt x="1802"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0" name="Google Shape;2750;p33"/>
            <p:cNvSpPr/>
            <p:nvPr/>
          </p:nvSpPr>
          <p:spPr>
            <a:xfrm>
              <a:off x="5479925" y="3749800"/>
              <a:ext cx="372775" cy="253875"/>
            </a:xfrm>
            <a:custGeom>
              <a:avLst/>
              <a:gdLst/>
              <a:ahLst/>
              <a:cxnLst/>
              <a:rect l="l" t="t" r="r" b="b"/>
              <a:pathLst>
                <a:path w="14911" h="10155" extrusionOk="0">
                  <a:moveTo>
                    <a:pt x="12909" y="0"/>
                  </a:moveTo>
                  <a:cubicBezTo>
                    <a:pt x="8039" y="1301"/>
                    <a:pt x="3369" y="5071"/>
                    <a:pt x="300" y="9474"/>
                  </a:cubicBezTo>
                  <a:cubicBezTo>
                    <a:pt x="134" y="9741"/>
                    <a:pt x="0" y="10107"/>
                    <a:pt x="234" y="10141"/>
                  </a:cubicBezTo>
                  <a:cubicBezTo>
                    <a:pt x="263" y="10151"/>
                    <a:pt x="289" y="10155"/>
                    <a:pt x="315" y="10155"/>
                  </a:cubicBezTo>
                  <a:cubicBezTo>
                    <a:pt x="376" y="10155"/>
                    <a:pt x="430" y="10131"/>
                    <a:pt x="501" y="10107"/>
                  </a:cubicBezTo>
                  <a:cubicBezTo>
                    <a:pt x="1902" y="9474"/>
                    <a:pt x="3169" y="8440"/>
                    <a:pt x="4537" y="7772"/>
                  </a:cubicBezTo>
                  <a:cubicBezTo>
                    <a:pt x="5804" y="7172"/>
                    <a:pt x="7072" y="6672"/>
                    <a:pt x="8373" y="6405"/>
                  </a:cubicBezTo>
                  <a:cubicBezTo>
                    <a:pt x="9645" y="6077"/>
                    <a:pt x="10939" y="5917"/>
                    <a:pt x="12204" y="5917"/>
                  </a:cubicBezTo>
                  <a:cubicBezTo>
                    <a:pt x="13129" y="5917"/>
                    <a:pt x="14038" y="6002"/>
                    <a:pt x="14911" y="6171"/>
                  </a:cubicBezTo>
                  <a:lnTo>
                    <a:pt x="14911" y="5604"/>
                  </a:lnTo>
                  <a:cubicBezTo>
                    <a:pt x="14644" y="5504"/>
                    <a:pt x="14344" y="5504"/>
                    <a:pt x="14010" y="5471"/>
                  </a:cubicBezTo>
                  <a:cubicBezTo>
                    <a:pt x="14310" y="5404"/>
                    <a:pt x="14577" y="5271"/>
                    <a:pt x="14877" y="5171"/>
                  </a:cubicBezTo>
                  <a:cubicBezTo>
                    <a:pt x="14811" y="4337"/>
                    <a:pt x="14644" y="3503"/>
                    <a:pt x="14377" y="2769"/>
                  </a:cubicBezTo>
                  <a:cubicBezTo>
                    <a:pt x="13910" y="2769"/>
                    <a:pt x="13476" y="2836"/>
                    <a:pt x="13009" y="2936"/>
                  </a:cubicBezTo>
                  <a:cubicBezTo>
                    <a:pt x="13376" y="2635"/>
                    <a:pt x="13743" y="2435"/>
                    <a:pt x="14177" y="2168"/>
                  </a:cubicBezTo>
                  <a:cubicBezTo>
                    <a:pt x="14044" y="1902"/>
                    <a:pt x="13910" y="1601"/>
                    <a:pt x="13743" y="1301"/>
                  </a:cubicBezTo>
                  <a:cubicBezTo>
                    <a:pt x="12843" y="1335"/>
                    <a:pt x="11909" y="1468"/>
                    <a:pt x="11008" y="1668"/>
                  </a:cubicBezTo>
                  <a:cubicBezTo>
                    <a:pt x="11709" y="1168"/>
                    <a:pt x="12509" y="801"/>
                    <a:pt x="13310" y="567"/>
                  </a:cubicBezTo>
                  <a:cubicBezTo>
                    <a:pt x="13176" y="401"/>
                    <a:pt x="13043" y="167"/>
                    <a:pt x="12909"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1" name="Google Shape;2751;p33"/>
            <p:cNvSpPr/>
            <p:nvPr/>
          </p:nvSpPr>
          <p:spPr>
            <a:xfrm>
              <a:off x="5488250" y="3916825"/>
              <a:ext cx="341950" cy="144050"/>
            </a:xfrm>
            <a:custGeom>
              <a:avLst/>
              <a:gdLst/>
              <a:ahLst/>
              <a:cxnLst/>
              <a:rect l="l" t="t" r="r" b="b"/>
              <a:pathLst>
                <a:path w="13678" h="5762" extrusionOk="0">
                  <a:moveTo>
                    <a:pt x="11218" y="1"/>
                  </a:moveTo>
                  <a:cubicBezTo>
                    <a:pt x="7761" y="1"/>
                    <a:pt x="3868" y="1192"/>
                    <a:pt x="468" y="3093"/>
                  </a:cubicBezTo>
                  <a:cubicBezTo>
                    <a:pt x="234" y="3226"/>
                    <a:pt x="1" y="3460"/>
                    <a:pt x="134" y="3593"/>
                  </a:cubicBezTo>
                  <a:cubicBezTo>
                    <a:pt x="201" y="3627"/>
                    <a:pt x="234" y="3627"/>
                    <a:pt x="334" y="3627"/>
                  </a:cubicBezTo>
                  <a:cubicBezTo>
                    <a:pt x="1635" y="3627"/>
                    <a:pt x="2970" y="3293"/>
                    <a:pt x="4237" y="3260"/>
                  </a:cubicBezTo>
                  <a:cubicBezTo>
                    <a:pt x="4383" y="3256"/>
                    <a:pt x="4528" y="3253"/>
                    <a:pt x="4672" y="3253"/>
                  </a:cubicBezTo>
                  <a:cubicBezTo>
                    <a:pt x="5679" y="3253"/>
                    <a:pt x="6635" y="3356"/>
                    <a:pt x="7539" y="3560"/>
                  </a:cubicBezTo>
                  <a:cubicBezTo>
                    <a:pt x="9341" y="3927"/>
                    <a:pt x="10909" y="4727"/>
                    <a:pt x="12143" y="5761"/>
                  </a:cubicBezTo>
                  <a:cubicBezTo>
                    <a:pt x="12209" y="5595"/>
                    <a:pt x="12310" y="5461"/>
                    <a:pt x="12343" y="5294"/>
                  </a:cubicBezTo>
                  <a:cubicBezTo>
                    <a:pt x="12109" y="5161"/>
                    <a:pt x="11943" y="4994"/>
                    <a:pt x="11742" y="4894"/>
                  </a:cubicBezTo>
                  <a:cubicBezTo>
                    <a:pt x="12009" y="4894"/>
                    <a:pt x="12243" y="4928"/>
                    <a:pt x="12510" y="4961"/>
                  </a:cubicBezTo>
                  <a:cubicBezTo>
                    <a:pt x="12877" y="4294"/>
                    <a:pt x="13110" y="3593"/>
                    <a:pt x="13344" y="2859"/>
                  </a:cubicBezTo>
                  <a:cubicBezTo>
                    <a:pt x="13010" y="2726"/>
                    <a:pt x="12676" y="2593"/>
                    <a:pt x="12276" y="2492"/>
                  </a:cubicBezTo>
                  <a:cubicBezTo>
                    <a:pt x="12676" y="2426"/>
                    <a:pt x="13077" y="2392"/>
                    <a:pt x="13477" y="2326"/>
                  </a:cubicBezTo>
                  <a:cubicBezTo>
                    <a:pt x="13510" y="2059"/>
                    <a:pt x="13544" y="1759"/>
                    <a:pt x="13577" y="1492"/>
                  </a:cubicBezTo>
                  <a:cubicBezTo>
                    <a:pt x="12977" y="1258"/>
                    <a:pt x="12243" y="991"/>
                    <a:pt x="11542" y="825"/>
                  </a:cubicBezTo>
                  <a:cubicBezTo>
                    <a:pt x="11965" y="770"/>
                    <a:pt x="12367" y="745"/>
                    <a:pt x="12754" y="745"/>
                  </a:cubicBezTo>
                  <a:cubicBezTo>
                    <a:pt x="13071" y="745"/>
                    <a:pt x="13377" y="761"/>
                    <a:pt x="13677" y="791"/>
                  </a:cubicBezTo>
                  <a:lnTo>
                    <a:pt x="13677" y="224"/>
                  </a:lnTo>
                  <a:cubicBezTo>
                    <a:pt x="12893" y="73"/>
                    <a:pt x="12069" y="1"/>
                    <a:pt x="11218"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2" name="Google Shape;2752;p33"/>
            <p:cNvSpPr/>
            <p:nvPr/>
          </p:nvSpPr>
          <p:spPr>
            <a:xfrm>
              <a:off x="5488250" y="3452925"/>
              <a:ext cx="116775" cy="459500"/>
            </a:xfrm>
            <a:custGeom>
              <a:avLst/>
              <a:gdLst/>
              <a:ahLst/>
              <a:cxnLst/>
              <a:rect l="l" t="t" r="r" b="b"/>
              <a:pathLst>
                <a:path w="4671" h="18380" extrusionOk="0">
                  <a:moveTo>
                    <a:pt x="2970" y="0"/>
                  </a:moveTo>
                  <a:lnTo>
                    <a:pt x="2736" y="67"/>
                  </a:lnTo>
                  <a:cubicBezTo>
                    <a:pt x="4404" y="5137"/>
                    <a:pt x="3203" y="13143"/>
                    <a:pt x="1" y="18313"/>
                  </a:cubicBezTo>
                  <a:lnTo>
                    <a:pt x="201" y="18380"/>
                  </a:lnTo>
                  <a:cubicBezTo>
                    <a:pt x="3470" y="13176"/>
                    <a:pt x="4671" y="5104"/>
                    <a:pt x="29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3" name="Google Shape;2753;p33"/>
            <p:cNvSpPr/>
            <p:nvPr/>
          </p:nvSpPr>
          <p:spPr>
            <a:xfrm>
              <a:off x="5534950" y="3436125"/>
              <a:ext cx="44225" cy="25425"/>
            </a:xfrm>
            <a:custGeom>
              <a:avLst/>
              <a:gdLst/>
              <a:ahLst/>
              <a:cxnLst/>
              <a:rect l="l" t="t" r="r" b="b"/>
              <a:pathLst>
                <a:path w="1769" h="1017" extrusionOk="0">
                  <a:moveTo>
                    <a:pt x="1314" y="1"/>
                  </a:moveTo>
                  <a:cubicBezTo>
                    <a:pt x="1163" y="1"/>
                    <a:pt x="982" y="35"/>
                    <a:pt x="801" y="105"/>
                  </a:cubicBezTo>
                  <a:cubicBezTo>
                    <a:pt x="334" y="205"/>
                    <a:pt x="1" y="539"/>
                    <a:pt x="101" y="805"/>
                  </a:cubicBezTo>
                  <a:cubicBezTo>
                    <a:pt x="121" y="949"/>
                    <a:pt x="281" y="1017"/>
                    <a:pt x="509" y="1017"/>
                  </a:cubicBezTo>
                  <a:cubicBezTo>
                    <a:pt x="652" y="1017"/>
                    <a:pt x="822" y="990"/>
                    <a:pt x="1001" y="939"/>
                  </a:cubicBezTo>
                  <a:cubicBezTo>
                    <a:pt x="1468" y="772"/>
                    <a:pt x="1769" y="439"/>
                    <a:pt x="1702" y="205"/>
                  </a:cubicBezTo>
                  <a:cubicBezTo>
                    <a:pt x="1683" y="69"/>
                    <a:pt x="1527" y="1"/>
                    <a:pt x="1314" y="1"/>
                  </a:cubicBezTo>
                  <a:close/>
                </a:path>
              </a:pathLst>
            </a:custGeom>
            <a:solidFill>
              <a:srgbClr val="FFFB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4" name="Google Shape;2754;p33"/>
            <p:cNvSpPr/>
            <p:nvPr/>
          </p:nvSpPr>
          <p:spPr>
            <a:xfrm>
              <a:off x="5495750" y="3503775"/>
              <a:ext cx="139300" cy="417000"/>
            </a:xfrm>
            <a:custGeom>
              <a:avLst/>
              <a:gdLst/>
              <a:ahLst/>
              <a:cxnLst/>
              <a:rect l="l" t="t" r="r" b="b"/>
              <a:pathLst>
                <a:path w="5572" h="16680" extrusionOk="0">
                  <a:moveTo>
                    <a:pt x="5338" y="1"/>
                  </a:moveTo>
                  <a:cubicBezTo>
                    <a:pt x="5071" y="4838"/>
                    <a:pt x="3337" y="10275"/>
                    <a:pt x="1" y="16613"/>
                  </a:cubicBezTo>
                  <a:lnTo>
                    <a:pt x="234" y="16679"/>
                  </a:lnTo>
                  <a:cubicBezTo>
                    <a:pt x="3570" y="10342"/>
                    <a:pt x="5338" y="4904"/>
                    <a:pt x="557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5" name="Google Shape;2755;p33"/>
            <p:cNvSpPr/>
            <p:nvPr/>
          </p:nvSpPr>
          <p:spPr>
            <a:xfrm>
              <a:off x="5610850" y="3485425"/>
              <a:ext cx="41725" cy="24225"/>
            </a:xfrm>
            <a:custGeom>
              <a:avLst/>
              <a:gdLst/>
              <a:ahLst/>
              <a:cxnLst/>
              <a:rect l="l" t="t" r="r" b="b"/>
              <a:pathLst>
                <a:path w="1669" h="969" extrusionOk="0">
                  <a:moveTo>
                    <a:pt x="901" y="1"/>
                  </a:moveTo>
                  <a:cubicBezTo>
                    <a:pt x="401" y="34"/>
                    <a:pt x="0" y="234"/>
                    <a:pt x="0" y="501"/>
                  </a:cubicBezTo>
                  <a:cubicBezTo>
                    <a:pt x="0" y="735"/>
                    <a:pt x="334" y="968"/>
                    <a:pt x="801" y="968"/>
                  </a:cubicBezTo>
                  <a:cubicBezTo>
                    <a:pt x="1268" y="968"/>
                    <a:pt x="1635" y="735"/>
                    <a:pt x="1668" y="468"/>
                  </a:cubicBezTo>
                  <a:cubicBezTo>
                    <a:pt x="1668" y="201"/>
                    <a:pt x="1335" y="1"/>
                    <a:pt x="9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6" name="Google Shape;2756;p33"/>
            <p:cNvSpPr/>
            <p:nvPr/>
          </p:nvSpPr>
          <p:spPr>
            <a:xfrm>
              <a:off x="5460725" y="3506275"/>
              <a:ext cx="86775" cy="406150"/>
            </a:xfrm>
            <a:custGeom>
              <a:avLst/>
              <a:gdLst/>
              <a:ahLst/>
              <a:cxnLst/>
              <a:rect l="l" t="t" r="r" b="b"/>
              <a:pathLst>
                <a:path w="3471" h="16246" extrusionOk="0">
                  <a:moveTo>
                    <a:pt x="234" y="1"/>
                  </a:moveTo>
                  <a:lnTo>
                    <a:pt x="1" y="134"/>
                  </a:lnTo>
                  <a:cubicBezTo>
                    <a:pt x="2836" y="4904"/>
                    <a:pt x="3237" y="10742"/>
                    <a:pt x="1068" y="16179"/>
                  </a:cubicBezTo>
                  <a:lnTo>
                    <a:pt x="1302" y="16246"/>
                  </a:lnTo>
                  <a:cubicBezTo>
                    <a:pt x="3470" y="10809"/>
                    <a:pt x="3103" y="487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7" name="Google Shape;2757;p33"/>
            <p:cNvSpPr/>
            <p:nvPr/>
          </p:nvSpPr>
          <p:spPr>
            <a:xfrm>
              <a:off x="5439050" y="3488675"/>
              <a:ext cx="42550" cy="29625"/>
            </a:xfrm>
            <a:custGeom>
              <a:avLst/>
              <a:gdLst/>
              <a:ahLst/>
              <a:cxnLst/>
              <a:rect l="l" t="t" r="r" b="b"/>
              <a:pathLst>
                <a:path w="1702" h="1185" extrusionOk="0">
                  <a:moveTo>
                    <a:pt x="1236" y="0"/>
                  </a:moveTo>
                  <a:cubicBezTo>
                    <a:pt x="1057" y="0"/>
                    <a:pt x="841" y="67"/>
                    <a:pt x="634" y="205"/>
                  </a:cubicBezTo>
                  <a:cubicBezTo>
                    <a:pt x="201" y="438"/>
                    <a:pt x="1" y="838"/>
                    <a:pt x="101" y="1038"/>
                  </a:cubicBezTo>
                  <a:cubicBezTo>
                    <a:pt x="149" y="1135"/>
                    <a:pt x="274" y="1185"/>
                    <a:pt x="436" y="1185"/>
                  </a:cubicBezTo>
                  <a:cubicBezTo>
                    <a:pt x="610" y="1185"/>
                    <a:pt x="827" y="1126"/>
                    <a:pt x="1035" y="1005"/>
                  </a:cubicBezTo>
                  <a:cubicBezTo>
                    <a:pt x="1468" y="738"/>
                    <a:pt x="1702" y="371"/>
                    <a:pt x="1602" y="171"/>
                  </a:cubicBezTo>
                  <a:cubicBezTo>
                    <a:pt x="1537" y="58"/>
                    <a:pt x="1403" y="0"/>
                    <a:pt x="12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8" name="Google Shape;2758;p33"/>
            <p:cNvSpPr/>
            <p:nvPr/>
          </p:nvSpPr>
          <p:spPr>
            <a:xfrm>
              <a:off x="5545800" y="3626375"/>
              <a:ext cx="261050" cy="301900"/>
            </a:xfrm>
            <a:custGeom>
              <a:avLst/>
              <a:gdLst/>
              <a:ahLst/>
              <a:cxnLst/>
              <a:rect l="l" t="t" r="r" b="b"/>
              <a:pathLst>
                <a:path w="10442" h="12076" extrusionOk="0">
                  <a:moveTo>
                    <a:pt x="10374" y="0"/>
                  </a:moveTo>
                  <a:cubicBezTo>
                    <a:pt x="5071" y="2435"/>
                    <a:pt x="1668" y="6405"/>
                    <a:pt x="0" y="12009"/>
                  </a:cubicBezTo>
                  <a:lnTo>
                    <a:pt x="201" y="12076"/>
                  </a:lnTo>
                  <a:cubicBezTo>
                    <a:pt x="1868" y="6538"/>
                    <a:pt x="5237" y="2669"/>
                    <a:pt x="10441" y="200"/>
                  </a:cubicBezTo>
                  <a:lnTo>
                    <a:pt x="103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9" name="Google Shape;2759;p33"/>
            <p:cNvSpPr/>
            <p:nvPr/>
          </p:nvSpPr>
          <p:spPr>
            <a:xfrm>
              <a:off x="5798475" y="3607450"/>
              <a:ext cx="28375" cy="40375"/>
            </a:xfrm>
            <a:custGeom>
              <a:avLst/>
              <a:gdLst/>
              <a:ahLst/>
              <a:cxnLst/>
              <a:rect l="l" t="t" r="r" b="b"/>
              <a:pathLst>
                <a:path w="1135" h="1615" extrusionOk="0">
                  <a:moveTo>
                    <a:pt x="369" y="1"/>
                  </a:moveTo>
                  <a:cubicBezTo>
                    <a:pt x="333" y="1"/>
                    <a:pt x="298" y="8"/>
                    <a:pt x="267" y="23"/>
                  </a:cubicBezTo>
                  <a:cubicBezTo>
                    <a:pt x="67" y="157"/>
                    <a:pt x="1" y="624"/>
                    <a:pt x="167" y="1024"/>
                  </a:cubicBezTo>
                  <a:cubicBezTo>
                    <a:pt x="308" y="1391"/>
                    <a:pt x="569" y="1614"/>
                    <a:pt x="787" y="1614"/>
                  </a:cubicBezTo>
                  <a:cubicBezTo>
                    <a:pt x="827" y="1614"/>
                    <a:pt x="865" y="1607"/>
                    <a:pt x="901" y="1591"/>
                  </a:cubicBezTo>
                  <a:cubicBezTo>
                    <a:pt x="1101" y="1458"/>
                    <a:pt x="1135" y="991"/>
                    <a:pt x="968" y="591"/>
                  </a:cubicBezTo>
                  <a:cubicBezTo>
                    <a:pt x="827" y="224"/>
                    <a:pt x="567" y="1"/>
                    <a:pt x="3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0" name="Google Shape;2760;p33"/>
            <p:cNvSpPr/>
            <p:nvPr/>
          </p:nvSpPr>
          <p:spPr>
            <a:xfrm>
              <a:off x="5487425" y="3560500"/>
              <a:ext cx="70900" cy="351925"/>
            </a:xfrm>
            <a:custGeom>
              <a:avLst/>
              <a:gdLst/>
              <a:ahLst/>
              <a:cxnLst/>
              <a:rect l="l" t="t" r="r" b="b"/>
              <a:pathLst>
                <a:path w="2836" h="14077" extrusionOk="0">
                  <a:moveTo>
                    <a:pt x="2069" y="0"/>
                  </a:moveTo>
                  <a:lnTo>
                    <a:pt x="1835" y="33"/>
                  </a:lnTo>
                  <a:cubicBezTo>
                    <a:pt x="2536" y="4403"/>
                    <a:pt x="2502" y="8306"/>
                    <a:pt x="0" y="14010"/>
                  </a:cubicBezTo>
                  <a:lnTo>
                    <a:pt x="234" y="14077"/>
                  </a:lnTo>
                  <a:cubicBezTo>
                    <a:pt x="2736" y="8339"/>
                    <a:pt x="2836" y="4403"/>
                    <a:pt x="20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1" name="Google Shape;2761;p33"/>
            <p:cNvSpPr/>
            <p:nvPr/>
          </p:nvSpPr>
          <p:spPr>
            <a:xfrm>
              <a:off x="5512450" y="3541550"/>
              <a:ext cx="44225" cy="26250"/>
            </a:xfrm>
            <a:custGeom>
              <a:avLst/>
              <a:gdLst/>
              <a:ahLst/>
              <a:cxnLst/>
              <a:rect l="l" t="t" r="r" b="b"/>
              <a:pathLst>
                <a:path w="1769" h="1050" extrusionOk="0">
                  <a:moveTo>
                    <a:pt x="1250" y="0"/>
                  </a:moveTo>
                  <a:cubicBezTo>
                    <a:pt x="1105" y="0"/>
                    <a:pt x="939" y="30"/>
                    <a:pt x="767" y="91"/>
                  </a:cubicBezTo>
                  <a:cubicBezTo>
                    <a:pt x="334" y="258"/>
                    <a:pt x="0" y="558"/>
                    <a:pt x="67" y="791"/>
                  </a:cubicBezTo>
                  <a:cubicBezTo>
                    <a:pt x="88" y="960"/>
                    <a:pt x="270" y="1049"/>
                    <a:pt x="519" y="1049"/>
                  </a:cubicBezTo>
                  <a:cubicBezTo>
                    <a:pt x="663" y="1049"/>
                    <a:pt x="830" y="1019"/>
                    <a:pt x="1001" y="958"/>
                  </a:cubicBezTo>
                  <a:cubicBezTo>
                    <a:pt x="1434" y="825"/>
                    <a:pt x="1768" y="491"/>
                    <a:pt x="1701" y="258"/>
                  </a:cubicBezTo>
                  <a:cubicBezTo>
                    <a:pt x="1680" y="89"/>
                    <a:pt x="1499" y="0"/>
                    <a:pt x="12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2" name="Google Shape;2762;p33"/>
            <p:cNvSpPr/>
            <p:nvPr/>
          </p:nvSpPr>
          <p:spPr>
            <a:xfrm>
              <a:off x="5545800" y="3610525"/>
              <a:ext cx="189325" cy="317750"/>
            </a:xfrm>
            <a:custGeom>
              <a:avLst/>
              <a:gdLst/>
              <a:ahLst/>
              <a:cxnLst/>
              <a:rect l="l" t="t" r="r" b="b"/>
              <a:pathLst>
                <a:path w="7573" h="12710" extrusionOk="0">
                  <a:moveTo>
                    <a:pt x="7406" y="1"/>
                  </a:moveTo>
                  <a:cubicBezTo>
                    <a:pt x="2702" y="3870"/>
                    <a:pt x="267" y="6906"/>
                    <a:pt x="0" y="12710"/>
                  </a:cubicBezTo>
                  <a:lnTo>
                    <a:pt x="234" y="12710"/>
                  </a:lnTo>
                  <a:cubicBezTo>
                    <a:pt x="534" y="7039"/>
                    <a:pt x="2936" y="4037"/>
                    <a:pt x="7572" y="167"/>
                  </a:cubicBezTo>
                  <a:lnTo>
                    <a:pt x="740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3" name="Google Shape;2763;p33"/>
            <p:cNvSpPr/>
            <p:nvPr/>
          </p:nvSpPr>
          <p:spPr>
            <a:xfrm>
              <a:off x="5721750" y="3591875"/>
              <a:ext cx="34225" cy="34825"/>
            </a:xfrm>
            <a:custGeom>
              <a:avLst/>
              <a:gdLst/>
              <a:ahLst/>
              <a:cxnLst/>
              <a:rect l="l" t="t" r="r" b="b"/>
              <a:pathLst>
                <a:path w="1369" h="1393" extrusionOk="0">
                  <a:moveTo>
                    <a:pt x="401" y="0"/>
                  </a:moveTo>
                  <a:cubicBezTo>
                    <a:pt x="312" y="0"/>
                    <a:pt x="231" y="26"/>
                    <a:pt x="168" y="79"/>
                  </a:cubicBezTo>
                  <a:cubicBezTo>
                    <a:pt x="1" y="280"/>
                    <a:pt x="34" y="680"/>
                    <a:pt x="334" y="1047"/>
                  </a:cubicBezTo>
                  <a:cubicBezTo>
                    <a:pt x="493" y="1274"/>
                    <a:pt x="730" y="1393"/>
                    <a:pt x="928" y="1393"/>
                  </a:cubicBezTo>
                  <a:cubicBezTo>
                    <a:pt x="1020" y="1393"/>
                    <a:pt x="1104" y="1367"/>
                    <a:pt x="1168" y="1314"/>
                  </a:cubicBezTo>
                  <a:cubicBezTo>
                    <a:pt x="1368" y="1147"/>
                    <a:pt x="1302" y="680"/>
                    <a:pt x="1001" y="346"/>
                  </a:cubicBezTo>
                  <a:cubicBezTo>
                    <a:pt x="820" y="119"/>
                    <a:pt x="592" y="0"/>
                    <a:pt x="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4" name="Google Shape;2764;p33"/>
            <p:cNvSpPr/>
            <p:nvPr/>
          </p:nvSpPr>
          <p:spPr>
            <a:xfrm>
              <a:off x="5466575" y="3704850"/>
              <a:ext cx="186000" cy="308550"/>
            </a:xfrm>
            <a:custGeom>
              <a:avLst/>
              <a:gdLst/>
              <a:ahLst/>
              <a:cxnLst/>
              <a:rect l="l" t="t" r="r" b="b"/>
              <a:pathLst>
                <a:path w="7440" h="12342" extrusionOk="0">
                  <a:moveTo>
                    <a:pt x="3014" y="1"/>
                  </a:moveTo>
                  <a:cubicBezTo>
                    <a:pt x="2665" y="1"/>
                    <a:pt x="2213" y="30"/>
                    <a:pt x="2102" y="30"/>
                  </a:cubicBezTo>
                  <a:cubicBezTo>
                    <a:pt x="501" y="3933"/>
                    <a:pt x="0" y="8003"/>
                    <a:pt x="601" y="11972"/>
                  </a:cubicBezTo>
                  <a:cubicBezTo>
                    <a:pt x="655" y="12135"/>
                    <a:pt x="731" y="12342"/>
                    <a:pt x="848" y="12342"/>
                  </a:cubicBezTo>
                  <a:cubicBezTo>
                    <a:pt x="874" y="12342"/>
                    <a:pt x="903" y="12331"/>
                    <a:pt x="934" y="12306"/>
                  </a:cubicBezTo>
                  <a:cubicBezTo>
                    <a:pt x="1035" y="12272"/>
                    <a:pt x="1035" y="12239"/>
                    <a:pt x="1068" y="12139"/>
                  </a:cubicBezTo>
                  <a:cubicBezTo>
                    <a:pt x="1535" y="11038"/>
                    <a:pt x="5438" y="3866"/>
                    <a:pt x="7439" y="1732"/>
                  </a:cubicBezTo>
                  <a:cubicBezTo>
                    <a:pt x="7339" y="1631"/>
                    <a:pt x="7206" y="1565"/>
                    <a:pt x="7172" y="1465"/>
                  </a:cubicBezTo>
                  <a:lnTo>
                    <a:pt x="6538" y="1965"/>
                  </a:lnTo>
                  <a:cubicBezTo>
                    <a:pt x="6672" y="1765"/>
                    <a:pt x="6772" y="1531"/>
                    <a:pt x="6905" y="1298"/>
                  </a:cubicBezTo>
                  <a:cubicBezTo>
                    <a:pt x="6372" y="931"/>
                    <a:pt x="5838" y="631"/>
                    <a:pt x="5238" y="431"/>
                  </a:cubicBezTo>
                  <a:cubicBezTo>
                    <a:pt x="4937" y="731"/>
                    <a:pt x="4704" y="998"/>
                    <a:pt x="4504" y="1331"/>
                  </a:cubicBezTo>
                  <a:cubicBezTo>
                    <a:pt x="4570" y="998"/>
                    <a:pt x="4670" y="631"/>
                    <a:pt x="4771" y="297"/>
                  </a:cubicBezTo>
                  <a:cubicBezTo>
                    <a:pt x="4537" y="264"/>
                    <a:pt x="4337" y="197"/>
                    <a:pt x="4070" y="130"/>
                  </a:cubicBezTo>
                  <a:cubicBezTo>
                    <a:pt x="3570" y="697"/>
                    <a:pt x="3069" y="1298"/>
                    <a:pt x="2669" y="1932"/>
                  </a:cubicBezTo>
                  <a:cubicBezTo>
                    <a:pt x="2836" y="1265"/>
                    <a:pt x="3069" y="597"/>
                    <a:pt x="3403" y="30"/>
                  </a:cubicBezTo>
                  <a:cubicBezTo>
                    <a:pt x="3336" y="8"/>
                    <a:pt x="3188" y="1"/>
                    <a:pt x="3014"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5" name="Google Shape;2765;p33"/>
            <p:cNvSpPr/>
            <p:nvPr/>
          </p:nvSpPr>
          <p:spPr>
            <a:xfrm>
              <a:off x="5338975" y="3710600"/>
              <a:ext cx="175150" cy="302450"/>
            </a:xfrm>
            <a:custGeom>
              <a:avLst/>
              <a:gdLst/>
              <a:ahLst/>
              <a:cxnLst/>
              <a:rect l="l" t="t" r="r" b="b"/>
              <a:pathLst>
                <a:path w="7006" h="12098" extrusionOk="0">
                  <a:moveTo>
                    <a:pt x="4838" y="0"/>
                  </a:moveTo>
                  <a:cubicBezTo>
                    <a:pt x="4671" y="34"/>
                    <a:pt x="4471" y="34"/>
                    <a:pt x="4304" y="67"/>
                  </a:cubicBezTo>
                  <a:cubicBezTo>
                    <a:pt x="4571" y="634"/>
                    <a:pt x="4804" y="1235"/>
                    <a:pt x="4871" y="1902"/>
                  </a:cubicBezTo>
                  <a:cubicBezTo>
                    <a:pt x="4504" y="1335"/>
                    <a:pt x="4070" y="734"/>
                    <a:pt x="3570" y="234"/>
                  </a:cubicBezTo>
                  <a:lnTo>
                    <a:pt x="2836" y="501"/>
                  </a:lnTo>
                  <a:cubicBezTo>
                    <a:pt x="2903" y="834"/>
                    <a:pt x="3003" y="1168"/>
                    <a:pt x="3036" y="1502"/>
                  </a:cubicBezTo>
                  <a:cubicBezTo>
                    <a:pt x="2836" y="1201"/>
                    <a:pt x="2636" y="901"/>
                    <a:pt x="2369" y="668"/>
                  </a:cubicBezTo>
                  <a:cubicBezTo>
                    <a:pt x="1735" y="901"/>
                    <a:pt x="1168" y="1235"/>
                    <a:pt x="568" y="1668"/>
                  </a:cubicBezTo>
                  <a:cubicBezTo>
                    <a:pt x="701" y="1868"/>
                    <a:pt x="801" y="2069"/>
                    <a:pt x="868" y="2269"/>
                  </a:cubicBezTo>
                  <a:cubicBezTo>
                    <a:pt x="701" y="2102"/>
                    <a:pt x="501" y="2002"/>
                    <a:pt x="301" y="1868"/>
                  </a:cubicBezTo>
                  <a:cubicBezTo>
                    <a:pt x="268" y="1868"/>
                    <a:pt x="134" y="1969"/>
                    <a:pt x="1" y="2069"/>
                  </a:cubicBezTo>
                  <a:cubicBezTo>
                    <a:pt x="1368" y="3003"/>
                    <a:pt x="2636" y="4237"/>
                    <a:pt x="3503" y="5705"/>
                  </a:cubicBezTo>
                  <a:cubicBezTo>
                    <a:pt x="4037" y="6572"/>
                    <a:pt x="4471" y="7506"/>
                    <a:pt x="4771" y="8507"/>
                  </a:cubicBezTo>
                  <a:cubicBezTo>
                    <a:pt x="5104" y="9574"/>
                    <a:pt x="5171" y="10808"/>
                    <a:pt x="5538" y="11909"/>
                  </a:cubicBezTo>
                  <a:cubicBezTo>
                    <a:pt x="5538" y="11976"/>
                    <a:pt x="5605" y="12042"/>
                    <a:pt x="5638" y="12076"/>
                  </a:cubicBezTo>
                  <a:cubicBezTo>
                    <a:pt x="5663" y="12091"/>
                    <a:pt x="5688" y="12097"/>
                    <a:pt x="5713" y="12097"/>
                  </a:cubicBezTo>
                  <a:cubicBezTo>
                    <a:pt x="5852" y="12097"/>
                    <a:pt x="5977" y="11879"/>
                    <a:pt x="6005" y="11709"/>
                  </a:cubicBezTo>
                  <a:cubicBezTo>
                    <a:pt x="7006" y="7739"/>
                    <a:pt x="6706" y="3303"/>
                    <a:pt x="4838"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6" name="Google Shape;2766;p33"/>
            <p:cNvSpPr/>
            <p:nvPr/>
          </p:nvSpPr>
          <p:spPr>
            <a:xfrm>
              <a:off x="5280600" y="3783150"/>
              <a:ext cx="203500" cy="226850"/>
            </a:xfrm>
            <a:custGeom>
              <a:avLst/>
              <a:gdLst/>
              <a:ahLst/>
              <a:cxnLst/>
              <a:rect l="l" t="t" r="r" b="b"/>
              <a:pathLst>
                <a:path w="8140" h="9074" extrusionOk="0">
                  <a:moveTo>
                    <a:pt x="2536" y="1"/>
                  </a:moveTo>
                  <a:cubicBezTo>
                    <a:pt x="2436" y="101"/>
                    <a:pt x="2302" y="234"/>
                    <a:pt x="2202" y="301"/>
                  </a:cubicBezTo>
                  <a:cubicBezTo>
                    <a:pt x="2636" y="634"/>
                    <a:pt x="3036" y="1001"/>
                    <a:pt x="3370" y="1468"/>
                  </a:cubicBezTo>
                  <a:cubicBezTo>
                    <a:pt x="2870" y="1168"/>
                    <a:pt x="2336" y="935"/>
                    <a:pt x="1835" y="701"/>
                  </a:cubicBezTo>
                  <a:cubicBezTo>
                    <a:pt x="1669" y="868"/>
                    <a:pt x="1535" y="1068"/>
                    <a:pt x="1435" y="1201"/>
                  </a:cubicBezTo>
                  <a:cubicBezTo>
                    <a:pt x="1635" y="1435"/>
                    <a:pt x="1802" y="1668"/>
                    <a:pt x="1969" y="1935"/>
                  </a:cubicBezTo>
                  <a:cubicBezTo>
                    <a:pt x="1702" y="1768"/>
                    <a:pt x="1435" y="1668"/>
                    <a:pt x="1168" y="1535"/>
                  </a:cubicBezTo>
                  <a:cubicBezTo>
                    <a:pt x="835" y="2002"/>
                    <a:pt x="601" y="2536"/>
                    <a:pt x="334" y="3103"/>
                  </a:cubicBezTo>
                  <a:cubicBezTo>
                    <a:pt x="501" y="3203"/>
                    <a:pt x="668" y="3336"/>
                    <a:pt x="801" y="3470"/>
                  </a:cubicBezTo>
                  <a:cubicBezTo>
                    <a:pt x="601" y="3436"/>
                    <a:pt x="434" y="3370"/>
                    <a:pt x="201" y="3370"/>
                  </a:cubicBezTo>
                  <a:cubicBezTo>
                    <a:pt x="101" y="3503"/>
                    <a:pt x="34" y="3636"/>
                    <a:pt x="1" y="3770"/>
                  </a:cubicBezTo>
                  <a:cubicBezTo>
                    <a:pt x="1335" y="3837"/>
                    <a:pt x="2669" y="4304"/>
                    <a:pt x="3904" y="5071"/>
                  </a:cubicBezTo>
                  <a:cubicBezTo>
                    <a:pt x="4637" y="5504"/>
                    <a:pt x="5305" y="6072"/>
                    <a:pt x="5938" y="6672"/>
                  </a:cubicBezTo>
                  <a:cubicBezTo>
                    <a:pt x="6606" y="7406"/>
                    <a:pt x="7139" y="8306"/>
                    <a:pt x="7840" y="8974"/>
                  </a:cubicBezTo>
                  <a:cubicBezTo>
                    <a:pt x="7873" y="9007"/>
                    <a:pt x="7940" y="9074"/>
                    <a:pt x="7973" y="9074"/>
                  </a:cubicBezTo>
                  <a:cubicBezTo>
                    <a:pt x="8140" y="9074"/>
                    <a:pt x="8140" y="8807"/>
                    <a:pt x="8107" y="8607"/>
                  </a:cubicBezTo>
                  <a:cubicBezTo>
                    <a:pt x="7206" y="5104"/>
                    <a:pt x="5171" y="1735"/>
                    <a:pt x="2536"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7" name="Google Shape;2767;p33"/>
            <p:cNvSpPr/>
            <p:nvPr/>
          </p:nvSpPr>
          <p:spPr>
            <a:xfrm>
              <a:off x="5479925" y="3768975"/>
              <a:ext cx="268550" cy="243525"/>
            </a:xfrm>
            <a:custGeom>
              <a:avLst/>
              <a:gdLst/>
              <a:ahLst/>
              <a:cxnLst/>
              <a:rect l="l" t="t" r="r" b="b"/>
              <a:pathLst>
                <a:path w="10742" h="9741" extrusionOk="0">
                  <a:moveTo>
                    <a:pt x="7906" y="0"/>
                  </a:moveTo>
                  <a:cubicBezTo>
                    <a:pt x="4403" y="1802"/>
                    <a:pt x="1535" y="5404"/>
                    <a:pt x="67" y="9240"/>
                  </a:cubicBezTo>
                  <a:cubicBezTo>
                    <a:pt x="34" y="9474"/>
                    <a:pt x="0" y="9741"/>
                    <a:pt x="200" y="9741"/>
                  </a:cubicBezTo>
                  <a:cubicBezTo>
                    <a:pt x="234" y="9741"/>
                    <a:pt x="334" y="9707"/>
                    <a:pt x="367" y="9674"/>
                  </a:cubicBezTo>
                  <a:cubicBezTo>
                    <a:pt x="1334" y="8907"/>
                    <a:pt x="2135" y="7973"/>
                    <a:pt x="3036" y="7206"/>
                  </a:cubicBezTo>
                  <a:cubicBezTo>
                    <a:pt x="3870" y="6505"/>
                    <a:pt x="4737" y="5971"/>
                    <a:pt x="5704" y="5504"/>
                  </a:cubicBezTo>
                  <a:cubicBezTo>
                    <a:pt x="7305" y="4737"/>
                    <a:pt x="9040" y="4304"/>
                    <a:pt x="10741" y="4237"/>
                  </a:cubicBezTo>
                  <a:cubicBezTo>
                    <a:pt x="10708" y="4070"/>
                    <a:pt x="10674" y="3970"/>
                    <a:pt x="10641" y="3837"/>
                  </a:cubicBezTo>
                  <a:cubicBezTo>
                    <a:pt x="10374" y="3837"/>
                    <a:pt x="10141" y="3837"/>
                    <a:pt x="9874" y="3870"/>
                  </a:cubicBezTo>
                  <a:lnTo>
                    <a:pt x="10508" y="3503"/>
                  </a:lnTo>
                  <a:cubicBezTo>
                    <a:pt x="10241" y="2903"/>
                    <a:pt x="9974" y="2335"/>
                    <a:pt x="9574" y="1802"/>
                  </a:cubicBezTo>
                  <a:cubicBezTo>
                    <a:pt x="9240" y="1868"/>
                    <a:pt x="8873" y="2002"/>
                    <a:pt x="8540" y="2169"/>
                  </a:cubicBezTo>
                  <a:lnTo>
                    <a:pt x="9307" y="1401"/>
                  </a:lnTo>
                  <a:cubicBezTo>
                    <a:pt x="9140" y="1201"/>
                    <a:pt x="8973" y="1001"/>
                    <a:pt x="8806" y="834"/>
                  </a:cubicBezTo>
                  <a:cubicBezTo>
                    <a:pt x="8073" y="1035"/>
                    <a:pt x="7405" y="1301"/>
                    <a:pt x="6738" y="1568"/>
                  </a:cubicBezTo>
                  <a:cubicBezTo>
                    <a:pt x="7239" y="1068"/>
                    <a:pt x="7739" y="668"/>
                    <a:pt x="8339" y="334"/>
                  </a:cubicBezTo>
                  <a:cubicBezTo>
                    <a:pt x="8206" y="201"/>
                    <a:pt x="8039" y="134"/>
                    <a:pt x="7906"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8" name="Google Shape;2768;p33"/>
            <p:cNvSpPr/>
            <p:nvPr/>
          </p:nvSpPr>
          <p:spPr>
            <a:xfrm>
              <a:off x="5483250" y="3890725"/>
              <a:ext cx="256875" cy="121325"/>
            </a:xfrm>
            <a:custGeom>
              <a:avLst/>
              <a:gdLst/>
              <a:ahLst/>
              <a:cxnLst/>
              <a:rect l="l" t="t" r="r" b="b"/>
              <a:pathLst>
                <a:path w="10275" h="4853" extrusionOk="0">
                  <a:moveTo>
                    <a:pt x="10008" y="1"/>
                  </a:moveTo>
                  <a:cubicBezTo>
                    <a:pt x="6739" y="134"/>
                    <a:pt x="3069" y="1935"/>
                    <a:pt x="267" y="4437"/>
                  </a:cubicBezTo>
                  <a:cubicBezTo>
                    <a:pt x="167" y="4537"/>
                    <a:pt x="1" y="4771"/>
                    <a:pt x="101" y="4837"/>
                  </a:cubicBezTo>
                  <a:cubicBezTo>
                    <a:pt x="123" y="4849"/>
                    <a:pt x="145" y="4852"/>
                    <a:pt x="166" y="4852"/>
                  </a:cubicBezTo>
                  <a:cubicBezTo>
                    <a:pt x="208" y="4852"/>
                    <a:pt x="245" y="4837"/>
                    <a:pt x="267" y="4837"/>
                  </a:cubicBezTo>
                  <a:cubicBezTo>
                    <a:pt x="1268" y="4637"/>
                    <a:pt x="2236" y="4137"/>
                    <a:pt x="3236" y="3870"/>
                  </a:cubicBezTo>
                  <a:cubicBezTo>
                    <a:pt x="4104" y="3670"/>
                    <a:pt x="5038" y="3536"/>
                    <a:pt x="5871" y="3536"/>
                  </a:cubicBezTo>
                  <a:cubicBezTo>
                    <a:pt x="7339" y="3536"/>
                    <a:pt x="8740" y="3837"/>
                    <a:pt x="9908" y="4437"/>
                  </a:cubicBezTo>
                  <a:cubicBezTo>
                    <a:pt x="9941" y="4304"/>
                    <a:pt x="10008" y="4170"/>
                    <a:pt x="10041" y="4003"/>
                  </a:cubicBezTo>
                  <a:cubicBezTo>
                    <a:pt x="9874" y="3937"/>
                    <a:pt x="9674" y="3870"/>
                    <a:pt x="9507" y="3803"/>
                  </a:cubicBezTo>
                  <a:cubicBezTo>
                    <a:pt x="9674" y="3803"/>
                    <a:pt x="9874" y="3770"/>
                    <a:pt x="10074" y="3770"/>
                  </a:cubicBezTo>
                  <a:cubicBezTo>
                    <a:pt x="10208" y="3170"/>
                    <a:pt x="10275" y="2602"/>
                    <a:pt x="10275" y="2035"/>
                  </a:cubicBezTo>
                  <a:cubicBezTo>
                    <a:pt x="10008" y="1969"/>
                    <a:pt x="9708" y="1902"/>
                    <a:pt x="9407" y="1902"/>
                  </a:cubicBezTo>
                  <a:cubicBezTo>
                    <a:pt x="9708" y="1802"/>
                    <a:pt x="10008" y="1668"/>
                    <a:pt x="10275" y="1568"/>
                  </a:cubicBezTo>
                  <a:cubicBezTo>
                    <a:pt x="10275" y="1368"/>
                    <a:pt x="10275" y="1168"/>
                    <a:pt x="10241" y="968"/>
                  </a:cubicBezTo>
                  <a:cubicBezTo>
                    <a:pt x="9674" y="835"/>
                    <a:pt x="9074" y="801"/>
                    <a:pt x="8507" y="801"/>
                  </a:cubicBezTo>
                  <a:cubicBezTo>
                    <a:pt x="9040" y="568"/>
                    <a:pt x="9574" y="468"/>
                    <a:pt x="10108" y="434"/>
                  </a:cubicBezTo>
                  <a:cubicBezTo>
                    <a:pt x="10074" y="301"/>
                    <a:pt x="10041" y="134"/>
                    <a:pt x="10008"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9" name="Google Shape;2769;p33"/>
            <p:cNvSpPr/>
            <p:nvPr/>
          </p:nvSpPr>
          <p:spPr>
            <a:xfrm>
              <a:off x="5560800" y="3953275"/>
              <a:ext cx="145125" cy="24200"/>
            </a:xfrm>
            <a:custGeom>
              <a:avLst/>
              <a:gdLst/>
              <a:ahLst/>
              <a:cxnLst/>
              <a:rect l="l" t="t" r="r" b="b"/>
              <a:pathLst>
                <a:path w="5805" h="968" fill="none" extrusionOk="0">
                  <a:moveTo>
                    <a:pt x="1" y="968"/>
                  </a:moveTo>
                  <a:cubicBezTo>
                    <a:pt x="1835" y="201"/>
                    <a:pt x="3904" y="0"/>
                    <a:pt x="5805" y="3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0" name="Google Shape;2770;p33"/>
            <p:cNvSpPr/>
            <p:nvPr/>
          </p:nvSpPr>
          <p:spPr>
            <a:xfrm>
              <a:off x="5633350" y="3932425"/>
              <a:ext cx="48400" cy="8375"/>
            </a:xfrm>
            <a:custGeom>
              <a:avLst/>
              <a:gdLst/>
              <a:ahLst/>
              <a:cxnLst/>
              <a:rect l="l" t="t" r="r" b="b"/>
              <a:pathLst>
                <a:path w="1936" h="335" fill="none" extrusionOk="0">
                  <a:moveTo>
                    <a:pt x="1" y="334"/>
                  </a:moveTo>
                  <a:cubicBezTo>
                    <a:pt x="601" y="101"/>
                    <a:pt x="1268" y="0"/>
                    <a:pt x="1936" y="3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1" name="Google Shape;2771;p33"/>
            <p:cNvSpPr/>
            <p:nvPr/>
          </p:nvSpPr>
          <p:spPr>
            <a:xfrm>
              <a:off x="5500775" y="3844025"/>
              <a:ext cx="149300" cy="145125"/>
            </a:xfrm>
            <a:custGeom>
              <a:avLst/>
              <a:gdLst/>
              <a:ahLst/>
              <a:cxnLst/>
              <a:rect l="l" t="t" r="r" b="b"/>
              <a:pathLst>
                <a:path w="5972" h="5805" fill="none" extrusionOk="0">
                  <a:moveTo>
                    <a:pt x="0" y="5805"/>
                  </a:moveTo>
                  <a:cubicBezTo>
                    <a:pt x="1201" y="3236"/>
                    <a:pt x="3369" y="1135"/>
                    <a:pt x="5971" y="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2" name="Google Shape;2772;p33"/>
            <p:cNvSpPr/>
            <p:nvPr/>
          </p:nvSpPr>
          <p:spPr>
            <a:xfrm>
              <a:off x="5492425" y="3755625"/>
              <a:ext cx="25050" cy="191000"/>
            </a:xfrm>
            <a:custGeom>
              <a:avLst/>
              <a:gdLst/>
              <a:ahLst/>
              <a:cxnLst/>
              <a:rect l="l" t="t" r="r" b="b"/>
              <a:pathLst>
                <a:path w="1002" h="7640" fill="none" extrusionOk="0">
                  <a:moveTo>
                    <a:pt x="1001" y="1"/>
                  </a:moveTo>
                  <a:cubicBezTo>
                    <a:pt x="334" y="2503"/>
                    <a:pt x="1" y="5071"/>
                    <a:pt x="1" y="764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3" name="Google Shape;2773;p33"/>
            <p:cNvSpPr/>
            <p:nvPr/>
          </p:nvSpPr>
          <p:spPr>
            <a:xfrm>
              <a:off x="5522450" y="3798150"/>
              <a:ext cx="8350" cy="42575"/>
            </a:xfrm>
            <a:custGeom>
              <a:avLst/>
              <a:gdLst/>
              <a:ahLst/>
              <a:cxnLst/>
              <a:rect l="l" t="t" r="r" b="b"/>
              <a:pathLst>
                <a:path w="334" h="1703" fill="none" extrusionOk="0">
                  <a:moveTo>
                    <a:pt x="334" y="1"/>
                  </a:moveTo>
                  <a:cubicBezTo>
                    <a:pt x="134" y="535"/>
                    <a:pt x="0" y="1135"/>
                    <a:pt x="34" y="1702"/>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4" name="Google Shape;2774;p33"/>
            <p:cNvSpPr/>
            <p:nvPr/>
          </p:nvSpPr>
          <p:spPr>
            <a:xfrm>
              <a:off x="5585825" y="3766475"/>
              <a:ext cx="23375" cy="49225"/>
            </a:xfrm>
            <a:custGeom>
              <a:avLst/>
              <a:gdLst/>
              <a:ahLst/>
              <a:cxnLst/>
              <a:rect l="l" t="t" r="r" b="b"/>
              <a:pathLst>
                <a:path w="935" h="1969" fill="none" extrusionOk="0">
                  <a:moveTo>
                    <a:pt x="935" y="0"/>
                  </a:moveTo>
                  <a:cubicBezTo>
                    <a:pt x="501" y="601"/>
                    <a:pt x="234" y="1268"/>
                    <a:pt x="1" y="19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5" name="Google Shape;2775;p33"/>
            <p:cNvSpPr/>
            <p:nvPr/>
          </p:nvSpPr>
          <p:spPr>
            <a:xfrm>
              <a:off x="5409875" y="3776475"/>
              <a:ext cx="60900" cy="106775"/>
            </a:xfrm>
            <a:custGeom>
              <a:avLst/>
              <a:gdLst/>
              <a:ahLst/>
              <a:cxnLst/>
              <a:rect l="l" t="t" r="r" b="b"/>
              <a:pathLst>
                <a:path w="2436" h="4271" fill="none" extrusionOk="0">
                  <a:moveTo>
                    <a:pt x="0" y="1"/>
                  </a:moveTo>
                  <a:cubicBezTo>
                    <a:pt x="1134" y="1202"/>
                    <a:pt x="1968" y="2703"/>
                    <a:pt x="2435" y="427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6" name="Google Shape;2776;p33"/>
            <p:cNvSpPr/>
            <p:nvPr/>
          </p:nvSpPr>
          <p:spPr>
            <a:xfrm>
              <a:off x="5327300" y="3861550"/>
              <a:ext cx="77600" cy="46725"/>
            </a:xfrm>
            <a:custGeom>
              <a:avLst/>
              <a:gdLst/>
              <a:ahLst/>
              <a:cxnLst/>
              <a:rect l="l" t="t" r="r" b="b"/>
              <a:pathLst>
                <a:path w="3104" h="1869" fill="none" extrusionOk="0">
                  <a:moveTo>
                    <a:pt x="1" y="0"/>
                  </a:moveTo>
                  <a:cubicBezTo>
                    <a:pt x="1135" y="434"/>
                    <a:pt x="2236" y="1034"/>
                    <a:pt x="3103" y="18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7" name="Google Shape;2777;p33"/>
            <p:cNvSpPr/>
            <p:nvPr/>
          </p:nvSpPr>
          <p:spPr>
            <a:xfrm>
              <a:off x="5402350" y="3877375"/>
              <a:ext cx="66750" cy="108450"/>
            </a:xfrm>
            <a:custGeom>
              <a:avLst/>
              <a:gdLst/>
              <a:ahLst/>
              <a:cxnLst/>
              <a:rect l="l" t="t" r="r" b="b"/>
              <a:pathLst>
                <a:path w="2670" h="4338" fill="none" extrusionOk="0">
                  <a:moveTo>
                    <a:pt x="1" y="1"/>
                  </a:moveTo>
                  <a:cubicBezTo>
                    <a:pt x="1168" y="1235"/>
                    <a:pt x="2102" y="2703"/>
                    <a:pt x="267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8" name="Google Shape;2778;p33"/>
            <p:cNvSpPr/>
            <p:nvPr/>
          </p:nvSpPr>
          <p:spPr>
            <a:xfrm>
              <a:off x="5535800" y="3462075"/>
              <a:ext cx="251850" cy="1567000"/>
            </a:xfrm>
            <a:custGeom>
              <a:avLst/>
              <a:gdLst/>
              <a:ahLst/>
              <a:cxnLst/>
              <a:rect l="l" t="t" r="r" b="b"/>
              <a:pathLst>
                <a:path w="10074" h="62680" fill="none" extrusionOk="0">
                  <a:moveTo>
                    <a:pt x="234" y="1"/>
                  </a:moveTo>
                  <a:cubicBezTo>
                    <a:pt x="10074" y="18114"/>
                    <a:pt x="10074" y="41030"/>
                    <a:pt x="0"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9" name="Google Shape;2779;p33"/>
            <p:cNvSpPr/>
            <p:nvPr/>
          </p:nvSpPr>
          <p:spPr>
            <a:xfrm>
              <a:off x="5068800" y="2869175"/>
              <a:ext cx="479425" cy="622000"/>
            </a:xfrm>
            <a:custGeom>
              <a:avLst/>
              <a:gdLst/>
              <a:ahLst/>
              <a:cxnLst/>
              <a:rect l="l" t="t" r="r" b="b"/>
              <a:pathLst>
                <a:path w="19177" h="24880" extrusionOk="0">
                  <a:moveTo>
                    <a:pt x="9640" y="0"/>
                  </a:moveTo>
                  <a:cubicBezTo>
                    <a:pt x="9307" y="67"/>
                    <a:pt x="7439" y="400"/>
                    <a:pt x="7105" y="534"/>
                  </a:cubicBezTo>
                  <a:cubicBezTo>
                    <a:pt x="8106" y="1635"/>
                    <a:pt x="8940" y="2835"/>
                    <a:pt x="9640" y="4136"/>
                  </a:cubicBezTo>
                  <a:cubicBezTo>
                    <a:pt x="8439" y="3002"/>
                    <a:pt x="7172" y="1968"/>
                    <a:pt x="5904" y="1001"/>
                  </a:cubicBezTo>
                  <a:cubicBezTo>
                    <a:pt x="5437" y="1201"/>
                    <a:pt x="5004" y="1401"/>
                    <a:pt x="4570" y="1668"/>
                  </a:cubicBezTo>
                  <a:cubicBezTo>
                    <a:pt x="4970" y="2335"/>
                    <a:pt x="5337" y="3002"/>
                    <a:pt x="5738" y="3703"/>
                  </a:cubicBezTo>
                  <a:cubicBezTo>
                    <a:pt x="5104" y="3136"/>
                    <a:pt x="4437" y="2635"/>
                    <a:pt x="3769" y="2168"/>
                  </a:cubicBezTo>
                  <a:cubicBezTo>
                    <a:pt x="2735" y="2869"/>
                    <a:pt x="1768" y="3703"/>
                    <a:pt x="934" y="4670"/>
                  </a:cubicBezTo>
                  <a:cubicBezTo>
                    <a:pt x="1301" y="5037"/>
                    <a:pt x="1635" y="5471"/>
                    <a:pt x="2002" y="5871"/>
                  </a:cubicBezTo>
                  <a:cubicBezTo>
                    <a:pt x="1501" y="5571"/>
                    <a:pt x="1001" y="5371"/>
                    <a:pt x="500" y="5170"/>
                  </a:cubicBezTo>
                  <a:cubicBezTo>
                    <a:pt x="334" y="5337"/>
                    <a:pt x="167" y="5604"/>
                    <a:pt x="0" y="5838"/>
                  </a:cubicBezTo>
                  <a:cubicBezTo>
                    <a:pt x="5170" y="9373"/>
                    <a:pt x="16812" y="22383"/>
                    <a:pt x="18347" y="24551"/>
                  </a:cubicBezTo>
                  <a:cubicBezTo>
                    <a:pt x="18447" y="24684"/>
                    <a:pt x="18513" y="24818"/>
                    <a:pt x="18647" y="24851"/>
                  </a:cubicBezTo>
                  <a:cubicBezTo>
                    <a:pt x="18690" y="24871"/>
                    <a:pt x="18730" y="24880"/>
                    <a:pt x="18768" y="24880"/>
                  </a:cubicBezTo>
                  <a:cubicBezTo>
                    <a:pt x="19050" y="24880"/>
                    <a:pt x="19177" y="24371"/>
                    <a:pt x="19147" y="24017"/>
                  </a:cubicBezTo>
                  <a:cubicBezTo>
                    <a:pt x="18280" y="15645"/>
                    <a:pt x="15011" y="7372"/>
                    <a:pt x="9640"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0" name="Google Shape;2780;p33"/>
            <p:cNvSpPr/>
            <p:nvPr/>
          </p:nvSpPr>
          <p:spPr>
            <a:xfrm>
              <a:off x="4962875" y="2951725"/>
              <a:ext cx="585450" cy="539700"/>
            </a:xfrm>
            <a:custGeom>
              <a:avLst/>
              <a:gdLst/>
              <a:ahLst/>
              <a:cxnLst/>
              <a:rect l="l" t="t" r="r" b="b"/>
              <a:pathLst>
                <a:path w="23418" h="21588" extrusionOk="0">
                  <a:moveTo>
                    <a:pt x="7740" y="0"/>
                  </a:moveTo>
                  <a:cubicBezTo>
                    <a:pt x="7406" y="167"/>
                    <a:pt x="5738" y="1001"/>
                    <a:pt x="5471" y="1168"/>
                  </a:cubicBezTo>
                  <a:cubicBezTo>
                    <a:pt x="6706" y="1968"/>
                    <a:pt x="7840" y="2869"/>
                    <a:pt x="8840" y="3970"/>
                  </a:cubicBezTo>
                  <a:cubicBezTo>
                    <a:pt x="7373" y="3203"/>
                    <a:pt x="5872" y="2536"/>
                    <a:pt x="4371" y="1968"/>
                  </a:cubicBezTo>
                  <a:cubicBezTo>
                    <a:pt x="4004" y="2302"/>
                    <a:pt x="3637" y="2636"/>
                    <a:pt x="3303" y="2936"/>
                  </a:cubicBezTo>
                  <a:cubicBezTo>
                    <a:pt x="3870" y="3503"/>
                    <a:pt x="4404" y="4037"/>
                    <a:pt x="4971" y="4604"/>
                  </a:cubicBezTo>
                  <a:cubicBezTo>
                    <a:pt x="4204" y="4237"/>
                    <a:pt x="3470" y="3903"/>
                    <a:pt x="2669" y="3670"/>
                  </a:cubicBezTo>
                  <a:cubicBezTo>
                    <a:pt x="1835" y="4604"/>
                    <a:pt x="1168" y="5671"/>
                    <a:pt x="635" y="6839"/>
                  </a:cubicBezTo>
                  <a:lnTo>
                    <a:pt x="2002" y="7706"/>
                  </a:lnTo>
                  <a:cubicBezTo>
                    <a:pt x="1468" y="7572"/>
                    <a:pt x="901" y="7472"/>
                    <a:pt x="368" y="7406"/>
                  </a:cubicBezTo>
                  <a:cubicBezTo>
                    <a:pt x="201" y="7673"/>
                    <a:pt x="134" y="7906"/>
                    <a:pt x="1" y="8206"/>
                  </a:cubicBezTo>
                  <a:cubicBezTo>
                    <a:pt x="5905" y="10241"/>
                    <a:pt x="20582" y="19714"/>
                    <a:pt x="22650" y="21382"/>
                  </a:cubicBezTo>
                  <a:cubicBezTo>
                    <a:pt x="22750" y="21482"/>
                    <a:pt x="22884" y="21549"/>
                    <a:pt x="23017" y="21582"/>
                  </a:cubicBezTo>
                  <a:cubicBezTo>
                    <a:pt x="23038" y="21586"/>
                    <a:pt x="23058" y="21588"/>
                    <a:pt x="23076" y="21588"/>
                  </a:cubicBezTo>
                  <a:cubicBezTo>
                    <a:pt x="23417" y="21588"/>
                    <a:pt x="23409" y="21028"/>
                    <a:pt x="23251" y="20648"/>
                  </a:cubicBezTo>
                  <a:cubicBezTo>
                    <a:pt x="20182" y="12743"/>
                    <a:pt x="14878" y="5671"/>
                    <a:pt x="77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1" name="Google Shape;2781;p33"/>
            <p:cNvSpPr/>
            <p:nvPr/>
          </p:nvSpPr>
          <p:spPr>
            <a:xfrm>
              <a:off x="5380675" y="2846650"/>
              <a:ext cx="321925" cy="636925"/>
            </a:xfrm>
            <a:custGeom>
              <a:avLst/>
              <a:gdLst/>
              <a:ahLst/>
              <a:cxnLst/>
              <a:rect l="l" t="t" r="r" b="b"/>
              <a:pathLst>
                <a:path w="12877" h="25477" extrusionOk="0">
                  <a:moveTo>
                    <a:pt x="4637" y="0"/>
                  </a:moveTo>
                  <a:cubicBezTo>
                    <a:pt x="3970" y="1268"/>
                    <a:pt x="3403" y="2602"/>
                    <a:pt x="2969" y="4003"/>
                  </a:cubicBezTo>
                  <a:cubicBezTo>
                    <a:pt x="2836" y="2602"/>
                    <a:pt x="2903" y="1268"/>
                    <a:pt x="3203" y="0"/>
                  </a:cubicBezTo>
                  <a:lnTo>
                    <a:pt x="3203" y="0"/>
                  </a:lnTo>
                  <a:cubicBezTo>
                    <a:pt x="2803" y="34"/>
                    <a:pt x="2402" y="34"/>
                    <a:pt x="2035" y="67"/>
                  </a:cubicBezTo>
                  <a:cubicBezTo>
                    <a:pt x="1" y="7673"/>
                    <a:pt x="1735" y="17046"/>
                    <a:pt x="5838" y="24785"/>
                  </a:cubicBezTo>
                  <a:cubicBezTo>
                    <a:pt x="5996" y="25100"/>
                    <a:pt x="6339" y="25477"/>
                    <a:pt x="6608" y="25477"/>
                  </a:cubicBezTo>
                  <a:cubicBezTo>
                    <a:pt x="6681" y="25477"/>
                    <a:pt x="6749" y="25449"/>
                    <a:pt x="6806" y="25385"/>
                  </a:cubicBezTo>
                  <a:cubicBezTo>
                    <a:pt x="6872" y="25285"/>
                    <a:pt x="6939" y="25118"/>
                    <a:pt x="6939" y="25018"/>
                  </a:cubicBezTo>
                  <a:cubicBezTo>
                    <a:pt x="7072" y="22583"/>
                    <a:pt x="6572" y="20081"/>
                    <a:pt x="6705" y="17680"/>
                  </a:cubicBezTo>
                  <a:cubicBezTo>
                    <a:pt x="6839" y="15511"/>
                    <a:pt x="7206" y="13410"/>
                    <a:pt x="7806" y="11409"/>
                  </a:cubicBezTo>
                  <a:cubicBezTo>
                    <a:pt x="8840" y="8006"/>
                    <a:pt x="10608" y="4904"/>
                    <a:pt x="12877" y="2435"/>
                  </a:cubicBezTo>
                  <a:cubicBezTo>
                    <a:pt x="12610" y="2269"/>
                    <a:pt x="12309" y="2102"/>
                    <a:pt x="12009" y="1902"/>
                  </a:cubicBezTo>
                  <a:cubicBezTo>
                    <a:pt x="11642" y="2235"/>
                    <a:pt x="11342" y="2602"/>
                    <a:pt x="11042" y="3036"/>
                  </a:cubicBezTo>
                  <a:cubicBezTo>
                    <a:pt x="11142" y="2569"/>
                    <a:pt x="11209" y="2069"/>
                    <a:pt x="11342" y="1602"/>
                  </a:cubicBezTo>
                  <a:cubicBezTo>
                    <a:pt x="10008" y="1034"/>
                    <a:pt x="8674" y="601"/>
                    <a:pt x="7306" y="334"/>
                  </a:cubicBezTo>
                  <a:cubicBezTo>
                    <a:pt x="6906" y="934"/>
                    <a:pt x="6639" y="1602"/>
                    <a:pt x="6372" y="2335"/>
                  </a:cubicBezTo>
                  <a:cubicBezTo>
                    <a:pt x="6305" y="1602"/>
                    <a:pt x="6238" y="868"/>
                    <a:pt x="6238" y="167"/>
                  </a:cubicBezTo>
                  <a:cubicBezTo>
                    <a:pt x="5705" y="67"/>
                    <a:pt x="5171" y="34"/>
                    <a:pt x="46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2" name="Google Shape;2782;p33"/>
            <p:cNvSpPr/>
            <p:nvPr/>
          </p:nvSpPr>
          <p:spPr>
            <a:xfrm>
              <a:off x="5548300" y="3004250"/>
              <a:ext cx="407825" cy="475375"/>
            </a:xfrm>
            <a:custGeom>
              <a:avLst/>
              <a:gdLst/>
              <a:ahLst/>
              <a:cxnLst/>
              <a:rect l="l" t="t" r="r" b="b"/>
              <a:pathLst>
                <a:path w="16313" h="19015" extrusionOk="0">
                  <a:moveTo>
                    <a:pt x="11142" y="1"/>
                  </a:moveTo>
                  <a:cubicBezTo>
                    <a:pt x="5805" y="3603"/>
                    <a:pt x="1802" y="10608"/>
                    <a:pt x="101" y="18080"/>
                  </a:cubicBezTo>
                  <a:cubicBezTo>
                    <a:pt x="0" y="18447"/>
                    <a:pt x="67" y="19014"/>
                    <a:pt x="334" y="19014"/>
                  </a:cubicBezTo>
                  <a:cubicBezTo>
                    <a:pt x="434" y="19014"/>
                    <a:pt x="501" y="18948"/>
                    <a:pt x="601" y="18848"/>
                  </a:cubicBezTo>
                  <a:cubicBezTo>
                    <a:pt x="2002" y="17447"/>
                    <a:pt x="3069" y="15512"/>
                    <a:pt x="4437" y="14078"/>
                  </a:cubicBezTo>
                  <a:cubicBezTo>
                    <a:pt x="5638" y="12743"/>
                    <a:pt x="7005" y="11643"/>
                    <a:pt x="8440" y="10742"/>
                  </a:cubicBezTo>
                  <a:cubicBezTo>
                    <a:pt x="10908" y="9174"/>
                    <a:pt x="13610" y="8307"/>
                    <a:pt x="16312" y="8140"/>
                  </a:cubicBezTo>
                  <a:cubicBezTo>
                    <a:pt x="16245" y="7873"/>
                    <a:pt x="16112" y="7606"/>
                    <a:pt x="16045" y="7339"/>
                  </a:cubicBezTo>
                  <a:cubicBezTo>
                    <a:pt x="15678" y="7339"/>
                    <a:pt x="15278" y="7406"/>
                    <a:pt x="14878" y="7473"/>
                  </a:cubicBezTo>
                  <a:cubicBezTo>
                    <a:pt x="15211" y="7173"/>
                    <a:pt x="15512" y="6973"/>
                    <a:pt x="15845" y="6739"/>
                  </a:cubicBezTo>
                  <a:cubicBezTo>
                    <a:pt x="15345" y="5572"/>
                    <a:pt x="14778" y="4437"/>
                    <a:pt x="14111" y="3437"/>
                  </a:cubicBezTo>
                  <a:cubicBezTo>
                    <a:pt x="13577" y="3603"/>
                    <a:pt x="13010" y="3837"/>
                    <a:pt x="12476" y="4137"/>
                  </a:cubicBezTo>
                  <a:cubicBezTo>
                    <a:pt x="12810" y="3637"/>
                    <a:pt x="13177" y="3136"/>
                    <a:pt x="13577" y="2669"/>
                  </a:cubicBezTo>
                  <a:cubicBezTo>
                    <a:pt x="13277" y="2303"/>
                    <a:pt x="12976" y="1936"/>
                    <a:pt x="12676" y="1602"/>
                  </a:cubicBezTo>
                  <a:cubicBezTo>
                    <a:pt x="11642" y="1969"/>
                    <a:pt x="10541" y="2503"/>
                    <a:pt x="9541" y="3103"/>
                  </a:cubicBezTo>
                  <a:cubicBezTo>
                    <a:pt x="10241" y="2136"/>
                    <a:pt x="10975" y="1302"/>
                    <a:pt x="11842" y="668"/>
                  </a:cubicBezTo>
                  <a:cubicBezTo>
                    <a:pt x="11642" y="435"/>
                    <a:pt x="11409" y="234"/>
                    <a:pt x="11142"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3" name="Google Shape;2783;p33"/>
            <p:cNvSpPr/>
            <p:nvPr/>
          </p:nvSpPr>
          <p:spPr>
            <a:xfrm>
              <a:off x="4910350" y="3209400"/>
              <a:ext cx="647150" cy="270650"/>
            </a:xfrm>
            <a:custGeom>
              <a:avLst/>
              <a:gdLst/>
              <a:ahLst/>
              <a:cxnLst/>
              <a:rect l="l" t="t" r="r" b="b"/>
              <a:pathLst>
                <a:path w="25886" h="10826" extrusionOk="0">
                  <a:moveTo>
                    <a:pt x="1268" y="1"/>
                  </a:moveTo>
                  <a:cubicBezTo>
                    <a:pt x="1134" y="334"/>
                    <a:pt x="1001" y="668"/>
                    <a:pt x="868" y="1035"/>
                  </a:cubicBezTo>
                  <a:cubicBezTo>
                    <a:pt x="2269" y="1102"/>
                    <a:pt x="3636" y="1368"/>
                    <a:pt x="5004" y="1802"/>
                  </a:cubicBezTo>
                  <a:cubicBezTo>
                    <a:pt x="3469" y="1902"/>
                    <a:pt x="1968" y="2069"/>
                    <a:pt x="501" y="2302"/>
                  </a:cubicBezTo>
                  <a:cubicBezTo>
                    <a:pt x="367" y="2803"/>
                    <a:pt x="300" y="3303"/>
                    <a:pt x="200" y="3870"/>
                  </a:cubicBezTo>
                  <a:cubicBezTo>
                    <a:pt x="968" y="4070"/>
                    <a:pt x="1668" y="4270"/>
                    <a:pt x="2369" y="4537"/>
                  </a:cubicBezTo>
                  <a:cubicBezTo>
                    <a:pt x="1601" y="4571"/>
                    <a:pt x="834" y="4704"/>
                    <a:pt x="100" y="4871"/>
                  </a:cubicBezTo>
                  <a:cubicBezTo>
                    <a:pt x="0" y="6205"/>
                    <a:pt x="34" y="7539"/>
                    <a:pt x="267" y="8907"/>
                  </a:cubicBezTo>
                  <a:cubicBezTo>
                    <a:pt x="767" y="8907"/>
                    <a:pt x="1268" y="8940"/>
                    <a:pt x="1802" y="8974"/>
                  </a:cubicBezTo>
                  <a:cubicBezTo>
                    <a:pt x="1301" y="9141"/>
                    <a:pt x="834" y="9374"/>
                    <a:pt x="367" y="9574"/>
                  </a:cubicBezTo>
                  <a:cubicBezTo>
                    <a:pt x="467" y="9941"/>
                    <a:pt x="567" y="10241"/>
                    <a:pt x="634" y="10542"/>
                  </a:cubicBezTo>
                  <a:cubicBezTo>
                    <a:pt x="3770" y="9041"/>
                    <a:pt x="7406" y="8207"/>
                    <a:pt x="11142" y="8107"/>
                  </a:cubicBezTo>
                  <a:cubicBezTo>
                    <a:pt x="11296" y="8104"/>
                    <a:pt x="11450" y="8103"/>
                    <a:pt x="11605" y="8103"/>
                  </a:cubicBezTo>
                  <a:cubicBezTo>
                    <a:pt x="13632" y="8103"/>
                    <a:pt x="15735" y="8307"/>
                    <a:pt x="17780" y="8740"/>
                  </a:cubicBezTo>
                  <a:cubicBezTo>
                    <a:pt x="20281" y="9241"/>
                    <a:pt x="22650" y="10341"/>
                    <a:pt x="25152" y="10775"/>
                  </a:cubicBezTo>
                  <a:cubicBezTo>
                    <a:pt x="25218" y="10808"/>
                    <a:pt x="25293" y="10825"/>
                    <a:pt x="25364" y="10825"/>
                  </a:cubicBezTo>
                  <a:cubicBezTo>
                    <a:pt x="25435" y="10825"/>
                    <a:pt x="25502" y="10808"/>
                    <a:pt x="25552" y="10775"/>
                  </a:cubicBezTo>
                  <a:cubicBezTo>
                    <a:pt x="25885" y="10608"/>
                    <a:pt x="25552" y="10041"/>
                    <a:pt x="25218" y="9741"/>
                  </a:cubicBezTo>
                  <a:cubicBezTo>
                    <a:pt x="18513" y="4037"/>
                    <a:pt x="9540" y="34"/>
                    <a:pt x="12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4" name="Google Shape;2784;p33"/>
            <p:cNvSpPr/>
            <p:nvPr/>
          </p:nvSpPr>
          <p:spPr>
            <a:xfrm>
              <a:off x="4967875" y="3434775"/>
              <a:ext cx="577125" cy="260000"/>
            </a:xfrm>
            <a:custGeom>
              <a:avLst/>
              <a:gdLst/>
              <a:ahLst/>
              <a:cxnLst/>
              <a:rect l="l" t="t" r="r" b="b"/>
              <a:pathLst>
                <a:path w="23085" h="10400" extrusionOk="0">
                  <a:moveTo>
                    <a:pt x="11714" y="0"/>
                  </a:moveTo>
                  <a:cubicBezTo>
                    <a:pt x="7419" y="0"/>
                    <a:pt x="3330" y="725"/>
                    <a:pt x="1" y="2260"/>
                  </a:cubicBezTo>
                  <a:cubicBezTo>
                    <a:pt x="101" y="2561"/>
                    <a:pt x="168" y="2894"/>
                    <a:pt x="268" y="3194"/>
                  </a:cubicBezTo>
                  <a:cubicBezTo>
                    <a:pt x="1302" y="2761"/>
                    <a:pt x="2436" y="2494"/>
                    <a:pt x="3637" y="2361"/>
                  </a:cubicBezTo>
                  <a:lnTo>
                    <a:pt x="3637" y="2361"/>
                  </a:lnTo>
                  <a:cubicBezTo>
                    <a:pt x="2536" y="2928"/>
                    <a:pt x="1535" y="3561"/>
                    <a:pt x="635" y="4262"/>
                  </a:cubicBezTo>
                  <a:cubicBezTo>
                    <a:pt x="801" y="4696"/>
                    <a:pt x="1002" y="5096"/>
                    <a:pt x="1202" y="5529"/>
                  </a:cubicBezTo>
                  <a:cubicBezTo>
                    <a:pt x="1836" y="5429"/>
                    <a:pt x="2469" y="5363"/>
                    <a:pt x="3136" y="5263"/>
                  </a:cubicBezTo>
                  <a:lnTo>
                    <a:pt x="3136" y="5263"/>
                  </a:lnTo>
                  <a:cubicBezTo>
                    <a:pt x="2603" y="5563"/>
                    <a:pt x="2102" y="5896"/>
                    <a:pt x="1635" y="6330"/>
                  </a:cubicBezTo>
                  <a:cubicBezTo>
                    <a:pt x="2202" y="7364"/>
                    <a:pt x="2970" y="8365"/>
                    <a:pt x="3804" y="9266"/>
                  </a:cubicBezTo>
                  <a:cubicBezTo>
                    <a:pt x="4171" y="9099"/>
                    <a:pt x="4537" y="8999"/>
                    <a:pt x="4971" y="8832"/>
                  </a:cubicBezTo>
                  <a:lnTo>
                    <a:pt x="4971" y="8832"/>
                  </a:lnTo>
                  <a:cubicBezTo>
                    <a:pt x="4704" y="9099"/>
                    <a:pt x="4471" y="9399"/>
                    <a:pt x="4271" y="9733"/>
                  </a:cubicBezTo>
                  <a:cubicBezTo>
                    <a:pt x="4437" y="9999"/>
                    <a:pt x="4638" y="10200"/>
                    <a:pt x="4838" y="10400"/>
                  </a:cubicBezTo>
                  <a:cubicBezTo>
                    <a:pt x="6339" y="8198"/>
                    <a:pt x="8540" y="6363"/>
                    <a:pt x="11209" y="4996"/>
                  </a:cubicBezTo>
                  <a:cubicBezTo>
                    <a:pt x="12777" y="4195"/>
                    <a:pt x="14478" y="3561"/>
                    <a:pt x="16313" y="3161"/>
                  </a:cubicBezTo>
                  <a:cubicBezTo>
                    <a:pt x="18347" y="2694"/>
                    <a:pt x="20649" y="2661"/>
                    <a:pt x="22650" y="2160"/>
                  </a:cubicBezTo>
                  <a:cubicBezTo>
                    <a:pt x="22784" y="2094"/>
                    <a:pt x="22884" y="2094"/>
                    <a:pt x="22951" y="2027"/>
                  </a:cubicBezTo>
                  <a:cubicBezTo>
                    <a:pt x="23084" y="1760"/>
                    <a:pt x="22550" y="1493"/>
                    <a:pt x="22183" y="1360"/>
                  </a:cubicBezTo>
                  <a:cubicBezTo>
                    <a:pt x="18751" y="468"/>
                    <a:pt x="15166" y="0"/>
                    <a:pt x="117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5" name="Google Shape;2785;p33"/>
            <p:cNvSpPr/>
            <p:nvPr/>
          </p:nvSpPr>
          <p:spPr>
            <a:xfrm>
              <a:off x="5184700" y="2636500"/>
              <a:ext cx="321100" cy="700525"/>
            </a:xfrm>
            <a:custGeom>
              <a:avLst/>
              <a:gdLst/>
              <a:ahLst/>
              <a:cxnLst/>
              <a:rect l="l" t="t" r="r" b="b"/>
              <a:pathLst>
                <a:path w="12844" h="28021" extrusionOk="0">
                  <a:moveTo>
                    <a:pt x="534" y="0"/>
                  </a:moveTo>
                  <a:lnTo>
                    <a:pt x="534" y="0"/>
                  </a:lnTo>
                  <a:cubicBezTo>
                    <a:pt x="1" y="8807"/>
                    <a:pt x="5305" y="21115"/>
                    <a:pt x="12610" y="28020"/>
                  </a:cubicBezTo>
                  <a:lnTo>
                    <a:pt x="12843" y="27787"/>
                  </a:lnTo>
                  <a:cubicBezTo>
                    <a:pt x="5605" y="20949"/>
                    <a:pt x="368" y="8773"/>
                    <a:pt x="935" y="67"/>
                  </a:cubicBezTo>
                  <a:lnTo>
                    <a:pt x="5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6" name="Google Shape;2786;p33"/>
            <p:cNvSpPr/>
            <p:nvPr/>
          </p:nvSpPr>
          <p:spPr>
            <a:xfrm>
              <a:off x="5171375" y="2608450"/>
              <a:ext cx="70075" cy="36950"/>
            </a:xfrm>
            <a:custGeom>
              <a:avLst/>
              <a:gdLst/>
              <a:ahLst/>
              <a:cxnLst/>
              <a:rect l="l" t="t" r="r" b="b"/>
              <a:pathLst>
                <a:path w="2803" h="1478" extrusionOk="0">
                  <a:moveTo>
                    <a:pt x="1061" y="0"/>
                  </a:moveTo>
                  <a:cubicBezTo>
                    <a:pt x="466" y="0"/>
                    <a:pt x="0" y="246"/>
                    <a:pt x="0" y="589"/>
                  </a:cubicBezTo>
                  <a:cubicBezTo>
                    <a:pt x="0" y="1022"/>
                    <a:pt x="634" y="1389"/>
                    <a:pt x="1401" y="1456"/>
                  </a:cubicBezTo>
                  <a:cubicBezTo>
                    <a:pt x="1511" y="1470"/>
                    <a:pt x="1618" y="1477"/>
                    <a:pt x="1720" y="1477"/>
                  </a:cubicBezTo>
                  <a:cubicBezTo>
                    <a:pt x="2336" y="1477"/>
                    <a:pt x="2802" y="1232"/>
                    <a:pt x="2802" y="889"/>
                  </a:cubicBezTo>
                  <a:cubicBezTo>
                    <a:pt x="2802" y="522"/>
                    <a:pt x="2168" y="88"/>
                    <a:pt x="1368" y="22"/>
                  </a:cubicBezTo>
                  <a:cubicBezTo>
                    <a:pt x="1263" y="7"/>
                    <a:pt x="1160" y="0"/>
                    <a:pt x="10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7" name="Google Shape;2787;p33"/>
            <p:cNvSpPr/>
            <p:nvPr/>
          </p:nvSpPr>
          <p:spPr>
            <a:xfrm>
              <a:off x="5105475" y="2744075"/>
              <a:ext cx="391975" cy="608800"/>
            </a:xfrm>
            <a:custGeom>
              <a:avLst/>
              <a:gdLst/>
              <a:ahLst/>
              <a:cxnLst/>
              <a:rect l="l" t="t" r="r" b="b"/>
              <a:pathLst>
                <a:path w="15679" h="24352" extrusionOk="0">
                  <a:moveTo>
                    <a:pt x="368" y="0"/>
                  </a:moveTo>
                  <a:lnTo>
                    <a:pt x="1" y="134"/>
                  </a:lnTo>
                  <a:cubicBezTo>
                    <a:pt x="2469" y="7773"/>
                    <a:pt x="7473" y="15678"/>
                    <a:pt x="15378" y="24351"/>
                  </a:cubicBezTo>
                  <a:lnTo>
                    <a:pt x="15679" y="24051"/>
                  </a:lnTo>
                  <a:cubicBezTo>
                    <a:pt x="7840" y="15411"/>
                    <a:pt x="2803" y="7539"/>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8" name="Google Shape;2788;p33"/>
            <p:cNvSpPr/>
            <p:nvPr/>
          </p:nvSpPr>
          <p:spPr>
            <a:xfrm>
              <a:off x="5072125" y="2716625"/>
              <a:ext cx="73400" cy="39900"/>
            </a:xfrm>
            <a:custGeom>
              <a:avLst/>
              <a:gdLst/>
              <a:ahLst/>
              <a:cxnLst/>
              <a:rect l="l" t="t" r="r" b="b"/>
              <a:pathLst>
                <a:path w="2936" h="1596" extrusionOk="0">
                  <a:moveTo>
                    <a:pt x="1773" y="0"/>
                  </a:moveTo>
                  <a:cubicBezTo>
                    <a:pt x="1594" y="0"/>
                    <a:pt x="1401" y="21"/>
                    <a:pt x="1201" y="64"/>
                  </a:cubicBezTo>
                  <a:cubicBezTo>
                    <a:pt x="468" y="231"/>
                    <a:pt x="1" y="698"/>
                    <a:pt x="134" y="1098"/>
                  </a:cubicBezTo>
                  <a:cubicBezTo>
                    <a:pt x="258" y="1421"/>
                    <a:pt x="677" y="1596"/>
                    <a:pt x="1172" y="1596"/>
                  </a:cubicBezTo>
                  <a:cubicBezTo>
                    <a:pt x="1342" y="1596"/>
                    <a:pt x="1522" y="1575"/>
                    <a:pt x="1702" y="1532"/>
                  </a:cubicBezTo>
                  <a:cubicBezTo>
                    <a:pt x="2469" y="1365"/>
                    <a:pt x="2936" y="898"/>
                    <a:pt x="2803" y="465"/>
                  </a:cubicBezTo>
                  <a:cubicBezTo>
                    <a:pt x="2679" y="168"/>
                    <a:pt x="2282" y="0"/>
                    <a:pt x="17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9" name="Google Shape;2789;p33"/>
            <p:cNvSpPr/>
            <p:nvPr/>
          </p:nvSpPr>
          <p:spPr>
            <a:xfrm>
              <a:off x="5310625" y="2681525"/>
              <a:ext cx="196000" cy="654675"/>
            </a:xfrm>
            <a:custGeom>
              <a:avLst/>
              <a:gdLst/>
              <a:ahLst/>
              <a:cxnLst/>
              <a:rect l="l" t="t" r="r" b="b"/>
              <a:pathLst>
                <a:path w="7840" h="26187" extrusionOk="0">
                  <a:moveTo>
                    <a:pt x="2502" y="1"/>
                  </a:moveTo>
                  <a:lnTo>
                    <a:pt x="2502" y="1"/>
                  </a:lnTo>
                  <a:cubicBezTo>
                    <a:pt x="1" y="8874"/>
                    <a:pt x="1835" y="18414"/>
                    <a:pt x="7573" y="26186"/>
                  </a:cubicBezTo>
                  <a:lnTo>
                    <a:pt x="7840" y="25986"/>
                  </a:lnTo>
                  <a:cubicBezTo>
                    <a:pt x="2202" y="18314"/>
                    <a:pt x="434" y="8874"/>
                    <a:pt x="2869" y="134"/>
                  </a:cubicBezTo>
                  <a:lnTo>
                    <a:pt x="250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0" name="Google Shape;2790;p33"/>
            <p:cNvSpPr/>
            <p:nvPr/>
          </p:nvSpPr>
          <p:spPr>
            <a:xfrm>
              <a:off x="5347325" y="2654650"/>
              <a:ext cx="71750" cy="40175"/>
            </a:xfrm>
            <a:custGeom>
              <a:avLst/>
              <a:gdLst/>
              <a:ahLst/>
              <a:cxnLst/>
              <a:rect l="l" t="t" r="r" b="b"/>
              <a:pathLst>
                <a:path w="2870" h="1607" extrusionOk="0">
                  <a:moveTo>
                    <a:pt x="873" y="1"/>
                  </a:moveTo>
                  <a:cubicBezTo>
                    <a:pt x="435" y="1"/>
                    <a:pt x="102" y="158"/>
                    <a:pt x="34" y="408"/>
                  </a:cubicBezTo>
                  <a:cubicBezTo>
                    <a:pt x="0" y="775"/>
                    <a:pt x="534" y="1276"/>
                    <a:pt x="1301" y="1476"/>
                  </a:cubicBezTo>
                  <a:cubicBezTo>
                    <a:pt x="1550" y="1566"/>
                    <a:pt x="1791" y="1607"/>
                    <a:pt x="2004" y="1607"/>
                  </a:cubicBezTo>
                  <a:cubicBezTo>
                    <a:pt x="2422" y="1607"/>
                    <a:pt x="2736" y="1452"/>
                    <a:pt x="2802" y="1209"/>
                  </a:cubicBezTo>
                  <a:cubicBezTo>
                    <a:pt x="2869" y="775"/>
                    <a:pt x="2302" y="275"/>
                    <a:pt x="1535" y="108"/>
                  </a:cubicBezTo>
                  <a:cubicBezTo>
                    <a:pt x="1302" y="34"/>
                    <a:pt x="1077" y="1"/>
                    <a:pt x="8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1" name="Google Shape;2791;p33"/>
            <p:cNvSpPr/>
            <p:nvPr/>
          </p:nvSpPr>
          <p:spPr>
            <a:xfrm>
              <a:off x="4884500" y="3013425"/>
              <a:ext cx="538725" cy="372800"/>
            </a:xfrm>
            <a:custGeom>
              <a:avLst/>
              <a:gdLst/>
              <a:ahLst/>
              <a:cxnLst/>
              <a:rect l="l" t="t" r="r" b="b"/>
              <a:pathLst>
                <a:path w="21549" h="14912" extrusionOk="0">
                  <a:moveTo>
                    <a:pt x="100" y="1"/>
                  </a:moveTo>
                  <a:lnTo>
                    <a:pt x="0" y="368"/>
                  </a:lnTo>
                  <a:cubicBezTo>
                    <a:pt x="9307" y="2036"/>
                    <a:pt x="16278" y="6839"/>
                    <a:pt x="21215" y="14911"/>
                  </a:cubicBezTo>
                  <a:lnTo>
                    <a:pt x="21549" y="14745"/>
                  </a:lnTo>
                  <a:cubicBezTo>
                    <a:pt x="16512" y="6539"/>
                    <a:pt x="9507" y="1702"/>
                    <a:pt x="1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2" name="Google Shape;2792;p33"/>
            <p:cNvSpPr/>
            <p:nvPr/>
          </p:nvSpPr>
          <p:spPr>
            <a:xfrm>
              <a:off x="4854475" y="2982425"/>
              <a:ext cx="41725" cy="68700"/>
            </a:xfrm>
            <a:custGeom>
              <a:avLst/>
              <a:gdLst/>
              <a:ahLst/>
              <a:cxnLst/>
              <a:rect l="l" t="t" r="r" b="b"/>
              <a:pathLst>
                <a:path w="1669" h="2748" extrusionOk="0">
                  <a:moveTo>
                    <a:pt x="962" y="1"/>
                  </a:moveTo>
                  <a:cubicBezTo>
                    <a:pt x="584" y="1"/>
                    <a:pt x="196" y="484"/>
                    <a:pt x="134" y="1174"/>
                  </a:cubicBezTo>
                  <a:cubicBezTo>
                    <a:pt x="0" y="1941"/>
                    <a:pt x="234" y="2608"/>
                    <a:pt x="667" y="2742"/>
                  </a:cubicBezTo>
                  <a:cubicBezTo>
                    <a:pt x="691" y="2746"/>
                    <a:pt x="716" y="2748"/>
                    <a:pt x="740" y="2748"/>
                  </a:cubicBezTo>
                  <a:cubicBezTo>
                    <a:pt x="1118" y="2748"/>
                    <a:pt x="1505" y="2264"/>
                    <a:pt x="1568" y="1574"/>
                  </a:cubicBezTo>
                  <a:cubicBezTo>
                    <a:pt x="1668" y="807"/>
                    <a:pt x="1468" y="140"/>
                    <a:pt x="1034" y="7"/>
                  </a:cubicBezTo>
                  <a:cubicBezTo>
                    <a:pt x="1010" y="3"/>
                    <a:pt x="986" y="1"/>
                    <a:pt x="96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p33"/>
            <p:cNvSpPr/>
            <p:nvPr/>
          </p:nvSpPr>
          <p:spPr>
            <a:xfrm>
              <a:off x="5280600" y="2794950"/>
              <a:ext cx="226025" cy="541250"/>
            </a:xfrm>
            <a:custGeom>
              <a:avLst/>
              <a:gdLst/>
              <a:ahLst/>
              <a:cxnLst/>
              <a:rect l="l" t="t" r="r" b="b"/>
              <a:pathLst>
                <a:path w="9041" h="21650" extrusionOk="0">
                  <a:moveTo>
                    <a:pt x="368" y="0"/>
                  </a:moveTo>
                  <a:lnTo>
                    <a:pt x="1" y="34"/>
                  </a:lnTo>
                  <a:cubicBezTo>
                    <a:pt x="668" y="7406"/>
                    <a:pt x="2369" y="13577"/>
                    <a:pt x="8774" y="21649"/>
                  </a:cubicBezTo>
                  <a:lnTo>
                    <a:pt x="9041" y="21382"/>
                  </a:lnTo>
                  <a:cubicBezTo>
                    <a:pt x="2736" y="13376"/>
                    <a:pt x="1068" y="7272"/>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4" name="Google Shape;2794;p33"/>
            <p:cNvSpPr/>
            <p:nvPr/>
          </p:nvSpPr>
          <p:spPr>
            <a:xfrm>
              <a:off x="5251475" y="2769025"/>
              <a:ext cx="71650" cy="36850"/>
            </a:xfrm>
            <a:custGeom>
              <a:avLst/>
              <a:gdLst/>
              <a:ahLst/>
              <a:cxnLst/>
              <a:rect l="l" t="t" r="r" b="b"/>
              <a:pathLst>
                <a:path w="2866" h="1474" extrusionOk="0">
                  <a:moveTo>
                    <a:pt x="1243" y="0"/>
                  </a:moveTo>
                  <a:cubicBezTo>
                    <a:pt x="563" y="0"/>
                    <a:pt x="0" y="261"/>
                    <a:pt x="32" y="670"/>
                  </a:cubicBezTo>
                  <a:cubicBezTo>
                    <a:pt x="98" y="1071"/>
                    <a:pt x="699" y="1437"/>
                    <a:pt x="1499" y="1471"/>
                  </a:cubicBezTo>
                  <a:cubicBezTo>
                    <a:pt x="1538" y="1473"/>
                    <a:pt x="1577" y="1473"/>
                    <a:pt x="1615" y="1473"/>
                  </a:cubicBezTo>
                  <a:cubicBezTo>
                    <a:pt x="2326" y="1473"/>
                    <a:pt x="2865" y="1184"/>
                    <a:pt x="2834" y="804"/>
                  </a:cubicBezTo>
                  <a:cubicBezTo>
                    <a:pt x="2800" y="370"/>
                    <a:pt x="2167" y="3"/>
                    <a:pt x="1366" y="3"/>
                  </a:cubicBezTo>
                  <a:cubicBezTo>
                    <a:pt x="1325" y="1"/>
                    <a:pt x="1284" y="0"/>
                    <a:pt x="12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5" name="Google Shape;2795;p33"/>
            <p:cNvSpPr/>
            <p:nvPr/>
          </p:nvSpPr>
          <p:spPr>
            <a:xfrm>
              <a:off x="4992900" y="2956725"/>
              <a:ext cx="430325" cy="428675"/>
            </a:xfrm>
            <a:custGeom>
              <a:avLst/>
              <a:gdLst/>
              <a:ahLst/>
              <a:cxnLst/>
              <a:rect l="l" t="t" r="r" b="b"/>
              <a:pathLst>
                <a:path w="17213" h="17147" extrusionOk="0">
                  <a:moveTo>
                    <a:pt x="167" y="1"/>
                  </a:moveTo>
                  <a:lnTo>
                    <a:pt x="1" y="334"/>
                  </a:lnTo>
                  <a:cubicBezTo>
                    <a:pt x="8974" y="4504"/>
                    <a:pt x="14044" y="8240"/>
                    <a:pt x="16846" y="17146"/>
                  </a:cubicBezTo>
                  <a:lnTo>
                    <a:pt x="17213" y="17046"/>
                  </a:lnTo>
                  <a:cubicBezTo>
                    <a:pt x="14344" y="8006"/>
                    <a:pt x="9207" y="4204"/>
                    <a:pt x="1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6" name="Google Shape;2796;p33"/>
            <p:cNvSpPr/>
            <p:nvPr/>
          </p:nvSpPr>
          <p:spPr>
            <a:xfrm>
              <a:off x="4962050" y="2925025"/>
              <a:ext cx="47550" cy="63425"/>
            </a:xfrm>
            <a:custGeom>
              <a:avLst/>
              <a:gdLst/>
              <a:ahLst/>
              <a:cxnLst/>
              <a:rect l="l" t="t" r="r" b="b"/>
              <a:pathLst>
                <a:path w="1902" h="2537" extrusionOk="0">
                  <a:moveTo>
                    <a:pt x="1254" y="1"/>
                  </a:moveTo>
                  <a:cubicBezTo>
                    <a:pt x="902" y="1"/>
                    <a:pt x="509" y="365"/>
                    <a:pt x="267" y="902"/>
                  </a:cubicBezTo>
                  <a:cubicBezTo>
                    <a:pt x="0" y="1569"/>
                    <a:pt x="34" y="2269"/>
                    <a:pt x="401" y="2469"/>
                  </a:cubicBezTo>
                  <a:cubicBezTo>
                    <a:pt x="472" y="2515"/>
                    <a:pt x="552" y="2536"/>
                    <a:pt x="635" y="2536"/>
                  </a:cubicBezTo>
                  <a:cubicBezTo>
                    <a:pt x="978" y="2536"/>
                    <a:pt x="1387" y="2172"/>
                    <a:pt x="1602" y="1635"/>
                  </a:cubicBezTo>
                  <a:cubicBezTo>
                    <a:pt x="1902" y="968"/>
                    <a:pt x="1868" y="268"/>
                    <a:pt x="1501" y="68"/>
                  </a:cubicBezTo>
                  <a:cubicBezTo>
                    <a:pt x="1423" y="22"/>
                    <a:pt x="1340" y="1"/>
                    <a:pt x="12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7" name="Google Shape;2797;p33"/>
            <p:cNvSpPr/>
            <p:nvPr/>
          </p:nvSpPr>
          <p:spPr>
            <a:xfrm>
              <a:off x="5179700" y="3019275"/>
              <a:ext cx="376975" cy="475950"/>
            </a:xfrm>
            <a:custGeom>
              <a:avLst/>
              <a:gdLst/>
              <a:ahLst/>
              <a:cxnLst/>
              <a:rect l="l" t="t" r="r" b="b"/>
              <a:pathLst>
                <a:path w="15079" h="19038" extrusionOk="0">
                  <a:moveTo>
                    <a:pt x="7706" y="0"/>
                  </a:moveTo>
                  <a:cubicBezTo>
                    <a:pt x="7406" y="100"/>
                    <a:pt x="5972" y="434"/>
                    <a:pt x="5671" y="501"/>
                  </a:cubicBezTo>
                  <a:cubicBezTo>
                    <a:pt x="6472" y="1301"/>
                    <a:pt x="7139" y="2202"/>
                    <a:pt x="7673" y="3203"/>
                  </a:cubicBezTo>
                  <a:cubicBezTo>
                    <a:pt x="6705" y="2369"/>
                    <a:pt x="5705" y="1635"/>
                    <a:pt x="4704" y="934"/>
                  </a:cubicBezTo>
                  <a:cubicBezTo>
                    <a:pt x="4337" y="1068"/>
                    <a:pt x="4003" y="1301"/>
                    <a:pt x="3670" y="1501"/>
                  </a:cubicBezTo>
                  <a:cubicBezTo>
                    <a:pt x="4003" y="2002"/>
                    <a:pt x="4304" y="2502"/>
                    <a:pt x="4571" y="3036"/>
                  </a:cubicBezTo>
                  <a:cubicBezTo>
                    <a:pt x="4070" y="2636"/>
                    <a:pt x="3570" y="2269"/>
                    <a:pt x="3036" y="1902"/>
                  </a:cubicBezTo>
                  <a:cubicBezTo>
                    <a:pt x="2202" y="2502"/>
                    <a:pt x="1468" y="3169"/>
                    <a:pt x="801" y="3970"/>
                  </a:cubicBezTo>
                  <a:cubicBezTo>
                    <a:pt x="1068" y="4237"/>
                    <a:pt x="1368" y="4537"/>
                    <a:pt x="1635" y="4870"/>
                  </a:cubicBezTo>
                  <a:cubicBezTo>
                    <a:pt x="1235" y="4670"/>
                    <a:pt x="835" y="4504"/>
                    <a:pt x="468" y="4370"/>
                  </a:cubicBezTo>
                  <a:cubicBezTo>
                    <a:pt x="301" y="4537"/>
                    <a:pt x="134" y="4704"/>
                    <a:pt x="1" y="4937"/>
                  </a:cubicBezTo>
                  <a:cubicBezTo>
                    <a:pt x="4070" y="7506"/>
                    <a:pt x="13210" y="17179"/>
                    <a:pt x="14411" y="18814"/>
                  </a:cubicBezTo>
                  <a:cubicBezTo>
                    <a:pt x="14511" y="18880"/>
                    <a:pt x="14544" y="18981"/>
                    <a:pt x="14678" y="19014"/>
                  </a:cubicBezTo>
                  <a:cubicBezTo>
                    <a:pt x="14714" y="19030"/>
                    <a:pt x="14747" y="19037"/>
                    <a:pt x="14777" y="19037"/>
                  </a:cubicBezTo>
                  <a:cubicBezTo>
                    <a:pt x="15001" y="19037"/>
                    <a:pt x="15078" y="18640"/>
                    <a:pt x="15078" y="18347"/>
                  </a:cubicBezTo>
                  <a:cubicBezTo>
                    <a:pt x="14478" y="11842"/>
                    <a:pt x="11976" y="5538"/>
                    <a:pt x="77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8" name="Google Shape;2798;p33"/>
            <p:cNvSpPr/>
            <p:nvPr/>
          </p:nvSpPr>
          <p:spPr>
            <a:xfrm>
              <a:off x="5425700" y="2995925"/>
              <a:ext cx="255225" cy="493075"/>
            </a:xfrm>
            <a:custGeom>
              <a:avLst/>
              <a:gdLst/>
              <a:ahLst/>
              <a:cxnLst/>
              <a:rect l="l" t="t" r="r" b="b"/>
              <a:pathLst>
                <a:path w="10209" h="19723" extrusionOk="0">
                  <a:moveTo>
                    <a:pt x="3704" y="0"/>
                  </a:moveTo>
                  <a:cubicBezTo>
                    <a:pt x="3170" y="1034"/>
                    <a:pt x="2736" y="2102"/>
                    <a:pt x="2369" y="3203"/>
                  </a:cubicBezTo>
                  <a:cubicBezTo>
                    <a:pt x="2236" y="2135"/>
                    <a:pt x="2336" y="1068"/>
                    <a:pt x="2536" y="67"/>
                  </a:cubicBezTo>
                  <a:cubicBezTo>
                    <a:pt x="2236" y="67"/>
                    <a:pt x="1902" y="100"/>
                    <a:pt x="1635" y="134"/>
                  </a:cubicBezTo>
                  <a:cubicBezTo>
                    <a:pt x="1" y="6138"/>
                    <a:pt x="1369" y="13343"/>
                    <a:pt x="4638" y="19247"/>
                  </a:cubicBezTo>
                  <a:cubicBezTo>
                    <a:pt x="4767" y="19455"/>
                    <a:pt x="5017" y="19722"/>
                    <a:pt x="5216" y="19722"/>
                  </a:cubicBezTo>
                  <a:cubicBezTo>
                    <a:pt x="5274" y="19722"/>
                    <a:pt x="5327" y="19700"/>
                    <a:pt x="5371" y="19648"/>
                  </a:cubicBezTo>
                  <a:cubicBezTo>
                    <a:pt x="5472" y="19581"/>
                    <a:pt x="5472" y="19481"/>
                    <a:pt x="5472" y="19381"/>
                  </a:cubicBezTo>
                  <a:cubicBezTo>
                    <a:pt x="5572" y="17479"/>
                    <a:pt x="5205" y="15545"/>
                    <a:pt x="5305" y="13643"/>
                  </a:cubicBezTo>
                  <a:cubicBezTo>
                    <a:pt x="5371" y="11976"/>
                    <a:pt x="5672" y="10308"/>
                    <a:pt x="6172" y="8740"/>
                  </a:cubicBezTo>
                  <a:cubicBezTo>
                    <a:pt x="6973" y="6038"/>
                    <a:pt x="8374" y="3536"/>
                    <a:pt x="10208" y="1535"/>
                  </a:cubicBezTo>
                  <a:cubicBezTo>
                    <a:pt x="10008" y="1401"/>
                    <a:pt x="9741" y="1301"/>
                    <a:pt x="9508" y="1268"/>
                  </a:cubicBezTo>
                  <a:cubicBezTo>
                    <a:pt x="9241" y="1568"/>
                    <a:pt x="9007" y="1835"/>
                    <a:pt x="8741" y="2169"/>
                  </a:cubicBezTo>
                  <a:lnTo>
                    <a:pt x="9007" y="1068"/>
                  </a:lnTo>
                  <a:cubicBezTo>
                    <a:pt x="7973" y="701"/>
                    <a:pt x="6873" y="401"/>
                    <a:pt x="5805" y="234"/>
                  </a:cubicBezTo>
                  <a:cubicBezTo>
                    <a:pt x="5505" y="734"/>
                    <a:pt x="5305" y="1268"/>
                    <a:pt x="5071" y="1802"/>
                  </a:cubicBezTo>
                  <a:cubicBezTo>
                    <a:pt x="5038" y="1235"/>
                    <a:pt x="5005" y="667"/>
                    <a:pt x="5005" y="100"/>
                  </a:cubicBezTo>
                  <a:cubicBezTo>
                    <a:pt x="4538" y="67"/>
                    <a:pt x="4137" y="0"/>
                    <a:pt x="370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9" name="Google Shape;2799;p33"/>
            <p:cNvSpPr/>
            <p:nvPr/>
          </p:nvSpPr>
          <p:spPr>
            <a:xfrm>
              <a:off x="5552475" y="3069300"/>
              <a:ext cx="270200" cy="416325"/>
            </a:xfrm>
            <a:custGeom>
              <a:avLst/>
              <a:gdLst/>
              <a:ahLst/>
              <a:cxnLst/>
              <a:rect l="l" t="t" r="r" b="b"/>
              <a:pathLst>
                <a:path w="10808" h="16653" extrusionOk="0">
                  <a:moveTo>
                    <a:pt x="5304" y="1"/>
                  </a:moveTo>
                  <a:cubicBezTo>
                    <a:pt x="1802" y="3870"/>
                    <a:pt x="0" y="10008"/>
                    <a:pt x="67" y="15979"/>
                  </a:cubicBezTo>
                  <a:cubicBezTo>
                    <a:pt x="67" y="16228"/>
                    <a:pt x="154" y="16652"/>
                    <a:pt x="384" y="16652"/>
                  </a:cubicBezTo>
                  <a:cubicBezTo>
                    <a:pt x="400" y="16652"/>
                    <a:pt x="416" y="16650"/>
                    <a:pt x="434" y="16646"/>
                  </a:cubicBezTo>
                  <a:cubicBezTo>
                    <a:pt x="501" y="16646"/>
                    <a:pt x="534" y="16546"/>
                    <a:pt x="601" y="16479"/>
                  </a:cubicBezTo>
                  <a:cubicBezTo>
                    <a:pt x="1435" y="15045"/>
                    <a:pt x="1902" y="13410"/>
                    <a:pt x="2669" y="12009"/>
                  </a:cubicBezTo>
                  <a:cubicBezTo>
                    <a:pt x="3403" y="10742"/>
                    <a:pt x="4237" y="9641"/>
                    <a:pt x="5171" y="8640"/>
                  </a:cubicBezTo>
                  <a:cubicBezTo>
                    <a:pt x="6805" y="6939"/>
                    <a:pt x="8740" y="5638"/>
                    <a:pt x="10808" y="4904"/>
                  </a:cubicBezTo>
                  <a:cubicBezTo>
                    <a:pt x="10675" y="4771"/>
                    <a:pt x="10574" y="4604"/>
                    <a:pt x="10474" y="4337"/>
                  </a:cubicBezTo>
                  <a:lnTo>
                    <a:pt x="9607" y="4704"/>
                  </a:lnTo>
                  <a:cubicBezTo>
                    <a:pt x="9774" y="4471"/>
                    <a:pt x="9974" y="4204"/>
                    <a:pt x="10174" y="3970"/>
                  </a:cubicBezTo>
                  <a:cubicBezTo>
                    <a:pt x="9607" y="3170"/>
                    <a:pt x="8940" y="2503"/>
                    <a:pt x="8239" y="1869"/>
                  </a:cubicBezTo>
                  <a:cubicBezTo>
                    <a:pt x="7806" y="2169"/>
                    <a:pt x="7439" y="2469"/>
                    <a:pt x="7105" y="2803"/>
                  </a:cubicBezTo>
                  <a:cubicBezTo>
                    <a:pt x="7272" y="2336"/>
                    <a:pt x="7472" y="1935"/>
                    <a:pt x="7672" y="1468"/>
                  </a:cubicBezTo>
                  <a:lnTo>
                    <a:pt x="6805" y="835"/>
                  </a:lnTo>
                  <a:cubicBezTo>
                    <a:pt x="6071" y="1368"/>
                    <a:pt x="5304" y="2002"/>
                    <a:pt x="4637" y="2669"/>
                  </a:cubicBezTo>
                  <a:cubicBezTo>
                    <a:pt x="4970" y="1802"/>
                    <a:pt x="5437" y="1001"/>
                    <a:pt x="5971" y="334"/>
                  </a:cubicBezTo>
                  <a:cubicBezTo>
                    <a:pt x="5771" y="201"/>
                    <a:pt x="5504" y="67"/>
                    <a:pt x="53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0" name="Google Shape;2800;p33"/>
            <p:cNvSpPr/>
            <p:nvPr/>
          </p:nvSpPr>
          <p:spPr>
            <a:xfrm>
              <a:off x="5078800" y="3185225"/>
              <a:ext cx="482025" cy="305575"/>
            </a:xfrm>
            <a:custGeom>
              <a:avLst/>
              <a:gdLst/>
              <a:ahLst/>
              <a:cxnLst/>
              <a:rect l="l" t="t" r="r" b="b"/>
              <a:pathLst>
                <a:path w="19281" h="12223" extrusionOk="0">
                  <a:moveTo>
                    <a:pt x="2636" y="0"/>
                  </a:moveTo>
                  <a:cubicBezTo>
                    <a:pt x="2469" y="234"/>
                    <a:pt x="2302" y="467"/>
                    <a:pt x="2135" y="701"/>
                  </a:cubicBezTo>
                  <a:cubicBezTo>
                    <a:pt x="3203" y="1001"/>
                    <a:pt x="4203" y="1401"/>
                    <a:pt x="5137" y="2002"/>
                  </a:cubicBezTo>
                  <a:cubicBezTo>
                    <a:pt x="3970" y="1802"/>
                    <a:pt x="2769" y="1668"/>
                    <a:pt x="1602" y="1668"/>
                  </a:cubicBezTo>
                  <a:cubicBezTo>
                    <a:pt x="1401" y="2035"/>
                    <a:pt x="1235" y="2402"/>
                    <a:pt x="1068" y="2802"/>
                  </a:cubicBezTo>
                  <a:cubicBezTo>
                    <a:pt x="1568" y="3069"/>
                    <a:pt x="2102" y="3369"/>
                    <a:pt x="2602" y="3670"/>
                  </a:cubicBezTo>
                  <a:cubicBezTo>
                    <a:pt x="1968" y="3570"/>
                    <a:pt x="1401" y="3536"/>
                    <a:pt x="801" y="3536"/>
                  </a:cubicBezTo>
                  <a:cubicBezTo>
                    <a:pt x="434" y="4537"/>
                    <a:pt x="234" y="5571"/>
                    <a:pt x="100" y="6672"/>
                  </a:cubicBezTo>
                  <a:cubicBezTo>
                    <a:pt x="467" y="6739"/>
                    <a:pt x="868" y="6872"/>
                    <a:pt x="1268" y="7005"/>
                  </a:cubicBezTo>
                  <a:cubicBezTo>
                    <a:pt x="868" y="7039"/>
                    <a:pt x="467" y="7139"/>
                    <a:pt x="67" y="7206"/>
                  </a:cubicBezTo>
                  <a:cubicBezTo>
                    <a:pt x="34" y="7406"/>
                    <a:pt x="0" y="7673"/>
                    <a:pt x="0" y="7873"/>
                  </a:cubicBezTo>
                  <a:cubicBezTo>
                    <a:pt x="1406" y="7543"/>
                    <a:pt x="2884" y="7376"/>
                    <a:pt x="4383" y="7376"/>
                  </a:cubicBezTo>
                  <a:cubicBezTo>
                    <a:pt x="5764" y="7376"/>
                    <a:pt x="7164" y="7518"/>
                    <a:pt x="8540" y="7806"/>
                  </a:cubicBezTo>
                  <a:cubicBezTo>
                    <a:pt x="10208" y="8140"/>
                    <a:pt x="11876" y="8640"/>
                    <a:pt x="13510" y="9374"/>
                  </a:cubicBezTo>
                  <a:cubicBezTo>
                    <a:pt x="15278" y="10174"/>
                    <a:pt x="16912" y="11409"/>
                    <a:pt x="18714" y="12176"/>
                  </a:cubicBezTo>
                  <a:cubicBezTo>
                    <a:pt x="18761" y="12199"/>
                    <a:pt x="18841" y="12223"/>
                    <a:pt x="18920" y="12223"/>
                  </a:cubicBezTo>
                  <a:cubicBezTo>
                    <a:pt x="18953" y="12223"/>
                    <a:pt x="18985" y="12219"/>
                    <a:pt x="19014" y="12209"/>
                  </a:cubicBezTo>
                  <a:cubicBezTo>
                    <a:pt x="19281" y="12142"/>
                    <a:pt x="19147" y="11675"/>
                    <a:pt x="18947" y="11375"/>
                  </a:cubicBezTo>
                  <a:cubicBezTo>
                    <a:pt x="15044" y="5905"/>
                    <a:pt x="9007" y="1368"/>
                    <a:pt x="26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1" name="Google Shape;2801;p33"/>
            <p:cNvSpPr/>
            <p:nvPr/>
          </p:nvSpPr>
          <p:spPr>
            <a:xfrm>
              <a:off x="5110475" y="3392300"/>
              <a:ext cx="446200" cy="184050"/>
            </a:xfrm>
            <a:custGeom>
              <a:avLst/>
              <a:gdLst/>
              <a:ahLst/>
              <a:cxnLst/>
              <a:rect l="l" t="t" r="r" b="b"/>
              <a:pathLst>
                <a:path w="17848" h="7362" extrusionOk="0">
                  <a:moveTo>
                    <a:pt x="4059" y="1"/>
                  </a:moveTo>
                  <a:cubicBezTo>
                    <a:pt x="2652" y="1"/>
                    <a:pt x="1288" y="137"/>
                    <a:pt x="1" y="424"/>
                  </a:cubicBezTo>
                  <a:lnTo>
                    <a:pt x="1" y="1157"/>
                  </a:lnTo>
                  <a:cubicBezTo>
                    <a:pt x="476" y="1069"/>
                    <a:pt x="952" y="1028"/>
                    <a:pt x="1437" y="1028"/>
                  </a:cubicBezTo>
                  <a:cubicBezTo>
                    <a:pt x="1871" y="1028"/>
                    <a:pt x="2313" y="1061"/>
                    <a:pt x="2770" y="1124"/>
                  </a:cubicBezTo>
                  <a:cubicBezTo>
                    <a:pt x="1802" y="1391"/>
                    <a:pt x="935" y="1725"/>
                    <a:pt x="68" y="2091"/>
                  </a:cubicBezTo>
                  <a:cubicBezTo>
                    <a:pt x="101" y="2425"/>
                    <a:pt x="134" y="2792"/>
                    <a:pt x="234" y="3126"/>
                  </a:cubicBezTo>
                  <a:lnTo>
                    <a:pt x="1736" y="3259"/>
                  </a:lnTo>
                  <a:cubicBezTo>
                    <a:pt x="1235" y="3392"/>
                    <a:pt x="802" y="3593"/>
                    <a:pt x="335" y="3793"/>
                  </a:cubicBezTo>
                  <a:cubicBezTo>
                    <a:pt x="601" y="4660"/>
                    <a:pt x="935" y="5561"/>
                    <a:pt x="1402" y="6428"/>
                  </a:cubicBezTo>
                  <a:cubicBezTo>
                    <a:pt x="1736" y="6395"/>
                    <a:pt x="2069" y="6294"/>
                    <a:pt x="2336" y="6261"/>
                  </a:cubicBezTo>
                  <a:lnTo>
                    <a:pt x="2336" y="6261"/>
                  </a:lnTo>
                  <a:cubicBezTo>
                    <a:pt x="2102" y="6428"/>
                    <a:pt x="1836" y="6628"/>
                    <a:pt x="1602" y="6828"/>
                  </a:cubicBezTo>
                  <a:cubicBezTo>
                    <a:pt x="1769" y="6962"/>
                    <a:pt x="1902" y="7128"/>
                    <a:pt x="2002" y="7362"/>
                  </a:cubicBezTo>
                  <a:cubicBezTo>
                    <a:pt x="3637" y="5928"/>
                    <a:pt x="5705" y="4893"/>
                    <a:pt x="8073" y="4293"/>
                  </a:cubicBezTo>
                  <a:cubicBezTo>
                    <a:pt x="9441" y="3959"/>
                    <a:pt x="10842" y="3759"/>
                    <a:pt x="12343" y="3759"/>
                  </a:cubicBezTo>
                  <a:cubicBezTo>
                    <a:pt x="13932" y="3759"/>
                    <a:pt x="15611" y="4062"/>
                    <a:pt x="17208" y="4062"/>
                  </a:cubicBezTo>
                  <a:cubicBezTo>
                    <a:pt x="17288" y="4062"/>
                    <a:pt x="17367" y="4061"/>
                    <a:pt x="17447" y="4060"/>
                  </a:cubicBezTo>
                  <a:cubicBezTo>
                    <a:pt x="17513" y="4060"/>
                    <a:pt x="17647" y="4060"/>
                    <a:pt x="17680" y="3993"/>
                  </a:cubicBezTo>
                  <a:cubicBezTo>
                    <a:pt x="17847" y="3826"/>
                    <a:pt x="17513" y="3559"/>
                    <a:pt x="17247" y="3392"/>
                  </a:cubicBezTo>
                  <a:cubicBezTo>
                    <a:pt x="13096" y="1279"/>
                    <a:pt x="8376" y="1"/>
                    <a:pt x="40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2" name="Google Shape;2802;p33"/>
            <p:cNvSpPr/>
            <p:nvPr/>
          </p:nvSpPr>
          <p:spPr>
            <a:xfrm>
              <a:off x="5258100" y="3266125"/>
              <a:ext cx="227675" cy="149275"/>
            </a:xfrm>
            <a:custGeom>
              <a:avLst/>
              <a:gdLst/>
              <a:ahLst/>
              <a:cxnLst/>
              <a:rect l="l" t="t" r="r" b="b"/>
              <a:pathLst>
                <a:path w="9107" h="5971" fill="none" extrusionOk="0">
                  <a:moveTo>
                    <a:pt x="0" y="0"/>
                  </a:moveTo>
                  <a:cubicBezTo>
                    <a:pt x="3603" y="901"/>
                    <a:pt x="6872" y="3002"/>
                    <a:pt x="9107" y="597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3" name="Google Shape;2803;p33"/>
            <p:cNvSpPr/>
            <p:nvPr/>
          </p:nvSpPr>
          <p:spPr>
            <a:xfrm>
              <a:off x="5284775" y="3316150"/>
              <a:ext cx="65900" cy="27550"/>
            </a:xfrm>
            <a:custGeom>
              <a:avLst/>
              <a:gdLst/>
              <a:ahLst/>
              <a:cxnLst/>
              <a:rect l="l" t="t" r="r" b="b"/>
              <a:pathLst>
                <a:path w="2636" h="1102" fill="none" extrusionOk="0">
                  <a:moveTo>
                    <a:pt x="1" y="0"/>
                  </a:moveTo>
                  <a:cubicBezTo>
                    <a:pt x="968" y="134"/>
                    <a:pt x="1869" y="568"/>
                    <a:pt x="2636" y="11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4" name="Google Shape;2804;p33"/>
            <p:cNvSpPr/>
            <p:nvPr/>
          </p:nvSpPr>
          <p:spPr>
            <a:xfrm>
              <a:off x="5543300" y="3092650"/>
              <a:ext cx="27550" cy="108450"/>
            </a:xfrm>
            <a:custGeom>
              <a:avLst/>
              <a:gdLst/>
              <a:ahLst/>
              <a:cxnLst/>
              <a:rect l="l" t="t" r="r" b="b"/>
              <a:pathLst>
                <a:path w="1102" h="4338" fill="none" extrusionOk="0">
                  <a:moveTo>
                    <a:pt x="1101" y="1"/>
                  </a:moveTo>
                  <a:cubicBezTo>
                    <a:pt x="434" y="1335"/>
                    <a:pt x="34" y="2836"/>
                    <a:pt x="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5" name="Google Shape;2805;p33"/>
            <p:cNvSpPr/>
            <p:nvPr/>
          </p:nvSpPr>
          <p:spPr>
            <a:xfrm>
              <a:off x="5535800" y="3071800"/>
              <a:ext cx="10025" cy="43400"/>
            </a:xfrm>
            <a:custGeom>
              <a:avLst/>
              <a:gdLst/>
              <a:ahLst/>
              <a:cxnLst/>
              <a:rect l="l" t="t" r="r" b="b"/>
              <a:pathLst>
                <a:path w="401" h="1736" fill="none" extrusionOk="0">
                  <a:moveTo>
                    <a:pt x="400" y="1"/>
                  </a:moveTo>
                  <a:cubicBezTo>
                    <a:pt x="134" y="535"/>
                    <a:pt x="0" y="1102"/>
                    <a:pt x="0" y="1735"/>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6" name="Google Shape;2806;p33"/>
            <p:cNvSpPr/>
            <p:nvPr/>
          </p:nvSpPr>
          <p:spPr>
            <a:xfrm>
              <a:off x="5481575" y="3188550"/>
              <a:ext cx="20875" cy="102600"/>
            </a:xfrm>
            <a:custGeom>
              <a:avLst/>
              <a:gdLst/>
              <a:ahLst/>
              <a:cxnLst/>
              <a:rect l="l" t="t" r="r" b="b"/>
              <a:pathLst>
                <a:path w="835" h="4104" fill="none" extrusionOk="0">
                  <a:moveTo>
                    <a:pt x="1" y="1"/>
                  </a:moveTo>
                  <a:cubicBezTo>
                    <a:pt x="68" y="1402"/>
                    <a:pt x="334" y="2836"/>
                    <a:pt x="835" y="410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7" name="Google Shape;2807;p33"/>
            <p:cNvSpPr/>
            <p:nvPr/>
          </p:nvSpPr>
          <p:spPr>
            <a:xfrm>
              <a:off x="5275600" y="3132675"/>
              <a:ext cx="209350" cy="216850"/>
            </a:xfrm>
            <a:custGeom>
              <a:avLst/>
              <a:gdLst/>
              <a:ahLst/>
              <a:cxnLst/>
              <a:rect l="l" t="t" r="r" b="b"/>
              <a:pathLst>
                <a:path w="8374" h="8674" fill="none" extrusionOk="0">
                  <a:moveTo>
                    <a:pt x="1" y="1"/>
                  </a:moveTo>
                  <a:cubicBezTo>
                    <a:pt x="3270" y="2336"/>
                    <a:pt x="6138" y="5305"/>
                    <a:pt x="8373" y="867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8" name="Google Shape;2808;p33"/>
            <p:cNvSpPr/>
            <p:nvPr/>
          </p:nvSpPr>
          <p:spPr>
            <a:xfrm>
              <a:off x="5566650" y="3186900"/>
              <a:ext cx="180150" cy="258525"/>
            </a:xfrm>
            <a:custGeom>
              <a:avLst/>
              <a:gdLst/>
              <a:ahLst/>
              <a:cxnLst/>
              <a:rect l="l" t="t" r="r" b="b"/>
              <a:pathLst>
                <a:path w="7206" h="10341" fill="none" extrusionOk="0">
                  <a:moveTo>
                    <a:pt x="0" y="10341"/>
                  </a:moveTo>
                  <a:cubicBezTo>
                    <a:pt x="1001" y="6171"/>
                    <a:pt x="3603" y="2368"/>
                    <a:pt x="7205" y="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9" name="Google Shape;2809;p33"/>
            <p:cNvSpPr/>
            <p:nvPr/>
          </p:nvSpPr>
          <p:spPr>
            <a:xfrm>
              <a:off x="5655050" y="3178550"/>
              <a:ext cx="43375" cy="39225"/>
            </a:xfrm>
            <a:custGeom>
              <a:avLst/>
              <a:gdLst/>
              <a:ahLst/>
              <a:cxnLst/>
              <a:rect l="l" t="t" r="r" b="b"/>
              <a:pathLst>
                <a:path w="1735" h="1569" fill="none" extrusionOk="0">
                  <a:moveTo>
                    <a:pt x="0" y="1568"/>
                  </a:moveTo>
                  <a:cubicBezTo>
                    <a:pt x="501" y="968"/>
                    <a:pt x="1068" y="434"/>
                    <a:pt x="1735"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0" name="Google Shape;2810;p33"/>
            <p:cNvSpPr/>
            <p:nvPr/>
          </p:nvSpPr>
          <p:spPr>
            <a:xfrm>
              <a:off x="5216400" y="3456250"/>
              <a:ext cx="229350" cy="22550"/>
            </a:xfrm>
            <a:custGeom>
              <a:avLst/>
              <a:gdLst/>
              <a:ahLst/>
              <a:cxnLst/>
              <a:rect l="l" t="t" r="r" b="b"/>
              <a:pathLst>
                <a:path w="9174" h="902" fill="none" extrusionOk="0">
                  <a:moveTo>
                    <a:pt x="0" y="901"/>
                  </a:moveTo>
                  <a:cubicBezTo>
                    <a:pt x="3002" y="167"/>
                    <a:pt x="6105" y="0"/>
                    <a:pt x="9174" y="36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1" name="Google Shape;2811;p33"/>
            <p:cNvSpPr/>
            <p:nvPr/>
          </p:nvSpPr>
          <p:spPr>
            <a:xfrm>
              <a:off x="4830275" y="3891550"/>
              <a:ext cx="714425" cy="1148975"/>
            </a:xfrm>
            <a:custGeom>
              <a:avLst/>
              <a:gdLst/>
              <a:ahLst/>
              <a:cxnLst/>
              <a:rect l="l" t="t" r="r" b="b"/>
              <a:pathLst>
                <a:path w="28577" h="45959" extrusionOk="0">
                  <a:moveTo>
                    <a:pt x="1" y="1"/>
                  </a:moveTo>
                  <a:lnTo>
                    <a:pt x="1" y="1"/>
                  </a:lnTo>
                  <a:cubicBezTo>
                    <a:pt x="5939" y="5305"/>
                    <a:pt x="11342" y="13577"/>
                    <a:pt x="16179" y="22317"/>
                  </a:cubicBezTo>
                  <a:cubicBezTo>
                    <a:pt x="20282" y="29789"/>
                    <a:pt x="23885" y="37428"/>
                    <a:pt x="27487" y="45433"/>
                  </a:cubicBezTo>
                  <a:cubicBezTo>
                    <a:pt x="27643" y="45798"/>
                    <a:pt x="27855" y="45959"/>
                    <a:pt x="28044" y="45959"/>
                  </a:cubicBezTo>
                  <a:cubicBezTo>
                    <a:pt x="28339" y="45959"/>
                    <a:pt x="28577" y="45564"/>
                    <a:pt x="28455" y="44933"/>
                  </a:cubicBezTo>
                  <a:cubicBezTo>
                    <a:pt x="27521" y="40096"/>
                    <a:pt x="26487" y="35193"/>
                    <a:pt x="25019" y="30356"/>
                  </a:cubicBezTo>
                  <a:cubicBezTo>
                    <a:pt x="23117" y="24018"/>
                    <a:pt x="20315" y="17647"/>
                    <a:pt x="16780" y="13177"/>
                  </a:cubicBezTo>
                  <a:cubicBezTo>
                    <a:pt x="14812" y="10742"/>
                    <a:pt x="12710" y="8907"/>
                    <a:pt x="10642" y="7239"/>
                  </a:cubicBezTo>
                  <a:cubicBezTo>
                    <a:pt x="7106" y="4404"/>
                    <a:pt x="3537" y="1969"/>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2" name="Google Shape;2812;p33"/>
            <p:cNvSpPr/>
            <p:nvPr/>
          </p:nvSpPr>
          <p:spPr>
            <a:xfrm>
              <a:off x="5517775" y="4299350"/>
              <a:ext cx="558425" cy="740675"/>
            </a:xfrm>
            <a:custGeom>
              <a:avLst/>
              <a:gdLst/>
              <a:ahLst/>
              <a:cxnLst/>
              <a:rect l="l" t="t" r="r" b="b"/>
              <a:pathLst>
                <a:path w="22337" h="29627" extrusionOk="0">
                  <a:moveTo>
                    <a:pt x="22337" y="1"/>
                  </a:moveTo>
                  <a:lnTo>
                    <a:pt x="22337" y="1"/>
                  </a:lnTo>
                  <a:cubicBezTo>
                    <a:pt x="8327" y="5471"/>
                    <a:pt x="1155" y="8440"/>
                    <a:pt x="21" y="28788"/>
                  </a:cubicBezTo>
                  <a:cubicBezTo>
                    <a:pt x="0" y="29303"/>
                    <a:pt x="259" y="29627"/>
                    <a:pt x="539" y="29627"/>
                  </a:cubicBezTo>
                  <a:cubicBezTo>
                    <a:pt x="712" y="29627"/>
                    <a:pt x="894" y="29502"/>
                    <a:pt x="1021" y="29222"/>
                  </a:cubicBezTo>
                  <a:cubicBezTo>
                    <a:pt x="6392" y="16546"/>
                    <a:pt x="12863" y="7373"/>
                    <a:pt x="223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3" name="Google Shape;2813;p33"/>
          <p:cNvSpPr/>
          <p:nvPr/>
        </p:nvSpPr>
        <p:spPr>
          <a:xfrm rot="9395586">
            <a:off x="-647857" y="3711134"/>
            <a:ext cx="1455552" cy="1863410"/>
          </a:xfrm>
          <a:custGeom>
            <a:avLst/>
            <a:gdLst/>
            <a:ahLst/>
            <a:cxnLst/>
            <a:rect l="l" t="t" r="r" b="b"/>
            <a:pathLst>
              <a:path w="44165" h="79670" extrusionOk="0">
                <a:moveTo>
                  <a:pt x="24637" y="0"/>
                </a:moveTo>
                <a:cubicBezTo>
                  <a:pt x="17879" y="0"/>
                  <a:pt x="11033" y="3215"/>
                  <a:pt x="7087" y="7826"/>
                </a:cubicBezTo>
                <a:cubicBezTo>
                  <a:pt x="2567" y="13126"/>
                  <a:pt x="0" y="20408"/>
                  <a:pt x="1312" y="27271"/>
                </a:cubicBezTo>
                <a:cubicBezTo>
                  <a:pt x="2483" y="33576"/>
                  <a:pt x="6613" y="38877"/>
                  <a:pt x="8984" y="44820"/>
                </a:cubicBezTo>
                <a:cubicBezTo>
                  <a:pt x="10881" y="49618"/>
                  <a:pt x="11634" y="54835"/>
                  <a:pt x="11160" y="59969"/>
                </a:cubicBezTo>
                <a:cubicBezTo>
                  <a:pt x="10658" y="65353"/>
                  <a:pt x="8956" y="71324"/>
                  <a:pt x="12025" y="75760"/>
                </a:cubicBezTo>
                <a:cubicBezTo>
                  <a:pt x="13888" y="78408"/>
                  <a:pt x="17101" y="79669"/>
                  <a:pt x="20366" y="79669"/>
                </a:cubicBezTo>
                <a:cubicBezTo>
                  <a:pt x="22089" y="79669"/>
                  <a:pt x="23827" y="79318"/>
                  <a:pt x="25389" y="78633"/>
                </a:cubicBezTo>
                <a:cubicBezTo>
                  <a:pt x="29908" y="76625"/>
                  <a:pt x="33117" y="72496"/>
                  <a:pt x="35516" y="68199"/>
                </a:cubicBezTo>
                <a:cubicBezTo>
                  <a:pt x="42435" y="55812"/>
                  <a:pt x="43941" y="41165"/>
                  <a:pt x="44081" y="26964"/>
                </a:cubicBezTo>
                <a:cubicBezTo>
                  <a:pt x="44165" y="18622"/>
                  <a:pt x="41905" y="6403"/>
                  <a:pt x="33033" y="1911"/>
                </a:cubicBezTo>
                <a:cubicBezTo>
                  <a:pt x="30407" y="589"/>
                  <a:pt x="27530" y="0"/>
                  <a:pt x="246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814" name="Google Shape;2814;p33"/>
          <p:cNvPicPr preferRelativeResize="0"/>
          <p:nvPr/>
        </p:nvPicPr>
        <p:blipFill>
          <a:blip r:embed="rId2">
            <a:alphaModFix amt="51000"/>
          </a:blip>
          <a:stretch>
            <a:fillRect/>
          </a:stretch>
        </p:blipFill>
        <p:spPr>
          <a:xfrm>
            <a:off x="-854112" y="-534827"/>
            <a:ext cx="2715351" cy="2429151"/>
          </a:xfrm>
          <a:prstGeom prst="rect">
            <a:avLst/>
          </a:prstGeom>
          <a:noFill/>
          <a:ln>
            <a:noFill/>
          </a:ln>
        </p:spPr>
      </p:pic>
      <p:pic>
        <p:nvPicPr>
          <p:cNvPr id="2815" name="Google Shape;2815;p33"/>
          <p:cNvPicPr preferRelativeResize="0"/>
          <p:nvPr/>
        </p:nvPicPr>
        <p:blipFill>
          <a:blip r:embed="rId2">
            <a:alphaModFix amt="51000"/>
          </a:blip>
          <a:stretch>
            <a:fillRect/>
          </a:stretch>
        </p:blipFill>
        <p:spPr>
          <a:xfrm>
            <a:off x="-854112" y="3371623"/>
            <a:ext cx="2715351" cy="2429151"/>
          </a:xfrm>
          <a:prstGeom prst="rect">
            <a:avLst/>
          </a:prstGeom>
          <a:noFill/>
          <a:ln>
            <a:noFill/>
          </a:ln>
        </p:spPr>
      </p:pic>
      <p:pic>
        <p:nvPicPr>
          <p:cNvPr id="2816" name="Google Shape;2816;p33"/>
          <p:cNvPicPr preferRelativeResize="0"/>
          <p:nvPr/>
        </p:nvPicPr>
        <p:blipFill>
          <a:blip r:embed="rId2">
            <a:alphaModFix amt="51000"/>
          </a:blip>
          <a:stretch>
            <a:fillRect/>
          </a:stretch>
        </p:blipFill>
        <p:spPr>
          <a:xfrm>
            <a:off x="7310363" y="-417627"/>
            <a:ext cx="2715351" cy="2429151"/>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2">
  <p:cSld name="CUSTOM_11_1_1">
    <p:spTree>
      <p:nvGrpSpPr>
        <p:cNvPr id="1" name="Shape 2817"/>
        <p:cNvGrpSpPr/>
        <p:nvPr/>
      </p:nvGrpSpPr>
      <p:grpSpPr>
        <a:xfrm>
          <a:off x="0" y="0"/>
          <a:ext cx="0" cy="0"/>
          <a:chOff x="0" y="0"/>
          <a:chExt cx="0" cy="0"/>
        </a:xfrm>
      </p:grpSpPr>
      <p:sp>
        <p:nvSpPr>
          <p:cNvPr id="2818" name="Google Shape;2818;p34"/>
          <p:cNvSpPr/>
          <p:nvPr/>
        </p:nvSpPr>
        <p:spPr>
          <a:xfrm rot="3482857">
            <a:off x="-700286" y="-1031931"/>
            <a:ext cx="2193270" cy="2836664"/>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19" name="Google Shape;2819;p34"/>
          <p:cNvGrpSpPr/>
          <p:nvPr/>
        </p:nvGrpSpPr>
        <p:grpSpPr>
          <a:xfrm rot="8236893">
            <a:off x="-122790" y="-382950"/>
            <a:ext cx="1160581" cy="1843510"/>
            <a:chOff x="4836950" y="647600"/>
            <a:chExt cx="1160575" cy="1843500"/>
          </a:xfrm>
        </p:grpSpPr>
        <p:sp>
          <p:nvSpPr>
            <p:cNvPr id="2820" name="Google Shape;2820;p34"/>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1" name="Google Shape;2821;p34"/>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2" name="Google Shape;2822;p34"/>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3" name="Google Shape;2823;p34"/>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4" name="Google Shape;2824;p34"/>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5" name="Google Shape;2825;p34"/>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6" name="Google Shape;2826;p34"/>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7" name="Google Shape;2827;p34"/>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34"/>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34"/>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0" name="Google Shape;2830;p34"/>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1" name="Google Shape;2831;p34"/>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2" name="Google Shape;2832;p34"/>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3" name="Google Shape;2833;p34"/>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4" name="Google Shape;2834;p34"/>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5" name="Google Shape;2835;p34"/>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6" name="Google Shape;2836;p34"/>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7" name="Google Shape;2837;p34"/>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8" name="Google Shape;2838;p34"/>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9" name="Google Shape;2839;p34"/>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0" name="Google Shape;2840;p34"/>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1" name="Google Shape;2841;p34"/>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2" name="Google Shape;2842;p34"/>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3" name="Google Shape;2843;p34"/>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44" name="Google Shape;2844;p34"/>
          <p:cNvSpPr/>
          <p:nvPr/>
        </p:nvSpPr>
        <p:spPr>
          <a:xfrm rot="818203" flipH="1">
            <a:off x="7847141" y="-605378"/>
            <a:ext cx="3855895" cy="1983543"/>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45" name="Google Shape;2845;p34"/>
          <p:cNvGrpSpPr/>
          <p:nvPr/>
        </p:nvGrpSpPr>
        <p:grpSpPr>
          <a:xfrm rot="-1702004">
            <a:off x="7920647" y="-887877"/>
            <a:ext cx="3403432" cy="2635996"/>
            <a:chOff x="9298389" y="-164681"/>
            <a:chExt cx="3403527" cy="2636070"/>
          </a:xfrm>
        </p:grpSpPr>
        <p:sp>
          <p:nvSpPr>
            <p:cNvPr id="2846" name="Google Shape;2846;p34"/>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7" name="Google Shape;2847;p34"/>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848" name="Google Shape;2848;p34"/>
          <p:cNvPicPr preferRelativeResize="0"/>
          <p:nvPr/>
        </p:nvPicPr>
        <p:blipFill>
          <a:blip r:embed="rId2">
            <a:alphaModFix amt="50000"/>
          </a:blip>
          <a:stretch>
            <a:fillRect/>
          </a:stretch>
        </p:blipFill>
        <p:spPr>
          <a:xfrm>
            <a:off x="7740088" y="-183227"/>
            <a:ext cx="2715351" cy="2429151"/>
          </a:xfrm>
          <a:prstGeom prst="rect">
            <a:avLst/>
          </a:prstGeom>
          <a:noFill/>
          <a:ln>
            <a:noFill/>
          </a:ln>
        </p:spPr>
      </p:pic>
      <p:pic>
        <p:nvPicPr>
          <p:cNvPr id="2849" name="Google Shape;2849;p34"/>
          <p:cNvPicPr preferRelativeResize="0"/>
          <p:nvPr/>
        </p:nvPicPr>
        <p:blipFill>
          <a:blip r:embed="rId2">
            <a:alphaModFix amt="50000"/>
          </a:blip>
          <a:stretch>
            <a:fillRect/>
          </a:stretch>
        </p:blipFill>
        <p:spPr>
          <a:xfrm>
            <a:off x="-854112" y="-534827"/>
            <a:ext cx="2715351" cy="242915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ackground 3">
  <p:cSld name="CUSTOM_11_1_1_1">
    <p:spTree>
      <p:nvGrpSpPr>
        <p:cNvPr id="1" name="Shape 2850"/>
        <p:cNvGrpSpPr/>
        <p:nvPr/>
      </p:nvGrpSpPr>
      <p:grpSpPr>
        <a:xfrm>
          <a:off x="0" y="0"/>
          <a:ext cx="0" cy="0"/>
          <a:chOff x="0" y="0"/>
          <a:chExt cx="0" cy="0"/>
        </a:xfrm>
      </p:grpSpPr>
      <p:grpSp>
        <p:nvGrpSpPr>
          <p:cNvPr id="2851" name="Google Shape;2851;p35"/>
          <p:cNvGrpSpPr/>
          <p:nvPr/>
        </p:nvGrpSpPr>
        <p:grpSpPr>
          <a:xfrm rot="-1126758">
            <a:off x="8219740" y="3807370"/>
            <a:ext cx="1526569" cy="1507522"/>
            <a:chOff x="4045425" y="3839900"/>
            <a:chExt cx="559025" cy="552050"/>
          </a:xfrm>
        </p:grpSpPr>
        <p:sp>
          <p:nvSpPr>
            <p:cNvPr id="2852" name="Google Shape;2852;p35"/>
            <p:cNvSpPr/>
            <p:nvPr/>
          </p:nvSpPr>
          <p:spPr>
            <a:xfrm>
              <a:off x="4302300" y="3839900"/>
              <a:ext cx="67900" cy="274150"/>
            </a:xfrm>
            <a:custGeom>
              <a:avLst/>
              <a:gdLst/>
              <a:ahLst/>
              <a:cxnLst/>
              <a:rect l="l" t="t" r="r" b="b"/>
              <a:pathLst>
                <a:path w="2716" h="10966" extrusionOk="0">
                  <a:moveTo>
                    <a:pt x="406" y="0"/>
                  </a:moveTo>
                  <a:cubicBezTo>
                    <a:pt x="406" y="0"/>
                    <a:pt x="1" y="3572"/>
                    <a:pt x="156" y="5524"/>
                  </a:cubicBezTo>
                  <a:cubicBezTo>
                    <a:pt x="311" y="7477"/>
                    <a:pt x="1799" y="10966"/>
                    <a:pt x="1799" y="10966"/>
                  </a:cubicBezTo>
                  <a:cubicBezTo>
                    <a:pt x="1799" y="10966"/>
                    <a:pt x="2716" y="7525"/>
                    <a:pt x="2287" y="5524"/>
                  </a:cubicBezTo>
                  <a:cubicBezTo>
                    <a:pt x="1858" y="3524"/>
                    <a:pt x="406" y="0"/>
                    <a:pt x="4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3" name="Google Shape;2853;p35"/>
            <p:cNvSpPr/>
            <p:nvPr/>
          </p:nvSpPr>
          <p:spPr>
            <a:xfrm>
              <a:off x="4142475" y="3927100"/>
              <a:ext cx="196475" cy="194400"/>
            </a:xfrm>
            <a:custGeom>
              <a:avLst/>
              <a:gdLst/>
              <a:ahLst/>
              <a:cxnLst/>
              <a:rect l="l" t="t" r="r" b="b"/>
              <a:pathLst>
                <a:path w="7859" h="7776" extrusionOk="0">
                  <a:moveTo>
                    <a:pt x="0" y="1"/>
                  </a:moveTo>
                  <a:cubicBezTo>
                    <a:pt x="0" y="1"/>
                    <a:pt x="1882" y="3060"/>
                    <a:pt x="3215" y="4501"/>
                  </a:cubicBezTo>
                  <a:cubicBezTo>
                    <a:pt x="4537" y="5942"/>
                    <a:pt x="7858" y="7775"/>
                    <a:pt x="7858" y="7775"/>
                  </a:cubicBezTo>
                  <a:cubicBezTo>
                    <a:pt x="7858" y="7775"/>
                    <a:pt x="6453" y="4501"/>
                    <a:pt x="4882" y="3191"/>
                  </a:cubicBezTo>
                  <a:cubicBezTo>
                    <a:pt x="3322" y="1882"/>
                    <a:pt x="1"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4" name="Google Shape;2854;p35"/>
            <p:cNvSpPr/>
            <p:nvPr/>
          </p:nvSpPr>
          <p:spPr>
            <a:xfrm>
              <a:off x="4360050" y="3883050"/>
              <a:ext cx="113450" cy="228325"/>
            </a:xfrm>
            <a:custGeom>
              <a:avLst/>
              <a:gdLst/>
              <a:ahLst/>
              <a:cxnLst/>
              <a:rect l="l" t="t" r="r" b="b"/>
              <a:pathLst>
                <a:path w="4538" h="9133" extrusionOk="0">
                  <a:moveTo>
                    <a:pt x="4537" y="0"/>
                  </a:moveTo>
                  <a:cubicBezTo>
                    <a:pt x="4537" y="1"/>
                    <a:pt x="2346" y="2489"/>
                    <a:pt x="1465" y="4072"/>
                  </a:cubicBezTo>
                  <a:cubicBezTo>
                    <a:pt x="572" y="5644"/>
                    <a:pt x="1" y="9132"/>
                    <a:pt x="1" y="9132"/>
                  </a:cubicBezTo>
                  <a:cubicBezTo>
                    <a:pt x="1" y="9132"/>
                    <a:pt x="2537" y="7025"/>
                    <a:pt x="3227" y="5263"/>
                  </a:cubicBezTo>
                  <a:cubicBezTo>
                    <a:pt x="3906" y="3501"/>
                    <a:pt x="4537" y="1"/>
                    <a:pt x="45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5" name="Google Shape;2855;p35"/>
            <p:cNvSpPr/>
            <p:nvPr/>
          </p:nvSpPr>
          <p:spPr>
            <a:xfrm>
              <a:off x="4362450" y="4017875"/>
              <a:ext cx="235150" cy="128325"/>
            </a:xfrm>
            <a:custGeom>
              <a:avLst/>
              <a:gdLst/>
              <a:ahLst/>
              <a:cxnLst/>
              <a:rect l="l" t="t" r="r" b="b"/>
              <a:pathLst>
                <a:path w="9406" h="5133" extrusionOk="0">
                  <a:moveTo>
                    <a:pt x="9406" y="1"/>
                  </a:moveTo>
                  <a:cubicBezTo>
                    <a:pt x="9406" y="1"/>
                    <a:pt x="6036" y="870"/>
                    <a:pt x="4322" y="1692"/>
                  </a:cubicBezTo>
                  <a:cubicBezTo>
                    <a:pt x="2607" y="2513"/>
                    <a:pt x="0" y="5133"/>
                    <a:pt x="0" y="5133"/>
                  </a:cubicBezTo>
                  <a:cubicBezTo>
                    <a:pt x="0" y="5133"/>
                    <a:pt x="3441" y="4775"/>
                    <a:pt x="5096" y="3680"/>
                  </a:cubicBezTo>
                  <a:cubicBezTo>
                    <a:pt x="6739" y="2585"/>
                    <a:pt x="9406" y="1"/>
                    <a:pt x="94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6" name="Google Shape;2856;p35"/>
            <p:cNvSpPr/>
            <p:nvPr/>
          </p:nvSpPr>
          <p:spPr>
            <a:xfrm>
              <a:off x="4366000" y="4165700"/>
              <a:ext cx="238450" cy="53125"/>
            </a:xfrm>
            <a:custGeom>
              <a:avLst/>
              <a:gdLst/>
              <a:ahLst/>
              <a:cxnLst/>
              <a:rect l="l" t="t" r="r" b="b"/>
              <a:pathLst>
                <a:path w="9538" h="2125" extrusionOk="0">
                  <a:moveTo>
                    <a:pt x="4134" y="1"/>
                  </a:moveTo>
                  <a:cubicBezTo>
                    <a:pt x="2384" y="1"/>
                    <a:pt x="1" y="529"/>
                    <a:pt x="1" y="529"/>
                  </a:cubicBezTo>
                  <a:cubicBezTo>
                    <a:pt x="1" y="529"/>
                    <a:pt x="2668" y="2125"/>
                    <a:pt x="4454" y="2125"/>
                  </a:cubicBezTo>
                  <a:cubicBezTo>
                    <a:pt x="6228" y="2125"/>
                    <a:pt x="9538" y="1446"/>
                    <a:pt x="9538" y="1446"/>
                  </a:cubicBezTo>
                  <a:cubicBezTo>
                    <a:pt x="9538" y="1446"/>
                    <a:pt x="6645" y="315"/>
                    <a:pt x="4966" y="53"/>
                  </a:cubicBezTo>
                  <a:cubicBezTo>
                    <a:pt x="4718" y="16"/>
                    <a:pt x="4435" y="1"/>
                    <a:pt x="41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7" name="Google Shape;2857;p35"/>
            <p:cNvSpPr/>
            <p:nvPr/>
          </p:nvSpPr>
          <p:spPr>
            <a:xfrm>
              <a:off x="4360050" y="4217900"/>
              <a:ext cx="183375" cy="94975"/>
            </a:xfrm>
            <a:custGeom>
              <a:avLst/>
              <a:gdLst/>
              <a:ahLst/>
              <a:cxnLst/>
              <a:rect l="l" t="t" r="r" b="b"/>
              <a:pathLst>
                <a:path w="7335" h="3799" extrusionOk="0">
                  <a:moveTo>
                    <a:pt x="1" y="1"/>
                  </a:moveTo>
                  <a:cubicBezTo>
                    <a:pt x="1" y="1"/>
                    <a:pt x="1489" y="2275"/>
                    <a:pt x="2930" y="2823"/>
                  </a:cubicBezTo>
                  <a:cubicBezTo>
                    <a:pt x="4370" y="3382"/>
                    <a:pt x="7335" y="3799"/>
                    <a:pt x="7335" y="3799"/>
                  </a:cubicBezTo>
                  <a:cubicBezTo>
                    <a:pt x="7335" y="3799"/>
                    <a:pt x="5466" y="1882"/>
                    <a:pt x="4216" y="1120"/>
                  </a:cubicBezTo>
                  <a:cubicBezTo>
                    <a:pt x="2954" y="358"/>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8" name="Google Shape;2858;p35"/>
            <p:cNvSpPr/>
            <p:nvPr/>
          </p:nvSpPr>
          <p:spPr>
            <a:xfrm>
              <a:off x="4045425" y="4084900"/>
              <a:ext cx="293525" cy="61250"/>
            </a:xfrm>
            <a:custGeom>
              <a:avLst/>
              <a:gdLst/>
              <a:ahLst/>
              <a:cxnLst/>
              <a:rect l="l" t="t" r="r" b="b"/>
              <a:pathLst>
                <a:path w="11741" h="2450" extrusionOk="0">
                  <a:moveTo>
                    <a:pt x="3481" y="0"/>
                  </a:moveTo>
                  <a:cubicBezTo>
                    <a:pt x="1690" y="0"/>
                    <a:pt x="1" y="94"/>
                    <a:pt x="1" y="94"/>
                  </a:cubicBezTo>
                  <a:cubicBezTo>
                    <a:pt x="1" y="94"/>
                    <a:pt x="3561" y="1654"/>
                    <a:pt x="5633" y="2154"/>
                  </a:cubicBezTo>
                  <a:cubicBezTo>
                    <a:pt x="6594" y="2387"/>
                    <a:pt x="7988" y="2449"/>
                    <a:pt x="9202" y="2449"/>
                  </a:cubicBezTo>
                  <a:cubicBezTo>
                    <a:pt x="10589" y="2449"/>
                    <a:pt x="11740" y="2368"/>
                    <a:pt x="11740" y="2368"/>
                  </a:cubicBezTo>
                  <a:cubicBezTo>
                    <a:pt x="11740" y="2368"/>
                    <a:pt x="8466" y="368"/>
                    <a:pt x="6275" y="118"/>
                  </a:cubicBezTo>
                  <a:cubicBezTo>
                    <a:pt x="5491" y="29"/>
                    <a:pt x="4471" y="0"/>
                    <a:pt x="34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9" name="Google Shape;2859;p35"/>
            <p:cNvSpPr/>
            <p:nvPr/>
          </p:nvSpPr>
          <p:spPr>
            <a:xfrm>
              <a:off x="4068950" y="4163625"/>
              <a:ext cx="261075" cy="57450"/>
            </a:xfrm>
            <a:custGeom>
              <a:avLst/>
              <a:gdLst/>
              <a:ahLst/>
              <a:cxnLst/>
              <a:rect l="l" t="t" r="r" b="b"/>
              <a:pathLst>
                <a:path w="10443" h="2298" extrusionOk="0">
                  <a:moveTo>
                    <a:pt x="6522" y="1"/>
                  </a:moveTo>
                  <a:cubicBezTo>
                    <a:pt x="6068" y="1"/>
                    <a:pt x="5632" y="36"/>
                    <a:pt x="5251" y="124"/>
                  </a:cubicBezTo>
                  <a:cubicBezTo>
                    <a:pt x="3346" y="553"/>
                    <a:pt x="0" y="2041"/>
                    <a:pt x="0" y="2041"/>
                  </a:cubicBezTo>
                  <a:cubicBezTo>
                    <a:pt x="0" y="2041"/>
                    <a:pt x="2293" y="2297"/>
                    <a:pt x="4142" y="2297"/>
                  </a:cubicBezTo>
                  <a:cubicBezTo>
                    <a:pt x="4546" y="2297"/>
                    <a:pt x="4930" y="2285"/>
                    <a:pt x="5263" y="2255"/>
                  </a:cubicBezTo>
                  <a:cubicBezTo>
                    <a:pt x="7132" y="2089"/>
                    <a:pt x="10442" y="565"/>
                    <a:pt x="10442" y="565"/>
                  </a:cubicBezTo>
                  <a:cubicBezTo>
                    <a:pt x="10442" y="565"/>
                    <a:pt x="8339" y="1"/>
                    <a:pt x="65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0" name="Google Shape;2860;p35"/>
            <p:cNvSpPr/>
            <p:nvPr/>
          </p:nvSpPr>
          <p:spPr>
            <a:xfrm>
              <a:off x="4152900" y="4210775"/>
              <a:ext cx="175625" cy="118175"/>
            </a:xfrm>
            <a:custGeom>
              <a:avLst/>
              <a:gdLst/>
              <a:ahLst/>
              <a:cxnLst/>
              <a:rect l="l" t="t" r="r" b="b"/>
              <a:pathLst>
                <a:path w="7025" h="4727" extrusionOk="0">
                  <a:moveTo>
                    <a:pt x="7025" y="0"/>
                  </a:moveTo>
                  <a:lnTo>
                    <a:pt x="7025" y="0"/>
                  </a:lnTo>
                  <a:cubicBezTo>
                    <a:pt x="7024" y="0"/>
                    <a:pt x="4262" y="250"/>
                    <a:pt x="3060" y="1274"/>
                  </a:cubicBezTo>
                  <a:cubicBezTo>
                    <a:pt x="1845" y="2286"/>
                    <a:pt x="0" y="4727"/>
                    <a:pt x="0" y="4727"/>
                  </a:cubicBezTo>
                  <a:cubicBezTo>
                    <a:pt x="0" y="4727"/>
                    <a:pt x="2643" y="3965"/>
                    <a:pt x="3941" y="3215"/>
                  </a:cubicBezTo>
                  <a:cubicBezTo>
                    <a:pt x="5227" y="2453"/>
                    <a:pt x="7025" y="0"/>
                    <a:pt x="70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1" name="Google Shape;2861;p35"/>
            <p:cNvSpPr/>
            <p:nvPr/>
          </p:nvSpPr>
          <p:spPr>
            <a:xfrm>
              <a:off x="4177000" y="3962400"/>
              <a:ext cx="329100" cy="429550"/>
            </a:xfrm>
            <a:custGeom>
              <a:avLst/>
              <a:gdLst/>
              <a:ahLst/>
              <a:cxnLst/>
              <a:rect l="l" t="t" r="r" b="b"/>
              <a:pathLst>
                <a:path w="13164" h="17182" extrusionOk="0">
                  <a:moveTo>
                    <a:pt x="6209" y="0"/>
                  </a:moveTo>
                  <a:cubicBezTo>
                    <a:pt x="6202" y="0"/>
                    <a:pt x="6192" y="5"/>
                    <a:pt x="6192" y="5"/>
                  </a:cubicBezTo>
                  <a:cubicBezTo>
                    <a:pt x="6466" y="1160"/>
                    <a:pt x="6656" y="2327"/>
                    <a:pt x="6751" y="3518"/>
                  </a:cubicBezTo>
                  <a:cubicBezTo>
                    <a:pt x="6763" y="3923"/>
                    <a:pt x="6763" y="4339"/>
                    <a:pt x="6763" y="4756"/>
                  </a:cubicBezTo>
                  <a:cubicBezTo>
                    <a:pt x="6763" y="4982"/>
                    <a:pt x="6751" y="5220"/>
                    <a:pt x="6751" y="5447"/>
                  </a:cubicBezTo>
                  <a:lnTo>
                    <a:pt x="6751" y="5530"/>
                  </a:lnTo>
                  <a:cubicBezTo>
                    <a:pt x="6751" y="5887"/>
                    <a:pt x="6727" y="6256"/>
                    <a:pt x="6716" y="6625"/>
                  </a:cubicBezTo>
                  <a:cubicBezTo>
                    <a:pt x="6168" y="5911"/>
                    <a:pt x="5489" y="5316"/>
                    <a:pt x="4834" y="4696"/>
                  </a:cubicBezTo>
                  <a:cubicBezTo>
                    <a:pt x="4049" y="3946"/>
                    <a:pt x="3167" y="3149"/>
                    <a:pt x="2596" y="2220"/>
                  </a:cubicBezTo>
                  <a:cubicBezTo>
                    <a:pt x="2591" y="2211"/>
                    <a:pt x="2585" y="2207"/>
                    <a:pt x="2580" y="2207"/>
                  </a:cubicBezTo>
                  <a:cubicBezTo>
                    <a:pt x="2571" y="2207"/>
                    <a:pt x="2565" y="2217"/>
                    <a:pt x="2572" y="2232"/>
                  </a:cubicBezTo>
                  <a:cubicBezTo>
                    <a:pt x="3084" y="3101"/>
                    <a:pt x="3870" y="3851"/>
                    <a:pt x="4584" y="4565"/>
                  </a:cubicBezTo>
                  <a:cubicBezTo>
                    <a:pt x="5323" y="5304"/>
                    <a:pt x="6073" y="6018"/>
                    <a:pt x="6704" y="6851"/>
                  </a:cubicBezTo>
                  <a:cubicBezTo>
                    <a:pt x="6692" y="7018"/>
                    <a:pt x="6680" y="7185"/>
                    <a:pt x="6668" y="7340"/>
                  </a:cubicBezTo>
                  <a:cubicBezTo>
                    <a:pt x="5846" y="6887"/>
                    <a:pt x="4882" y="6744"/>
                    <a:pt x="3965" y="6554"/>
                  </a:cubicBezTo>
                  <a:cubicBezTo>
                    <a:pt x="2940" y="6344"/>
                    <a:pt x="1903" y="6077"/>
                    <a:pt x="843" y="6077"/>
                  </a:cubicBezTo>
                  <a:cubicBezTo>
                    <a:pt x="820" y="6077"/>
                    <a:pt x="797" y="6077"/>
                    <a:pt x="774" y="6078"/>
                  </a:cubicBezTo>
                  <a:lnTo>
                    <a:pt x="774" y="6089"/>
                  </a:lnTo>
                  <a:cubicBezTo>
                    <a:pt x="1846" y="6113"/>
                    <a:pt x="2906" y="6423"/>
                    <a:pt x="3941" y="6649"/>
                  </a:cubicBezTo>
                  <a:cubicBezTo>
                    <a:pt x="4382" y="6756"/>
                    <a:pt x="4846" y="6851"/>
                    <a:pt x="5299" y="6971"/>
                  </a:cubicBezTo>
                  <a:cubicBezTo>
                    <a:pt x="5763" y="7113"/>
                    <a:pt x="6227" y="7304"/>
                    <a:pt x="6656" y="7542"/>
                  </a:cubicBezTo>
                  <a:cubicBezTo>
                    <a:pt x="6632" y="7875"/>
                    <a:pt x="6596" y="8209"/>
                    <a:pt x="6561" y="8542"/>
                  </a:cubicBezTo>
                  <a:cubicBezTo>
                    <a:pt x="6277" y="8506"/>
                    <a:pt x="5987" y="8491"/>
                    <a:pt x="5694" y="8491"/>
                  </a:cubicBezTo>
                  <a:cubicBezTo>
                    <a:pt x="4930" y="8491"/>
                    <a:pt x="4149" y="8589"/>
                    <a:pt x="3418" y="8649"/>
                  </a:cubicBezTo>
                  <a:cubicBezTo>
                    <a:pt x="2263" y="8733"/>
                    <a:pt x="1132" y="8959"/>
                    <a:pt x="24" y="9304"/>
                  </a:cubicBezTo>
                  <a:cubicBezTo>
                    <a:pt x="0" y="9316"/>
                    <a:pt x="12" y="9352"/>
                    <a:pt x="36" y="9352"/>
                  </a:cubicBezTo>
                  <a:cubicBezTo>
                    <a:pt x="1132" y="9018"/>
                    <a:pt x="2275" y="8816"/>
                    <a:pt x="3418" y="8756"/>
                  </a:cubicBezTo>
                  <a:cubicBezTo>
                    <a:pt x="3941" y="8721"/>
                    <a:pt x="4465" y="8709"/>
                    <a:pt x="4977" y="8685"/>
                  </a:cubicBezTo>
                  <a:cubicBezTo>
                    <a:pt x="5220" y="8668"/>
                    <a:pt x="5463" y="8660"/>
                    <a:pt x="5705" y="8660"/>
                  </a:cubicBezTo>
                  <a:cubicBezTo>
                    <a:pt x="5985" y="8660"/>
                    <a:pt x="6263" y="8671"/>
                    <a:pt x="6537" y="8697"/>
                  </a:cubicBezTo>
                  <a:cubicBezTo>
                    <a:pt x="6501" y="9054"/>
                    <a:pt x="6454" y="9399"/>
                    <a:pt x="6382" y="9757"/>
                  </a:cubicBezTo>
                  <a:cubicBezTo>
                    <a:pt x="5727" y="9757"/>
                    <a:pt x="5132" y="10233"/>
                    <a:pt x="4620" y="10602"/>
                  </a:cubicBezTo>
                  <a:cubicBezTo>
                    <a:pt x="3941" y="11090"/>
                    <a:pt x="3322" y="11650"/>
                    <a:pt x="2679" y="12185"/>
                  </a:cubicBezTo>
                  <a:cubicBezTo>
                    <a:pt x="2661" y="12213"/>
                    <a:pt x="2678" y="12241"/>
                    <a:pt x="2703" y="12241"/>
                  </a:cubicBezTo>
                  <a:cubicBezTo>
                    <a:pt x="2711" y="12241"/>
                    <a:pt x="2719" y="12238"/>
                    <a:pt x="2727" y="12233"/>
                  </a:cubicBezTo>
                  <a:cubicBezTo>
                    <a:pt x="3287" y="11781"/>
                    <a:pt x="3882" y="11340"/>
                    <a:pt x="4477" y="10923"/>
                  </a:cubicBezTo>
                  <a:cubicBezTo>
                    <a:pt x="4977" y="10590"/>
                    <a:pt x="5680" y="10030"/>
                    <a:pt x="6335" y="10019"/>
                  </a:cubicBezTo>
                  <a:lnTo>
                    <a:pt x="6335" y="10019"/>
                  </a:lnTo>
                  <a:cubicBezTo>
                    <a:pt x="6323" y="10066"/>
                    <a:pt x="6311" y="10126"/>
                    <a:pt x="6299" y="10173"/>
                  </a:cubicBezTo>
                  <a:cubicBezTo>
                    <a:pt x="5858" y="12447"/>
                    <a:pt x="5025" y="14650"/>
                    <a:pt x="4251" y="16841"/>
                  </a:cubicBezTo>
                  <a:cubicBezTo>
                    <a:pt x="4180" y="17048"/>
                    <a:pt x="4348" y="17182"/>
                    <a:pt x="4520" y="17182"/>
                  </a:cubicBezTo>
                  <a:cubicBezTo>
                    <a:pt x="4634" y="17182"/>
                    <a:pt x="4751" y="17122"/>
                    <a:pt x="4799" y="16984"/>
                  </a:cubicBezTo>
                  <a:cubicBezTo>
                    <a:pt x="5549" y="14876"/>
                    <a:pt x="6287" y="12697"/>
                    <a:pt x="6680" y="10483"/>
                  </a:cubicBezTo>
                  <a:cubicBezTo>
                    <a:pt x="6807" y="10450"/>
                    <a:pt x="6938" y="10436"/>
                    <a:pt x="7071" y="10436"/>
                  </a:cubicBezTo>
                  <a:cubicBezTo>
                    <a:pt x="7670" y="10436"/>
                    <a:pt x="8304" y="10729"/>
                    <a:pt x="8811" y="10983"/>
                  </a:cubicBezTo>
                  <a:cubicBezTo>
                    <a:pt x="9418" y="11292"/>
                    <a:pt x="10002" y="11638"/>
                    <a:pt x="10549" y="12031"/>
                  </a:cubicBezTo>
                  <a:cubicBezTo>
                    <a:pt x="10555" y="12034"/>
                    <a:pt x="10561" y="12036"/>
                    <a:pt x="10566" y="12036"/>
                  </a:cubicBezTo>
                  <a:cubicBezTo>
                    <a:pt x="10595" y="12036"/>
                    <a:pt x="10615" y="11991"/>
                    <a:pt x="10585" y="11971"/>
                  </a:cubicBezTo>
                  <a:cubicBezTo>
                    <a:pt x="9918" y="11507"/>
                    <a:pt x="9287" y="10995"/>
                    <a:pt x="8549" y="10626"/>
                  </a:cubicBezTo>
                  <a:cubicBezTo>
                    <a:pt x="8082" y="10397"/>
                    <a:pt x="7557" y="10168"/>
                    <a:pt x="7029" y="10168"/>
                  </a:cubicBezTo>
                  <a:cubicBezTo>
                    <a:pt x="6924" y="10168"/>
                    <a:pt x="6820" y="10177"/>
                    <a:pt x="6716" y="10197"/>
                  </a:cubicBezTo>
                  <a:cubicBezTo>
                    <a:pt x="6727" y="10126"/>
                    <a:pt x="6739" y="10054"/>
                    <a:pt x="6751" y="9983"/>
                  </a:cubicBezTo>
                  <a:cubicBezTo>
                    <a:pt x="6811" y="9590"/>
                    <a:pt x="6858" y="9197"/>
                    <a:pt x="6894" y="8816"/>
                  </a:cubicBezTo>
                  <a:cubicBezTo>
                    <a:pt x="7363" y="8777"/>
                    <a:pt x="7837" y="8756"/>
                    <a:pt x="8311" y="8756"/>
                  </a:cubicBezTo>
                  <a:cubicBezTo>
                    <a:pt x="8849" y="8756"/>
                    <a:pt x="9387" y="8783"/>
                    <a:pt x="9918" y="8840"/>
                  </a:cubicBezTo>
                  <a:cubicBezTo>
                    <a:pt x="10966" y="8923"/>
                    <a:pt x="12097" y="8935"/>
                    <a:pt x="13109" y="9197"/>
                  </a:cubicBezTo>
                  <a:cubicBezTo>
                    <a:pt x="13112" y="9205"/>
                    <a:pt x="13117" y="9208"/>
                    <a:pt x="13122" y="9208"/>
                  </a:cubicBezTo>
                  <a:cubicBezTo>
                    <a:pt x="13139" y="9208"/>
                    <a:pt x="13163" y="9173"/>
                    <a:pt x="13145" y="9173"/>
                  </a:cubicBezTo>
                  <a:cubicBezTo>
                    <a:pt x="12145" y="8911"/>
                    <a:pt x="11097" y="8852"/>
                    <a:pt x="10085" y="8745"/>
                  </a:cubicBezTo>
                  <a:cubicBezTo>
                    <a:pt x="9445" y="8664"/>
                    <a:pt x="8800" y="8624"/>
                    <a:pt x="8154" y="8624"/>
                  </a:cubicBezTo>
                  <a:cubicBezTo>
                    <a:pt x="7742" y="8624"/>
                    <a:pt x="7330" y="8641"/>
                    <a:pt x="6918" y="8673"/>
                  </a:cubicBezTo>
                  <a:cubicBezTo>
                    <a:pt x="6942" y="8340"/>
                    <a:pt x="6954" y="8006"/>
                    <a:pt x="6966" y="7673"/>
                  </a:cubicBezTo>
                  <a:cubicBezTo>
                    <a:pt x="8966" y="6804"/>
                    <a:pt x="10764" y="5518"/>
                    <a:pt x="12621" y="4387"/>
                  </a:cubicBezTo>
                  <a:lnTo>
                    <a:pt x="12621" y="4387"/>
                  </a:lnTo>
                  <a:cubicBezTo>
                    <a:pt x="10716" y="5375"/>
                    <a:pt x="8954" y="6637"/>
                    <a:pt x="6977" y="7471"/>
                  </a:cubicBezTo>
                  <a:lnTo>
                    <a:pt x="6977" y="6923"/>
                  </a:lnTo>
                  <a:cubicBezTo>
                    <a:pt x="6977" y="6828"/>
                    <a:pt x="6989" y="6744"/>
                    <a:pt x="6977" y="6649"/>
                  </a:cubicBezTo>
                  <a:cubicBezTo>
                    <a:pt x="7537" y="5768"/>
                    <a:pt x="8073" y="4863"/>
                    <a:pt x="8597" y="3958"/>
                  </a:cubicBezTo>
                  <a:cubicBezTo>
                    <a:pt x="9085" y="3113"/>
                    <a:pt x="9585" y="2244"/>
                    <a:pt x="9859" y="1291"/>
                  </a:cubicBezTo>
                  <a:cubicBezTo>
                    <a:pt x="9859" y="1285"/>
                    <a:pt x="9856" y="1282"/>
                    <a:pt x="9851" y="1282"/>
                  </a:cubicBezTo>
                  <a:cubicBezTo>
                    <a:pt x="9847" y="1282"/>
                    <a:pt x="9841" y="1285"/>
                    <a:pt x="9835" y="1291"/>
                  </a:cubicBezTo>
                  <a:cubicBezTo>
                    <a:pt x="9514" y="2279"/>
                    <a:pt x="8966" y="3149"/>
                    <a:pt x="8430" y="4030"/>
                  </a:cubicBezTo>
                  <a:cubicBezTo>
                    <a:pt x="7954" y="4815"/>
                    <a:pt x="7466" y="5589"/>
                    <a:pt x="6966" y="6363"/>
                  </a:cubicBezTo>
                  <a:cubicBezTo>
                    <a:pt x="6954" y="5768"/>
                    <a:pt x="6918" y="5161"/>
                    <a:pt x="6882" y="4565"/>
                  </a:cubicBezTo>
                  <a:cubicBezTo>
                    <a:pt x="6894" y="4280"/>
                    <a:pt x="6906" y="4006"/>
                    <a:pt x="6894" y="3720"/>
                  </a:cubicBezTo>
                  <a:cubicBezTo>
                    <a:pt x="6823" y="2470"/>
                    <a:pt x="6525" y="1220"/>
                    <a:pt x="6215" y="5"/>
                  </a:cubicBezTo>
                  <a:cubicBezTo>
                    <a:pt x="6215" y="1"/>
                    <a:pt x="6213" y="0"/>
                    <a:pt x="62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62" name="Google Shape;2862;p35"/>
          <p:cNvGrpSpPr/>
          <p:nvPr/>
        </p:nvGrpSpPr>
        <p:grpSpPr>
          <a:xfrm rot="-2416688" flipH="1">
            <a:off x="8135922" y="4061554"/>
            <a:ext cx="933971" cy="1508171"/>
            <a:chOff x="3377800" y="4037825"/>
            <a:chExt cx="342025" cy="552300"/>
          </a:xfrm>
        </p:grpSpPr>
        <p:sp>
          <p:nvSpPr>
            <p:cNvPr id="2863" name="Google Shape;2863;p35"/>
            <p:cNvSpPr/>
            <p:nvPr/>
          </p:nvSpPr>
          <p:spPr>
            <a:xfrm>
              <a:off x="3377800" y="4038125"/>
              <a:ext cx="342025" cy="468300"/>
            </a:xfrm>
            <a:custGeom>
              <a:avLst/>
              <a:gdLst/>
              <a:ahLst/>
              <a:cxnLst/>
              <a:rect l="l" t="t" r="r" b="b"/>
              <a:pathLst>
                <a:path w="13681" h="18732" extrusionOk="0">
                  <a:moveTo>
                    <a:pt x="9894" y="1"/>
                  </a:moveTo>
                  <a:cubicBezTo>
                    <a:pt x="8477" y="667"/>
                    <a:pt x="7144" y="1513"/>
                    <a:pt x="5929" y="2501"/>
                  </a:cubicBezTo>
                  <a:cubicBezTo>
                    <a:pt x="5441" y="2894"/>
                    <a:pt x="5167" y="3489"/>
                    <a:pt x="5191" y="4108"/>
                  </a:cubicBezTo>
                  <a:lnTo>
                    <a:pt x="5191" y="4120"/>
                  </a:lnTo>
                  <a:cubicBezTo>
                    <a:pt x="5251" y="5466"/>
                    <a:pt x="5715" y="5811"/>
                    <a:pt x="5429" y="6442"/>
                  </a:cubicBezTo>
                  <a:cubicBezTo>
                    <a:pt x="5348" y="6630"/>
                    <a:pt x="5259" y="6706"/>
                    <a:pt x="5176" y="6706"/>
                  </a:cubicBezTo>
                  <a:cubicBezTo>
                    <a:pt x="4981" y="6706"/>
                    <a:pt x="4820" y="6282"/>
                    <a:pt x="4870" y="5906"/>
                  </a:cubicBezTo>
                  <a:cubicBezTo>
                    <a:pt x="4953" y="5370"/>
                    <a:pt x="5036" y="5358"/>
                    <a:pt x="4894" y="4692"/>
                  </a:cubicBezTo>
                  <a:cubicBezTo>
                    <a:pt x="4798" y="4311"/>
                    <a:pt x="4751" y="3942"/>
                    <a:pt x="4739" y="3561"/>
                  </a:cubicBezTo>
                  <a:cubicBezTo>
                    <a:pt x="4132" y="4156"/>
                    <a:pt x="3560" y="4811"/>
                    <a:pt x="3072" y="5525"/>
                  </a:cubicBezTo>
                  <a:cubicBezTo>
                    <a:pt x="2893" y="5775"/>
                    <a:pt x="2715" y="6037"/>
                    <a:pt x="2548" y="6299"/>
                  </a:cubicBezTo>
                  <a:cubicBezTo>
                    <a:pt x="2227" y="6811"/>
                    <a:pt x="2096" y="7430"/>
                    <a:pt x="2191" y="8037"/>
                  </a:cubicBezTo>
                  <a:lnTo>
                    <a:pt x="2191" y="8049"/>
                  </a:lnTo>
                  <a:cubicBezTo>
                    <a:pt x="2393" y="9335"/>
                    <a:pt x="2643" y="9645"/>
                    <a:pt x="3084" y="10180"/>
                  </a:cubicBezTo>
                  <a:cubicBezTo>
                    <a:pt x="3429" y="10597"/>
                    <a:pt x="3632" y="10740"/>
                    <a:pt x="3715" y="11109"/>
                  </a:cubicBezTo>
                  <a:cubicBezTo>
                    <a:pt x="3758" y="11286"/>
                    <a:pt x="3653" y="11373"/>
                    <a:pt x="3491" y="11373"/>
                  </a:cubicBezTo>
                  <a:cubicBezTo>
                    <a:pt x="3337" y="11373"/>
                    <a:pt x="3132" y="11295"/>
                    <a:pt x="2953" y="11145"/>
                  </a:cubicBezTo>
                  <a:cubicBezTo>
                    <a:pt x="2631" y="10895"/>
                    <a:pt x="2524" y="10335"/>
                    <a:pt x="2215" y="9895"/>
                  </a:cubicBezTo>
                  <a:cubicBezTo>
                    <a:pt x="1941" y="9514"/>
                    <a:pt x="1631" y="8978"/>
                    <a:pt x="1643" y="7859"/>
                  </a:cubicBezTo>
                  <a:lnTo>
                    <a:pt x="1643" y="7859"/>
                  </a:lnTo>
                  <a:cubicBezTo>
                    <a:pt x="1000" y="9073"/>
                    <a:pt x="524" y="10371"/>
                    <a:pt x="226" y="11716"/>
                  </a:cubicBezTo>
                  <a:cubicBezTo>
                    <a:pt x="95" y="12347"/>
                    <a:pt x="286" y="13014"/>
                    <a:pt x="738" y="13490"/>
                  </a:cubicBezTo>
                  <a:lnTo>
                    <a:pt x="750" y="13502"/>
                  </a:lnTo>
                  <a:cubicBezTo>
                    <a:pt x="1643" y="14431"/>
                    <a:pt x="1869" y="14395"/>
                    <a:pt x="2465" y="14598"/>
                  </a:cubicBezTo>
                  <a:cubicBezTo>
                    <a:pt x="3060" y="14800"/>
                    <a:pt x="3191" y="15121"/>
                    <a:pt x="2893" y="15431"/>
                  </a:cubicBezTo>
                  <a:cubicBezTo>
                    <a:pt x="2814" y="15511"/>
                    <a:pt x="2742" y="15544"/>
                    <a:pt x="2672" y="15544"/>
                  </a:cubicBezTo>
                  <a:cubicBezTo>
                    <a:pt x="2479" y="15544"/>
                    <a:pt x="2300" y="15291"/>
                    <a:pt x="2012" y="15038"/>
                  </a:cubicBezTo>
                  <a:cubicBezTo>
                    <a:pt x="1619" y="14681"/>
                    <a:pt x="1238" y="14657"/>
                    <a:pt x="631" y="14086"/>
                  </a:cubicBezTo>
                  <a:cubicBezTo>
                    <a:pt x="393" y="13824"/>
                    <a:pt x="191" y="13538"/>
                    <a:pt x="36" y="13228"/>
                  </a:cubicBezTo>
                  <a:lnTo>
                    <a:pt x="36" y="13228"/>
                  </a:lnTo>
                  <a:cubicBezTo>
                    <a:pt x="0" y="14419"/>
                    <a:pt x="250" y="15491"/>
                    <a:pt x="905" y="16288"/>
                  </a:cubicBezTo>
                  <a:cubicBezTo>
                    <a:pt x="1822" y="17421"/>
                    <a:pt x="2983" y="17644"/>
                    <a:pt x="3756" y="17644"/>
                  </a:cubicBezTo>
                  <a:cubicBezTo>
                    <a:pt x="4258" y="17644"/>
                    <a:pt x="4596" y="17550"/>
                    <a:pt x="4596" y="17550"/>
                  </a:cubicBezTo>
                  <a:cubicBezTo>
                    <a:pt x="4596" y="17550"/>
                    <a:pt x="6045" y="18732"/>
                    <a:pt x="8091" y="18732"/>
                  </a:cubicBezTo>
                  <a:cubicBezTo>
                    <a:pt x="9000" y="18732"/>
                    <a:pt x="10027" y="18498"/>
                    <a:pt x="11097" y="17824"/>
                  </a:cubicBezTo>
                  <a:cubicBezTo>
                    <a:pt x="11621" y="17491"/>
                    <a:pt x="12085" y="17074"/>
                    <a:pt x="12466" y="16586"/>
                  </a:cubicBezTo>
                  <a:lnTo>
                    <a:pt x="12466" y="16586"/>
                  </a:lnTo>
                  <a:cubicBezTo>
                    <a:pt x="11383" y="16907"/>
                    <a:pt x="8954" y="16776"/>
                    <a:pt x="8061" y="16884"/>
                  </a:cubicBezTo>
                  <a:cubicBezTo>
                    <a:pt x="7549" y="16952"/>
                    <a:pt x="7284" y="17016"/>
                    <a:pt x="7079" y="17016"/>
                  </a:cubicBezTo>
                  <a:cubicBezTo>
                    <a:pt x="6926" y="17016"/>
                    <a:pt x="6807" y="16980"/>
                    <a:pt x="6644" y="16884"/>
                  </a:cubicBezTo>
                  <a:cubicBezTo>
                    <a:pt x="6263" y="16669"/>
                    <a:pt x="6489" y="16110"/>
                    <a:pt x="6941" y="16026"/>
                  </a:cubicBezTo>
                  <a:cubicBezTo>
                    <a:pt x="6966" y="16021"/>
                    <a:pt x="6995" y="16018"/>
                    <a:pt x="7028" y="16018"/>
                  </a:cubicBezTo>
                  <a:cubicBezTo>
                    <a:pt x="7437" y="16018"/>
                    <a:pt x="8460" y="16400"/>
                    <a:pt x="9910" y="16400"/>
                  </a:cubicBezTo>
                  <a:cubicBezTo>
                    <a:pt x="10415" y="16400"/>
                    <a:pt x="10972" y="16354"/>
                    <a:pt x="11573" y="16229"/>
                  </a:cubicBezTo>
                  <a:lnTo>
                    <a:pt x="11585" y="16229"/>
                  </a:lnTo>
                  <a:cubicBezTo>
                    <a:pt x="12549" y="16026"/>
                    <a:pt x="13288" y="15252"/>
                    <a:pt x="13466" y="14288"/>
                  </a:cubicBezTo>
                  <a:cubicBezTo>
                    <a:pt x="13680" y="13109"/>
                    <a:pt x="13597" y="11776"/>
                    <a:pt x="13311" y="10347"/>
                  </a:cubicBezTo>
                  <a:cubicBezTo>
                    <a:pt x="12883" y="10990"/>
                    <a:pt x="12359" y="11550"/>
                    <a:pt x="11752" y="12026"/>
                  </a:cubicBezTo>
                  <a:cubicBezTo>
                    <a:pt x="11163" y="12488"/>
                    <a:pt x="10479" y="12595"/>
                    <a:pt x="9840" y="12595"/>
                  </a:cubicBezTo>
                  <a:cubicBezTo>
                    <a:pt x="9295" y="12595"/>
                    <a:pt x="8782" y="12518"/>
                    <a:pt x="8389" y="12518"/>
                  </a:cubicBezTo>
                  <a:cubicBezTo>
                    <a:pt x="8282" y="12518"/>
                    <a:pt x="8184" y="12523"/>
                    <a:pt x="8096" y="12538"/>
                  </a:cubicBezTo>
                  <a:cubicBezTo>
                    <a:pt x="7592" y="12614"/>
                    <a:pt x="7196" y="12926"/>
                    <a:pt x="6983" y="12926"/>
                  </a:cubicBezTo>
                  <a:cubicBezTo>
                    <a:pt x="6864" y="12926"/>
                    <a:pt x="6802" y="12828"/>
                    <a:pt x="6811" y="12538"/>
                  </a:cubicBezTo>
                  <a:cubicBezTo>
                    <a:pt x="6829" y="11907"/>
                    <a:pt x="7352" y="11684"/>
                    <a:pt x="8219" y="11684"/>
                  </a:cubicBezTo>
                  <a:cubicBezTo>
                    <a:pt x="8481" y="11684"/>
                    <a:pt x="8775" y="11704"/>
                    <a:pt x="9097" y="11740"/>
                  </a:cubicBezTo>
                  <a:cubicBezTo>
                    <a:pt x="9285" y="11761"/>
                    <a:pt x="9469" y="11772"/>
                    <a:pt x="9651" y="11772"/>
                  </a:cubicBezTo>
                  <a:cubicBezTo>
                    <a:pt x="10802" y="11772"/>
                    <a:pt x="11823" y="11324"/>
                    <a:pt x="12728" y="10121"/>
                  </a:cubicBezTo>
                  <a:cubicBezTo>
                    <a:pt x="12990" y="9764"/>
                    <a:pt x="13085" y="9299"/>
                    <a:pt x="12966" y="8859"/>
                  </a:cubicBezTo>
                  <a:cubicBezTo>
                    <a:pt x="12907" y="8621"/>
                    <a:pt x="12835" y="8383"/>
                    <a:pt x="12764" y="8144"/>
                  </a:cubicBezTo>
                  <a:cubicBezTo>
                    <a:pt x="12478" y="7156"/>
                    <a:pt x="12168" y="6192"/>
                    <a:pt x="11871" y="5299"/>
                  </a:cubicBezTo>
                  <a:cubicBezTo>
                    <a:pt x="11561" y="5727"/>
                    <a:pt x="11061" y="5894"/>
                    <a:pt x="10442" y="6370"/>
                  </a:cubicBezTo>
                  <a:cubicBezTo>
                    <a:pt x="9620" y="7001"/>
                    <a:pt x="9811" y="7299"/>
                    <a:pt x="9358" y="7597"/>
                  </a:cubicBezTo>
                  <a:cubicBezTo>
                    <a:pt x="9234" y="7679"/>
                    <a:pt x="9126" y="7718"/>
                    <a:pt x="9041" y="7718"/>
                  </a:cubicBezTo>
                  <a:cubicBezTo>
                    <a:pt x="8816" y="7718"/>
                    <a:pt x="8742" y="7445"/>
                    <a:pt x="8906" y="6954"/>
                  </a:cubicBezTo>
                  <a:cubicBezTo>
                    <a:pt x="9132" y="6275"/>
                    <a:pt x="9989" y="6478"/>
                    <a:pt x="10775" y="5287"/>
                  </a:cubicBezTo>
                  <a:cubicBezTo>
                    <a:pt x="11073" y="4823"/>
                    <a:pt x="11263" y="4299"/>
                    <a:pt x="11335" y="3751"/>
                  </a:cubicBezTo>
                  <a:cubicBezTo>
                    <a:pt x="10537" y="1513"/>
                    <a:pt x="9894" y="1"/>
                    <a:pt x="98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4" name="Google Shape;2864;p35"/>
            <p:cNvSpPr/>
            <p:nvPr/>
          </p:nvSpPr>
          <p:spPr>
            <a:xfrm>
              <a:off x="3377800" y="4037825"/>
              <a:ext cx="247675" cy="441175"/>
            </a:xfrm>
            <a:custGeom>
              <a:avLst/>
              <a:gdLst/>
              <a:ahLst/>
              <a:cxnLst/>
              <a:rect l="l" t="t" r="r" b="b"/>
              <a:pathLst>
                <a:path w="9907" h="17647" extrusionOk="0">
                  <a:moveTo>
                    <a:pt x="9906" y="1"/>
                  </a:moveTo>
                  <a:lnTo>
                    <a:pt x="9906" y="1"/>
                  </a:lnTo>
                  <a:cubicBezTo>
                    <a:pt x="8477" y="667"/>
                    <a:pt x="7144" y="1513"/>
                    <a:pt x="5929" y="2501"/>
                  </a:cubicBezTo>
                  <a:cubicBezTo>
                    <a:pt x="5453" y="2894"/>
                    <a:pt x="5179" y="3489"/>
                    <a:pt x="5203" y="4108"/>
                  </a:cubicBezTo>
                  <a:lnTo>
                    <a:pt x="5203" y="4120"/>
                  </a:lnTo>
                  <a:cubicBezTo>
                    <a:pt x="5251" y="5466"/>
                    <a:pt x="5727" y="5811"/>
                    <a:pt x="5441" y="6442"/>
                  </a:cubicBezTo>
                  <a:cubicBezTo>
                    <a:pt x="5360" y="6630"/>
                    <a:pt x="5271" y="6706"/>
                    <a:pt x="5188" y="6706"/>
                  </a:cubicBezTo>
                  <a:cubicBezTo>
                    <a:pt x="4993" y="6706"/>
                    <a:pt x="4832" y="6282"/>
                    <a:pt x="4882" y="5906"/>
                  </a:cubicBezTo>
                  <a:cubicBezTo>
                    <a:pt x="4953" y="5370"/>
                    <a:pt x="5048" y="5358"/>
                    <a:pt x="4906" y="4692"/>
                  </a:cubicBezTo>
                  <a:cubicBezTo>
                    <a:pt x="4810" y="4311"/>
                    <a:pt x="4763" y="3942"/>
                    <a:pt x="4751" y="3561"/>
                  </a:cubicBezTo>
                  <a:cubicBezTo>
                    <a:pt x="4132" y="4156"/>
                    <a:pt x="3572" y="4811"/>
                    <a:pt x="3072" y="5525"/>
                  </a:cubicBezTo>
                  <a:cubicBezTo>
                    <a:pt x="2893" y="5775"/>
                    <a:pt x="2727" y="6037"/>
                    <a:pt x="2560" y="6299"/>
                  </a:cubicBezTo>
                  <a:cubicBezTo>
                    <a:pt x="2227" y="6811"/>
                    <a:pt x="2096" y="7430"/>
                    <a:pt x="2203" y="8037"/>
                  </a:cubicBezTo>
                  <a:lnTo>
                    <a:pt x="2203" y="8049"/>
                  </a:lnTo>
                  <a:cubicBezTo>
                    <a:pt x="2405" y="9335"/>
                    <a:pt x="2655" y="9645"/>
                    <a:pt x="3096" y="10180"/>
                  </a:cubicBezTo>
                  <a:cubicBezTo>
                    <a:pt x="3441" y="10597"/>
                    <a:pt x="3643" y="10740"/>
                    <a:pt x="3727" y="11109"/>
                  </a:cubicBezTo>
                  <a:cubicBezTo>
                    <a:pt x="3763" y="11287"/>
                    <a:pt x="3659" y="11373"/>
                    <a:pt x="3498" y="11373"/>
                  </a:cubicBezTo>
                  <a:cubicBezTo>
                    <a:pt x="3346" y="11373"/>
                    <a:pt x="3144" y="11295"/>
                    <a:pt x="2965" y="11145"/>
                  </a:cubicBezTo>
                  <a:cubicBezTo>
                    <a:pt x="2643" y="10895"/>
                    <a:pt x="2536" y="10335"/>
                    <a:pt x="2215" y="9895"/>
                  </a:cubicBezTo>
                  <a:cubicBezTo>
                    <a:pt x="1953" y="9514"/>
                    <a:pt x="1643" y="8978"/>
                    <a:pt x="1655" y="7859"/>
                  </a:cubicBezTo>
                  <a:lnTo>
                    <a:pt x="1655" y="7859"/>
                  </a:lnTo>
                  <a:cubicBezTo>
                    <a:pt x="1012" y="9073"/>
                    <a:pt x="524" y="10371"/>
                    <a:pt x="226" y="11716"/>
                  </a:cubicBezTo>
                  <a:cubicBezTo>
                    <a:pt x="95" y="12347"/>
                    <a:pt x="286" y="13014"/>
                    <a:pt x="738" y="13490"/>
                  </a:cubicBezTo>
                  <a:lnTo>
                    <a:pt x="750" y="13502"/>
                  </a:lnTo>
                  <a:cubicBezTo>
                    <a:pt x="1643" y="14431"/>
                    <a:pt x="1869" y="14395"/>
                    <a:pt x="2477" y="14598"/>
                  </a:cubicBezTo>
                  <a:cubicBezTo>
                    <a:pt x="3072" y="14800"/>
                    <a:pt x="3203" y="15122"/>
                    <a:pt x="2905" y="15431"/>
                  </a:cubicBezTo>
                  <a:cubicBezTo>
                    <a:pt x="2826" y="15511"/>
                    <a:pt x="2754" y="15544"/>
                    <a:pt x="2684" y="15544"/>
                  </a:cubicBezTo>
                  <a:cubicBezTo>
                    <a:pt x="2491" y="15544"/>
                    <a:pt x="2312" y="15291"/>
                    <a:pt x="2024" y="15038"/>
                  </a:cubicBezTo>
                  <a:cubicBezTo>
                    <a:pt x="1631" y="14681"/>
                    <a:pt x="1250" y="14657"/>
                    <a:pt x="643" y="14086"/>
                  </a:cubicBezTo>
                  <a:cubicBezTo>
                    <a:pt x="393" y="13824"/>
                    <a:pt x="191" y="13538"/>
                    <a:pt x="48" y="13228"/>
                  </a:cubicBezTo>
                  <a:lnTo>
                    <a:pt x="48" y="13228"/>
                  </a:lnTo>
                  <a:cubicBezTo>
                    <a:pt x="0" y="14419"/>
                    <a:pt x="262" y="15491"/>
                    <a:pt x="905" y="16288"/>
                  </a:cubicBezTo>
                  <a:cubicBezTo>
                    <a:pt x="1602" y="17147"/>
                    <a:pt x="2643" y="17646"/>
                    <a:pt x="3735" y="17646"/>
                  </a:cubicBezTo>
                  <a:cubicBezTo>
                    <a:pt x="3930" y="17646"/>
                    <a:pt x="4126" y="17630"/>
                    <a:pt x="4322" y="17598"/>
                  </a:cubicBezTo>
                  <a:cubicBezTo>
                    <a:pt x="3715" y="8121"/>
                    <a:pt x="9906" y="1"/>
                    <a:pt x="99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35"/>
            <p:cNvSpPr/>
            <p:nvPr/>
          </p:nvSpPr>
          <p:spPr>
            <a:xfrm>
              <a:off x="3474525" y="4140925"/>
              <a:ext cx="92325" cy="449200"/>
            </a:xfrm>
            <a:custGeom>
              <a:avLst/>
              <a:gdLst/>
              <a:ahLst/>
              <a:cxnLst/>
              <a:rect l="l" t="t" r="r" b="b"/>
              <a:pathLst>
                <a:path w="3693" h="17968" extrusionOk="0">
                  <a:moveTo>
                    <a:pt x="3609" y="0"/>
                  </a:moveTo>
                  <a:cubicBezTo>
                    <a:pt x="3590" y="0"/>
                    <a:pt x="3572" y="10"/>
                    <a:pt x="3561" y="32"/>
                  </a:cubicBezTo>
                  <a:cubicBezTo>
                    <a:pt x="2084" y="2901"/>
                    <a:pt x="822" y="5914"/>
                    <a:pt x="310" y="9128"/>
                  </a:cubicBezTo>
                  <a:cubicBezTo>
                    <a:pt x="60" y="10617"/>
                    <a:pt x="1" y="12129"/>
                    <a:pt x="120" y="13641"/>
                  </a:cubicBezTo>
                  <a:cubicBezTo>
                    <a:pt x="179" y="14379"/>
                    <a:pt x="298" y="15117"/>
                    <a:pt x="453" y="15855"/>
                  </a:cubicBezTo>
                  <a:cubicBezTo>
                    <a:pt x="608" y="16534"/>
                    <a:pt x="739" y="17320"/>
                    <a:pt x="1179" y="17879"/>
                  </a:cubicBezTo>
                  <a:cubicBezTo>
                    <a:pt x="1227" y="17941"/>
                    <a:pt x="1291" y="17968"/>
                    <a:pt x="1357" y="17968"/>
                  </a:cubicBezTo>
                  <a:cubicBezTo>
                    <a:pt x="1507" y="17968"/>
                    <a:pt x="1668" y="17834"/>
                    <a:pt x="1668" y="17677"/>
                  </a:cubicBezTo>
                  <a:cubicBezTo>
                    <a:pt x="1656" y="17034"/>
                    <a:pt x="1346" y="16403"/>
                    <a:pt x="1203" y="15784"/>
                  </a:cubicBezTo>
                  <a:cubicBezTo>
                    <a:pt x="1025" y="15034"/>
                    <a:pt x="906" y="14272"/>
                    <a:pt x="834" y="13498"/>
                  </a:cubicBezTo>
                  <a:cubicBezTo>
                    <a:pt x="703" y="11998"/>
                    <a:pt x="751" y="10486"/>
                    <a:pt x="953" y="8985"/>
                  </a:cubicBezTo>
                  <a:cubicBezTo>
                    <a:pt x="1370" y="5902"/>
                    <a:pt x="2406" y="2925"/>
                    <a:pt x="3668" y="103"/>
                  </a:cubicBezTo>
                  <a:cubicBezTo>
                    <a:pt x="3692" y="46"/>
                    <a:pt x="3649" y="0"/>
                    <a:pt x="36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66" name="Google Shape;2866;p35"/>
          <p:cNvGrpSpPr/>
          <p:nvPr/>
        </p:nvGrpSpPr>
        <p:grpSpPr>
          <a:xfrm rot="-8220559" flipH="1">
            <a:off x="8502445" y="-528772"/>
            <a:ext cx="837538" cy="1916000"/>
            <a:chOff x="5067575" y="3176425"/>
            <a:chExt cx="473000" cy="1081975"/>
          </a:xfrm>
        </p:grpSpPr>
        <p:sp>
          <p:nvSpPr>
            <p:cNvPr id="2867" name="Google Shape;2867;p35"/>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8" name="Google Shape;2868;p35"/>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9" name="Google Shape;2869;p35"/>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0" name="Google Shape;2870;p35"/>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71" name="Google Shape;2871;p35"/>
          <p:cNvGrpSpPr/>
          <p:nvPr/>
        </p:nvGrpSpPr>
        <p:grpSpPr>
          <a:xfrm rot="-6064755" flipH="1">
            <a:off x="8686069" y="-848028"/>
            <a:ext cx="1024212" cy="2051857"/>
            <a:chOff x="3238525" y="2739250"/>
            <a:chExt cx="1148975" cy="2301800"/>
          </a:xfrm>
        </p:grpSpPr>
        <p:sp>
          <p:nvSpPr>
            <p:cNvPr id="2872" name="Google Shape;2872;p35"/>
            <p:cNvSpPr/>
            <p:nvPr/>
          </p:nvSpPr>
          <p:spPr>
            <a:xfrm>
              <a:off x="3865425" y="4776100"/>
              <a:ext cx="63400" cy="33125"/>
            </a:xfrm>
            <a:custGeom>
              <a:avLst/>
              <a:gdLst/>
              <a:ahLst/>
              <a:cxnLst/>
              <a:rect l="l" t="t" r="r" b="b"/>
              <a:pathLst>
                <a:path w="2536" h="1325" extrusionOk="0">
                  <a:moveTo>
                    <a:pt x="1454" y="0"/>
                  </a:moveTo>
                  <a:cubicBezTo>
                    <a:pt x="1172" y="0"/>
                    <a:pt x="897" y="33"/>
                    <a:pt x="701" y="111"/>
                  </a:cubicBezTo>
                  <a:cubicBezTo>
                    <a:pt x="268" y="244"/>
                    <a:pt x="1" y="978"/>
                    <a:pt x="34" y="1078"/>
                  </a:cubicBezTo>
                  <a:cubicBezTo>
                    <a:pt x="61" y="1105"/>
                    <a:pt x="474" y="1325"/>
                    <a:pt x="860" y="1325"/>
                  </a:cubicBezTo>
                  <a:cubicBezTo>
                    <a:pt x="955" y="1325"/>
                    <a:pt x="1049" y="1312"/>
                    <a:pt x="1135" y="1279"/>
                  </a:cubicBezTo>
                  <a:cubicBezTo>
                    <a:pt x="1435" y="1112"/>
                    <a:pt x="1935" y="645"/>
                    <a:pt x="2269" y="378"/>
                  </a:cubicBezTo>
                  <a:cubicBezTo>
                    <a:pt x="2536" y="111"/>
                    <a:pt x="2503" y="78"/>
                    <a:pt x="2036" y="44"/>
                  </a:cubicBezTo>
                  <a:cubicBezTo>
                    <a:pt x="1856" y="17"/>
                    <a:pt x="1653" y="0"/>
                    <a:pt x="14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35"/>
            <p:cNvSpPr/>
            <p:nvPr/>
          </p:nvSpPr>
          <p:spPr>
            <a:xfrm>
              <a:off x="3852050" y="4694000"/>
              <a:ext cx="39250" cy="56825"/>
            </a:xfrm>
            <a:custGeom>
              <a:avLst/>
              <a:gdLst/>
              <a:ahLst/>
              <a:cxnLst/>
              <a:rect l="l" t="t" r="r" b="b"/>
              <a:pathLst>
                <a:path w="1570" h="2273" extrusionOk="0">
                  <a:moveTo>
                    <a:pt x="79" y="0"/>
                  </a:moveTo>
                  <a:cubicBezTo>
                    <a:pt x="11" y="0"/>
                    <a:pt x="0" y="83"/>
                    <a:pt x="35" y="259"/>
                  </a:cubicBezTo>
                  <a:cubicBezTo>
                    <a:pt x="69" y="693"/>
                    <a:pt x="135" y="1360"/>
                    <a:pt x="269" y="1694"/>
                  </a:cubicBezTo>
                  <a:cubicBezTo>
                    <a:pt x="446" y="2048"/>
                    <a:pt x="1043" y="2272"/>
                    <a:pt x="1199" y="2272"/>
                  </a:cubicBezTo>
                  <a:cubicBezTo>
                    <a:pt x="1220" y="2272"/>
                    <a:pt x="1232" y="2268"/>
                    <a:pt x="1236" y="2261"/>
                  </a:cubicBezTo>
                  <a:cubicBezTo>
                    <a:pt x="1303" y="2228"/>
                    <a:pt x="1570" y="1494"/>
                    <a:pt x="1370" y="1093"/>
                  </a:cubicBezTo>
                  <a:cubicBezTo>
                    <a:pt x="1203" y="827"/>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4" name="Google Shape;2874;p35"/>
            <p:cNvSpPr/>
            <p:nvPr/>
          </p:nvSpPr>
          <p:spPr>
            <a:xfrm>
              <a:off x="3924175" y="4454525"/>
              <a:ext cx="38850" cy="56750"/>
            </a:xfrm>
            <a:custGeom>
              <a:avLst/>
              <a:gdLst/>
              <a:ahLst/>
              <a:cxnLst/>
              <a:rect l="l" t="t" r="r" b="b"/>
              <a:pathLst>
                <a:path w="1554" h="2270" extrusionOk="0">
                  <a:moveTo>
                    <a:pt x="81" y="1"/>
                  </a:moveTo>
                  <a:cubicBezTo>
                    <a:pt x="12" y="1"/>
                    <a:pt x="1" y="83"/>
                    <a:pt x="19" y="265"/>
                  </a:cubicBezTo>
                  <a:cubicBezTo>
                    <a:pt x="52" y="665"/>
                    <a:pt x="153" y="1399"/>
                    <a:pt x="253" y="1666"/>
                  </a:cubicBezTo>
                  <a:cubicBezTo>
                    <a:pt x="438" y="2069"/>
                    <a:pt x="1085" y="2270"/>
                    <a:pt x="1203" y="2270"/>
                  </a:cubicBezTo>
                  <a:cubicBezTo>
                    <a:pt x="1212" y="2270"/>
                    <a:pt x="1218" y="2269"/>
                    <a:pt x="1220" y="2266"/>
                  </a:cubicBezTo>
                  <a:cubicBezTo>
                    <a:pt x="1287" y="2233"/>
                    <a:pt x="1554" y="1466"/>
                    <a:pt x="1353" y="1099"/>
                  </a:cubicBezTo>
                  <a:cubicBezTo>
                    <a:pt x="1187" y="799"/>
                    <a:pt x="753" y="432"/>
                    <a:pt x="386" y="165"/>
                  </a:cubicBezTo>
                  <a:cubicBezTo>
                    <a:pt x="234" y="58"/>
                    <a:pt x="138" y="1"/>
                    <a:pt x="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5" name="Google Shape;2875;p35"/>
            <p:cNvSpPr/>
            <p:nvPr/>
          </p:nvSpPr>
          <p:spPr>
            <a:xfrm>
              <a:off x="4021375" y="4250725"/>
              <a:ext cx="63400" cy="33125"/>
            </a:xfrm>
            <a:custGeom>
              <a:avLst/>
              <a:gdLst/>
              <a:ahLst/>
              <a:cxnLst/>
              <a:rect l="l" t="t" r="r" b="b"/>
              <a:pathLst>
                <a:path w="2536" h="1325" extrusionOk="0">
                  <a:moveTo>
                    <a:pt x="1468" y="0"/>
                  </a:moveTo>
                  <a:cubicBezTo>
                    <a:pt x="1183" y="0"/>
                    <a:pt x="896" y="33"/>
                    <a:pt x="701" y="111"/>
                  </a:cubicBezTo>
                  <a:cubicBezTo>
                    <a:pt x="301" y="244"/>
                    <a:pt x="1" y="978"/>
                    <a:pt x="34" y="1078"/>
                  </a:cubicBezTo>
                  <a:cubicBezTo>
                    <a:pt x="87" y="1105"/>
                    <a:pt x="484" y="1325"/>
                    <a:pt x="880" y="1325"/>
                  </a:cubicBezTo>
                  <a:cubicBezTo>
                    <a:pt x="978" y="1325"/>
                    <a:pt x="1076" y="1312"/>
                    <a:pt x="1168" y="1278"/>
                  </a:cubicBezTo>
                  <a:cubicBezTo>
                    <a:pt x="1468" y="1112"/>
                    <a:pt x="1969" y="645"/>
                    <a:pt x="2302" y="378"/>
                  </a:cubicBezTo>
                  <a:cubicBezTo>
                    <a:pt x="2536" y="111"/>
                    <a:pt x="2502" y="78"/>
                    <a:pt x="2035" y="44"/>
                  </a:cubicBezTo>
                  <a:cubicBezTo>
                    <a:pt x="1870" y="17"/>
                    <a:pt x="1669"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6" name="Google Shape;2876;p35"/>
            <p:cNvSpPr/>
            <p:nvPr/>
          </p:nvSpPr>
          <p:spPr>
            <a:xfrm>
              <a:off x="4006325" y="4168625"/>
              <a:ext cx="39250" cy="56825"/>
            </a:xfrm>
            <a:custGeom>
              <a:avLst/>
              <a:gdLst/>
              <a:ahLst/>
              <a:cxnLst/>
              <a:rect l="l" t="t" r="r" b="b"/>
              <a:pathLst>
                <a:path w="1570" h="2273" extrusionOk="0">
                  <a:moveTo>
                    <a:pt x="79" y="0"/>
                  </a:moveTo>
                  <a:cubicBezTo>
                    <a:pt x="12" y="0"/>
                    <a:pt x="0" y="83"/>
                    <a:pt x="35" y="259"/>
                  </a:cubicBezTo>
                  <a:cubicBezTo>
                    <a:pt x="69" y="693"/>
                    <a:pt x="102" y="1360"/>
                    <a:pt x="269" y="1694"/>
                  </a:cubicBezTo>
                  <a:cubicBezTo>
                    <a:pt x="446" y="2048"/>
                    <a:pt x="1016" y="2272"/>
                    <a:pt x="1190" y="2272"/>
                  </a:cubicBezTo>
                  <a:cubicBezTo>
                    <a:pt x="1213" y="2272"/>
                    <a:pt x="1229" y="2268"/>
                    <a:pt x="1236" y="2261"/>
                  </a:cubicBezTo>
                  <a:cubicBezTo>
                    <a:pt x="1303" y="2227"/>
                    <a:pt x="1570" y="1494"/>
                    <a:pt x="1336" y="1093"/>
                  </a:cubicBezTo>
                  <a:cubicBezTo>
                    <a:pt x="1170" y="826"/>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35"/>
            <p:cNvSpPr/>
            <p:nvPr/>
          </p:nvSpPr>
          <p:spPr>
            <a:xfrm>
              <a:off x="4046400" y="4152075"/>
              <a:ext cx="63400" cy="32550"/>
            </a:xfrm>
            <a:custGeom>
              <a:avLst/>
              <a:gdLst/>
              <a:ahLst/>
              <a:cxnLst/>
              <a:rect l="l" t="t" r="r" b="b"/>
              <a:pathLst>
                <a:path w="2536" h="1302" extrusionOk="0">
                  <a:moveTo>
                    <a:pt x="1538" y="1"/>
                  </a:moveTo>
                  <a:cubicBezTo>
                    <a:pt x="1231" y="1"/>
                    <a:pt x="912" y="24"/>
                    <a:pt x="701" y="87"/>
                  </a:cubicBezTo>
                  <a:cubicBezTo>
                    <a:pt x="300" y="221"/>
                    <a:pt x="0" y="988"/>
                    <a:pt x="34" y="1055"/>
                  </a:cubicBezTo>
                  <a:cubicBezTo>
                    <a:pt x="87" y="1082"/>
                    <a:pt x="484" y="1301"/>
                    <a:pt x="880" y="1301"/>
                  </a:cubicBezTo>
                  <a:cubicBezTo>
                    <a:pt x="978" y="1301"/>
                    <a:pt x="1075" y="1288"/>
                    <a:pt x="1168" y="1255"/>
                  </a:cubicBezTo>
                  <a:cubicBezTo>
                    <a:pt x="1468" y="1155"/>
                    <a:pt x="1968" y="655"/>
                    <a:pt x="2302" y="354"/>
                  </a:cubicBezTo>
                  <a:cubicBezTo>
                    <a:pt x="2535" y="87"/>
                    <a:pt x="2502" y="54"/>
                    <a:pt x="2035" y="21"/>
                  </a:cubicBezTo>
                  <a:cubicBezTo>
                    <a:pt x="1889" y="9"/>
                    <a:pt x="1715" y="1"/>
                    <a:pt x="15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35"/>
            <p:cNvSpPr/>
            <p:nvPr/>
          </p:nvSpPr>
          <p:spPr>
            <a:xfrm>
              <a:off x="3540200" y="4546800"/>
              <a:ext cx="45350" cy="48875"/>
            </a:xfrm>
            <a:custGeom>
              <a:avLst/>
              <a:gdLst/>
              <a:ahLst/>
              <a:cxnLst/>
              <a:rect l="l" t="t" r="r" b="b"/>
              <a:pathLst>
                <a:path w="1814" h="1955" extrusionOk="0">
                  <a:moveTo>
                    <a:pt x="1722" y="0"/>
                  </a:moveTo>
                  <a:cubicBezTo>
                    <a:pt x="1660" y="0"/>
                    <a:pt x="1553" y="41"/>
                    <a:pt x="1401" y="110"/>
                  </a:cubicBezTo>
                  <a:cubicBezTo>
                    <a:pt x="1001" y="277"/>
                    <a:pt x="501" y="543"/>
                    <a:pt x="267" y="777"/>
                  </a:cubicBezTo>
                  <a:cubicBezTo>
                    <a:pt x="0" y="1111"/>
                    <a:pt x="67" y="1911"/>
                    <a:pt x="101" y="1944"/>
                  </a:cubicBezTo>
                  <a:cubicBezTo>
                    <a:pt x="113" y="1951"/>
                    <a:pt x="149" y="1955"/>
                    <a:pt x="202" y="1955"/>
                  </a:cubicBezTo>
                  <a:cubicBezTo>
                    <a:pt x="428" y="1955"/>
                    <a:pt x="958" y="1882"/>
                    <a:pt x="1201" y="1611"/>
                  </a:cubicBezTo>
                  <a:cubicBezTo>
                    <a:pt x="1368" y="1311"/>
                    <a:pt x="1602" y="644"/>
                    <a:pt x="1735" y="277"/>
                  </a:cubicBezTo>
                  <a:cubicBezTo>
                    <a:pt x="1813" y="81"/>
                    <a:pt x="1811" y="0"/>
                    <a:pt x="17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9" name="Google Shape;2879;p35"/>
            <p:cNvSpPr/>
            <p:nvPr/>
          </p:nvSpPr>
          <p:spPr>
            <a:xfrm>
              <a:off x="3465150" y="4536350"/>
              <a:ext cx="64225" cy="30600"/>
            </a:xfrm>
            <a:custGeom>
              <a:avLst/>
              <a:gdLst/>
              <a:ahLst/>
              <a:cxnLst/>
              <a:rect l="l" t="t" r="r" b="b"/>
              <a:pathLst>
                <a:path w="2569" h="1224" extrusionOk="0">
                  <a:moveTo>
                    <a:pt x="1478" y="1"/>
                  </a:moveTo>
                  <a:cubicBezTo>
                    <a:pt x="1182" y="1"/>
                    <a:pt x="789" y="55"/>
                    <a:pt x="501" y="128"/>
                  </a:cubicBezTo>
                  <a:cubicBezTo>
                    <a:pt x="67" y="194"/>
                    <a:pt x="0" y="228"/>
                    <a:pt x="267" y="461"/>
                  </a:cubicBezTo>
                  <a:cubicBezTo>
                    <a:pt x="667" y="695"/>
                    <a:pt x="1201" y="1128"/>
                    <a:pt x="1501" y="1195"/>
                  </a:cubicBezTo>
                  <a:cubicBezTo>
                    <a:pt x="1567" y="1215"/>
                    <a:pt x="1637" y="1224"/>
                    <a:pt x="1708" y="1224"/>
                  </a:cubicBezTo>
                  <a:cubicBezTo>
                    <a:pt x="2112" y="1224"/>
                    <a:pt x="2569" y="946"/>
                    <a:pt x="2569" y="861"/>
                  </a:cubicBezTo>
                  <a:cubicBezTo>
                    <a:pt x="2569" y="828"/>
                    <a:pt x="2202" y="128"/>
                    <a:pt x="1768" y="27"/>
                  </a:cubicBezTo>
                  <a:cubicBezTo>
                    <a:pt x="1694" y="9"/>
                    <a:pt x="1593" y="1"/>
                    <a:pt x="14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0" name="Google Shape;2880;p35"/>
            <p:cNvSpPr/>
            <p:nvPr/>
          </p:nvSpPr>
          <p:spPr>
            <a:xfrm>
              <a:off x="3390100" y="4280575"/>
              <a:ext cx="63400" cy="31150"/>
            </a:xfrm>
            <a:custGeom>
              <a:avLst/>
              <a:gdLst/>
              <a:ahLst/>
              <a:cxnLst/>
              <a:rect l="l" t="t" r="r" b="b"/>
              <a:pathLst>
                <a:path w="2536" h="1246" extrusionOk="0">
                  <a:moveTo>
                    <a:pt x="1324" y="0"/>
                  </a:moveTo>
                  <a:cubicBezTo>
                    <a:pt x="1036" y="0"/>
                    <a:pt x="708" y="42"/>
                    <a:pt x="434" y="84"/>
                  </a:cubicBezTo>
                  <a:cubicBezTo>
                    <a:pt x="34" y="185"/>
                    <a:pt x="0" y="218"/>
                    <a:pt x="234" y="418"/>
                  </a:cubicBezTo>
                  <a:cubicBezTo>
                    <a:pt x="567" y="718"/>
                    <a:pt x="1068" y="1119"/>
                    <a:pt x="1435" y="1219"/>
                  </a:cubicBezTo>
                  <a:cubicBezTo>
                    <a:pt x="1496" y="1238"/>
                    <a:pt x="1562" y="1246"/>
                    <a:pt x="1631" y="1246"/>
                  </a:cubicBezTo>
                  <a:cubicBezTo>
                    <a:pt x="2044" y="1246"/>
                    <a:pt x="2535" y="947"/>
                    <a:pt x="2535" y="918"/>
                  </a:cubicBezTo>
                  <a:cubicBezTo>
                    <a:pt x="2535" y="885"/>
                    <a:pt x="2202" y="185"/>
                    <a:pt x="1768" y="51"/>
                  </a:cubicBezTo>
                  <a:cubicBezTo>
                    <a:pt x="1646" y="14"/>
                    <a:pt x="1491" y="0"/>
                    <a:pt x="1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1" name="Google Shape;2881;p35"/>
            <p:cNvSpPr/>
            <p:nvPr/>
          </p:nvSpPr>
          <p:spPr>
            <a:xfrm>
              <a:off x="3644450" y="4762350"/>
              <a:ext cx="34200" cy="61575"/>
            </a:xfrm>
            <a:custGeom>
              <a:avLst/>
              <a:gdLst/>
              <a:ahLst/>
              <a:cxnLst/>
              <a:rect l="l" t="t" r="r" b="b"/>
              <a:pathLst>
                <a:path w="1368" h="2463" extrusionOk="0">
                  <a:moveTo>
                    <a:pt x="1085" y="1"/>
                  </a:moveTo>
                  <a:cubicBezTo>
                    <a:pt x="1040" y="1"/>
                    <a:pt x="981" y="54"/>
                    <a:pt x="901" y="161"/>
                  </a:cubicBezTo>
                  <a:cubicBezTo>
                    <a:pt x="601" y="494"/>
                    <a:pt x="200" y="1028"/>
                    <a:pt x="100" y="1362"/>
                  </a:cubicBezTo>
                  <a:cubicBezTo>
                    <a:pt x="0" y="1795"/>
                    <a:pt x="367" y="2462"/>
                    <a:pt x="400" y="2462"/>
                  </a:cubicBezTo>
                  <a:cubicBezTo>
                    <a:pt x="434" y="2462"/>
                    <a:pt x="1168" y="2129"/>
                    <a:pt x="1268" y="1695"/>
                  </a:cubicBezTo>
                  <a:cubicBezTo>
                    <a:pt x="1368" y="1362"/>
                    <a:pt x="1334" y="794"/>
                    <a:pt x="1234" y="361"/>
                  </a:cubicBezTo>
                  <a:cubicBezTo>
                    <a:pt x="1194" y="121"/>
                    <a:pt x="1154" y="1"/>
                    <a:pt x="10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2" name="Google Shape;2882;p35"/>
            <p:cNvSpPr/>
            <p:nvPr/>
          </p:nvSpPr>
          <p:spPr>
            <a:xfrm>
              <a:off x="3661125" y="4796575"/>
              <a:ext cx="35050" cy="59250"/>
            </a:xfrm>
            <a:custGeom>
              <a:avLst/>
              <a:gdLst/>
              <a:ahLst/>
              <a:cxnLst/>
              <a:rect l="l" t="t" r="r" b="b"/>
              <a:pathLst>
                <a:path w="1402" h="2370" extrusionOk="0">
                  <a:moveTo>
                    <a:pt x="1265" y="0"/>
                  </a:moveTo>
                  <a:cubicBezTo>
                    <a:pt x="1197" y="0"/>
                    <a:pt x="1092" y="67"/>
                    <a:pt x="934" y="193"/>
                  </a:cubicBezTo>
                  <a:cubicBezTo>
                    <a:pt x="601" y="493"/>
                    <a:pt x="267" y="960"/>
                    <a:pt x="167" y="1260"/>
                  </a:cubicBezTo>
                  <a:cubicBezTo>
                    <a:pt x="0" y="1660"/>
                    <a:pt x="367" y="2361"/>
                    <a:pt x="434" y="2361"/>
                  </a:cubicBezTo>
                  <a:cubicBezTo>
                    <a:pt x="440" y="2367"/>
                    <a:pt x="450" y="2369"/>
                    <a:pt x="464" y="2369"/>
                  </a:cubicBezTo>
                  <a:cubicBezTo>
                    <a:pt x="612" y="2369"/>
                    <a:pt x="1182" y="2057"/>
                    <a:pt x="1335" y="1660"/>
                  </a:cubicBezTo>
                  <a:cubicBezTo>
                    <a:pt x="1401" y="1327"/>
                    <a:pt x="1368" y="660"/>
                    <a:pt x="1368" y="259"/>
                  </a:cubicBezTo>
                  <a:cubicBezTo>
                    <a:pt x="1368" y="83"/>
                    <a:pt x="1340" y="0"/>
                    <a:pt x="12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3" name="Google Shape;2883;p35"/>
            <p:cNvSpPr/>
            <p:nvPr/>
          </p:nvSpPr>
          <p:spPr>
            <a:xfrm>
              <a:off x="3869600" y="4152075"/>
              <a:ext cx="63400" cy="32725"/>
            </a:xfrm>
            <a:custGeom>
              <a:avLst/>
              <a:gdLst/>
              <a:ahLst/>
              <a:cxnLst/>
              <a:rect l="l" t="t" r="r" b="b"/>
              <a:pathLst>
                <a:path w="2536" h="1309" extrusionOk="0">
                  <a:moveTo>
                    <a:pt x="1524" y="1"/>
                  </a:moveTo>
                  <a:cubicBezTo>
                    <a:pt x="1218" y="1"/>
                    <a:pt x="913" y="24"/>
                    <a:pt x="701" y="87"/>
                  </a:cubicBezTo>
                  <a:cubicBezTo>
                    <a:pt x="267" y="221"/>
                    <a:pt x="1" y="988"/>
                    <a:pt x="34" y="1055"/>
                  </a:cubicBezTo>
                  <a:cubicBezTo>
                    <a:pt x="60" y="1132"/>
                    <a:pt x="443" y="1309"/>
                    <a:pt x="816" y="1309"/>
                  </a:cubicBezTo>
                  <a:cubicBezTo>
                    <a:pt x="926" y="1309"/>
                    <a:pt x="1036" y="1293"/>
                    <a:pt x="1135" y="1255"/>
                  </a:cubicBezTo>
                  <a:cubicBezTo>
                    <a:pt x="1502" y="1088"/>
                    <a:pt x="1935" y="655"/>
                    <a:pt x="2269" y="354"/>
                  </a:cubicBezTo>
                  <a:cubicBezTo>
                    <a:pt x="2536" y="87"/>
                    <a:pt x="2502" y="54"/>
                    <a:pt x="2035" y="21"/>
                  </a:cubicBezTo>
                  <a:cubicBezTo>
                    <a:pt x="1877" y="9"/>
                    <a:pt x="1700" y="1"/>
                    <a:pt x="15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4" name="Google Shape;2884;p35"/>
            <p:cNvSpPr/>
            <p:nvPr/>
          </p:nvSpPr>
          <p:spPr>
            <a:xfrm>
              <a:off x="3812900" y="4564275"/>
              <a:ext cx="63400" cy="33150"/>
            </a:xfrm>
            <a:custGeom>
              <a:avLst/>
              <a:gdLst/>
              <a:ahLst/>
              <a:cxnLst/>
              <a:rect l="l" t="t" r="r" b="b"/>
              <a:pathLst>
                <a:path w="2536" h="1326" extrusionOk="0">
                  <a:moveTo>
                    <a:pt x="1468" y="1"/>
                  </a:moveTo>
                  <a:cubicBezTo>
                    <a:pt x="1183" y="1"/>
                    <a:pt x="896" y="33"/>
                    <a:pt x="701" y="111"/>
                  </a:cubicBezTo>
                  <a:cubicBezTo>
                    <a:pt x="300" y="245"/>
                    <a:pt x="0" y="1012"/>
                    <a:pt x="34" y="1079"/>
                  </a:cubicBezTo>
                  <a:cubicBezTo>
                    <a:pt x="87" y="1105"/>
                    <a:pt x="484" y="1325"/>
                    <a:pt x="880" y="1325"/>
                  </a:cubicBezTo>
                  <a:cubicBezTo>
                    <a:pt x="978" y="1325"/>
                    <a:pt x="1075" y="1312"/>
                    <a:pt x="1168" y="1279"/>
                  </a:cubicBezTo>
                  <a:cubicBezTo>
                    <a:pt x="1501" y="1112"/>
                    <a:pt x="2002" y="678"/>
                    <a:pt x="2302" y="378"/>
                  </a:cubicBezTo>
                  <a:cubicBezTo>
                    <a:pt x="2535" y="111"/>
                    <a:pt x="2502" y="78"/>
                    <a:pt x="2035" y="45"/>
                  </a:cubicBezTo>
                  <a:cubicBezTo>
                    <a:pt x="1869" y="17"/>
                    <a:pt x="1669" y="1"/>
                    <a:pt x="14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35"/>
            <p:cNvSpPr/>
            <p:nvPr/>
          </p:nvSpPr>
          <p:spPr>
            <a:xfrm>
              <a:off x="3831075" y="4084000"/>
              <a:ext cx="49400" cy="44150"/>
            </a:xfrm>
            <a:custGeom>
              <a:avLst/>
              <a:gdLst/>
              <a:ahLst/>
              <a:cxnLst/>
              <a:rect l="l" t="t" r="r" b="b"/>
              <a:pathLst>
                <a:path w="1976" h="1766" extrusionOk="0">
                  <a:moveTo>
                    <a:pt x="123" y="1"/>
                  </a:moveTo>
                  <a:cubicBezTo>
                    <a:pt x="3" y="1"/>
                    <a:pt x="1" y="83"/>
                    <a:pt x="107" y="275"/>
                  </a:cubicBezTo>
                  <a:cubicBezTo>
                    <a:pt x="274" y="642"/>
                    <a:pt x="574" y="1276"/>
                    <a:pt x="874" y="1543"/>
                  </a:cubicBezTo>
                  <a:cubicBezTo>
                    <a:pt x="1052" y="1721"/>
                    <a:pt x="1453" y="1765"/>
                    <a:pt x="1710" y="1765"/>
                  </a:cubicBezTo>
                  <a:cubicBezTo>
                    <a:pt x="1838" y="1765"/>
                    <a:pt x="1931" y="1754"/>
                    <a:pt x="1942" y="1743"/>
                  </a:cubicBezTo>
                  <a:cubicBezTo>
                    <a:pt x="1975" y="1710"/>
                    <a:pt x="1975" y="909"/>
                    <a:pt x="1642" y="609"/>
                  </a:cubicBezTo>
                  <a:cubicBezTo>
                    <a:pt x="1408" y="409"/>
                    <a:pt x="874" y="209"/>
                    <a:pt x="441" y="75"/>
                  </a:cubicBezTo>
                  <a:cubicBezTo>
                    <a:pt x="296" y="27"/>
                    <a:pt x="191" y="1"/>
                    <a:pt x="1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35"/>
            <p:cNvSpPr/>
            <p:nvPr/>
          </p:nvSpPr>
          <p:spPr>
            <a:xfrm>
              <a:off x="3895200" y="3817100"/>
              <a:ext cx="46150" cy="50050"/>
            </a:xfrm>
            <a:custGeom>
              <a:avLst/>
              <a:gdLst/>
              <a:ahLst/>
              <a:cxnLst/>
              <a:rect l="l" t="t" r="r" b="b"/>
              <a:pathLst>
                <a:path w="1846" h="2002" extrusionOk="0">
                  <a:moveTo>
                    <a:pt x="83" y="1"/>
                  </a:moveTo>
                  <a:cubicBezTo>
                    <a:pt x="0" y="1"/>
                    <a:pt x="5" y="82"/>
                    <a:pt x="44" y="277"/>
                  </a:cubicBezTo>
                  <a:cubicBezTo>
                    <a:pt x="177" y="644"/>
                    <a:pt x="378" y="1311"/>
                    <a:pt x="644" y="1611"/>
                  </a:cubicBezTo>
                  <a:cubicBezTo>
                    <a:pt x="827" y="1898"/>
                    <a:pt x="1313" y="2001"/>
                    <a:pt x="1550" y="2001"/>
                  </a:cubicBezTo>
                  <a:cubicBezTo>
                    <a:pt x="1617" y="2001"/>
                    <a:pt x="1664" y="1993"/>
                    <a:pt x="1678" y="1978"/>
                  </a:cubicBezTo>
                  <a:cubicBezTo>
                    <a:pt x="1712" y="1945"/>
                    <a:pt x="1845" y="1144"/>
                    <a:pt x="1545" y="811"/>
                  </a:cubicBezTo>
                  <a:cubicBezTo>
                    <a:pt x="1312" y="577"/>
                    <a:pt x="845" y="277"/>
                    <a:pt x="411" y="110"/>
                  </a:cubicBezTo>
                  <a:cubicBezTo>
                    <a:pt x="245" y="41"/>
                    <a:pt x="142" y="1"/>
                    <a:pt x="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35"/>
            <p:cNvSpPr/>
            <p:nvPr/>
          </p:nvSpPr>
          <p:spPr>
            <a:xfrm>
              <a:off x="3756350" y="4817825"/>
              <a:ext cx="46550" cy="50025"/>
            </a:xfrm>
            <a:custGeom>
              <a:avLst/>
              <a:gdLst/>
              <a:ahLst/>
              <a:cxnLst/>
              <a:rect l="l" t="t" r="r" b="b"/>
              <a:pathLst>
                <a:path w="1862" h="2001" extrusionOk="0">
                  <a:moveTo>
                    <a:pt x="90" y="0"/>
                  </a:moveTo>
                  <a:cubicBezTo>
                    <a:pt x="1" y="0"/>
                    <a:pt x="2" y="81"/>
                    <a:pt x="61" y="277"/>
                  </a:cubicBezTo>
                  <a:cubicBezTo>
                    <a:pt x="194" y="710"/>
                    <a:pt x="361" y="1311"/>
                    <a:pt x="628" y="1611"/>
                  </a:cubicBezTo>
                  <a:cubicBezTo>
                    <a:pt x="836" y="1897"/>
                    <a:pt x="1328" y="2001"/>
                    <a:pt x="1567" y="2001"/>
                  </a:cubicBezTo>
                  <a:cubicBezTo>
                    <a:pt x="1634" y="2001"/>
                    <a:pt x="1681" y="1993"/>
                    <a:pt x="1695" y="1978"/>
                  </a:cubicBezTo>
                  <a:cubicBezTo>
                    <a:pt x="1729" y="1945"/>
                    <a:pt x="1862" y="1144"/>
                    <a:pt x="1562" y="810"/>
                  </a:cubicBezTo>
                  <a:cubicBezTo>
                    <a:pt x="1295" y="577"/>
                    <a:pt x="861" y="277"/>
                    <a:pt x="428" y="110"/>
                  </a:cubicBezTo>
                  <a:cubicBezTo>
                    <a:pt x="262" y="41"/>
                    <a:pt x="153" y="0"/>
                    <a:pt x="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35"/>
            <p:cNvSpPr/>
            <p:nvPr/>
          </p:nvSpPr>
          <p:spPr>
            <a:xfrm>
              <a:off x="3974675" y="3702100"/>
              <a:ext cx="65075" cy="30575"/>
            </a:xfrm>
            <a:custGeom>
              <a:avLst/>
              <a:gdLst/>
              <a:ahLst/>
              <a:cxnLst/>
              <a:rect l="l" t="t" r="r" b="b"/>
              <a:pathLst>
                <a:path w="2603" h="1223" extrusionOk="0">
                  <a:moveTo>
                    <a:pt x="1009" y="0"/>
                  </a:moveTo>
                  <a:cubicBezTo>
                    <a:pt x="959" y="0"/>
                    <a:pt x="912" y="2"/>
                    <a:pt x="868" y="7"/>
                  </a:cubicBezTo>
                  <a:cubicBezTo>
                    <a:pt x="468" y="40"/>
                    <a:pt x="1" y="707"/>
                    <a:pt x="1" y="807"/>
                  </a:cubicBezTo>
                  <a:cubicBezTo>
                    <a:pt x="1" y="867"/>
                    <a:pt x="457" y="1223"/>
                    <a:pt x="888" y="1223"/>
                  </a:cubicBezTo>
                  <a:cubicBezTo>
                    <a:pt x="938" y="1223"/>
                    <a:pt x="987" y="1218"/>
                    <a:pt x="1035" y="1208"/>
                  </a:cubicBezTo>
                  <a:cubicBezTo>
                    <a:pt x="1368" y="1174"/>
                    <a:pt x="1969" y="807"/>
                    <a:pt x="2336" y="574"/>
                  </a:cubicBezTo>
                  <a:cubicBezTo>
                    <a:pt x="2602" y="407"/>
                    <a:pt x="2569" y="340"/>
                    <a:pt x="2169" y="207"/>
                  </a:cubicBezTo>
                  <a:cubicBezTo>
                    <a:pt x="1792" y="91"/>
                    <a:pt x="1340" y="0"/>
                    <a:pt x="10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9" name="Google Shape;2889;p35"/>
            <p:cNvSpPr/>
            <p:nvPr/>
          </p:nvSpPr>
          <p:spPr>
            <a:xfrm>
              <a:off x="3960800" y="3593075"/>
              <a:ext cx="43100" cy="52900"/>
            </a:xfrm>
            <a:custGeom>
              <a:avLst/>
              <a:gdLst/>
              <a:ahLst/>
              <a:cxnLst/>
              <a:rect l="l" t="t" r="r" b="b"/>
              <a:pathLst>
                <a:path w="1724" h="2116" extrusionOk="0">
                  <a:moveTo>
                    <a:pt x="80" y="1"/>
                  </a:moveTo>
                  <a:cubicBezTo>
                    <a:pt x="6" y="1"/>
                    <a:pt x="1" y="83"/>
                    <a:pt x="55" y="265"/>
                  </a:cubicBezTo>
                  <a:cubicBezTo>
                    <a:pt x="122" y="699"/>
                    <a:pt x="255" y="1366"/>
                    <a:pt x="422" y="1633"/>
                  </a:cubicBezTo>
                  <a:cubicBezTo>
                    <a:pt x="618" y="1968"/>
                    <a:pt x="1188" y="2116"/>
                    <a:pt x="1387" y="2116"/>
                  </a:cubicBezTo>
                  <a:cubicBezTo>
                    <a:pt x="1426" y="2116"/>
                    <a:pt x="1451" y="2110"/>
                    <a:pt x="1456" y="2100"/>
                  </a:cubicBezTo>
                  <a:cubicBezTo>
                    <a:pt x="1556" y="2066"/>
                    <a:pt x="1723" y="1266"/>
                    <a:pt x="1456" y="932"/>
                  </a:cubicBezTo>
                  <a:cubicBezTo>
                    <a:pt x="1256" y="699"/>
                    <a:pt x="789" y="365"/>
                    <a:pt x="422" y="165"/>
                  </a:cubicBezTo>
                  <a:cubicBezTo>
                    <a:pt x="255" y="58"/>
                    <a:pt x="143" y="1"/>
                    <a:pt x="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0" name="Google Shape;2890;p35"/>
            <p:cNvSpPr/>
            <p:nvPr/>
          </p:nvSpPr>
          <p:spPr>
            <a:xfrm>
              <a:off x="4003875" y="3598350"/>
              <a:ext cx="63400" cy="32625"/>
            </a:xfrm>
            <a:custGeom>
              <a:avLst/>
              <a:gdLst/>
              <a:ahLst/>
              <a:cxnLst/>
              <a:rect l="l" t="t" r="r" b="b"/>
              <a:pathLst>
                <a:path w="2536" h="1305" extrusionOk="0">
                  <a:moveTo>
                    <a:pt x="1523" y="1"/>
                  </a:moveTo>
                  <a:cubicBezTo>
                    <a:pt x="1217" y="1"/>
                    <a:pt x="912" y="24"/>
                    <a:pt x="701" y="87"/>
                  </a:cubicBezTo>
                  <a:cubicBezTo>
                    <a:pt x="267" y="221"/>
                    <a:pt x="0" y="988"/>
                    <a:pt x="33" y="1055"/>
                  </a:cubicBezTo>
                  <a:cubicBezTo>
                    <a:pt x="60" y="1107"/>
                    <a:pt x="458" y="1305"/>
                    <a:pt x="855" y="1305"/>
                  </a:cubicBezTo>
                  <a:cubicBezTo>
                    <a:pt x="962" y="1305"/>
                    <a:pt x="1068" y="1290"/>
                    <a:pt x="1168" y="1255"/>
                  </a:cubicBezTo>
                  <a:cubicBezTo>
                    <a:pt x="1501" y="1155"/>
                    <a:pt x="2001" y="654"/>
                    <a:pt x="2268" y="354"/>
                  </a:cubicBezTo>
                  <a:cubicBezTo>
                    <a:pt x="2535" y="87"/>
                    <a:pt x="2502" y="54"/>
                    <a:pt x="2035" y="21"/>
                  </a:cubicBezTo>
                  <a:cubicBezTo>
                    <a:pt x="1876" y="8"/>
                    <a:pt x="1700" y="1"/>
                    <a:pt x="15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35"/>
            <p:cNvSpPr/>
            <p:nvPr/>
          </p:nvSpPr>
          <p:spPr>
            <a:xfrm>
              <a:off x="3715325" y="4746150"/>
              <a:ext cx="50500" cy="43325"/>
            </a:xfrm>
            <a:custGeom>
              <a:avLst/>
              <a:gdLst/>
              <a:ahLst/>
              <a:cxnLst/>
              <a:rect l="l" t="t" r="r" b="b"/>
              <a:pathLst>
                <a:path w="2020" h="1733" extrusionOk="0">
                  <a:moveTo>
                    <a:pt x="1901" y="0"/>
                  </a:moveTo>
                  <a:cubicBezTo>
                    <a:pt x="1833" y="0"/>
                    <a:pt x="1725" y="27"/>
                    <a:pt x="1568" y="75"/>
                  </a:cubicBezTo>
                  <a:cubicBezTo>
                    <a:pt x="1168" y="175"/>
                    <a:pt x="601" y="342"/>
                    <a:pt x="367" y="575"/>
                  </a:cubicBezTo>
                  <a:cubicBezTo>
                    <a:pt x="34" y="842"/>
                    <a:pt x="0" y="1643"/>
                    <a:pt x="34" y="1676"/>
                  </a:cubicBezTo>
                  <a:cubicBezTo>
                    <a:pt x="48" y="1704"/>
                    <a:pt x="184" y="1733"/>
                    <a:pt x="363" y="1733"/>
                  </a:cubicBezTo>
                  <a:cubicBezTo>
                    <a:pt x="604" y="1733"/>
                    <a:pt x="924" y="1681"/>
                    <a:pt x="1135" y="1509"/>
                  </a:cubicBezTo>
                  <a:cubicBezTo>
                    <a:pt x="1401" y="1276"/>
                    <a:pt x="1702" y="642"/>
                    <a:pt x="1902" y="275"/>
                  </a:cubicBezTo>
                  <a:cubicBezTo>
                    <a:pt x="2008" y="83"/>
                    <a:pt x="2020" y="0"/>
                    <a:pt x="19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35"/>
            <p:cNvSpPr/>
            <p:nvPr/>
          </p:nvSpPr>
          <p:spPr>
            <a:xfrm>
              <a:off x="3632775" y="4646275"/>
              <a:ext cx="59225" cy="33700"/>
            </a:xfrm>
            <a:custGeom>
              <a:avLst/>
              <a:gdLst/>
              <a:ahLst/>
              <a:cxnLst/>
              <a:rect l="l" t="t" r="r" b="b"/>
              <a:pathLst>
                <a:path w="2369" h="1348" extrusionOk="0">
                  <a:moveTo>
                    <a:pt x="467" y="0"/>
                  </a:moveTo>
                  <a:cubicBezTo>
                    <a:pt x="33" y="0"/>
                    <a:pt x="0" y="67"/>
                    <a:pt x="200" y="300"/>
                  </a:cubicBezTo>
                  <a:cubicBezTo>
                    <a:pt x="500" y="601"/>
                    <a:pt x="967" y="1134"/>
                    <a:pt x="1201" y="1268"/>
                  </a:cubicBezTo>
                  <a:cubicBezTo>
                    <a:pt x="1326" y="1326"/>
                    <a:pt x="1470" y="1347"/>
                    <a:pt x="1613" y="1347"/>
                  </a:cubicBezTo>
                  <a:cubicBezTo>
                    <a:pt x="1967" y="1347"/>
                    <a:pt x="2311" y="1215"/>
                    <a:pt x="2335" y="1168"/>
                  </a:cubicBezTo>
                  <a:cubicBezTo>
                    <a:pt x="2368" y="1134"/>
                    <a:pt x="2168" y="334"/>
                    <a:pt x="1735" y="167"/>
                  </a:cubicBezTo>
                  <a:cubicBezTo>
                    <a:pt x="1468" y="67"/>
                    <a:pt x="867" y="0"/>
                    <a:pt x="4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35"/>
            <p:cNvSpPr/>
            <p:nvPr/>
          </p:nvSpPr>
          <p:spPr>
            <a:xfrm>
              <a:off x="3591075" y="4400125"/>
              <a:ext cx="65900" cy="31200"/>
            </a:xfrm>
            <a:custGeom>
              <a:avLst/>
              <a:gdLst/>
              <a:ahLst/>
              <a:cxnLst/>
              <a:rect l="l" t="t" r="r" b="b"/>
              <a:pathLst>
                <a:path w="2636" h="1248" extrusionOk="0">
                  <a:moveTo>
                    <a:pt x="1623" y="1"/>
                  </a:moveTo>
                  <a:cubicBezTo>
                    <a:pt x="1290" y="1"/>
                    <a:pt x="825" y="120"/>
                    <a:pt x="467" y="239"/>
                  </a:cubicBezTo>
                  <a:cubicBezTo>
                    <a:pt x="34" y="339"/>
                    <a:pt x="0" y="439"/>
                    <a:pt x="300" y="606"/>
                  </a:cubicBezTo>
                  <a:cubicBezTo>
                    <a:pt x="667" y="840"/>
                    <a:pt x="1201" y="1173"/>
                    <a:pt x="1535" y="1240"/>
                  </a:cubicBezTo>
                  <a:cubicBezTo>
                    <a:pt x="1570" y="1245"/>
                    <a:pt x="1606" y="1248"/>
                    <a:pt x="1643" y="1248"/>
                  </a:cubicBezTo>
                  <a:cubicBezTo>
                    <a:pt x="2085" y="1248"/>
                    <a:pt x="2569" y="899"/>
                    <a:pt x="2569" y="806"/>
                  </a:cubicBezTo>
                  <a:cubicBezTo>
                    <a:pt x="2635" y="740"/>
                    <a:pt x="2168" y="73"/>
                    <a:pt x="1735" y="6"/>
                  </a:cubicBezTo>
                  <a:cubicBezTo>
                    <a:pt x="1700" y="2"/>
                    <a:pt x="1662" y="1"/>
                    <a:pt x="16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35"/>
            <p:cNvSpPr/>
            <p:nvPr/>
          </p:nvSpPr>
          <p:spPr>
            <a:xfrm>
              <a:off x="3637775" y="4178000"/>
              <a:ext cx="51200" cy="43225"/>
            </a:xfrm>
            <a:custGeom>
              <a:avLst/>
              <a:gdLst/>
              <a:ahLst/>
              <a:cxnLst/>
              <a:rect l="l" t="t" r="r" b="b"/>
              <a:pathLst>
                <a:path w="2048" h="1729" extrusionOk="0">
                  <a:moveTo>
                    <a:pt x="1896" y="0"/>
                  </a:moveTo>
                  <a:cubicBezTo>
                    <a:pt x="1829" y="0"/>
                    <a:pt x="1731" y="19"/>
                    <a:pt x="1601" y="51"/>
                  </a:cubicBezTo>
                  <a:cubicBezTo>
                    <a:pt x="1168" y="185"/>
                    <a:pt x="634" y="351"/>
                    <a:pt x="367" y="552"/>
                  </a:cubicBezTo>
                  <a:cubicBezTo>
                    <a:pt x="34" y="852"/>
                    <a:pt x="0" y="1652"/>
                    <a:pt x="34" y="1686"/>
                  </a:cubicBezTo>
                  <a:cubicBezTo>
                    <a:pt x="48" y="1701"/>
                    <a:pt x="203" y="1729"/>
                    <a:pt x="401" y="1729"/>
                  </a:cubicBezTo>
                  <a:cubicBezTo>
                    <a:pt x="648" y="1729"/>
                    <a:pt x="964" y="1685"/>
                    <a:pt x="1168" y="1519"/>
                  </a:cubicBezTo>
                  <a:cubicBezTo>
                    <a:pt x="1435" y="1219"/>
                    <a:pt x="1768" y="652"/>
                    <a:pt x="1935" y="285"/>
                  </a:cubicBezTo>
                  <a:cubicBezTo>
                    <a:pt x="2048" y="81"/>
                    <a:pt x="2038" y="0"/>
                    <a:pt x="18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35"/>
            <p:cNvSpPr/>
            <p:nvPr/>
          </p:nvSpPr>
          <p:spPr>
            <a:xfrm>
              <a:off x="3589250" y="4145725"/>
              <a:ext cx="49375" cy="44100"/>
            </a:xfrm>
            <a:custGeom>
              <a:avLst/>
              <a:gdLst/>
              <a:ahLst/>
              <a:cxnLst/>
              <a:rect l="l" t="t" r="r" b="b"/>
              <a:pathLst>
                <a:path w="1975" h="1764" extrusionOk="0">
                  <a:moveTo>
                    <a:pt x="123" y="0"/>
                  </a:moveTo>
                  <a:cubicBezTo>
                    <a:pt x="2" y="0"/>
                    <a:pt x="0" y="83"/>
                    <a:pt x="107" y="275"/>
                  </a:cubicBezTo>
                  <a:cubicBezTo>
                    <a:pt x="307" y="642"/>
                    <a:pt x="607" y="1275"/>
                    <a:pt x="874" y="1509"/>
                  </a:cubicBezTo>
                  <a:cubicBezTo>
                    <a:pt x="1102" y="1714"/>
                    <a:pt x="1502" y="1764"/>
                    <a:pt x="1742" y="1764"/>
                  </a:cubicBezTo>
                  <a:cubicBezTo>
                    <a:pt x="1853" y="1764"/>
                    <a:pt x="1931" y="1753"/>
                    <a:pt x="1941" y="1742"/>
                  </a:cubicBezTo>
                  <a:cubicBezTo>
                    <a:pt x="1975" y="1676"/>
                    <a:pt x="1975" y="909"/>
                    <a:pt x="1641" y="608"/>
                  </a:cubicBezTo>
                  <a:cubicBezTo>
                    <a:pt x="1408" y="408"/>
                    <a:pt x="874" y="175"/>
                    <a:pt x="440" y="75"/>
                  </a:cubicBezTo>
                  <a:cubicBezTo>
                    <a:pt x="296" y="26"/>
                    <a:pt x="190" y="0"/>
                    <a:pt x="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6" name="Google Shape;2896;p35"/>
            <p:cNvSpPr/>
            <p:nvPr/>
          </p:nvSpPr>
          <p:spPr>
            <a:xfrm>
              <a:off x="3632775" y="3790225"/>
              <a:ext cx="50525" cy="43225"/>
            </a:xfrm>
            <a:custGeom>
              <a:avLst/>
              <a:gdLst/>
              <a:ahLst/>
              <a:cxnLst/>
              <a:rect l="l" t="t" r="r" b="b"/>
              <a:pathLst>
                <a:path w="2021" h="1729" extrusionOk="0">
                  <a:moveTo>
                    <a:pt x="1878" y="0"/>
                  </a:moveTo>
                  <a:cubicBezTo>
                    <a:pt x="1810" y="0"/>
                    <a:pt x="1708" y="19"/>
                    <a:pt x="1568" y="51"/>
                  </a:cubicBezTo>
                  <a:cubicBezTo>
                    <a:pt x="1168" y="185"/>
                    <a:pt x="634" y="351"/>
                    <a:pt x="367" y="551"/>
                  </a:cubicBezTo>
                  <a:cubicBezTo>
                    <a:pt x="33" y="852"/>
                    <a:pt x="0" y="1652"/>
                    <a:pt x="33" y="1686"/>
                  </a:cubicBezTo>
                  <a:cubicBezTo>
                    <a:pt x="48" y="1700"/>
                    <a:pt x="202" y="1729"/>
                    <a:pt x="401" y="1729"/>
                  </a:cubicBezTo>
                  <a:cubicBezTo>
                    <a:pt x="648" y="1729"/>
                    <a:pt x="964" y="1685"/>
                    <a:pt x="1168" y="1519"/>
                  </a:cubicBezTo>
                  <a:cubicBezTo>
                    <a:pt x="1401" y="1285"/>
                    <a:pt x="1735" y="652"/>
                    <a:pt x="1901" y="285"/>
                  </a:cubicBezTo>
                  <a:cubicBezTo>
                    <a:pt x="2014" y="81"/>
                    <a:pt x="2020" y="0"/>
                    <a:pt x="187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7" name="Google Shape;2897;p35"/>
            <p:cNvSpPr/>
            <p:nvPr/>
          </p:nvSpPr>
          <p:spPr>
            <a:xfrm>
              <a:off x="3728675" y="4679200"/>
              <a:ext cx="47925" cy="45825"/>
            </a:xfrm>
            <a:custGeom>
              <a:avLst/>
              <a:gdLst/>
              <a:ahLst/>
              <a:cxnLst/>
              <a:rect l="l" t="t" r="r" b="b"/>
              <a:pathLst>
                <a:path w="1917" h="1833" extrusionOk="0">
                  <a:moveTo>
                    <a:pt x="1810" y="1"/>
                  </a:moveTo>
                  <a:cubicBezTo>
                    <a:pt x="1746" y="1"/>
                    <a:pt x="1643" y="33"/>
                    <a:pt x="1501" y="84"/>
                  </a:cubicBezTo>
                  <a:cubicBezTo>
                    <a:pt x="1068" y="184"/>
                    <a:pt x="567" y="451"/>
                    <a:pt x="334" y="685"/>
                  </a:cubicBezTo>
                  <a:cubicBezTo>
                    <a:pt x="0" y="985"/>
                    <a:pt x="67" y="1785"/>
                    <a:pt x="134" y="1819"/>
                  </a:cubicBezTo>
                  <a:cubicBezTo>
                    <a:pt x="142" y="1827"/>
                    <a:pt x="190" y="1833"/>
                    <a:pt x="263" y="1833"/>
                  </a:cubicBezTo>
                  <a:cubicBezTo>
                    <a:pt x="495" y="1833"/>
                    <a:pt x="973" y="1772"/>
                    <a:pt x="1201" y="1519"/>
                  </a:cubicBezTo>
                  <a:cubicBezTo>
                    <a:pt x="1401" y="1318"/>
                    <a:pt x="1668" y="685"/>
                    <a:pt x="1835" y="284"/>
                  </a:cubicBezTo>
                  <a:cubicBezTo>
                    <a:pt x="1917" y="80"/>
                    <a:pt x="1911" y="1"/>
                    <a:pt x="18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8" name="Google Shape;2898;p35"/>
            <p:cNvSpPr/>
            <p:nvPr/>
          </p:nvSpPr>
          <p:spPr>
            <a:xfrm>
              <a:off x="3648600" y="4535975"/>
              <a:ext cx="64250" cy="30050"/>
            </a:xfrm>
            <a:custGeom>
              <a:avLst/>
              <a:gdLst/>
              <a:ahLst/>
              <a:cxnLst/>
              <a:rect l="l" t="t" r="r" b="b"/>
              <a:pathLst>
                <a:path w="2570" h="1202" extrusionOk="0">
                  <a:moveTo>
                    <a:pt x="1548" y="1"/>
                  </a:moveTo>
                  <a:cubicBezTo>
                    <a:pt x="1222" y="1"/>
                    <a:pt x="794" y="65"/>
                    <a:pt x="435" y="176"/>
                  </a:cubicBezTo>
                  <a:cubicBezTo>
                    <a:pt x="34" y="309"/>
                    <a:pt x="1" y="376"/>
                    <a:pt x="268" y="543"/>
                  </a:cubicBezTo>
                  <a:cubicBezTo>
                    <a:pt x="601" y="810"/>
                    <a:pt x="1202" y="1177"/>
                    <a:pt x="1535" y="1177"/>
                  </a:cubicBezTo>
                  <a:cubicBezTo>
                    <a:pt x="1588" y="1194"/>
                    <a:pt x="1645" y="1202"/>
                    <a:pt x="1704" y="1202"/>
                  </a:cubicBezTo>
                  <a:cubicBezTo>
                    <a:pt x="2092" y="1202"/>
                    <a:pt x="2569" y="868"/>
                    <a:pt x="2569" y="810"/>
                  </a:cubicBezTo>
                  <a:cubicBezTo>
                    <a:pt x="2569" y="743"/>
                    <a:pt x="2169" y="76"/>
                    <a:pt x="1735" y="9"/>
                  </a:cubicBezTo>
                  <a:cubicBezTo>
                    <a:pt x="1678" y="3"/>
                    <a:pt x="1615" y="1"/>
                    <a:pt x="1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9" name="Google Shape;2899;p35"/>
            <p:cNvSpPr/>
            <p:nvPr/>
          </p:nvSpPr>
          <p:spPr>
            <a:xfrm>
              <a:off x="3698650" y="4327975"/>
              <a:ext cx="55650" cy="38975"/>
            </a:xfrm>
            <a:custGeom>
              <a:avLst/>
              <a:gdLst/>
              <a:ahLst/>
              <a:cxnLst/>
              <a:rect l="l" t="t" r="r" b="b"/>
              <a:pathLst>
                <a:path w="2226" h="1559" extrusionOk="0">
                  <a:moveTo>
                    <a:pt x="2075" y="0"/>
                  </a:moveTo>
                  <a:cubicBezTo>
                    <a:pt x="2032" y="0"/>
                    <a:pt x="1975" y="8"/>
                    <a:pt x="1902" y="23"/>
                  </a:cubicBezTo>
                  <a:cubicBezTo>
                    <a:pt x="1501" y="123"/>
                    <a:pt x="834" y="223"/>
                    <a:pt x="534" y="457"/>
                  </a:cubicBezTo>
                  <a:cubicBezTo>
                    <a:pt x="167" y="690"/>
                    <a:pt x="0" y="1391"/>
                    <a:pt x="34" y="1424"/>
                  </a:cubicBezTo>
                  <a:cubicBezTo>
                    <a:pt x="54" y="1466"/>
                    <a:pt x="360" y="1559"/>
                    <a:pt x="676" y="1559"/>
                  </a:cubicBezTo>
                  <a:cubicBezTo>
                    <a:pt x="867" y="1559"/>
                    <a:pt x="1063" y="1525"/>
                    <a:pt x="1201" y="1424"/>
                  </a:cubicBezTo>
                  <a:cubicBezTo>
                    <a:pt x="1501" y="1224"/>
                    <a:pt x="1835" y="757"/>
                    <a:pt x="2035" y="390"/>
                  </a:cubicBezTo>
                  <a:cubicBezTo>
                    <a:pt x="2191" y="104"/>
                    <a:pt x="2226" y="0"/>
                    <a:pt x="20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0" name="Google Shape;2900;p35"/>
            <p:cNvSpPr/>
            <p:nvPr/>
          </p:nvSpPr>
          <p:spPr>
            <a:xfrm>
              <a:off x="3700325" y="4049150"/>
              <a:ext cx="63400" cy="30800"/>
            </a:xfrm>
            <a:custGeom>
              <a:avLst/>
              <a:gdLst/>
              <a:ahLst/>
              <a:cxnLst/>
              <a:rect l="l" t="t" r="r" b="b"/>
              <a:pathLst>
                <a:path w="2536" h="1232" extrusionOk="0">
                  <a:moveTo>
                    <a:pt x="1193" y="0"/>
                  </a:moveTo>
                  <a:cubicBezTo>
                    <a:pt x="1033" y="0"/>
                    <a:pt x="885" y="11"/>
                    <a:pt x="767" y="35"/>
                  </a:cubicBezTo>
                  <a:cubicBezTo>
                    <a:pt x="334" y="168"/>
                    <a:pt x="0" y="869"/>
                    <a:pt x="0" y="935"/>
                  </a:cubicBezTo>
                  <a:cubicBezTo>
                    <a:pt x="0" y="964"/>
                    <a:pt x="479" y="1231"/>
                    <a:pt x="889" y="1231"/>
                  </a:cubicBezTo>
                  <a:cubicBezTo>
                    <a:pt x="963" y="1231"/>
                    <a:pt x="1035" y="1223"/>
                    <a:pt x="1101" y="1202"/>
                  </a:cubicBezTo>
                  <a:cubicBezTo>
                    <a:pt x="1434" y="1136"/>
                    <a:pt x="1968" y="669"/>
                    <a:pt x="2302" y="435"/>
                  </a:cubicBezTo>
                  <a:cubicBezTo>
                    <a:pt x="2535" y="202"/>
                    <a:pt x="2502" y="168"/>
                    <a:pt x="2102" y="102"/>
                  </a:cubicBezTo>
                  <a:cubicBezTo>
                    <a:pt x="1822" y="37"/>
                    <a:pt x="1486" y="0"/>
                    <a:pt x="11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1" name="Google Shape;2901;p35"/>
            <p:cNvSpPr/>
            <p:nvPr/>
          </p:nvSpPr>
          <p:spPr>
            <a:xfrm>
              <a:off x="3747025" y="3580900"/>
              <a:ext cx="64225" cy="31200"/>
            </a:xfrm>
            <a:custGeom>
              <a:avLst/>
              <a:gdLst/>
              <a:ahLst/>
              <a:cxnLst/>
              <a:rect l="l" t="t" r="r" b="b"/>
              <a:pathLst>
                <a:path w="2569" h="1248" extrusionOk="0">
                  <a:moveTo>
                    <a:pt x="1211" y="0"/>
                  </a:moveTo>
                  <a:cubicBezTo>
                    <a:pt x="1044" y="0"/>
                    <a:pt x="890" y="15"/>
                    <a:pt x="767" y="51"/>
                  </a:cubicBezTo>
                  <a:cubicBezTo>
                    <a:pt x="334" y="185"/>
                    <a:pt x="0" y="885"/>
                    <a:pt x="0" y="919"/>
                  </a:cubicBezTo>
                  <a:cubicBezTo>
                    <a:pt x="0" y="975"/>
                    <a:pt x="480" y="1248"/>
                    <a:pt x="890" y="1248"/>
                  </a:cubicBezTo>
                  <a:cubicBezTo>
                    <a:pt x="964" y="1248"/>
                    <a:pt x="1035" y="1239"/>
                    <a:pt x="1101" y="1219"/>
                  </a:cubicBezTo>
                  <a:cubicBezTo>
                    <a:pt x="1434" y="1119"/>
                    <a:pt x="1968" y="685"/>
                    <a:pt x="2302" y="418"/>
                  </a:cubicBezTo>
                  <a:cubicBezTo>
                    <a:pt x="2569" y="218"/>
                    <a:pt x="2502" y="185"/>
                    <a:pt x="2102" y="85"/>
                  </a:cubicBezTo>
                  <a:cubicBezTo>
                    <a:pt x="1827" y="43"/>
                    <a:pt x="1500" y="0"/>
                    <a:pt x="1211"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2" name="Google Shape;2902;p35"/>
            <p:cNvSpPr/>
            <p:nvPr/>
          </p:nvSpPr>
          <p:spPr>
            <a:xfrm>
              <a:off x="3798725" y="3332800"/>
              <a:ext cx="63400" cy="30800"/>
            </a:xfrm>
            <a:custGeom>
              <a:avLst/>
              <a:gdLst/>
              <a:ahLst/>
              <a:cxnLst/>
              <a:rect l="l" t="t" r="r" b="b"/>
              <a:pathLst>
                <a:path w="2536" h="1232" extrusionOk="0">
                  <a:moveTo>
                    <a:pt x="1168" y="0"/>
                  </a:moveTo>
                  <a:cubicBezTo>
                    <a:pt x="1004" y="0"/>
                    <a:pt x="852" y="11"/>
                    <a:pt x="734" y="35"/>
                  </a:cubicBezTo>
                  <a:cubicBezTo>
                    <a:pt x="334" y="168"/>
                    <a:pt x="0" y="869"/>
                    <a:pt x="0" y="936"/>
                  </a:cubicBezTo>
                  <a:cubicBezTo>
                    <a:pt x="0" y="964"/>
                    <a:pt x="479" y="1232"/>
                    <a:pt x="869" y="1232"/>
                  </a:cubicBezTo>
                  <a:cubicBezTo>
                    <a:pt x="939" y="1232"/>
                    <a:pt x="1006" y="1223"/>
                    <a:pt x="1068" y="1202"/>
                  </a:cubicBezTo>
                  <a:cubicBezTo>
                    <a:pt x="1401" y="1102"/>
                    <a:pt x="1935" y="669"/>
                    <a:pt x="2268" y="435"/>
                  </a:cubicBezTo>
                  <a:cubicBezTo>
                    <a:pt x="2535" y="202"/>
                    <a:pt x="2502" y="168"/>
                    <a:pt x="2068" y="102"/>
                  </a:cubicBezTo>
                  <a:cubicBezTo>
                    <a:pt x="1810" y="37"/>
                    <a:pt x="1468" y="0"/>
                    <a:pt x="116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3" name="Google Shape;2903;p35"/>
            <p:cNvSpPr/>
            <p:nvPr/>
          </p:nvSpPr>
          <p:spPr>
            <a:xfrm>
              <a:off x="3657700" y="3898350"/>
              <a:ext cx="51800" cy="39725"/>
            </a:xfrm>
            <a:custGeom>
              <a:avLst/>
              <a:gdLst/>
              <a:ahLst/>
              <a:cxnLst/>
              <a:rect l="l" t="t" r="r" b="b"/>
              <a:pathLst>
                <a:path w="2072" h="1589" extrusionOk="0">
                  <a:moveTo>
                    <a:pt x="156" y="0"/>
                  </a:moveTo>
                  <a:cubicBezTo>
                    <a:pt x="0" y="0"/>
                    <a:pt x="16" y="77"/>
                    <a:pt x="137" y="296"/>
                  </a:cubicBezTo>
                  <a:cubicBezTo>
                    <a:pt x="337" y="663"/>
                    <a:pt x="671" y="1230"/>
                    <a:pt x="904" y="1397"/>
                  </a:cubicBezTo>
                  <a:cubicBezTo>
                    <a:pt x="1105" y="1547"/>
                    <a:pt x="1380" y="1589"/>
                    <a:pt x="1609" y="1589"/>
                  </a:cubicBezTo>
                  <a:cubicBezTo>
                    <a:pt x="1838" y="1589"/>
                    <a:pt x="2022" y="1547"/>
                    <a:pt x="2039" y="1530"/>
                  </a:cubicBezTo>
                  <a:cubicBezTo>
                    <a:pt x="2072" y="1497"/>
                    <a:pt x="2039" y="696"/>
                    <a:pt x="1672" y="463"/>
                  </a:cubicBezTo>
                  <a:cubicBezTo>
                    <a:pt x="1371" y="296"/>
                    <a:pt x="838" y="129"/>
                    <a:pt x="404" y="29"/>
                  </a:cubicBezTo>
                  <a:cubicBezTo>
                    <a:pt x="295" y="11"/>
                    <a:pt x="214" y="0"/>
                    <a:pt x="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4" name="Google Shape;2904;p35"/>
            <p:cNvSpPr/>
            <p:nvPr/>
          </p:nvSpPr>
          <p:spPr>
            <a:xfrm>
              <a:off x="3714800" y="3468875"/>
              <a:ext cx="52250" cy="39725"/>
            </a:xfrm>
            <a:custGeom>
              <a:avLst/>
              <a:gdLst/>
              <a:ahLst/>
              <a:cxnLst/>
              <a:rect l="l" t="t" r="r" b="b"/>
              <a:pathLst>
                <a:path w="2090" h="1589" extrusionOk="0">
                  <a:moveTo>
                    <a:pt x="167" y="0"/>
                  </a:moveTo>
                  <a:cubicBezTo>
                    <a:pt x="2" y="0"/>
                    <a:pt x="0" y="77"/>
                    <a:pt x="122" y="296"/>
                  </a:cubicBezTo>
                  <a:cubicBezTo>
                    <a:pt x="355" y="663"/>
                    <a:pt x="722" y="1230"/>
                    <a:pt x="922" y="1397"/>
                  </a:cubicBezTo>
                  <a:cubicBezTo>
                    <a:pt x="1106" y="1547"/>
                    <a:pt x="1381" y="1589"/>
                    <a:pt x="1614" y="1589"/>
                  </a:cubicBezTo>
                  <a:cubicBezTo>
                    <a:pt x="1848" y="1589"/>
                    <a:pt x="2040" y="1547"/>
                    <a:pt x="2056" y="1530"/>
                  </a:cubicBezTo>
                  <a:cubicBezTo>
                    <a:pt x="2090" y="1497"/>
                    <a:pt x="2056" y="696"/>
                    <a:pt x="1689" y="463"/>
                  </a:cubicBezTo>
                  <a:cubicBezTo>
                    <a:pt x="1389" y="296"/>
                    <a:pt x="855" y="129"/>
                    <a:pt x="422" y="29"/>
                  </a:cubicBezTo>
                  <a:cubicBezTo>
                    <a:pt x="313" y="11"/>
                    <a:pt x="229" y="0"/>
                    <a:pt x="167"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5" name="Google Shape;2905;p35"/>
            <p:cNvSpPr/>
            <p:nvPr/>
          </p:nvSpPr>
          <p:spPr>
            <a:xfrm>
              <a:off x="3789475" y="3143250"/>
              <a:ext cx="52625" cy="40125"/>
            </a:xfrm>
            <a:custGeom>
              <a:avLst/>
              <a:gdLst/>
              <a:ahLst/>
              <a:cxnLst/>
              <a:rect l="l" t="t" r="r" b="b"/>
              <a:pathLst>
                <a:path w="2105" h="1605" extrusionOk="0">
                  <a:moveTo>
                    <a:pt x="155" y="1"/>
                  </a:moveTo>
                  <a:cubicBezTo>
                    <a:pt x="1" y="1"/>
                    <a:pt x="19" y="89"/>
                    <a:pt x="137" y="278"/>
                  </a:cubicBezTo>
                  <a:cubicBezTo>
                    <a:pt x="404" y="679"/>
                    <a:pt x="737" y="1246"/>
                    <a:pt x="937" y="1413"/>
                  </a:cubicBezTo>
                  <a:cubicBezTo>
                    <a:pt x="1121" y="1563"/>
                    <a:pt x="1396" y="1604"/>
                    <a:pt x="1629" y="1604"/>
                  </a:cubicBezTo>
                  <a:cubicBezTo>
                    <a:pt x="1863" y="1604"/>
                    <a:pt x="2055" y="1563"/>
                    <a:pt x="2071" y="1546"/>
                  </a:cubicBezTo>
                  <a:cubicBezTo>
                    <a:pt x="2105" y="1513"/>
                    <a:pt x="2071" y="712"/>
                    <a:pt x="1671" y="445"/>
                  </a:cubicBezTo>
                  <a:cubicBezTo>
                    <a:pt x="1404" y="278"/>
                    <a:pt x="837" y="112"/>
                    <a:pt x="437" y="45"/>
                  </a:cubicBezTo>
                  <a:cubicBezTo>
                    <a:pt x="310" y="16"/>
                    <a:pt x="218" y="1"/>
                    <a:pt x="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6" name="Google Shape;2906;p35"/>
            <p:cNvSpPr/>
            <p:nvPr/>
          </p:nvSpPr>
          <p:spPr>
            <a:xfrm>
              <a:off x="3631100" y="4037075"/>
              <a:ext cx="48250" cy="45825"/>
            </a:xfrm>
            <a:custGeom>
              <a:avLst/>
              <a:gdLst/>
              <a:ahLst/>
              <a:cxnLst/>
              <a:rect l="l" t="t" r="r" b="b"/>
              <a:pathLst>
                <a:path w="1930" h="1833" extrusionOk="0">
                  <a:moveTo>
                    <a:pt x="1834" y="1"/>
                  </a:moveTo>
                  <a:cubicBezTo>
                    <a:pt x="1774" y="1"/>
                    <a:pt x="1677" y="32"/>
                    <a:pt x="1535" y="84"/>
                  </a:cubicBezTo>
                  <a:cubicBezTo>
                    <a:pt x="1101" y="184"/>
                    <a:pt x="601" y="451"/>
                    <a:pt x="334" y="685"/>
                  </a:cubicBezTo>
                  <a:cubicBezTo>
                    <a:pt x="0" y="985"/>
                    <a:pt x="100" y="1785"/>
                    <a:pt x="134" y="1819"/>
                  </a:cubicBezTo>
                  <a:cubicBezTo>
                    <a:pt x="142" y="1827"/>
                    <a:pt x="192" y="1833"/>
                    <a:pt x="268" y="1833"/>
                  </a:cubicBezTo>
                  <a:cubicBezTo>
                    <a:pt x="509" y="1833"/>
                    <a:pt x="1007" y="1772"/>
                    <a:pt x="1235" y="1519"/>
                  </a:cubicBezTo>
                  <a:cubicBezTo>
                    <a:pt x="1435" y="1318"/>
                    <a:pt x="1702" y="651"/>
                    <a:pt x="1868" y="284"/>
                  </a:cubicBezTo>
                  <a:cubicBezTo>
                    <a:pt x="1930" y="80"/>
                    <a:pt x="1928" y="1"/>
                    <a:pt x="1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7" name="Google Shape;2907;p35"/>
            <p:cNvSpPr/>
            <p:nvPr/>
          </p:nvSpPr>
          <p:spPr>
            <a:xfrm>
              <a:off x="3790375" y="3384525"/>
              <a:ext cx="308575" cy="1645375"/>
            </a:xfrm>
            <a:custGeom>
              <a:avLst/>
              <a:gdLst/>
              <a:ahLst/>
              <a:cxnLst/>
              <a:rect l="l" t="t" r="r" b="b"/>
              <a:pathLst>
                <a:path w="12343" h="65815" fill="none" extrusionOk="0">
                  <a:moveTo>
                    <a:pt x="12343" y="1"/>
                  </a:moveTo>
                  <a:cubicBezTo>
                    <a:pt x="12343" y="1"/>
                    <a:pt x="1068" y="21850"/>
                    <a:pt x="1" y="65815"/>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8" name="Google Shape;2908;p35"/>
            <p:cNvSpPr/>
            <p:nvPr/>
          </p:nvSpPr>
          <p:spPr>
            <a:xfrm>
              <a:off x="3534350" y="3032625"/>
              <a:ext cx="353625" cy="1996450"/>
            </a:xfrm>
            <a:custGeom>
              <a:avLst/>
              <a:gdLst/>
              <a:ahLst/>
              <a:cxnLst/>
              <a:rect l="l" t="t" r="r" b="b"/>
              <a:pathLst>
                <a:path w="14145" h="79858" fill="none" extrusionOk="0">
                  <a:moveTo>
                    <a:pt x="10275" y="79857"/>
                  </a:moveTo>
                  <a:cubicBezTo>
                    <a:pt x="1" y="38661"/>
                    <a:pt x="14144" y="0"/>
                    <a:pt x="14144"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9" name="Google Shape;2909;p35"/>
            <p:cNvSpPr/>
            <p:nvPr/>
          </p:nvSpPr>
          <p:spPr>
            <a:xfrm>
              <a:off x="3791200" y="4011650"/>
              <a:ext cx="297750" cy="1017425"/>
            </a:xfrm>
            <a:custGeom>
              <a:avLst/>
              <a:gdLst/>
              <a:ahLst/>
              <a:cxnLst/>
              <a:rect l="l" t="t" r="r" b="b"/>
              <a:pathLst>
                <a:path w="11910" h="40697" fill="none" extrusionOk="0">
                  <a:moveTo>
                    <a:pt x="11909" y="0"/>
                  </a:moveTo>
                  <a:cubicBezTo>
                    <a:pt x="11909" y="0"/>
                    <a:pt x="8974" y="14211"/>
                    <a:pt x="1" y="4069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0" name="Google Shape;2910;p35"/>
            <p:cNvSpPr/>
            <p:nvPr/>
          </p:nvSpPr>
          <p:spPr>
            <a:xfrm>
              <a:off x="3415100" y="4094200"/>
              <a:ext cx="376125" cy="935700"/>
            </a:xfrm>
            <a:custGeom>
              <a:avLst/>
              <a:gdLst/>
              <a:ahLst/>
              <a:cxnLst/>
              <a:rect l="l" t="t" r="r" b="b"/>
              <a:pathLst>
                <a:path w="15045" h="37428" fill="none" extrusionOk="0">
                  <a:moveTo>
                    <a:pt x="1" y="1"/>
                  </a:moveTo>
                  <a:cubicBezTo>
                    <a:pt x="1" y="1"/>
                    <a:pt x="1902" y="20782"/>
                    <a:pt x="15045" y="3742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1" name="Google Shape;2911;p35"/>
            <p:cNvSpPr/>
            <p:nvPr/>
          </p:nvSpPr>
          <p:spPr>
            <a:xfrm>
              <a:off x="3579400" y="3682250"/>
              <a:ext cx="211000" cy="1346825"/>
            </a:xfrm>
            <a:custGeom>
              <a:avLst/>
              <a:gdLst/>
              <a:ahLst/>
              <a:cxnLst/>
              <a:rect l="l" t="t" r="r" b="b"/>
              <a:pathLst>
                <a:path w="8440" h="53873" fill="none" extrusionOk="0">
                  <a:moveTo>
                    <a:pt x="2469" y="0"/>
                  </a:moveTo>
                  <a:cubicBezTo>
                    <a:pt x="2469" y="0"/>
                    <a:pt x="0" y="32557"/>
                    <a:pt x="8440" y="53872"/>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2" name="Google Shape;2912;p35"/>
            <p:cNvSpPr/>
            <p:nvPr/>
          </p:nvSpPr>
          <p:spPr>
            <a:xfrm>
              <a:off x="3757850" y="4761350"/>
              <a:ext cx="267725" cy="275225"/>
            </a:xfrm>
            <a:custGeom>
              <a:avLst/>
              <a:gdLst/>
              <a:ahLst/>
              <a:cxnLst/>
              <a:rect l="l" t="t" r="r" b="b"/>
              <a:pathLst>
                <a:path w="10709" h="11009" extrusionOk="0">
                  <a:moveTo>
                    <a:pt x="10375" y="1"/>
                  </a:moveTo>
                  <a:lnTo>
                    <a:pt x="10375" y="1"/>
                  </a:lnTo>
                  <a:cubicBezTo>
                    <a:pt x="7740" y="568"/>
                    <a:pt x="3703" y="3003"/>
                    <a:pt x="1869" y="4904"/>
                  </a:cubicBezTo>
                  <a:cubicBezTo>
                    <a:pt x="1" y="6839"/>
                    <a:pt x="368" y="8373"/>
                    <a:pt x="801" y="11008"/>
                  </a:cubicBezTo>
                  <a:cubicBezTo>
                    <a:pt x="3570" y="10975"/>
                    <a:pt x="4871" y="10975"/>
                    <a:pt x="6705" y="8874"/>
                  </a:cubicBezTo>
                  <a:cubicBezTo>
                    <a:pt x="8507" y="6805"/>
                    <a:pt x="10708" y="2736"/>
                    <a:pt x="103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3" name="Google Shape;2913;p35"/>
            <p:cNvSpPr/>
            <p:nvPr/>
          </p:nvSpPr>
          <p:spPr>
            <a:xfrm>
              <a:off x="3792875" y="4821400"/>
              <a:ext cx="177650" cy="197650"/>
            </a:xfrm>
            <a:custGeom>
              <a:avLst/>
              <a:gdLst/>
              <a:ahLst/>
              <a:cxnLst/>
              <a:rect l="l" t="t" r="r" b="b"/>
              <a:pathLst>
                <a:path w="7106" h="7906" fill="none" extrusionOk="0">
                  <a:moveTo>
                    <a:pt x="7106" y="0"/>
                  </a:moveTo>
                  <a:cubicBezTo>
                    <a:pt x="6739" y="467"/>
                    <a:pt x="1" y="7906"/>
                    <a:pt x="1" y="790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4" name="Google Shape;2914;p35"/>
            <p:cNvSpPr/>
            <p:nvPr/>
          </p:nvSpPr>
          <p:spPr>
            <a:xfrm>
              <a:off x="3508500" y="4787200"/>
              <a:ext cx="277725" cy="253850"/>
            </a:xfrm>
            <a:custGeom>
              <a:avLst/>
              <a:gdLst/>
              <a:ahLst/>
              <a:cxnLst/>
              <a:rect l="l" t="t" r="r" b="b"/>
              <a:pathLst>
                <a:path w="11109" h="10154" extrusionOk="0">
                  <a:moveTo>
                    <a:pt x="101" y="1"/>
                  </a:moveTo>
                  <a:lnTo>
                    <a:pt x="101" y="1"/>
                  </a:lnTo>
                  <a:cubicBezTo>
                    <a:pt x="1" y="2769"/>
                    <a:pt x="2636" y="6539"/>
                    <a:pt x="4638" y="8473"/>
                  </a:cubicBezTo>
                  <a:cubicBezTo>
                    <a:pt x="6036" y="9802"/>
                    <a:pt x="7109" y="10153"/>
                    <a:pt x="8562" y="10153"/>
                  </a:cubicBezTo>
                  <a:cubicBezTo>
                    <a:pt x="9188" y="10153"/>
                    <a:pt x="9885" y="10088"/>
                    <a:pt x="10709" y="10008"/>
                  </a:cubicBezTo>
                  <a:cubicBezTo>
                    <a:pt x="10875" y="7339"/>
                    <a:pt x="11109" y="5771"/>
                    <a:pt x="9041" y="4037"/>
                  </a:cubicBezTo>
                  <a:cubicBezTo>
                    <a:pt x="7006" y="2302"/>
                    <a:pt x="2770" y="334"/>
                    <a:pt x="1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5" name="Google Shape;2915;p35"/>
            <p:cNvSpPr/>
            <p:nvPr/>
          </p:nvSpPr>
          <p:spPr>
            <a:xfrm>
              <a:off x="3562725" y="4842250"/>
              <a:ext cx="196000" cy="178475"/>
            </a:xfrm>
            <a:custGeom>
              <a:avLst/>
              <a:gdLst/>
              <a:ahLst/>
              <a:cxnLst/>
              <a:rect l="l" t="t" r="r" b="b"/>
              <a:pathLst>
                <a:path w="7840" h="7139" fill="none" extrusionOk="0">
                  <a:moveTo>
                    <a:pt x="0" y="0"/>
                  </a:moveTo>
                  <a:cubicBezTo>
                    <a:pt x="434" y="434"/>
                    <a:pt x="7839" y="7139"/>
                    <a:pt x="7839" y="7139"/>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6" name="Google Shape;2916;p35"/>
            <p:cNvSpPr/>
            <p:nvPr/>
          </p:nvSpPr>
          <p:spPr>
            <a:xfrm>
              <a:off x="3480150" y="3518800"/>
              <a:ext cx="331925" cy="316475"/>
            </a:xfrm>
            <a:custGeom>
              <a:avLst/>
              <a:gdLst/>
              <a:ahLst/>
              <a:cxnLst/>
              <a:rect l="l" t="t" r="r" b="b"/>
              <a:pathLst>
                <a:path w="13277" h="12659" extrusionOk="0">
                  <a:moveTo>
                    <a:pt x="6088" y="0"/>
                  </a:moveTo>
                  <a:cubicBezTo>
                    <a:pt x="5661" y="0"/>
                    <a:pt x="5217" y="175"/>
                    <a:pt x="4904" y="467"/>
                  </a:cubicBezTo>
                  <a:cubicBezTo>
                    <a:pt x="4337" y="968"/>
                    <a:pt x="4137" y="1668"/>
                    <a:pt x="4137" y="2369"/>
                  </a:cubicBezTo>
                  <a:cubicBezTo>
                    <a:pt x="4115" y="2805"/>
                    <a:pt x="4193" y="3256"/>
                    <a:pt x="4297" y="3702"/>
                  </a:cubicBezTo>
                  <a:lnTo>
                    <a:pt x="4297" y="3702"/>
                  </a:lnTo>
                  <a:cubicBezTo>
                    <a:pt x="4247" y="3636"/>
                    <a:pt x="4183" y="3580"/>
                    <a:pt x="4104" y="3536"/>
                  </a:cubicBezTo>
                  <a:cubicBezTo>
                    <a:pt x="3770" y="3369"/>
                    <a:pt x="3403" y="3336"/>
                    <a:pt x="3003" y="3336"/>
                  </a:cubicBezTo>
                  <a:cubicBezTo>
                    <a:pt x="2803" y="3336"/>
                    <a:pt x="2594" y="3319"/>
                    <a:pt x="2386" y="3319"/>
                  </a:cubicBezTo>
                  <a:cubicBezTo>
                    <a:pt x="2177" y="3319"/>
                    <a:pt x="1969" y="3336"/>
                    <a:pt x="1769" y="3403"/>
                  </a:cubicBezTo>
                  <a:cubicBezTo>
                    <a:pt x="1335" y="3536"/>
                    <a:pt x="968" y="3836"/>
                    <a:pt x="901" y="4237"/>
                  </a:cubicBezTo>
                  <a:cubicBezTo>
                    <a:pt x="768" y="4737"/>
                    <a:pt x="1102" y="5237"/>
                    <a:pt x="1468" y="5638"/>
                  </a:cubicBezTo>
                  <a:cubicBezTo>
                    <a:pt x="2069" y="6238"/>
                    <a:pt x="2769" y="6672"/>
                    <a:pt x="3570" y="6972"/>
                  </a:cubicBezTo>
                  <a:cubicBezTo>
                    <a:pt x="2569" y="7039"/>
                    <a:pt x="1502" y="7372"/>
                    <a:pt x="835" y="8139"/>
                  </a:cubicBezTo>
                  <a:cubicBezTo>
                    <a:pt x="168" y="8873"/>
                    <a:pt x="1" y="10141"/>
                    <a:pt x="668" y="10875"/>
                  </a:cubicBezTo>
                  <a:cubicBezTo>
                    <a:pt x="1037" y="11264"/>
                    <a:pt x="1557" y="11439"/>
                    <a:pt x="2081" y="11439"/>
                  </a:cubicBezTo>
                  <a:cubicBezTo>
                    <a:pt x="2410" y="11439"/>
                    <a:pt x="2740" y="11370"/>
                    <a:pt x="3036" y="11242"/>
                  </a:cubicBezTo>
                  <a:cubicBezTo>
                    <a:pt x="3723" y="10955"/>
                    <a:pt x="4238" y="10399"/>
                    <a:pt x="4645" y="9804"/>
                  </a:cubicBezTo>
                  <a:lnTo>
                    <a:pt x="4645" y="9804"/>
                  </a:lnTo>
                  <a:cubicBezTo>
                    <a:pt x="4428" y="10216"/>
                    <a:pt x="4364" y="10695"/>
                    <a:pt x="4471" y="11175"/>
                  </a:cubicBezTo>
                  <a:cubicBezTo>
                    <a:pt x="4637" y="11742"/>
                    <a:pt x="5004" y="12242"/>
                    <a:pt x="5538" y="12509"/>
                  </a:cubicBezTo>
                  <a:cubicBezTo>
                    <a:pt x="5771" y="12606"/>
                    <a:pt x="6004" y="12658"/>
                    <a:pt x="6238" y="12658"/>
                  </a:cubicBezTo>
                  <a:cubicBezTo>
                    <a:pt x="6405" y="12658"/>
                    <a:pt x="6572" y="12632"/>
                    <a:pt x="6739" y="12576"/>
                  </a:cubicBezTo>
                  <a:cubicBezTo>
                    <a:pt x="7306" y="12376"/>
                    <a:pt x="7673" y="11675"/>
                    <a:pt x="7673" y="11042"/>
                  </a:cubicBezTo>
                  <a:cubicBezTo>
                    <a:pt x="7740" y="10408"/>
                    <a:pt x="7573" y="9874"/>
                    <a:pt x="7306" y="9307"/>
                  </a:cubicBezTo>
                  <a:lnTo>
                    <a:pt x="7306" y="9307"/>
                  </a:lnTo>
                  <a:cubicBezTo>
                    <a:pt x="8107" y="10041"/>
                    <a:pt x="9107" y="10508"/>
                    <a:pt x="10175" y="10641"/>
                  </a:cubicBezTo>
                  <a:cubicBezTo>
                    <a:pt x="10275" y="10648"/>
                    <a:pt x="10375" y="10652"/>
                    <a:pt x="10474" y="10652"/>
                  </a:cubicBezTo>
                  <a:cubicBezTo>
                    <a:pt x="10873" y="10652"/>
                    <a:pt x="11262" y="10588"/>
                    <a:pt x="11609" y="10374"/>
                  </a:cubicBezTo>
                  <a:cubicBezTo>
                    <a:pt x="12176" y="10007"/>
                    <a:pt x="12443" y="9207"/>
                    <a:pt x="12243" y="8540"/>
                  </a:cubicBezTo>
                  <a:cubicBezTo>
                    <a:pt x="12009" y="7873"/>
                    <a:pt x="11476" y="7339"/>
                    <a:pt x="10842" y="7039"/>
                  </a:cubicBezTo>
                  <a:cubicBezTo>
                    <a:pt x="10241" y="6738"/>
                    <a:pt x="9608" y="6738"/>
                    <a:pt x="8907" y="6738"/>
                  </a:cubicBezTo>
                  <a:cubicBezTo>
                    <a:pt x="9641" y="6738"/>
                    <a:pt x="10442" y="6738"/>
                    <a:pt x="11175" y="6538"/>
                  </a:cubicBezTo>
                  <a:cubicBezTo>
                    <a:pt x="11943" y="6338"/>
                    <a:pt x="12643" y="5871"/>
                    <a:pt x="12977" y="5171"/>
                  </a:cubicBezTo>
                  <a:cubicBezTo>
                    <a:pt x="13277" y="4437"/>
                    <a:pt x="13110" y="3536"/>
                    <a:pt x="12443" y="3136"/>
                  </a:cubicBezTo>
                  <a:cubicBezTo>
                    <a:pt x="12199" y="2978"/>
                    <a:pt x="11929" y="2917"/>
                    <a:pt x="11647" y="2917"/>
                  </a:cubicBezTo>
                  <a:cubicBezTo>
                    <a:pt x="11156" y="2917"/>
                    <a:pt x="10628" y="3100"/>
                    <a:pt x="10141" y="3269"/>
                  </a:cubicBezTo>
                  <a:cubicBezTo>
                    <a:pt x="9174" y="3670"/>
                    <a:pt x="8107" y="4103"/>
                    <a:pt x="7239" y="4604"/>
                  </a:cubicBezTo>
                  <a:cubicBezTo>
                    <a:pt x="7740" y="3603"/>
                    <a:pt x="7840" y="2402"/>
                    <a:pt x="7506" y="1335"/>
                  </a:cubicBezTo>
                  <a:cubicBezTo>
                    <a:pt x="7406" y="868"/>
                    <a:pt x="7173" y="467"/>
                    <a:pt x="6806" y="200"/>
                  </a:cubicBezTo>
                  <a:cubicBezTo>
                    <a:pt x="6593" y="63"/>
                    <a:pt x="6344" y="0"/>
                    <a:pt x="60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7" name="Google Shape;2917;p35"/>
            <p:cNvSpPr/>
            <p:nvPr/>
          </p:nvSpPr>
          <p:spPr>
            <a:xfrm>
              <a:off x="3365900" y="3427325"/>
              <a:ext cx="545425" cy="511425"/>
            </a:xfrm>
            <a:custGeom>
              <a:avLst/>
              <a:gdLst/>
              <a:ahLst/>
              <a:cxnLst/>
              <a:rect l="l" t="t" r="r" b="b"/>
              <a:pathLst>
                <a:path w="21817" h="20457" extrusionOk="0">
                  <a:moveTo>
                    <a:pt x="3821" y="0"/>
                  </a:moveTo>
                  <a:cubicBezTo>
                    <a:pt x="3114" y="0"/>
                    <a:pt x="2811" y="701"/>
                    <a:pt x="3337" y="1858"/>
                  </a:cubicBezTo>
                  <a:cubicBezTo>
                    <a:pt x="4571" y="4560"/>
                    <a:pt x="6472" y="7128"/>
                    <a:pt x="8507" y="9063"/>
                  </a:cubicBezTo>
                  <a:cubicBezTo>
                    <a:pt x="8373" y="9197"/>
                    <a:pt x="8240" y="9297"/>
                    <a:pt x="8173" y="9397"/>
                  </a:cubicBezTo>
                  <a:cubicBezTo>
                    <a:pt x="7027" y="9071"/>
                    <a:pt x="5844" y="8836"/>
                    <a:pt x="4727" y="8836"/>
                  </a:cubicBezTo>
                  <a:cubicBezTo>
                    <a:pt x="3212" y="8836"/>
                    <a:pt x="1819" y="9269"/>
                    <a:pt x="801" y="10498"/>
                  </a:cubicBezTo>
                  <a:cubicBezTo>
                    <a:pt x="1" y="11398"/>
                    <a:pt x="334" y="12666"/>
                    <a:pt x="1635" y="12866"/>
                  </a:cubicBezTo>
                  <a:cubicBezTo>
                    <a:pt x="2303" y="12984"/>
                    <a:pt x="2982" y="13040"/>
                    <a:pt x="3659" y="13040"/>
                  </a:cubicBezTo>
                  <a:cubicBezTo>
                    <a:pt x="5080" y="13040"/>
                    <a:pt x="6496" y="12795"/>
                    <a:pt x="7806" y="12366"/>
                  </a:cubicBezTo>
                  <a:cubicBezTo>
                    <a:pt x="7873" y="12499"/>
                    <a:pt x="7973" y="12566"/>
                    <a:pt x="8073" y="12666"/>
                  </a:cubicBezTo>
                  <a:cubicBezTo>
                    <a:pt x="6906" y="14200"/>
                    <a:pt x="6072" y="16202"/>
                    <a:pt x="6472" y="18870"/>
                  </a:cubicBezTo>
                  <a:cubicBezTo>
                    <a:pt x="6610" y="19814"/>
                    <a:pt x="7034" y="20456"/>
                    <a:pt x="7482" y="20456"/>
                  </a:cubicBezTo>
                  <a:cubicBezTo>
                    <a:pt x="7682" y="20456"/>
                    <a:pt x="7887" y="20327"/>
                    <a:pt x="8073" y="20038"/>
                  </a:cubicBezTo>
                  <a:cubicBezTo>
                    <a:pt x="9307" y="18303"/>
                    <a:pt x="10075" y="15835"/>
                    <a:pt x="10475" y="13233"/>
                  </a:cubicBezTo>
                  <a:cubicBezTo>
                    <a:pt x="10542" y="13233"/>
                    <a:pt x="10675" y="13199"/>
                    <a:pt x="10742" y="13199"/>
                  </a:cubicBezTo>
                  <a:cubicBezTo>
                    <a:pt x="10842" y="13199"/>
                    <a:pt x="10875" y="13166"/>
                    <a:pt x="10975" y="13166"/>
                  </a:cubicBezTo>
                  <a:cubicBezTo>
                    <a:pt x="11843" y="15835"/>
                    <a:pt x="13344" y="18303"/>
                    <a:pt x="15412" y="19904"/>
                  </a:cubicBezTo>
                  <a:cubicBezTo>
                    <a:pt x="15713" y="20133"/>
                    <a:pt x="16013" y="20236"/>
                    <a:pt x="16291" y="20236"/>
                  </a:cubicBezTo>
                  <a:cubicBezTo>
                    <a:pt x="17027" y="20236"/>
                    <a:pt x="17617" y="19511"/>
                    <a:pt x="17713" y="18470"/>
                  </a:cubicBezTo>
                  <a:cubicBezTo>
                    <a:pt x="17980" y="15134"/>
                    <a:pt x="15812" y="13033"/>
                    <a:pt x="13310" y="11565"/>
                  </a:cubicBezTo>
                  <a:cubicBezTo>
                    <a:pt x="13377" y="11498"/>
                    <a:pt x="13410" y="11365"/>
                    <a:pt x="13510" y="11298"/>
                  </a:cubicBezTo>
                  <a:cubicBezTo>
                    <a:pt x="14431" y="11405"/>
                    <a:pt x="15373" y="11464"/>
                    <a:pt x="16315" y="11464"/>
                  </a:cubicBezTo>
                  <a:cubicBezTo>
                    <a:pt x="17728" y="11464"/>
                    <a:pt x="19141" y="11331"/>
                    <a:pt x="20482" y="11031"/>
                  </a:cubicBezTo>
                  <a:cubicBezTo>
                    <a:pt x="21816" y="10831"/>
                    <a:pt x="21816" y="9997"/>
                    <a:pt x="20816" y="9463"/>
                  </a:cubicBezTo>
                  <a:cubicBezTo>
                    <a:pt x="19833" y="8942"/>
                    <a:pt x="18745" y="8738"/>
                    <a:pt x="17629" y="8738"/>
                  </a:cubicBezTo>
                  <a:cubicBezTo>
                    <a:pt x="16319" y="8738"/>
                    <a:pt x="14971" y="9019"/>
                    <a:pt x="13711" y="9397"/>
                  </a:cubicBezTo>
                  <a:cubicBezTo>
                    <a:pt x="13644" y="9230"/>
                    <a:pt x="13544" y="9130"/>
                    <a:pt x="13410" y="8930"/>
                  </a:cubicBezTo>
                  <a:cubicBezTo>
                    <a:pt x="15412" y="7228"/>
                    <a:pt x="17146" y="5027"/>
                    <a:pt x="18147" y="2525"/>
                  </a:cubicBezTo>
                  <a:cubicBezTo>
                    <a:pt x="18636" y="1317"/>
                    <a:pt x="17984" y="456"/>
                    <a:pt x="16939" y="456"/>
                  </a:cubicBezTo>
                  <a:cubicBezTo>
                    <a:pt x="16773" y="456"/>
                    <a:pt x="16596" y="478"/>
                    <a:pt x="16413" y="524"/>
                  </a:cubicBezTo>
                  <a:cubicBezTo>
                    <a:pt x="13144" y="1358"/>
                    <a:pt x="11642" y="4760"/>
                    <a:pt x="10742" y="8096"/>
                  </a:cubicBezTo>
                  <a:cubicBezTo>
                    <a:pt x="10675" y="8096"/>
                    <a:pt x="10542" y="8162"/>
                    <a:pt x="10475" y="8162"/>
                  </a:cubicBezTo>
                  <a:cubicBezTo>
                    <a:pt x="10342" y="8196"/>
                    <a:pt x="10241" y="8196"/>
                    <a:pt x="10141" y="8229"/>
                  </a:cubicBezTo>
                  <a:cubicBezTo>
                    <a:pt x="8974" y="4893"/>
                    <a:pt x="7239" y="1391"/>
                    <a:pt x="4471" y="157"/>
                  </a:cubicBezTo>
                  <a:cubicBezTo>
                    <a:pt x="4230" y="51"/>
                    <a:pt x="4011" y="0"/>
                    <a:pt x="38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8" name="Google Shape;2918;p35"/>
            <p:cNvSpPr/>
            <p:nvPr/>
          </p:nvSpPr>
          <p:spPr>
            <a:xfrm>
              <a:off x="3586075" y="3659350"/>
              <a:ext cx="91750" cy="73275"/>
            </a:xfrm>
            <a:custGeom>
              <a:avLst/>
              <a:gdLst/>
              <a:ahLst/>
              <a:cxnLst/>
              <a:rect l="l" t="t" r="r" b="b"/>
              <a:pathLst>
                <a:path w="3670" h="2931" extrusionOk="0">
                  <a:moveTo>
                    <a:pt x="2209" y="0"/>
                  </a:moveTo>
                  <a:cubicBezTo>
                    <a:pt x="2058" y="0"/>
                    <a:pt x="1898" y="16"/>
                    <a:pt x="1735" y="49"/>
                  </a:cubicBezTo>
                  <a:cubicBezTo>
                    <a:pt x="734" y="249"/>
                    <a:pt x="0" y="1050"/>
                    <a:pt x="33" y="1850"/>
                  </a:cubicBezTo>
                  <a:cubicBezTo>
                    <a:pt x="62" y="2497"/>
                    <a:pt x="659" y="2931"/>
                    <a:pt x="1446" y="2931"/>
                  </a:cubicBezTo>
                  <a:cubicBezTo>
                    <a:pt x="1592" y="2931"/>
                    <a:pt x="1745" y="2916"/>
                    <a:pt x="1901" y="2884"/>
                  </a:cubicBezTo>
                  <a:cubicBezTo>
                    <a:pt x="2902" y="2684"/>
                    <a:pt x="3669" y="1884"/>
                    <a:pt x="3603" y="1083"/>
                  </a:cubicBezTo>
                  <a:cubicBezTo>
                    <a:pt x="3575" y="413"/>
                    <a:pt x="2987" y="0"/>
                    <a:pt x="22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9" name="Google Shape;2919;p35"/>
            <p:cNvSpPr/>
            <p:nvPr/>
          </p:nvSpPr>
          <p:spPr>
            <a:xfrm>
              <a:off x="3952150" y="3200075"/>
              <a:ext cx="302750" cy="348775"/>
            </a:xfrm>
            <a:custGeom>
              <a:avLst/>
              <a:gdLst/>
              <a:ahLst/>
              <a:cxnLst/>
              <a:rect l="l" t="t" r="r" b="b"/>
              <a:pathLst>
                <a:path w="12110" h="13951" extrusionOk="0">
                  <a:moveTo>
                    <a:pt x="7459" y="0"/>
                  </a:moveTo>
                  <a:cubicBezTo>
                    <a:pt x="7318" y="0"/>
                    <a:pt x="7177" y="23"/>
                    <a:pt x="7039" y="74"/>
                  </a:cubicBezTo>
                  <a:cubicBezTo>
                    <a:pt x="6272" y="307"/>
                    <a:pt x="5905" y="1141"/>
                    <a:pt x="5638" y="1908"/>
                  </a:cubicBezTo>
                  <a:cubicBezTo>
                    <a:pt x="5371" y="2842"/>
                    <a:pt x="5038" y="4010"/>
                    <a:pt x="4804" y="4977"/>
                  </a:cubicBezTo>
                  <a:cubicBezTo>
                    <a:pt x="4337" y="3943"/>
                    <a:pt x="3503" y="3109"/>
                    <a:pt x="2469" y="2642"/>
                  </a:cubicBezTo>
                  <a:cubicBezTo>
                    <a:pt x="2183" y="2523"/>
                    <a:pt x="1846" y="2421"/>
                    <a:pt x="1519" y="2421"/>
                  </a:cubicBezTo>
                  <a:cubicBezTo>
                    <a:pt x="1388" y="2421"/>
                    <a:pt x="1259" y="2437"/>
                    <a:pt x="1135" y="2475"/>
                  </a:cubicBezTo>
                  <a:cubicBezTo>
                    <a:pt x="435" y="2675"/>
                    <a:pt x="1" y="3409"/>
                    <a:pt x="68" y="4110"/>
                  </a:cubicBezTo>
                  <a:cubicBezTo>
                    <a:pt x="101" y="4810"/>
                    <a:pt x="468" y="5444"/>
                    <a:pt x="1002" y="5911"/>
                  </a:cubicBezTo>
                  <a:cubicBezTo>
                    <a:pt x="1369" y="6192"/>
                    <a:pt x="1764" y="6444"/>
                    <a:pt x="2159" y="6660"/>
                  </a:cubicBezTo>
                  <a:lnTo>
                    <a:pt x="2159" y="6660"/>
                  </a:lnTo>
                  <a:cubicBezTo>
                    <a:pt x="2099" y="6648"/>
                    <a:pt x="2040" y="6641"/>
                    <a:pt x="1981" y="6641"/>
                  </a:cubicBezTo>
                  <a:cubicBezTo>
                    <a:pt x="1954" y="6641"/>
                    <a:pt x="1928" y="6642"/>
                    <a:pt x="1902" y="6645"/>
                  </a:cubicBezTo>
                  <a:cubicBezTo>
                    <a:pt x="1569" y="6812"/>
                    <a:pt x="1302" y="7112"/>
                    <a:pt x="1068" y="7345"/>
                  </a:cubicBezTo>
                  <a:cubicBezTo>
                    <a:pt x="768" y="7646"/>
                    <a:pt x="468" y="7979"/>
                    <a:pt x="301" y="8346"/>
                  </a:cubicBezTo>
                  <a:cubicBezTo>
                    <a:pt x="201" y="8746"/>
                    <a:pt x="134" y="9180"/>
                    <a:pt x="401" y="9514"/>
                  </a:cubicBezTo>
                  <a:cubicBezTo>
                    <a:pt x="659" y="9886"/>
                    <a:pt x="1139" y="9988"/>
                    <a:pt x="1587" y="9988"/>
                  </a:cubicBezTo>
                  <a:cubicBezTo>
                    <a:pt x="1660" y="9988"/>
                    <a:pt x="1732" y="9985"/>
                    <a:pt x="1802" y="9981"/>
                  </a:cubicBezTo>
                  <a:cubicBezTo>
                    <a:pt x="2636" y="9914"/>
                    <a:pt x="3470" y="9647"/>
                    <a:pt x="4204" y="9247"/>
                  </a:cubicBezTo>
                  <a:lnTo>
                    <a:pt x="4204" y="9247"/>
                  </a:lnTo>
                  <a:cubicBezTo>
                    <a:pt x="3603" y="10014"/>
                    <a:pt x="3203" y="11015"/>
                    <a:pt x="3303" y="12015"/>
                  </a:cubicBezTo>
                  <a:cubicBezTo>
                    <a:pt x="3434" y="12999"/>
                    <a:pt x="4275" y="13951"/>
                    <a:pt x="5254" y="13951"/>
                  </a:cubicBezTo>
                  <a:cubicBezTo>
                    <a:pt x="5271" y="13951"/>
                    <a:pt x="5288" y="13951"/>
                    <a:pt x="5305" y="13950"/>
                  </a:cubicBezTo>
                  <a:cubicBezTo>
                    <a:pt x="6139" y="13950"/>
                    <a:pt x="6872" y="13250"/>
                    <a:pt x="7106" y="12416"/>
                  </a:cubicBezTo>
                  <a:cubicBezTo>
                    <a:pt x="7343" y="11706"/>
                    <a:pt x="7238" y="10891"/>
                    <a:pt x="7026" y="10181"/>
                  </a:cubicBezTo>
                  <a:lnTo>
                    <a:pt x="7026" y="10181"/>
                  </a:lnTo>
                  <a:cubicBezTo>
                    <a:pt x="7200" y="10619"/>
                    <a:pt x="7529" y="11026"/>
                    <a:pt x="7973" y="11248"/>
                  </a:cubicBezTo>
                  <a:cubicBezTo>
                    <a:pt x="8277" y="11373"/>
                    <a:pt x="8590" y="11441"/>
                    <a:pt x="8903" y="11441"/>
                  </a:cubicBezTo>
                  <a:cubicBezTo>
                    <a:pt x="9174" y="11441"/>
                    <a:pt x="9444" y="11390"/>
                    <a:pt x="9708" y="11282"/>
                  </a:cubicBezTo>
                  <a:cubicBezTo>
                    <a:pt x="10075" y="11148"/>
                    <a:pt x="10408" y="10848"/>
                    <a:pt x="10542" y="10481"/>
                  </a:cubicBezTo>
                  <a:cubicBezTo>
                    <a:pt x="10775" y="9847"/>
                    <a:pt x="10442" y="9147"/>
                    <a:pt x="9975" y="8746"/>
                  </a:cubicBezTo>
                  <a:cubicBezTo>
                    <a:pt x="9541" y="8313"/>
                    <a:pt x="9041" y="8113"/>
                    <a:pt x="8407" y="7912"/>
                  </a:cubicBezTo>
                  <a:cubicBezTo>
                    <a:pt x="9441" y="7812"/>
                    <a:pt x="10475" y="7345"/>
                    <a:pt x="11276" y="6612"/>
                  </a:cubicBezTo>
                  <a:cubicBezTo>
                    <a:pt x="11643" y="6278"/>
                    <a:pt x="11943" y="5911"/>
                    <a:pt x="12043" y="5411"/>
                  </a:cubicBezTo>
                  <a:cubicBezTo>
                    <a:pt x="12110" y="4744"/>
                    <a:pt x="11643" y="4010"/>
                    <a:pt x="11042" y="3743"/>
                  </a:cubicBezTo>
                  <a:cubicBezTo>
                    <a:pt x="10760" y="3609"/>
                    <a:pt x="10451" y="3548"/>
                    <a:pt x="10143" y="3548"/>
                  </a:cubicBezTo>
                  <a:cubicBezTo>
                    <a:pt x="9758" y="3548"/>
                    <a:pt x="9374" y="3643"/>
                    <a:pt x="9041" y="3810"/>
                  </a:cubicBezTo>
                  <a:cubicBezTo>
                    <a:pt x="8618" y="3988"/>
                    <a:pt x="8284" y="4270"/>
                    <a:pt x="7979" y="4597"/>
                  </a:cubicBezTo>
                  <a:lnTo>
                    <a:pt x="7979" y="4597"/>
                  </a:lnTo>
                  <a:cubicBezTo>
                    <a:pt x="8322" y="4179"/>
                    <a:pt x="8639" y="3736"/>
                    <a:pt x="8874" y="3242"/>
                  </a:cubicBezTo>
                  <a:cubicBezTo>
                    <a:pt x="9141" y="2542"/>
                    <a:pt x="9274" y="1708"/>
                    <a:pt x="8941" y="974"/>
                  </a:cubicBezTo>
                  <a:cubicBezTo>
                    <a:pt x="8670" y="432"/>
                    <a:pt x="8069" y="0"/>
                    <a:pt x="74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0" name="Google Shape;2920;p35"/>
            <p:cNvSpPr/>
            <p:nvPr/>
          </p:nvSpPr>
          <p:spPr>
            <a:xfrm>
              <a:off x="3769525" y="3087425"/>
              <a:ext cx="617975" cy="523525"/>
            </a:xfrm>
            <a:custGeom>
              <a:avLst/>
              <a:gdLst/>
              <a:ahLst/>
              <a:cxnLst/>
              <a:rect l="l" t="t" r="r" b="b"/>
              <a:pathLst>
                <a:path w="24719" h="20941" extrusionOk="0">
                  <a:moveTo>
                    <a:pt x="10525" y="1"/>
                  </a:moveTo>
                  <a:cubicBezTo>
                    <a:pt x="10024" y="1"/>
                    <a:pt x="9532" y="344"/>
                    <a:pt x="9207" y="977"/>
                  </a:cubicBezTo>
                  <a:cubicBezTo>
                    <a:pt x="7706" y="4046"/>
                    <a:pt x="9341" y="7415"/>
                    <a:pt x="11275" y="10217"/>
                  </a:cubicBezTo>
                  <a:cubicBezTo>
                    <a:pt x="11242" y="10284"/>
                    <a:pt x="11209" y="10384"/>
                    <a:pt x="11109" y="10450"/>
                  </a:cubicBezTo>
                  <a:cubicBezTo>
                    <a:pt x="11075" y="10550"/>
                    <a:pt x="11042" y="10651"/>
                    <a:pt x="10942" y="10751"/>
                  </a:cubicBezTo>
                  <a:cubicBezTo>
                    <a:pt x="8770" y="9908"/>
                    <a:pt x="6362" y="9184"/>
                    <a:pt x="4179" y="9184"/>
                  </a:cubicBezTo>
                  <a:cubicBezTo>
                    <a:pt x="3076" y="9184"/>
                    <a:pt x="2031" y="9369"/>
                    <a:pt x="1101" y="9817"/>
                  </a:cubicBezTo>
                  <a:cubicBezTo>
                    <a:pt x="1" y="10384"/>
                    <a:pt x="167" y="11384"/>
                    <a:pt x="1702" y="11785"/>
                  </a:cubicBezTo>
                  <a:cubicBezTo>
                    <a:pt x="3835" y="12380"/>
                    <a:pt x="6115" y="12643"/>
                    <a:pt x="8309" y="12643"/>
                  </a:cubicBezTo>
                  <a:cubicBezTo>
                    <a:pt x="9067" y="12643"/>
                    <a:pt x="9814" y="12612"/>
                    <a:pt x="10542" y="12552"/>
                  </a:cubicBezTo>
                  <a:cubicBezTo>
                    <a:pt x="10542" y="12719"/>
                    <a:pt x="10542" y="12885"/>
                    <a:pt x="10575" y="13052"/>
                  </a:cubicBezTo>
                  <a:cubicBezTo>
                    <a:pt x="8207" y="14587"/>
                    <a:pt x="6172" y="16621"/>
                    <a:pt x="6605" y="19390"/>
                  </a:cubicBezTo>
                  <a:cubicBezTo>
                    <a:pt x="6761" y="20191"/>
                    <a:pt x="7302" y="20695"/>
                    <a:pt x="7962" y="20695"/>
                  </a:cubicBezTo>
                  <a:cubicBezTo>
                    <a:pt x="8292" y="20695"/>
                    <a:pt x="8651" y="20569"/>
                    <a:pt x="9007" y="20291"/>
                  </a:cubicBezTo>
                  <a:cubicBezTo>
                    <a:pt x="10608" y="18923"/>
                    <a:pt x="11842" y="17155"/>
                    <a:pt x="12610" y="15254"/>
                  </a:cubicBezTo>
                  <a:cubicBezTo>
                    <a:pt x="12743" y="15254"/>
                    <a:pt x="12877" y="15254"/>
                    <a:pt x="13043" y="15187"/>
                  </a:cubicBezTo>
                  <a:cubicBezTo>
                    <a:pt x="13444" y="17088"/>
                    <a:pt x="14444" y="19023"/>
                    <a:pt x="16713" y="20458"/>
                  </a:cubicBezTo>
                  <a:cubicBezTo>
                    <a:pt x="17199" y="20777"/>
                    <a:pt x="17662" y="20940"/>
                    <a:pt x="18015" y="20940"/>
                  </a:cubicBezTo>
                  <a:cubicBezTo>
                    <a:pt x="18510" y="20940"/>
                    <a:pt x="18789" y="20619"/>
                    <a:pt x="18614" y="19957"/>
                  </a:cubicBezTo>
                  <a:cubicBezTo>
                    <a:pt x="18080" y="17922"/>
                    <a:pt x="16746" y="15721"/>
                    <a:pt x="15011" y="13753"/>
                  </a:cubicBezTo>
                  <a:cubicBezTo>
                    <a:pt x="15045" y="13653"/>
                    <a:pt x="15111" y="13586"/>
                    <a:pt x="15178" y="13486"/>
                  </a:cubicBezTo>
                  <a:cubicBezTo>
                    <a:pt x="15212" y="13453"/>
                    <a:pt x="15212" y="13352"/>
                    <a:pt x="15245" y="13319"/>
                  </a:cubicBezTo>
                  <a:cubicBezTo>
                    <a:pt x="17100" y="14104"/>
                    <a:pt x="19091" y="14533"/>
                    <a:pt x="21012" y="14533"/>
                  </a:cubicBezTo>
                  <a:cubicBezTo>
                    <a:pt x="21785" y="14533"/>
                    <a:pt x="22547" y="14463"/>
                    <a:pt x="23284" y="14320"/>
                  </a:cubicBezTo>
                  <a:cubicBezTo>
                    <a:pt x="24618" y="14053"/>
                    <a:pt x="24718" y="12652"/>
                    <a:pt x="23684" y="11618"/>
                  </a:cubicBezTo>
                  <a:cubicBezTo>
                    <a:pt x="22330" y="10282"/>
                    <a:pt x="20785" y="9806"/>
                    <a:pt x="19210" y="9806"/>
                  </a:cubicBezTo>
                  <a:cubicBezTo>
                    <a:pt x="17992" y="9806"/>
                    <a:pt x="16757" y="10091"/>
                    <a:pt x="15578" y="10484"/>
                  </a:cubicBezTo>
                  <a:cubicBezTo>
                    <a:pt x="15545" y="10384"/>
                    <a:pt x="15512" y="10250"/>
                    <a:pt x="15445" y="10150"/>
                  </a:cubicBezTo>
                  <a:cubicBezTo>
                    <a:pt x="17213" y="8616"/>
                    <a:pt x="18747" y="6681"/>
                    <a:pt x="19781" y="4646"/>
                  </a:cubicBezTo>
                  <a:cubicBezTo>
                    <a:pt x="20298" y="3819"/>
                    <a:pt x="20054" y="3312"/>
                    <a:pt x="19422" y="3312"/>
                  </a:cubicBezTo>
                  <a:cubicBezTo>
                    <a:pt x="19238" y="3312"/>
                    <a:pt x="19021" y="3355"/>
                    <a:pt x="18781" y="3445"/>
                  </a:cubicBezTo>
                  <a:cubicBezTo>
                    <a:pt x="16546" y="4379"/>
                    <a:pt x="15111" y="6581"/>
                    <a:pt x="14144" y="8816"/>
                  </a:cubicBezTo>
                  <a:cubicBezTo>
                    <a:pt x="14011" y="8783"/>
                    <a:pt x="13811" y="8749"/>
                    <a:pt x="13677" y="8749"/>
                  </a:cubicBezTo>
                  <a:cubicBezTo>
                    <a:pt x="13677" y="6114"/>
                    <a:pt x="13077" y="3379"/>
                    <a:pt x="11842" y="977"/>
                  </a:cubicBezTo>
                  <a:cubicBezTo>
                    <a:pt x="11485" y="311"/>
                    <a:pt x="11001" y="1"/>
                    <a:pt x="10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1" name="Google Shape;2921;p35"/>
            <p:cNvSpPr/>
            <p:nvPr/>
          </p:nvSpPr>
          <p:spPr>
            <a:xfrm>
              <a:off x="4058900" y="3342550"/>
              <a:ext cx="81750" cy="90650"/>
            </a:xfrm>
            <a:custGeom>
              <a:avLst/>
              <a:gdLst/>
              <a:ahLst/>
              <a:cxnLst/>
              <a:rect l="l" t="t" r="r" b="b"/>
              <a:pathLst>
                <a:path w="3270" h="3626" extrusionOk="0">
                  <a:moveTo>
                    <a:pt x="1863" y="1"/>
                  </a:moveTo>
                  <a:cubicBezTo>
                    <a:pt x="1356" y="1"/>
                    <a:pt x="824" y="345"/>
                    <a:pt x="501" y="946"/>
                  </a:cubicBezTo>
                  <a:cubicBezTo>
                    <a:pt x="1" y="1847"/>
                    <a:pt x="134" y="2947"/>
                    <a:pt x="768" y="3414"/>
                  </a:cubicBezTo>
                  <a:cubicBezTo>
                    <a:pt x="952" y="3558"/>
                    <a:pt x="1165" y="3626"/>
                    <a:pt x="1386" y="3626"/>
                  </a:cubicBezTo>
                  <a:cubicBezTo>
                    <a:pt x="1884" y="3626"/>
                    <a:pt x="2423" y="3281"/>
                    <a:pt x="2769" y="2680"/>
                  </a:cubicBezTo>
                  <a:cubicBezTo>
                    <a:pt x="3270" y="1780"/>
                    <a:pt x="3136" y="679"/>
                    <a:pt x="2502" y="212"/>
                  </a:cubicBezTo>
                  <a:cubicBezTo>
                    <a:pt x="2308" y="68"/>
                    <a:pt x="2088" y="1"/>
                    <a:pt x="18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2" name="Google Shape;2922;p35"/>
            <p:cNvSpPr/>
            <p:nvPr/>
          </p:nvSpPr>
          <p:spPr>
            <a:xfrm>
              <a:off x="3316700" y="3983950"/>
              <a:ext cx="207675" cy="209300"/>
            </a:xfrm>
            <a:custGeom>
              <a:avLst/>
              <a:gdLst/>
              <a:ahLst/>
              <a:cxnLst/>
              <a:rect l="l" t="t" r="r" b="b"/>
              <a:pathLst>
                <a:path w="8307" h="8372" extrusionOk="0">
                  <a:moveTo>
                    <a:pt x="3032" y="1"/>
                  </a:moveTo>
                  <a:cubicBezTo>
                    <a:pt x="2696" y="1"/>
                    <a:pt x="2360" y="200"/>
                    <a:pt x="2136" y="475"/>
                  </a:cubicBezTo>
                  <a:cubicBezTo>
                    <a:pt x="1835" y="875"/>
                    <a:pt x="1802" y="1409"/>
                    <a:pt x="1869" y="1876"/>
                  </a:cubicBezTo>
                  <a:cubicBezTo>
                    <a:pt x="1938" y="2176"/>
                    <a:pt x="2056" y="2493"/>
                    <a:pt x="2188" y="2804"/>
                  </a:cubicBezTo>
                  <a:lnTo>
                    <a:pt x="2188" y="2804"/>
                  </a:lnTo>
                  <a:cubicBezTo>
                    <a:pt x="2138" y="2736"/>
                    <a:pt x="2077" y="2680"/>
                    <a:pt x="2002" y="2643"/>
                  </a:cubicBezTo>
                  <a:cubicBezTo>
                    <a:pt x="1889" y="2615"/>
                    <a:pt x="1783" y="2604"/>
                    <a:pt x="1677" y="2604"/>
                  </a:cubicBezTo>
                  <a:cubicBezTo>
                    <a:pt x="1532" y="2604"/>
                    <a:pt x="1389" y="2624"/>
                    <a:pt x="1235" y="2643"/>
                  </a:cubicBezTo>
                  <a:cubicBezTo>
                    <a:pt x="1001" y="2710"/>
                    <a:pt x="701" y="2743"/>
                    <a:pt x="468" y="2876"/>
                  </a:cubicBezTo>
                  <a:cubicBezTo>
                    <a:pt x="201" y="2976"/>
                    <a:pt x="1" y="3243"/>
                    <a:pt x="1" y="3543"/>
                  </a:cubicBezTo>
                  <a:cubicBezTo>
                    <a:pt x="1" y="3877"/>
                    <a:pt x="301" y="4144"/>
                    <a:pt x="568" y="4377"/>
                  </a:cubicBezTo>
                  <a:cubicBezTo>
                    <a:pt x="1035" y="4644"/>
                    <a:pt x="1635" y="4878"/>
                    <a:pt x="2169" y="4944"/>
                  </a:cubicBezTo>
                  <a:cubicBezTo>
                    <a:pt x="1502" y="5111"/>
                    <a:pt x="835" y="5478"/>
                    <a:pt x="501" y="6079"/>
                  </a:cubicBezTo>
                  <a:cubicBezTo>
                    <a:pt x="134" y="6646"/>
                    <a:pt x="201" y="7480"/>
                    <a:pt x="735" y="7913"/>
                  </a:cubicBezTo>
                  <a:cubicBezTo>
                    <a:pt x="934" y="8056"/>
                    <a:pt x="1176" y="8119"/>
                    <a:pt x="1424" y="8119"/>
                  </a:cubicBezTo>
                  <a:cubicBezTo>
                    <a:pt x="1757" y="8119"/>
                    <a:pt x="2101" y="8004"/>
                    <a:pt x="2369" y="7813"/>
                  </a:cubicBezTo>
                  <a:cubicBezTo>
                    <a:pt x="2796" y="7508"/>
                    <a:pt x="3084" y="7035"/>
                    <a:pt x="3283" y="6548"/>
                  </a:cubicBezTo>
                  <a:lnTo>
                    <a:pt x="3283" y="6548"/>
                  </a:lnTo>
                  <a:cubicBezTo>
                    <a:pt x="3172" y="6883"/>
                    <a:pt x="3190" y="7257"/>
                    <a:pt x="3336" y="7580"/>
                  </a:cubicBezTo>
                  <a:cubicBezTo>
                    <a:pt x="3503" y="7947"/>
                    <a:pt x="3837" y="8247"/>
                    <a:pt x="4204" y="8314"/>
                  </a:cubicBezTo>
                  <a:cubicBezTo>
                    <a:pt x="4322" y="8353"/>
                    <a:pt x="4430" y="8372"/>
                    <a:pt x="4534" y="8372"/>
                  </a:cubicBezTo>
                  <a:cubicBezTo>
                    <a:pt x="4693" y="8372"/>
                    <a:pt x="4843" y="8328"/>
                    <a:pt x="5004" y="8247"/>
                  </a:cubicBezTo>
                  <a:cubicBezTo>
                    <a:pt x="5371" y="7980"/>
                    <a:pt x="5505" y="7480"/>
                    <a:pt x="5405" y="7079"/>
                  </a:cubicBezTo>
                  <a:cubicBezTo>
                    <a:pt x="5338" y="6646"/>
                    <a:pt x="5171" y="6312"/>
                    <a:pt x="4904" y="5945"/>
                  </a:cubicBezTo>
                  <a:lnTo>
                    <a:pt x="4904" y="5945"/>
                  </a:lnTo>
                  <a:cubicBezTo>
                    <a:pt x="5438" y="6254"/>
                    <a:pt x="6067" y="6469"/>
                    <a:pt x="6671" y="6469"/>
                  </a:cubicBezTo>
                  <a:cubicBezTo>
                    <a:pt x="6784" y="6469"/>
                    <a:pt x="6895" y="6461"/>
                    <a:pt x="7006" y="6446"/>
                  </a:cubicBezTo>
                  <a:cubicBezTo>
                    <a:pt x="7339" y="6446"/>
                    <a:pt x="7673" y="6312"/>
                    <a:pt x="7906" y="6112"/>
                  </a:cubicBezTo>
                  <a:cubicBezTo>
                    <a:pt x="8240" y="5812"/>
                    <a:pt x="8307" y="5245"/>
                    <a:pt x="8073" y="4811"/>
                  </a:cubicBezTo>
                  <a:cubicBezTo>
                    <a:pt x="7840" y="4411"/>
                    <a:pt x="7406" y="4144"/>
                    <a:pt x="6972" y="4044"/>
                  </a:cubicBezTo>
                  <a:cubicBezTo>
                    <a:pt x="6830" y="4013"/>
                    <a:pt x="6692" y="4001"/>
                    <a:pt x="6555" y="4001"/>
                  </a:cubicBezTo>
                  <a:cubicBezTo>
                    <a:pt x="6242" y="4001"/>
                    <a:pt x="5940" y="4064"/>
                    <a:pt x="5638" y="4111"/>
                  </a:cubicBezTo>
                  <a:cubicBezTo>
                    <a:pt x="6138" y="3977"/>
                    <a:pt x="6672" y="3910"/>
                    <a:pt x="7139" y="3644"/>
                  </a:cubicBezTo>
                  <a:cubicBezTo>
                    <a:pt x="7573" y="3410"/>
                    <a:pt x="8006" y="2976"/>
                    <a:pt x="8140" y="2476"/>
                  </a:cubicBezTo>
                  <a:cubicBezTo>
                    <a:pt x="8273" y="1976"/>
                    <a:pt x="8006" y="1375"/>
                    <a:pt x="7506" y="1208"/>
                  </a:cubicBezTo>
                  <a:cubicBezTo>
                    <a:pt x="7399" y="1173"/>
                    <a:pt x="7291" y="1157"/>
                    <a:pt x="7182" y="1157"/>
                  </a:cubicBezTo>
                  <a:cubicBezTo>
                    <a:pt x="6781" y="1157"/>
                    <a:pt x="6372" y="1373"/>
                    <a:pt x="6005" y="1609"/>
                  </a:cubicBezTo>
                  <a:cubicBezTo>
                    <a:pt x="5438" y="1976"/>
                    <a:pt x="4737" y="2443"/>
                    <a:pt x="4270" y="2910"/>
                  </a:cubicBezTo>
                  <a:cubicBezTo>
                    <a:pt x="4471" y="2209"/>
                    <a:pt x="4371" y="1375"/>
                    <a:pt x="4004" y="708"/>
                  </a:cubicBezTo>
                  <a:cubicBezTo>
                    <a:pt x="3870" y="441"/>
                    <a:pt x="3670" y="208"/>
                    <a:pt x="3370" y="74"/>
                  </a:cubicBezTo>
                  <a:cubicBezTo>
                    <a:pt x="3260" y="24"/>
                    <a:pt x="3146" y="1"/>
                    <a:pt x="303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3" name="Google Shape;2923;p35"/>
            <p:cNvSpPr/>
            <p:nvPr/>
          </p:nvSpPr>
          <p:spPr>
            <a:xfrm>
              <a:off x="3238525" y="3909675"/>
              <a:ext cx="358400" cy="366375"/>
            </a:xfrm>
            <a:custGeom>
              <a:avLst/>
              <a:gdLst/>
              <a:ahLst/>
              <a:cxnLst/>
              <a:rect l="l" t="t" r="r" b="b"/>
              <a:pathLst>
                <a:path w="14336" h="14655" extrusionOk="0">
                  <a:moveTo>
                    <a:pt x="10029" y="1"/>
                  </a:moveTo>
                  <a:cubicBezTo>
                    <a:pt x="9844" y="1"/>
                    <a:pt x="9641" y="47"/>
                    <a:pt x="9432" y="143"/>
                  </a:cubicBezTo>
                  <a:cubicBezTo>
                    <a:pt x="7331" y="1144"/>
                    <a:pt x="6797" y="3612"/>
                    <a:pt x="6664" y="5947"/>
                  </a:cubicBezTo>
                  <a:cubicBezTo>
                    <a:pt x="6630" y="5981"/>
                    <a:pt x="6564" y="5981"/>
                    <a:pt x="6497" y="6047"/>
                  </a:cubicBezTo>
                  <a:cubicBezTo>
                    <a:pt x="6430" y="6081"/>
                    <a:pt x="6397" y="6081"/>
                    <a:pt x="6297" y="6114"/>
                  </a:cubicBezTo>
                  <a:cubicBezTo>
                    <a:pt x="5062" y="4079"/>
                    <a:pt x="3461" y="1945"/>
                    <a:pt x="1427" y="1544"/>
                  </a:cubicBezTo>
                  <a:cubicBezTo>
                    <a:pt x="1328" y="1525"/>
                    <a:pt x="1237" y="1515"/>
                    <a:pt x="1154" y="1515"/>
                  </a:cubicBezTo>
                  <a:cubicBezTo>
                    <a:pt x="528" y="1515"/>
                    <a:pt x="338" y="2047"/>
                    <a:pt x="926" y="2812"/>
                  </a:cubicBezTo>
                  <a:cubicBezTo>
                    <a:pt x="2127" y="4446"/>
                    <a:pt x="3728" y="5881"/>
                    <a:pt x="5329" y="6948"/>
                  </a:cubicBezTo>
                  <a:cubicBezTo>
                    <a:pt x="5263" y="7048"/>
                    <a:pt x="5229" y="7115"/>
                    <a:pt x="5163" y="7248"/>
                  </a:cubicBezTo>
                  <a:cubicBezTo>
                    <a:pt x="4836" y="7220"/>
                    <a:pt x="4508" y="7203"/>
                    <a:pt x="4184" y="7203"/>
                  </a:cubicBezTo>
                  <a:cubicBezTo>
                    <a:pt x="2618" y="7203"/>
                    <a:pt x="1144" y="7595"/>
                    <a:pt x="426" y="8950"/>
                  </a:cubicBezTo>
                  <a:cubicBezTo>
                    <a:pt x="1" y="9636"/>
                    <a:pt x="377" y="10418"/>
                    <a:pt x="1239" y="10418"/>
                  </a:cubicBezTo>
                  <a:cubicBezTo>
                    <a:pt x="1257" y="10418"/>
                    <a:pt x="1275" y="10418"/>
                    <a:pt x="1293" y="10417"/>
                  </a:cubicBezTo>
                  <a:cubicBezTo>
                    <a:pt x="2761" y="10384"/>
                    <a:pt x="4128" y="9950"/>
                    <a:pt x="5329" y="9250"/>
                  </a:cubicBezTo>
                  <a:cubicBezTo>
                    <a:pt x="5429" y="9283"/>
                    <a:pt x="5496" y="9383"/>
                    <a:pt x="5563" y="9417"/>
                  </a:cubicBezTo>
                  <a:cubicBezTo>
                    <a:pt x="4996" y="10617"/>
                    <a:pt x="4729" y="12052"/>
                    <a:pt x="5296" y="13753"/>
                  </a:cubicBezTo>
                  <a:cubicBezTo>
                    <a:pt x="5508" y="14305"/>
                    <a:pt x="5816" y="14655"/>
                    <a:pt x="6105" y="14655"/>
                  </a:cubicBezTo>
                  <a:cubicBezTo>
                    <a:pt x="6271" y="14655"/>
                    <a:pt x="6430" y="14541"/>
                    <a:pt x="6564" y="14287"/>
                  </a:cubicBezTo>
                  <a:cubicBezTo>
                    <a:pt x="7131" y="12952"/>
                    <a:pt x="7297" y="11251"/>
                    <a:pt x="7231" y="9450"/>
                  </a:cubicBezTo>
                  <a:cubicBezTo>
                    <a:pt x="7297" y="9417"/>
                    <a:pt x="7331" y="9417"/>
                    <a:pt x="7431" y="9383"/>
                  </a:cubicBezTo>
                  <a:cubicBezTo>
                    <a:pt x="7464" y="9383"/>
                    <a:pt x="7498" y="9316"/>
                    <a:pt x="7564" y="9316"/>
                  </a:cubicBezTo>
                  <a:cubicBezTo>
                    <a:pt x="8498" y="10984"/>
                    <a:pt x="9833" y="12419"/>
                    <a:pt x="11434" y="13219"/>
                  </a:cubicBezTo>
                  <a:cubicBezTo>
                    <a:pt x="11597" y="13298"/>
                    <a:pt x="11753" y="13334"/>
                    <a:pt x="11896" y="13334"/>
                  </a:cubicBezTo>
                  <a:cubicBezTo>
                    <a:pt x="12486" y="13334"/>
                    <a:pt x="12875" y="12723"/>
                    <a:pt x="12768" y="11918"/>
                  </a:cubicBezTo>
                  <a:cubicBezTo>
                    <a:pt x="12468" y="9650"/>
                    <a:pt x="10733" y="8583"/>
                    <a:pt x="8899" y="7949"/>
                  </a:cubicBezTo>
                  <a:cubicBezTo>
                    <a:pt x="8932" y="7882"/>
                    <a:pt x="8932" y="7782"/>
                    <a:pt x="8965" y="7749"/>
                  </a:cubicBezTo>
                  <a:cubicBezTo>
                    <a:pt x="10566" y="7615"/>
                    <a:pt x="12168" y="7282"/>
                    <a:pt x="13602" y="6615"/>
                  </a:cubicBezTo>
                  <a:cubicBezTo>
                    <a:pt x="14336" y="6281"/>
                    <a:pt x="14236" y="5714"/>
                    <a:pt x="13502" y="5514"/>
                  </a:cubicBezTo>
                  <a:cubicBezTo>
                    <a:pt x="13110" y="5397"/>
                    <a:pt x="12712" y="5345"/>
                    <a:pt x="12312" y="5345"/>
                  </a:cubicBezTo>
                  <a:cubicBezTo>
                    <a:pt x="11113" y="5345"/>
                    <a:pt x="9899" y="5814"/>
                    <a:pt x="8798" y="6414"/>
                  </a:cubicBezTo>
                  <a:lnTo>
                    <a:pt x="8565" y="6148"/>
                  </a:lnTo>
                  <a:cubicBezTo>
                    <a:pt x="9632" y="4747"/>
                    <a:pt x="10466" y="3045"/>
                    <a:pt x="10833" y="1244"/>
                  </a:cubicBezTo>
                  <a:cubicBezTo>
                    <a:pt x="11011" y="459"/>
                    <a:pt x="10611" y="1"/>
                    <a:pt x="10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4" name="Google Shape;2924;p35"/>
            <p:cNvSpPr/>
            <p:nvPr/>
          </p:nvSpPr>
          <p:spPr>
            <a:xfrm>
              <a:off x="3380075" y="4076775"/>
              <a:ext cx="62575" cy="52550"/>
            </a:xfrm>
            <a:custGeom>
              <a:avLst/>
              <a:gdLst/>
              <a:ahLst/>
              <a:cxnLst/>
              <a:rect l="l" t="t" r="r" b="b"/>
              <a:pathLst>
                <a:path w="2503" h="2102" extrusionOk="0">
                  <a:moveTo>
                    <a:pt x="1526" y="0"/>
                  </a:moveTo>
                  <a:cubicBezTo>
                    <a:pt x="1358" y="0"/>
                    <a:pt x="1180" y="32"/>
                    <a:pt x="1002" y="97"/>
                  </a:cubicBezTo>
                  <a:cubicBezTo>
                    <a:pt x="401" y="364"/>
                    <a:pt x="1" y="1031"/>
                    <a:pt x="134" y="1532"/>
                  </a:cubicBezTo>
                  <a:cubicBezTo>
                    <a:pt x="228" y="1908"/>
                    <a:pt x="571" y="2102"/>
                    <a:pt x="975" y="2102"/>
                  </a:cubicBezTo>
                  <a:cubicBezTo>
                    <a:pt x="1144" y="2102"/>
                    <a:pt x="1325" y="2068"/>
                    <a:pt x="1502" y="1999"/>
                  </a:cubicBezTo>
                  <a:cubicBezTo>
                    <a:pt x="2136" y="1732"/>
                    <a:pt x="2503" y="1065"/>
                    <a:pt x="2403" y="564"/>
                  </a:cubicBezTo>
                  <a:cubicBezTo>
                    <a:pt x="2307" y="205"/>
                    <a:pt x="1952" y="0"/>
                    <a:pt x="15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5" name="Google Shape;2925;p35"/>
            <p:cNvSpPr/>
            <p:nvPr/>
          </p:nvSpPr>
          <p:spPr>
            <a:xfrm>
              <a:off x="3965500" y="3922550"/>
              <a:ext cx="227700" cy="211525"/>
            </a:xfrm>
            <a:custGeom>
              <a:avLst/>
              <a:gdLst/>
              <a:ahLst/>
              <a:cxnLst/>
              <a:rect l="l" t="t" r="r" b="b"/>
              <a:pathLst>
                <a:path w="9108" h="8461" extrusionOk="0">
                  <a:moveTo>
                    <a:pt x="5065" y="0"/>
                  </a:moveTo>
                  <a:cubicBezTo>
                    <a:pt x="4869" y="0"/>
                    <a:pt x="4673" y="82"/>
                    <a:pt x="4537" y="195"/>
                  </a:cubicBezTo>
                  <a:cubicBezTo>
                    <a:pt x="4337" y="362"/>
                    <a:pt x="4170" y="596"/>
                    <a:pt x="4003" y="796"/>
                  </a:cubicBezTo>
                  <a:cubicBezTo>
                    <a:pt x="3870" y="1029"/>
                    <a:pt x="3703" y="1229"/>
                    <a:pt x="3670" y="1463"/>
                  </a:cubicBezTo>
                  <a:cubicBezTo>
                    <a:pt x="3647" y="1554"/>
                    <a:pt x="3648" y="1638"/>
                    <a:pt x="3666" y="1714"/>
                  </a:cubicBezTo>
                  <a:lnTo>
                    <a:pt x="3666" y="1714"/>
                  </a:lnTo>
                  <a:cubicBezTo>
                    <a:pt x="3464" y="1471"/>
                    <a:pt x="3231" y="1244"/>
                    <a:pt x="2936" y="1063"/>
                  </a:cubicBezTo>
                  <a:cubicBezTo>
                    <a:pt x="2641" y="822"/>
                    <a:pt x="2261" y="667"/>
                    <a:pt x="1881" y="667"/>
                  </a:cubicBezTo>
                  <a:cubicBezTo>
                    <a:pt x="1787" y="667"/>
                    <a:pt x="1694" y="676"/>
                    <a:pt x="1602" y="696"/>
                  </a:cubicBezTo>
                  <a:cubicBezTo>
                    <a:pt x="1168" y="762"/>
                    <a:pt x="734" y="1196"/>
                    <a:pt x="701" y="1663"/>
                  </a:cubicBezTo>
                  <a:cubicBezTo>
                    <a:pt x="701" y="1930"/>
                    <a:pt x="835" y="2230"/>
                    <a:pt x="1035" y="2497"/>
                  </a:cubicBezTo>
                  <a:cubicBezTo>
                    <a:pt x="1502" y="3097"/>
                    <a:pt x="2202" y="3531"/>
                    <a:pt x="2936" y="3664"/>
                  </a:cubicBezTo>
                  <a:cubicBezTo>
                    <a:pt x="2336" y="3931"/>
                    <a:pt x="1602" y="4365"/>
                    <a:pt x="1035" y="4699"/>
                  </a:cubicBezTo>
                  <a:cubicBezTo>
                    <a:pt x="568" y="4999"/>
                    <a:pt x="67" y="5366"/>
                    <a:pt x="34" y="5899"/>
                  </a:cubicBezTo>
                  <a:cubicBezTo>
                    <a:pt x="1" y="6433"/>
                    <a:pt x="434" y="6900"/>
                    <a:pt x="935" y="7034"/>
                  </a:cubicBezTo>
                  <a:cubicBezTo>
                    <a:pt x="1033" y="7060"/>
                    <a:pt x="1133" y="7072"/>
                    <a:pt x="1234" y="7072"/>
                  </a:cubicBezTo>
                  <a:cubicBezTo>
                    <a:pt x="1651" y="7072"/>
                    <a:pt x="2080" y="6868"/>
                    <a:pt x="2402" y="6600"/>
                  </a:cubicBezTo>
                  <a:cubicBezTo>
                    <a:pt x="2836" y="6266"/>
                    <a:pt x="3103" y="5866"/>
                    <a:pt x="3436" y="5432"/>
                  </a:cubicBezTo>
                  <a:lnTo>
                    <a:pt x="3436" y="5432"/>
                  </a:lnTo>
                  <a:cubicBezTo>
                    <a:pt x="3170" y="5833"/>
                    <a:pt x="2903" y="6166"/>
                    <a:pt x="2836" y="6667"/>
                  </a:cubicBezTo>
                  <a:cubicBezTo>
                    <a:pt x="2736" y="7100"/>
                    <a:pt x="2836" y="7601"/>
                    <a:pt x="3069" y="8001"/>
                  </a:cubicBezTo>
                  <a:cubicBezTo>
                    <a:pt x="3297" y="8279"/>
                    <a:pt x="3657" y="8461"/>
                    <a:pt x="4007" y="8461"/>
                  </a:cubicBezTo>
                  <a:cubicBezTo>
                    <a:pt x="4120" y="8461"/>
                    <a:pt x="4231" y="8442"/>
                    <a:pt x="4337" y="8401"/>
                  </a:cubicBezTo>
                  <a:cubicBezTo>
                    <a:pt x="4604" y="8268"/>
                    <a:pt x="4871" y="8034"/>
                    <a:pt x="5038" y="7734"/>
                  </a:cubicBezTo>
                  <a:cubicBezTo>
                    <a:pt x="5404" y="7100"/>
                    <a:pt x="5538" y="6366"/>
                    <a:pt x="5438" y="5599"/>
                  </a:cubicBezTo>
                  <a:lnTo>
                    <a:pt x="5438" y="5599"/>
                  </a:lnTo>
                  <a:cubicBezTo>
                    <a:pt x="5705" y="5966"/>
                    <a:pt x="5905" y="6266"/>
                    <a:pt x="6238" y="6533"/>
                  </a:cubicBezTo>
                  <a:cubicBezTo>
                    <a:pt x="6451" y="6669"/>
                    <a:pt x="6709" y="6759"/>
                    <a:pt x="6966" y="6759"/>
                  </a:cubicBezTo>
                  <a:cubicBezTo>
                    <a:pt x="7152" y="6759"/>
                    <a:pt x="7338" y="6712"/>
                    <a:pt x="7506" y="6600"/>
                  </a:cubicBezTo>
                  <a:cubicBezTo>
                    <a:pt x="7706" y="6433"/>
                    <a:pt x="7873" y="6200"/>
                    <a:pt x="7906" y="5933"/>
                  </a:cubicBezTo>
                  <a:cubicBezTo>
                    <a:pt x="8006" y="5566"/>
                    <a:pt x="7873" y="5099"/>
                    <a:pt x="7606" y="4799"/>
                  </a:cubicBezTo>
                  <a:cubicBezTo>
                    <a:pt x="7440" y="4608"/>
                    <a:pt x="7171" y="4435"/>
                    <a:pt x="6898" y="4375"/>
                  </a:cubicBezTo>
                  <a:lnTo>
                    <a:pt x="6898" y="4375"/>
                  </a:lnTo>
                  <a:cubicBezTo>
                    <a:pt x="6904" y="4375"/>
                    <a:pt x="6911" y="4375"/>
                    <a:pt x="6917" y="4375"/>
                  </a:cubicBezTo>
                  <a:cubicBezTo>
                    <a:pt x="7390" y="4375"/>
                    <a:pt x="7836" y="4307"/>
                    <a:pt x="8240" y="4065"/>
                  </a:cubicBezTo>
                  <a:cubicBezTo>
                    <a:pt x="8740" y="3765"/>
                    <a:pt x="9107" y="3197"/>
                    <a:pt x="9007" y="2597"/>
                  </a:cubicBezTo>
                  <a:cubicBezTo>
                    <a:pt x="8883" y="1978"/>
                    <a:pt x="8214" y="1589"/>
                    <a:pt x="7559" y="1589"/>
                  </a:cubicBezTo>
                  <a:cubicBezTo>
                    <a:pt x="7508" y="1589"/>
                    <a:pt x="7457" y="1591"/>
                    <a:pt x="7406" y="1596"/>
                  </a:cubicBezTo>
                  <a:cubicBezTo>
                    <a:pt x="6739" y="1696"/>
                    <a:pt x="6172" y="2097"/>
                    <a:pt x="5705" y="2597"/>
                  </a:cubicBezTo>
                  <a:cubicBezTo>
                    <a:pt x="5871" y="2063"/>
                    <a:pt x="5905" y="1463"/>
                    <a:pt x="5838" y="929"/>
                  </a:cubicBezTo>
                  <a:cubicBezTo>
                    <a:pt x="5771" y="596"/>
                    <a:pt x="5605" y="195"/>
                    <a:pt x="5338" y="62"/>
                  </a:cubicBezTo>
                  <a:cubicBezTo>
                    <a:pt x="5252" y="19"/>
                    <a:pt x="5158" y="0"/>
                    <a:pt x="50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6" name="Google Shape;2926;p35"/>
            <p:cNvSpPr/>
            <p:nvPr/>
          </p:nvSpPr>
          <p:spPr>
            <a:xfrm>
              <a:off x="3869600" y="3817550"/>
              <a:ext cx="386050" cy="388375"/>
            </a:xfrm>
            <a:custGeom>
              <a:avLst/>
              <a:gdLst/>
              <a:ahLst/>
              <a:cxnLst/>
              <a:rect l="l" t="t" r="r" b="b"/>
              <a:pathLst>
                <a:path w="15442" h="15535" extrusionOk="0">
                  <a:moveTo>
                    <a:pt x="5815" y="0"/>
                  </a:moveTo>
                  <a:cubicBezTo>
                    <a:pt x="5563" y="0"/>
                    <a:pt x="5353" y="217"/>
                    <a:pt x="5271" y="626"/>
                  </a:cubicBezTo>
                  <a:cubicBezTo>
                    <a:pt x="4804" y="2627"/>
                    <a:pt x="6072" y="4962"/>
                    <a:pt x="7406" y="6964"/>
                  </a:cubicBezTo>
                  <a:cubicBezTo>
                    <a:pt x="7372" y="7031"/>
                    <a:pt x="7272" y="7064"/>
                    <a:pt x="7239" y="7097"/>
                  </a:cubicBezTo>
                  <a:lnTo>
                    <a:pt x="7106" y="7231"/>
                  </a:lnTo>
                  <a:cubicBezTo>
                    <a:pt x="5914" y="6772"/>
                    <a:pt x="4641" y="6405"/>
                    <a:pt x="3438" y="6405"/>
                  </a:cubicBezTo>
                  <a:cubicBezTo>
                    <a:pt x="2452" y="6405"/>
                    <a:pt x="1512" y="6651"/>
                    <a:pt x="701" y="7297"/>
                  </a:cubicBezTo>
                  <a:cubicBezTo>
                    <a:pt x="1" y="7898"/>
                    <a:pt x="101" y="8765"/>
                    <a:pt x="1101" y="9032"/>
                  </a:cubicBezTo>
                  <a:cubicBezTo>
                    <a:pt x="1984" y="9244"/>
                    <a:pt x="2883" y="9345"/>
                    <a:pt x="3778" y="9345"/>
                  </a:cubicBezTo>
                  <a:cubicBezTo>
                    <a:pt x="4709" y="9345"/>
                    <a:pt x="5637" y="9236"/>
                    <a:pt x="6539" y="9032"/>
                  </a:cubicBezTo>
                  <a:cubicBezTo>
                    <a:pt x="6572" y="9132"/>
                    <a:pt x="6605" y="9265"/>
                    <a:pt x="6672" y="9366"/>
                  </a:cubicBezTo>
                  <a:cubicBezTo>
                    <a:pt x="5338" y="10400"/>
                    <a:pt x="4070" y="11634"/>
                    <a:pt x="3837" y="13268"/>
                  </a:cubicBezTo>
                  <a:cubicBezTo>
                    <a:pt x="3749" y="13770"/>
                    <a:pt x="3919" y="14087"/>
                    <a:pt x="4196" y="14087"/>
                  </a:cubicBezTo>
                  <a:cubicBezTo>
                    <a:pt x="4343" y="14087"/>
                    <a:pt x="4519" y="13998"/>
                    <a:pt x="4704" y="13802"/>
                  </a:cubicBezTo>
                  <a:cubicBezTo>
                    <a:pt x="5905" y="12801"/>
                    <a:pt x="6905" y="11467"/>
                    <a:pt x="7639" y="10099"/>
                  </a:cubicBezTo>
                  <a:lnTo>
                    <a:pt x="7906" y="10099"/>
                  </a:lnTo>
                  <a:cubicBezTo>
                    <a:pt x="7739" y="12001"/>
                    <a:pt x="7973" y="14069"/>
                    <a:pt x="9908" y="15270"/>
                  </a:cubicBezTo>
                  <a:cubicBezTo>
                    <a:pt x="10188" y="15449"/>
                    <a:pt x="10479" y="15534"/>
                    <a:pt x="10740" y="15534"/>
                  </a:cubicBezTo>
                  <a:cubicBezTo>
                    <a:pt x="11256" y="15534"/>
                    <a:pt x="11653" y="15201"/>
                    <a:pt x="11609" y="14603"/>
                  </a:cubicBezTo>
                  <a:cubicBezTo>
                    <a:pt x="11542" y="12801"/>
                    <a:pt x="10808" y="10967"/>
                    <a:pt x="9707" y="9432"/>
                  </a:cubicBezTo>
                  <a:cubicBezTo>
                    <a:pt x="9741" y="9399"/>
                    <a:pt x="9774" y="9399"/>
                    <a:pt x="9808" y="9332"/>
                  </a:cubicBezTo>
                  <a:lnTo>
                    <a:pt x="9974" y="9165"/>
                  </a:lnTo>
                  <a:cubicBezTo>
                    <a:pt x="11575" y="9999"/>
                    <a:pt x="13210" y="10566"/>
                    <a:pt x="14644" y="10600"/>
                  </a:cubicBezTo>
                  <a:cubicBezTo>
                    <a:pt x="14663" y="10601"/>
                    <a:pt x="14681" y="10601"/>
                    <a:pt x="14698" y="10601"/>
                  </a:cubicBezTo>
                  <a:cubicBezTo>
                    <a:pt x="15442" y="10601"/>
                    <a:pt x="15363" y="9917"/>
                    <a:pt x="14711" y="9265"/>
                  </a:cubicBezTo>
                  <a:cubicBezTo>
                    <a:pt x="13410" y="7965"/>
                    <a:pt x="11976" y="7631"/>
                    <a:pt x="10641" y="7631"/>
                  </a:cubicBezTo>
                  <a:cubicBezTo>
                    <a:pt x="10641" y="7498"/>
                    <a:pt x="10641" y="7431"/>
                    <a:pt x="10608" y="7331"/>
                  </a:cubicBezTo>
                  <a:cubicBezTo>
                    <a:pt x="11742" y="6564"/>
                    <a:pt x="12743" y="5463"/>
                    <a:pt x="13377" y="4162"/>
                  </a:cubicBezTo>
                  <a:cubicBezTo>
                    <a:pt x="13767" y="3413"/>
                    <a:pt x="13268" y="2760"/>
                    <a:pt x="12469" y="2760"/>
                  </a:cubicBezTo>
                  <a:cubicBezTo>
                    <a:pt x="12449" y="2760"/>
                    <a:pt x="12429" y="2760"/>
                    <a:pt x="12409" y="2761"/>
                  </a:cubicBezTo>
                  <a:cubicBezTo>
                    <a:pt x="10541" y="2928"/>
                    <a:pt x="9541" y="4595"/>
                    <a:pt x="8874" y="6397"/>
                  </a:cubicBezTo>
                  <a:cubicBezTo>
                    <a:pt x="8740" y="6397"/>
                    <a:pt x="8640" y="6397"/>
                    <a:pt x="8540" y="6430"/>
                  </a:cubicBezTo>
                  <a:cubicBezTo>
                    <a:pt x="8273" y="4529"/>
                    <a:pt x="7639" y="2527"/>
                    <a:pt x="6639" y="726"/>
                  </a:cubicBezTo>
                  <a:cubicBezTo>
                    <a:pt x="6384" y="233"/>
                    <a:pt x="6077" y="0"/>
                    <a:pt x="58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7" name="Google Shape;2927;p35"/>
            <p:cNvSpPr/>
            <p:nvPr/>
          </p:nvSpPr>
          <p:spPr>
            <a:xfrm>
              <a:off x="4051400" y="3997250"/>
              <a:ext cx="65900" cy="51900"/>
            </a:xfrm>
            <a:custGeom>
              <a:avLst/>
              <a:gdLst/>
              <a:ahLst/>
              <a:cxnLst/>
              <a:rect l="l" t="t" r="r" b="b"/>
              <a:pathLst>
                <a:path w="2636" h="2076" extrusionOk="0">
                  <a:moveTo>
                    <a:pt x="1556" y="1"/>
                  </a:moveTo>
                  <a:cubicBezTo>
                    <a:pt x="1209" y="1"/>
                    <a:pt x="826" y="137"/>
                    <a:pt x="534" y="410"/>
                  </a:cubicBezTo>
                  <a:cubicBezTo>
                    <a:pt x="100" y="877"/>
                    <a:pt x="0" y="1544"/>
                    <a:pt x="367" y="1877"/>
                  </a:cubicBezTo>
                  <a:cubicBezTo>
                    <a:pt x="542" y="2012"/>
                    <a:pt x="771" y="2076"/>
                    <a:pt x="1013" y="2076"/>
                  </a:cubicBezTo>
                  <a:cubicBezTo>
                    <a:pt x="1371" y="2076"/>
                    <a:pt x="1757" y="1936"/>
                    <a:pt x="2035" y="1677"/>
                  </a:cubicBezTo>
                  <a:cubicBezTo>
                    <a:pt x="2536" y="1210"/>
                    <a:pt x="2636" y="543"/>
                    <a:pt x="2202" y="209"/>
                  </a:cubicBezTo>
                  <a:cubicBezTo>
                    <a:pt x="2035" y="70"/>
                    <a:pt x="1805" y="1"/>
                    <a:pt x="15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8" name="Google Shape;2928;p35"/>
            <p:cNvSpPr/>
            <p:nvPr/>
          </p:nvSpPr>
          <p:spPr>
            <a:xfrm>
              <a:off x="3732000" y="2830600"/>
              <a:ext cx="311925" cy="309700"/>
            </a:xfrm>
            <a:custGeom>
              <a:avLst/>
              <a:gdLst/>
              <a:ahLst/>
              <a:cxnLst/>
              <a:rect l="l" t="t" r="r" b="b"/>
              <a:pathLst>
                <a:path w="12477" h="12388" extrusionOk="0">
                  <a:moveTo>
                    <a:pt x="7352" y="0"/>
                  </a:moveTo>
                  <a:cubicBezTo>
                    <a:pt x="7006" y="0"/>
                    <a:pt x="6655" y="109"/>
                    <a:pt x="6372" y="309"/>
                  </a:cubicBezTo>
                  <a:cubicBezTo>
                    <a:pt x="5771" y="676"/>
                    <a:pt x="5438" y="1343"/>
                    <a:pt x="5371" y="2043"/>
                  </a:cubicBezTo>
                  <a:cubicBezTo>
                    <a:pt x="5301" y="2531"/>
                    <a:pt x="5393" y="2970"/>
                    <a:pt x="5523" y="3417"/>
                  </a:cubicBezTo>
                  <a:lnTo>
                    <a:pt x="5523" y="3417"/>
                  </a:lnTo>
                  <a:cubicBezTo>
                    <a:pt x="5348" y="2884"/>
                    <a:pt x="5128" y="2336"/>
                    <a:pt x="4837" y="1877"/>
                  </a:cubicBezTo>
                  <a:cubicBezTo>
                    <a:pt x="4370" y="1243"/>
                    <a:pt x="3703" y="709"/>
                    <a:pt x="2936" y="642"/>
                  </a:cubicBezTo>
                  <a:cubicBezTo>
                    <a:pt x="2870" y="633"/>
                    <a:pt x="2802" y="629"/>
                    <a:pt x="2734" y="629"/>
                  </a:cubicBezTo>
                  <a:cubicBezTo>
                    <a:pt x="2051" y="629"/>
                    <a:pt x="1320" y="1076"/>
                    <a:pt x="1168" y="1743"/>
                  </a:cubicBezTo>
                  <a:cubicBezTo>
                    <a:pt x="1001" y="2510"/>
                    <a:pt x="1535" y="3244"/>
                    <a:pt x="2035" y="3878"/>
                  </a:cubicBezTo>
                  <a:cubicBezTo>
                    <a:pt x="2669" y="4645"/>
                    <a:pt x="3436" y="5546"/>
                    <a:pt x="4204" y="6213"/>
                  </a:cubicBezTo>
                  <a:cubicBezTo>
                    <a:pt x="3984" y="6181"/>
                    <a:pt x="3763" y="6165"/>
                    <a:pt x="3543" y="6165"/>
                  </a:cubicBezTo>
                  <a:cubicBezTo>
                    <a:pt x="2627" y="6165"/>
                    <a:pt x="1727" y="6442"/>
                    <a:pt x="1001" y="6980"/>
                  </a:cubicBezTo>
                  <a:cubicBezTo>
                    <a:pt x="601" y="7214"/>
                    <a:pt x="267" y="7581"/>
                    <a:pt x="167" y="8014"/>
                  </a:cubicBezTo>
                  <a:cubicBezTo>
                    <a:pt x="1" y="8681"/>
                    <a:pt x="368" y="9415"/>
                    <a:pt x="1001" y="9749"/>
                  </a:cubicBezTo>
                  <a:cubicBezTo>
                    <a:pt x="1340" y="9937"/>
                    <a:pt x="1731" y="10019"/>
                    <a:pt x="2128" y="10019"/>
                  </a:cubicBezTo>
                  <a:cubicBezTo>
                    <a:pt x="2435" y="10019"/>
                    <a:pt x="2745" y="9970"/>
                    <a:pt x="3036" y="9882"/>
                  </a:cubicBezTo>
                  <a:cubicBezTo>
                    <a:pt x="3463" y="9760"/>
                    <a:pt x="3852" y="9577"/>
                    <a:pt x="4219" y="9361"/>
                  </a:cubicBezTo>
                  <a:lnTo>
                    <a:pt x="4219" y="9361"/>
                  </a:lnTo>
                  <a:cubicBezTo>
                    <a:pt x="4165" y="9419"/>
                    <a:pt x="4115" y="9481"/>
                    <a:pt x="4070" y="9549"/>
                  </a:cubicBezTo>
                  <a:cubicBezTo>
                    <a:pt x="4037" y="9916"/>
                    <a:pt x="4170" y="10283"/>
                    <a:pt x="4237" y="10650"/>
                  </a:cubicBezTo>
                  <a:cubicBezTo>
                    <a:pt x="4370" y="11050"/>
                    <a:pt x="4437" y="11483"/>
                    <a:pt x="4704" y="11817"/>
                  </a:cubicBezTo>
                  <a:cubicBezTo>
                    <a:pt x="4923" y="12161"/>
                    <a:pt x="5258" y="12387"/>
                    <a:pt x="5656" y="12387"/>
                  </a:cubicBezTo>
                  <a:cubicBezTo>
                    <a:pt x="5683" y="12387"/>
                    <a:pt x="5711" y="12386"/>
                    <a:pt x="5738" y="12384"/>
                  </a:cubicBezTo>
                  <a:cubicBezTo>
                    <a:pt x="6238" y="12351"/>
                    <a:pt x="6605" y="11884"/>
                    <a:pt x="6872" y="11417"/>
                  </a:cubicBezTo>
                  <a:cubicBezTo>
                    <a:pt x="7272" y="10683"/>
                    <a:pt x="7473" y="9849"/>
                    <a:pt x="7473" y="9015"/>
                  </a:cubicBezTo>
                  <a:cubicBezTo>
                    <a:pt x="7873" y="9916"/>
                    <a:pt x="8507" y="10783"/>
                    <a:pt x="9407" y="11217"/>
                  </a:cubicBezTo>
                  <a:cubicBezTo>
                    <a:pt x="9692" y="11343"/>
                    <a:pt x="10013" y="11406"/>
                    <a:pt x="10335" y="11406"/>
                  </a:cubicBezTo>
                  <a:cubicBezTo>
                    <a:pt x="11032" y="11406"/>
                    <a:pt x="11734" y="11110"/>
                    <a:pt x="12076" y="10516"/>
                  </a:cubicBezTo>
                  <a:cubicBezTo>
                    <a:pt x="12476" y="9749"/>
                    <a:pt x="12276" y="8748"/>
                    <a:pt x="11709" y="8148"/>
                  </a:cubicBezTo>
                  <a:cubicBezTo>
                    <a:pt x="11211" y="7591"/>
                    <a:pt x="10507" y="7266"/>
                    <a:pt x="9778" y="7037"/>
                  </a:cubicBezTo>
                  <a:lnTo>
                    <a:pt x="9778" y="7037"/>
                  </a:lnTo>
                  <a:cubicBezTo>
                    <a:pt x="9912" y="7065"/>
                    <a:pt x="10045" y="7078"/>
                    <a:pt x="10177" y="7078"/>
                  </a:cubicBezTo>
                  <a:cubicBezTo>
                    <a:pt x="10546" y="7078"/>
                    <a:pt x="10902" y="6977"/>
                    <a:pt x="11209" y="6813"/>
                  </a:cubicBezTo>
                  <a:cubicBezTo>
                    <a:pt x="11709" y="6513"/>
                    <a:pt x="12043" y="5980"/>
                    <a:pt x="12109" y="5379"/>
                  </a:cubicBezTo>
                  <a:cubicBezTo>
                    <a:pt x="12209" y="5012"/>
                    <a:pt x="12109" y="4579"/>
                    <a:pt x="11876" y="4245"/>
                  </a:cubicBezTo>
                  <a:cubicBezTo>
                    <a:pt x="11592" y="3890"/>
                    <a:pt x="11141" y="3737"/>
                    <a:pt x="10676" y="3737"/>
                  </a:cubicBezTo>
                  <a:cubicBezTo>
                    <a:pt x="10486" y="3737"/>
                    <a:pt x="10292" y="3763"/>
                    <a:pt x="10108" y="3811"/>
                  </a:cubicBezTo>
                  <a:cubicBezTo>
                    <a:pt x="9541" y="3978"/>
                    <a:pt x="9074" y="4312"/>
                    <a:pt x="8573" y="4712"/>
                  </a:cubicBezTo>
                  <a:cubicBezTo>
                    <a:pt x="9074" y="3745"/>
                    <a:pt x="9207" y="2644"/>
                    <a:pt x="8974" y="1576"/>
                  </a:cubicBezTo>
                  <a:cubicBezTo>
                    <a:pt x="8874" y="1143"/>
                    <a:pt x="8707" y="642"/>
                    <a:pt x="8307" y="342"/>
                  </a:cubicBezTo>
                  <a:cubicBezTo>
                    <a:pt x="8040" y="109"/>
                    <a:pt x="7698" y="0"/>
                    <a:pt x="735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9" name="Google Shape;2929;p35"/>
            <p:cNvSpPr/>
            <p:nvPr/>
          </p:nvSpPr>
          <p:spPr>
            <a:xfrm>
              <a:off x="3601175" y="2739250"/>
              <a:ext cx="573675" cy="512350"/>
            </a:xfrm>
            <a:custGeom>
              <a:avLst/>
              <a:gdLst/>
              <a:ahLst/>
              <a:cxnLst/>
              <a:rect l="l" t="t" r="r" b="b"/>
              <a:pathLst>
                <a:path w="22947" h="20494" extrusionOk="0">
                  <a:moveTo>
                    <a:pt x="8627" y="0"/>
                  </a:moveTo>
                  <a:cubicBezTo>
                    <a:pt x="8269" y="0"/>
                    <a:pt x="7967" y="354"/>
                    <a:pt x="7835" y="994"/>
                  </a:cubicBezTo>
                  <a:cubicBezTo>
                    <a:pt x="7435" y="3362"/>
                    <a:pt x="8569" y="5731"/>
                    <a:pt x="9970" y="7732"/>
                  </a:cubicBezTo>
                  <a:cubicBezTo>
                    <a:pt x="9837" y="7866"/>
                    <a:pt x="9737" y="7999"/>
                    <a:pt x="9637" y="8166"/>
                  </a:cubicBezTo>
                  <a:cubicBezTo>
                    <a:pt x="7368" y="6798"/>
                    <a:pt x="4767" y="5831"/>
                    <a:pt x="2098" y="5631"/>
                  </a:cubicBezTo>
                  <a:cubicBezTo>
                    <a:pt x="2019" y="5624"/>
                    <a:pt x="1943" y="5620"/>
                    <a:pt x="1869" y="5620"/>
                  </a:cubicBezTo>
                  <a:cubicBezTo>
                    <a:pt x="505" y="5620"/>
                    <a:pt x="1" y="6756"/>
                    <a:pt x="697" y="7832"/>
                  </a:cubicBezTo>
                  <a:cubicBezTo>
                    <a:pt x="2270" y="10338"/>
                    <a:pt x="5293" y="10935"/>
                    <a:pt x="8345" y="10935"/>
                  </a:cubicBezTo>
                  <a:cubicBezTo>
                    <a:pt x="8788" y="10935"/>
                    <a:pt x="9231" y="10922"/>
                    <a:pt x="9670" y="10901"/>
                  </a:cubicBezTo>
                  <a:lnTo>
                    <a:pt x="9804" y="11168"/>
                  </a:lnTo>
                  <a:cubicBezTo>
                    <a:pt x="9837" y="11235"/>
                    <a:pt x="9937" y="11368"/>
                    <a:pt x="9970" y="11435"/>
                  </a:cubicBezTo>
                  <a:cubicBezTo>
                    <a:pt x="7135" y="13603"/>
                    <a:pt x="4333" y="16305"/>
                    <a:pt x="4066" y="19340"/>
                  </a:cubicBezTo>
                  <a:cubicBezTo>
                    <a:pt x="3986" y="20061"/>
                    <a:pt x="4278" y="20493"/>
                    <a:pt x="4777" y="20493"/>
                  </a:cubicBezTo>
                  <a:cubicBezTo>
                    <a:pt x="5110" y="20493"/>
                    <a:pt x="5534" y="20301"/>
                    <a:pt x="6001" y="19874"/>
                  </a:cubicBezTo>
                  <a:cubicBezTo>
                    <a:pt x="8236" y="17839"/>
                    <a:pt x="10004" y="15271"/>
                    <a:pt x="11305" y="12736"/>
                  </a:cubicBezTo>
                  <a:cubicBezTo>
                    <a:pt x="11438" y="12836"/>
                    <a:pt x="11605" y="12903"/>
                    <a:pt x="11705" y="12936"/>
                  </a:cubicBezTo>
                  <a:cubicBezTo>
                    <a:pt x="11805" y="15771"/>
                    <a:pt x="12472" y="18573"/>
                    <a:pt x="15007" y="19674"/>
                  </a:cubicBezTo>
                  <a:cubicBezTo>
                    <a:pt x="15246" y="19772"/>
                    <a:pt x="15481" y="19819"/>
                    <a:pt x="15702" y="19819"/>
                  </a:cubicBezTo>
                  <a:cubicBezTo>
                    <a:pt x="16534" y="19819"/>
                    <a:pt x="17167" y="19160"/>
                    <a:pt x="17009" y="18106"/>
                  </a:cubicBezTo>
                  <a:cubicBezTo>
                    <a:pt x="16708" y="16038"/>
                    <a:pt x="15841" y="14037"/>
                    <a:pt x="14640" y="12369"/>
                  </a:cubicBezTo>
                  <a:cubicBezTo>
                    <a:pt x="14707" y="12235"/>
                    <a:pt x="14774" y="12102"/>
                    <a:pt x="14840" y="12002"/>
                  </a:cubicBezTo>
                  <a:cubicBezTo>
                    <a:pt x="15696" y="12298"/>
                    <a:pt x="16625" y="12484"/>
                    <a:pt x="17619" y="12484"/>
                  </a:cubicBezTo>
                  <a:cubicBezTo>
                    <a:pt x="18756" y="12484"/>
                    <a:pt x="19979" y="12240"/>
                    <a:pt x="21278" y="11635"/>
                  </a:cubicBezTo>
                  <a:cubicBezTo>
                    <a:pt x="22513" y="11001"/>
                    <a:pt x="22946" y="10034"/>
                    <a:pt x="21845" y="9700"/>
                  </a:cubicBezTo>
                  <a:cubicBezTo>
                    <a:pt x="20751" y="9359"/>
                    <a:pt x="19511" y="9202"/>
                    <a:pt x="18194" y="9202"/>
                  </a:cubicBezTo>
                  <a:cubicBezTo>
                    <a:pt x="17063" y="9202"/>
                    <a:pt x="15875" y="9318"/>
                    <a:pt x="14674" y="9533"/>
                  </a:cubicBezTo>
                  <a:cubicBezTo>
                    <a:pt x="14640" y="9467"/>
                    <a:pt x="14607" y="9367"/>
                    <a:pt x="14540" y="9233"/>
                  </a:cubicBezTo>
                  <a:cubicBezTo>
                    <a:pt x="14507" y="9200"/>
                    <a:pt x="14474" y="9133"/>
                    <a:pt x="14440" y="9066"/>
                  </a:cubicBezTo>
                  <a:cubicBezTo>
                    <a:pt x="16708" y="7399"/>
                    <a:pt x="18543" y="5230"/>
                    <a:pt x="19477" y="2729"/>
                  </a:cubicBezTo>
                  <a:cubicBezTo>
                    <a:pt x="19872" y="1656"/>
                    <a:pt x="19121" y="918"/>
                    <a:pt x="18012" y="918"/>
                  </a:cubicBezTo>
                  <a:cubicBezTo>
                    <a:pt x="17810" y="918"/>
                    <a:pt x="17597" y="943"/>
                    <a:pt x="17376" y="994"/>
                  </a:cubicBezTo>
                  <a:cubicBezTo>
                    <a:pt x="14140" y="1795"/>
                    <a:pt x="12839" y="4497"/>
                    <a:pt x="12205" y="7299"/>
                  </a:cubicBezTo>
                  <a:cubicBezTo>
                    <a:pt x="12105" y="7232"/>
                    <a:pt x="11972" y="7198"/>
                    <a:pt x="11872" y="7198"/>
                  </a:cubicBezTo>
                  <a:cubicBezTo>
                    <a:pt x="11471" y="4897"/>
                    <a:pt x="10671" y="2562"/>
                    <a:pt x="9503" y="660"/>
                  </a:cubicBezTo>
                  <a:cubicBezTo>
                    <a:pt x="9213" y="210"/>
                    <a:pt x="8904" y="0"/>
                    <a:pt x="86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0" name="Google Shape;2930;p35"/>
            <p:cNvSpPr/>
            <p:nvPr/>
          </p:nvSpPr>
          <p:spPr>
            <a:xfrm>
              <a:off x="3861250" y="2953700"/>
              <a:ext cx="90100" cy="84450"/>
            </a:xfrm>
            <a:custGeom>
              <a:avLst/>
              <a:gdLst/>
              <a:ahLst/>
              <a:cxnLst/>
              <a:rect l="l" t="t" r="r" b="b"/>
              <a:pathLst>
                <a:path w="3604" h="3378" extrusionOk="0">
                  <a:moveTo>
                    <a:pt x="1347" y="1"/>
                  </a:moveTo>
                  <a:cubicBezTo>
                    <a:pt x="1191" y="1"/>
                    <a:pt x="1040" y="29"/>
                    <a:pt x="902" y="88"/>
                  </a:cubicBezTo>
                  <a:cubicBezTo>
                    <a:pt x="168" y="355"/>
                    <a:pt x="1" y="1289"/>
                    <a:pt x="468" y="2223"/>
                  </a:cubicBezTo>
                  <a:cubicBezTo>
                    <a:pt x="869" y="2918"/>
                    <a:pt x="1614" y="3378"/>
                    <a:pt x="2254" y="3378"/>
                  </a:cubicBezTo>
                  <a:cubicBezTo>
                    <a:pt x="2412" y="3378"/>
                    <a:pt x="2564" y="3350"/>
                    <a:pt x="2703" y="3290"/>
                  </a:cubicBezTo>
                  <a:cubicBezTo>
                    <a:pt x="3403" y="2990"/>
                    <a:pt x="3604" y="2056"/>
                    <a:pt x="3103" y="1156"/>
                  </a:cubicBezTo>
                  <a:cubicBezTo>
                    <a:pt x="2702" y="460"/>
                    <a:pt x="1979" y="1"/>
                    <a:pt x="13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31" name="Google Shape;2931;p35"/>
          <p:cNvSpPr/>
          <p:nvPr/>
        </p:nvSpPr>
        <p:spPr>
          <a:xfrm>
            <a:off x="-1729900" y="-299775"/>
            <a:ext cx="5292308" cy="5938642"/>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32" name="Google Shape;2932;p35"/>
          <p:cNvPicPr preferRelativeResize="0"/>
          <p:nvPr/>
        </p:nvPicPr>
        <p:blipFill>
          <a:blip r:embed="rId2">
            <a:alphaModFix/>
          </a:blip>
          <a:stretch>
            <a:fillRect/>
          </a:stretch>
        </p:blipFill>
        <p:spPr>
          <a:xfrm>
            <a:off x="-545374" y="1697543"/>
            <a:ext cx="3852000" cy="3445953"/>
          </a:xfrm>
          <a:prstGeom prst="rect">
            <a:avLst/>
          </a:prstGeom>
          <a:noFill/>
          <a:ln>
            <a:noFill/>
          </a:ln>
        </p:spPr>
      </p:pic>
      <p:pic>
        <p:nvPicPr>
          <p:cNvPr id="2933" name="Google Shape;2933;p35"/>
          <p:cNvPicPr preferRelativeResize="0"/>
          <p:nvPr/>
        </p:nvPicPr>
        <p:blipFill>
          <a:blip r:embed="rId2">
            <a:alphaModFix amt="50000"/>
          </a:blip>
          <a:stretch>
            <a:fillRect/>
          </a:stretch>
        </p:blipFill>
        <p:spPr>
          <a:xfrm>
            <a:off x="-545374" y="-1753157"/>
            <a:ext cx="3852000" cy="3445953"/>
          </a:xfrm>
          <a:prstGeom prst="rect">
            <a:avLst/>
          </a:prstGeom>
          <a:noFill/>
          <a:ln>
            <a:noFill/>
          </a:ln>
        </p:spPr>
      </p:pic>
      <p:pic>
        <p:nvPicPr>
          <p:cNvPr id="2934" name="Google Shape;2934;p35"/>
          <p:cNvPicPr preferRelativeResize="0"/>
          <p:nvPr/>
        </p:nvPicPr>
        <p:blipFill>
          <a:blip r:embed="rId2">
            <a:alphaModFix amt="50000"/>
          </a:blip>
          <a:stretch>
            <a:fillRect/>
          </a:stretch>
        </p:blipFill>
        <p:spPr>
          <a:xfrm>
            <a:off x="7414538" y="-521802"/>
            <a:ext cx="2715351" cy="2429151"/>
          </a:xfrm>
          <a:prstGeom prst="rect">
            <a:avLst/>
          </a:prstGeom>
          <a:noFill/>
          <a:ln>
            <a:noFill/>
          </a:ln>
        </p:spPr>
      </p:pic>
      <p:pic>
        <p:nvPicPr>
          <p:cNvPr id="2935" name="Google Shape;2935;p35"/>
          <p:cNvPicPr preferRelativeResize="0"/>
          <p:nvPr/>
        </p:nvPicPr>
        <p:blipFill>
          <a:blip r:embed="rId2">
            <a:alphaModFix amt="50000"/>
          </a:blip>
          <a:stretch>
            <a:fillRect/>
          </a:stretch>
        </p:blipFill>
        <p:spPr>
          <a:xfrm>
            <a:off x="7414538" y="3228398"/>
            <a:ext cx="2715351" cy="242915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ackground 4">
  <p:cSld name="CUSTOM_11_1_1_1_1">
    <p:spTree>
      <p:nvGrpSpPr>
        <p:cNvPr id="1" name="Shape 293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44"/>
        <p:cNvGrpSpPr/>
        <p:nvPr/>
      </p:nvGrpSpPr>
      <p:grpSpPr>
        <a:xfrm>
          <a:off x="0" y="0"/>
          <a:ext cx="0" cy="0"/>
          <a:chOff x="0" y="0"/>
          <a:chExt cx="0" cy="0"/>
        </a:xfrm>
      </p:grpSpPr>
      <p:sp>
        <p:nvSpPr>
          <p:cNvPr id="445" name="Google Shape;445;p5"/>
          <p:cNvSpPr txBox="1">
            <a:spLocks noGrp="1"/>
          </p:cNvSpPr>
          <p:nvPr>
            <p:ph type="subTitle" idx="1"/>
          </p:nvPr>
        </p:nvSpPr>
        <p:spPr>
          <a:xfrm>
            <a:off x="2020447" y="3087225"/>
            <a:ext cx="2178000" cy="891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46" name="Google Shape;446;p5"/>
          <p:cNvSpPr txBox="1">
            <a:spLocks noGrp="1"/>
          </p:cNvSpPr>
          <p:nvPr>
            <p:ph type="subTitle" idx="2"/>
          </p:nvPr>
        </p:nvSpPr>
        <p:spPr>
          <a:xfrm>
            <a:off x="5924447" y="3087225"/>
            <a:ext cx="2178000" cy="8913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47" name="Google Shape;447;p5"/>
          <p:cNvSpPr txBox="1">
            <a:spLocks noGrp="1"/>
          </p:cNvSpPr>
          <p:nvPr>
            <p:ph type="subTitle" idx="3"/>
          </p:nvPr>
        </p:nvSpPr>
        <p:spPr>
          <a:xfrm>
            <a:off x="2020447" y="2473200"/>
            <a:ext cx="2178000" cy="572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None/>
              <a:defRPr sz="2000">
                <a:solidFill>
                  <a:schemeClr val="dk1"/>
                </a:solidFill>
                <a:latin typeface="Denk One"/>
                <a:ea typeface="Denk One"/>
                <a:cs typeface="Denk One"/>
                <a:sym typeface="Denk One"/>
              </a:defRPr>
            </a:lvl1pPr>
            <a:lvl2pPr lvl="1" algn="ctr" rtl="0">
              <a:lnSpc>
                <a:spcPct val="100000"/>
              </a:lnSpc>
              <a:spcBef>
                <a:spcPts val="0"/>
              </a:spcBef>
              <a:spcAft>
                <a:spcPts val="0"/>
              </a:spcAft>
              <a:buClr>
                <a:schemeClr val="dk1"/>
              </a:buClr>
              <a:buSzPts val="2000"/>
              <a:buNone/>
              <a:defRPr sz="2000">
                <a:solidFill>
                  <a:schemeClr val="dk1"/>
                </a:solidFill>
              </a:defRPr>
            </a:lvl2pPr>
            <a:lvl3pPr lvl="2" algn="ctr" rtl="0">
              <a:lnSpc>
                <a:spcPct val="100000"/>
              </a:lnSpc>
              <a:spcBef>
                <a:spcPts val="0"/>
              </a:spcBef>
              <a:spcAft>
                <a:spcPts val="0"/>
              </a:spcAft>
              <a:buClr>
                <a:schemeClr val="dk1"/>
              </a:buClr>
              <a:buSzPts val="2000"/>
              <a:buNone/>
              <a:defRPr sz="2000">
                <a:solidFill>
                  <a:schemeClr val="dk1"/>
                </a:solidFill>
              </a:defRPr>
            </a:lvl3pPr>
            <a:lvl4pPr lvl="3" algn="ctr" rtl="0">
              <a:lnSpc>
                <a:spcPct val="100000"/>
              </a:lnSpc>
              <a:spcBef>
                <a:spcPts val="0"/>
              </a:spcBef>
              <a:spcAft>
                <a:spcPts val="0"/>
              </a:spcAft>
              <a:buClr>
                <a:schemeClr val="dk1"/>
              </a:buClr>
              <a:buSzPts val="2000"/>
              <a:buNone/>
              <a:defRPr sz="2000">
                <a:solidFill>
                  <a:schemeClr val="dk1"/>
                </a:solidFill>
              </a:defRPr>
            </a:lvl4pPr>
            <a:lvl5pPr lvl="4" algn="ctr" rtl="0">
              <a:lnSpc>
                <a:spcPct val="100000"/>
              </a:lnSpc>
              <a:spcBef>
                <a:spcPts val="0"/>
              </a:spcBef>
              <a:spcAft>
                <a:spcPts val="0"/>
              </a:spcAft>
              <a:buClr>
                <a:schemeClr val="dk1"/>
              </a:buClr>
              <a:buSzPts val="2000"/>
              <a:buNone/>
              <a:defRPr sz="2000">
                <a:solidFill>
                  <a:schemeClr val="dk1"/>
                </a:solidFill>
              </a:defRPr>
            </a:lvl5pPr>
            <a:lvl6pPr lvl="5" algn="ctr" rtl="0">
              <a:lnSpc>
                <a:spcPct val="100000"/>
              </a:lnSpc>
              <a:spcBef>
                <a:spcPts val="0"/>
              </a:spcBef>
              <a:spcAft>
                <a:spcPts val="0"/>
              </a:spcAft>
              <a:buClr>
                <a:schemeClr val="dk1"/>
              </a:buClr>
              <a:buSzPts val="2000"/>
              <a:buNone/>
              <a:defRPr sz="2000">
                <a:solidFill>
                  <a:schemeClr val="dk1"/>
                </a:solidFill>
              </a:defRPr>
            </a:lvl6pPr>
            <a:lvl7pPr lvl="6" algn="ctr" rtl="0">
              <a:lnSpc>
                <a:spcPct val="100000"/>
              </a:lnSpc>
              <a:spcBef>
                <a:spcPts val="0"/>
              </a:spcBef>
              <a:spcAft>
                <a:spcPts val="0"/>
              </a:spcAft>
              <a:buClr>
                <a:schemeClr val="dk1"/>
              </a:buClr>
              <a:buSzPts val="2000"/>
              <a:buNone/>
              <a:defRPr sz="2000">
                <a:solidFill>
                  <a:schemeClr val="dk1"/>
                </a:solidFill>
              </a:defRPr>
            </a:lvl7pPr>
            <a:lvl8pPr lvl="7" algn="ctr" rtl="0">
              <a:lnSpc>
                <a:spcPct val="100000"/>
              </a:lnSpc>
              <a:spcBef>
                <a:spcPts val="0"/>
              </a:spcBef>
              <a:spcAft>
                <a:spcPts val="0"/>
              </a:spcAft>
              <a:buClr>
                <a:schemeClr val="dk1"/>
              </a:buClr>
              <a:buSzPts val="2000"/>
              <a:buNone/>
              <a:defRPr sz="2000">
                <a:solidFill>
                  <a:schemeClr val="dk1"/>
                </a:solidFill>
              </a:defRPr>
            </a:lvl8pPr>
            <a:lvl9pPr lvl="8" algn="ctr" rtl="0">
              <a:lnSpc>
                <a:spcPct val="100000"/>
              </a:lnSpc>
              <a:spcBef>
                <a:spcPts val="0"/>
              </a:spcBef>
              <a:spcAft>
                <a:spcPts val="0"/>
              </a:spcAft>
              <a:buClr>
                <a:schemeClr val="dk1"/>
              </a:buClr>
              <a:buSzPts val="2000"/>
              <a:buNone/>
              <a:defRPr sz="2000">
                <a:solidFill>
                  <a:schemeClr val="dk1"/>
                </a:solidFill>
              </a:defRPr>
            </a:lvl9pPr>
          </a:lstStyle>
          <a:p>
            <a:endParaRPr/>
          </a:p>
        </p:txBody>
      </p:sp>
      <p:sp>
        <p:nvSpPr>
          <p:cNvPr id="448" name="Google Shape;448;p5"/>
          <p:cNvSpPr txBox="1">
            <a:spLocks noGrp="1"/>
          </p:cNvSpPr>
          <p:nvPr>
            <p:ph type="subTitle" idx="4"/>
          </p:nvPr>
        </p:nvSpPr>
        <p:spPr>
          <a:xfrm>
            <a:off x="5924447" y="2473200"/>
            <a:ext cx="2178000" cy="572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None/>
              <a:defRPr sz="2000">
                <a:solidFill>
                  <a:schemeClr val="dk1"/>
                </a:solidFill>
                <a:latin typeface="Denk One"/>
                <a:ea typeface="Denk One"/>
                <a:cs typeface="Denk One"/>
                <a:sym typeface="Denk One"/>
              </a:defRPr>
            </a:lvl1pPr>
            <a:lvl2pPr lvl="1" algn="ctr" rtl="0">
              <a:lnSpc>
                <a:spcPct val="100000"/>
              </a:lnSpc>
              <a:spcBef>
                <a:spcPts val="0"/>
              </a:spcBef>
              <a:spcAft>
                <a:spcPts val="0"/>
              </a:spcAft>
              <a:buClr>
                <a:schemeClr val="dk1"/>
              </a:buClr>
              <a:buSzPts val="2000"/>
              <a:buNone/>
              <a:defRPr sz="2000">
                <a:solidFill>
                  <a:schemeClr val="dk1"/>
                </a:solidFill>
              </a:defRPr>
            </a:lvl2pPr>
            <a:lvl3pPr lvl="2" algn="ctr" rtl="0">
              <a:lnSpc>
                <a:spcPct val="100000"/>
              </a:lnSpc>
              <a:spcBef>
                <a:spcPts val="0"/>
              </a:spcBef>
              <a:spcAft>
                <a:spcPts val="0"/>
              </a:spcAft>
              <a:buClr>
                <a:schemeClr val="dk1"/>
              </a:buClr>
              <a:buSzPts val="2000"/>
              <a:buNone/>
              <a:defRPr sz="2000">
                <a:solidFill>
                  <a:schemeClr val="dk1"/>
                </a:solidFill>
              </a:defRPr>
            </a:lvl3pPr>
            <a:lvl4pPr lvl="3" algn="ctr" rtl="0">
              <a:lnSpc>
                <a:spcPct val="100000"/>
              </a:lnSpc>
              <a:spcBef>
                <a:spcPts val="0"/>
              </a:spcBef>
              <a:spcAft>
                <a:spcPts val="0"/>
              </a:spcAft>
              <a:buClr>
                <a:schemeClr val="dk1"/>
              </a:buClr>
              <a:buSzPts val="2000"/>
              <a:buNone/>
              <a:defRPr sz="2000">
                <a:solidFill>
                  <a:schemeClr val="dk1"/>
                </a:solidFill>
              </a:defRPr>
            </a:lvl4pPr>
            <a:lvl5pPr lvl="4" algn="ctr" rtl="0">
              <a:lnSpc>
                <a:spcPct val="100000"/>
              </a:lnSpc>
              <a:spcBef>
                <a:spcPts val="0"/>
              </a:spcBef>
              <a:spcAft>
                <a:spcPts val="0"/>
              </a:spcAft>
              <a:buClr>
                <a:schemeClr val="dk1"/>
              </a:buClr>
              <a:buSzPts val="2000"/>
              <a:buNone/>
              <a:defRPr sz="2000">
                <a:solidFill>
                  <a:schemeClr val="dk1"/>
                </a:solidFill>
              </a:defRPr>
            </a:lvl5pPr>
            <a:lvl6pPr lvl="5" algn="ctr" rtl="0">
              <a:lnSpc>
                <a:spcPct val="100000"/>
              </a:lnSpc>
              <a:spcBef>
                <a:spcPts val="0"/>
              </a:spcBef>
              <a:spcAft>
                <a:spcPts val="0"/>
              </a:spcAft>
              <a:buClr>
                <a:schemeClr val="dk1"/>
              </a:buClr>
              <a:buSzPts val="2000"/>
              <a:buNone/>
              <a:defRPr sz="2000">
                <a:solidFill>
                  <a:schemeClr val="dk1"/>
                </a:solidFill>
              </a:defRPr>
            </a:lvl6pPr>
            <a:lvl7pPr lvl="6" algn="ctr" rtl="0">
              <a:lnSpc>
                <a:spcPct val="100000"/>
              </a:lnSpc>
              <a:spcBef>
                <a:spcPts val="0"/>
              </a:spcBef>
              <a:spcAft>
                <a:spcPts val="0"/>
              </a:spcAft>
              <a:buClr>
                <a:schemeClr val="dk1"/>
              </a:buClr>
              <a:buSzPts val="2000"/>
              <a:buNone/>
              <a:defRPr sz="2000">
                <a:solidFill>
                  <a:schemeClr val="dk1"/>
                </a:solidFill>
              </a:defRPr>
            </a:lvl7pPr>
            <a:lvl8pPr lvl="7" algn="ctr" rtl="0">
              <a:lnSpc>
                <a:spcPct val="100000"/>
              </a:lnSpc>
              <a:spcBef>
                <a:spcPts val="0"/>
              </a:spcBef>
              <a:spcAft>
                <a:spcPts val="0"/>
              </a:spcAft>
              <a:buClr>
                <a:schemeClr val="dk1"/>
              </a:buClr>
              <a:buSzPts val="2000"/>
              <a:buNone/>
              <a:defRPr sz="2000">
                <a:solidFill>
                  <a:schemeClr val="dk1"/>
                </a:solidFill>
              </a:defRPr>
            </a:lvl8pPr>
            <a:lvl9pPr lvl="8" algn="ctr" rtl="0">
              <a:lnSpc>
                <a:spcPct val="100000"/>
              </a:lnSpc>
              <a:spcBef>
                <a:spcPts val="0"/>
              </a:spcBef>
              <a:spcAft>
                <a:spcPts val="0"/>
              </a:spcAft>
              <a:buClr>
                <a:schemeClr val="dk1"/>
              </a:buClr>
              <a:buSzPts val="2000"/>
              <a:buNone/>
              <a:defRPr sz="2000">
                <a:solidFill>
                  <a:schemeClr val="dk1"/>
                </a:solidFill>
              </a:defRPr>
            </a:lvl9pPr>
          </a:lstStyle>
          <a:p>
            <a:endParaRPr/>
          </a:p>
        </p:txBody>
      </p:sp>
      <p:grpSp>
        <p:nvGrpSpPr>
          <p:cNvPr id="449" name="Google Shape;449;p5"/>
          <p:cNvGrpSpPr/>
          <p:nvPr/>
        </p:nvGrpSpPr>
        <p:grpSpPr>
          <a:xfrm rot="10138916" flipH="1">
            <a:off x="-680800" y="-97103"/>
            <a:ext cx="1870257" cy="1846921"/>
            <a:chOff x="4045425" y="3839900"/>
            <a:chExt cx="559025" cy="552050"/>
          </a:xfrm>
        </p:grpSpPr>
        <p:sp>
          <p:nvSpPr>
            <p:cNvPr id="450" name="Google Shape;450;p5"/>
            <p:cNvSpPr/>
            <p:nvPr/>
          </p:nvSpPr>
          <p:spPr>
            <a:xfrm>
              <a:off x="4302300" y="3839900"/>
              <a:ext cx="67900" cy="274150"/>
            </a:xfrm>
            <a:custGeom>
              <a:avLst/>
              <a:gdLst/>
              <a:ahLst/>
              <a:cxnLst/>
              <a:rect l="l" t="t" r="r" b="b"/>
              <a:pathLst>
                <a:path w="2716" h="10966" extrusionOk="0">
                  <a:moveTo>
                    <a:pt x="406" y="0"/>
                  </a:moveTo>
                  <a:cubicBezTo>
                    <a:pt x="406" y="0"/>
                    <a:pt x="1" y="3572"/>
                    <a:pt x="156" y="5524"/>
                  </a:cubicBezTo>
                  <a:cubicBezTo>
                    <a:pt x="311" y="7477"/>
                    <a:pt x="1799" y="10966"/>
                    <a:pt x="1799" y="10966"/>
                  </a:cubicBezTo>
                  <a:cubicBezTo>
                    <a:pt x="1799" y="10966"/>
                    <a:pt x="2716" y="7525"/>
                    <a:pt x="2287" y="5524"/>
                  </a:cubicBezTo>
                  <a:cubicBezTo>
                    <a:pt x="1858" y="3524"/>
                    <a:pt x="406" y="0"/>
                    <a:pt x="406"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5"/>
            <p:cNvSpPr/>
            <p:nvPr/>
          </p:nvSpPr>
          <p:spPr>
            <a:xfrm>
              <a:off x="4142475" y="3927100"/>
              <a:ext cx="196475" cy="194400"/>
            </a:xfrm>
            <a:custGeom>
              <a:avLst/>
              <a:gdLst/>
              <a:ahLst/>
              <a:cxnLst/>
              <a:rect l="l" t="t" r="r" b="b"/>
              <a:pathLst>
                <a:path w="7859" h="7776" extrusionOk="0">
                  <a:moveTo>
                    <a:pt x="0" y="1"/>
                  </a:moveTo>
                  <a:cubicBezTo>
                    <a:pt x="0" y="1"/>
                    <a:pt x="1882" y="3060"/>
                    <a:pt x="3215" y="4501"/>
                  </a:cubicBezTo>
                  <a:cubicBezTo>
                    <a:pt x="4537" y="5942"/>
                    <a:pt x="7858" y="7775"/>
                    <a:pt x="7858" y="7775"/>
                  </a:cubicBezTo>
                  <a:cubicBezTo>
                    <a:pt x="7858" y="7775"/>
                    <a:pt x="6453" y="4501"/>
                    <a:pt x="4882" y="3191"/>
                  </a:cubicBezTo>
                  <a:cubicBezTo>
                    <a:pt x="3322" y="1882"/>
                    <a:pt x="1" y="1"/>
                    <a:pt x="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5"/>
            <p:cNvSpPr/>
            <p:nvPr/>
          </p:nvSpPr>
          <p:spPr>
            <a:xfrm>
              <a:off x="4360050" y="3883050"/>
              <a:ext cx="113450" cy="228325"/>
            </a:xfrm>
            <a:custGeom>
              <a:avLst/>
              <a:gdLst/>
              <a:ahLst/>
              <a:cxnLst/>
              <a:rect l="l" t="t" r="r" b="b"/>
              <a:pathLst>
                <a:path w="4538" h="9133" extrusionOk="0">
                  <a:moveTo>
                    <a:pt x="4537" y="0"/>
                  </a:moveTo>
                  <a:cubicBezTo>
                    <a:pt x="4537" y="1"/>
                    <a:pt x="2346" y="2489"/>
                    <a:pt x="1465" y="4072"/>
                  </a:cubicBezTo>
                  <a:cubicBezTo>
                    <a:pt x="572" y="5644"/>
                    <a:pt x="1" y="9132"/>
                    <a:pt x="1" y="9132"/>
                  </a:cubicBezTo>
                  <a:cubicBezTo>
                    <a:pt x="1" y="9132"/>
                    <a:pt x="2537" y="7025"/>
                    <a:pt x="3227" y="5263"/>
                  </a:cubicBezTo>
                  <a:cubicBezTo>
                    <a:pt x="3906" y="3501"/>
                    <a:pt x="4537" y="1"/>
                    <a:pt x="4537"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5"/>
            <p:cNvSpPr/>
            <p:nvPr/>
          </p:nvSpPr>
          <p:spPr>
            <a:xfrm>
              <a:off x="4362450" y="4017875"/>
              <a:ext cx="235150" cy="128325"/>
            </a:xfrm>
            <a:custGeom>
              <a:avLst/>
              <a:gdLst/>
              <a:ahLst/>
              <a:cxnLst/>
              <a:rect l="l" t="t" r="r" b="b"/>
              <a:pathLst>
                <a:path w="9406" h="5133" extrusionOk="0">
                  <a:moveTo>
                    <a:pt x="9406" y="1"/>
                  </a:moveTo>
                  <a:cubicBezTo>
                    <a:pt x="9406" y="1"/>
                    <a:pt x="6036" y="870"/>
                    <a:pt x="4322" y="1692"/>
                  </a:cubicBezTo>
                  <a:cubicBezTo>
                    <a:pt x="2607" y="2513"/>
                    <a:pt x="0" y="5133"/>
                    <a:pt x="0" y="5133"/>
                  </a:cubicBezTo>
                  <a:cubicBezTo>
                    <a:pt x="0" y="5133"/>
                    <a:pt x="3441" y="4775"/>
                    <a:pt x="5096" y="3680"/>
                  </a:cubicBezTo>
                  <a:cubicBezTo>
                    <a:pt x="6739" y="2585"/>
                    <a:pt x="9406" y="1"/>
                    <a:pt x="9406"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5"/>
            <p:cNvSpPr/>
            <p:nvPr/>
          </p:nvSpPr>
          <p:spPr>
            <a:xfrm>
              <a:off x="4366000" y="4165700"/>
              <a:ext cx="238450" cy="53125"/>
            </a:xfrm>
            <a:custGeom>
              <a:avLst/>
              <a:gdLst/>
              <a:ahLst/>
              <a:cxnLst/>
              <a:rect l="l" t="t" r="r" b="b"/>
              <a:pathLst>
                <a:path w="9538" h="2125" extrusionOk="0">
                  <a:moveTo>
                    <a:pt x="4134" y="1"/>
                  </a:moveTo>
                  <a:cubicBezTo>
                    <a:pt x="2384" y="1"/>
                    <a:pt x="1" y="529"/>
                    <a:pt x="1" y="529"/>
                  </a:cubicBezTo>
                  <a:cubicBezTo>
                    <a:pt x="1" y="529"/>
                    <a:pt x="2668" y="2125"/>
                    <a:pt x="4454" y="2125"/>
                  </a:cubicBezTo>
                  <a:cubicBezTo>
                    <a:pt x="6228" y="2125"/>
                    <a:pt x="9538" y="1446"/>
                    <a:pt x="9538" y="1446"/>
                  </a:cubicBezTo>
                  <a:cubicBezTo>
                    <a:pt x="9538" y="1446"/>
                    <a:pt x="6645" y="315"/>
                    <a:pt x="4966" y="53"/>
                  </a:cubicBezTo>
                  <a:cubicBezTo>
                    <a:pt x="4718" y="16"/>
                    <a:pt x="4435" y="1"/>
                    <a:pt x="413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5"/>
            <p:cNvSpPr/>
            <p:nvPr/>
          </p:nvSpPr>
          <p:spPr>
            <a:xfrm>
              <a:off x="4360050" y="4217900"/>
              <a:ext cx="183375" cy="94975"/>
            </a:xfrm>
            <a:custGeom>
              <a:avLst/>
              <a:gdLst/>
              <a:ahLst/>
              <a:cxnLst/>
              <a:rect l="l" t="t" r="r" b="b"/>
              <a:pathLst>
                <a:path w="7335" h="3799" extrusionOk="0">
                  <a:moveTo>
                    <a:pt x="1" y="1"/>
                  </a:moveTo>
                  <a:cubicBezTo>
                    <a:pt x="1" y="1"/>
                    <a:pt x="1489" y="2275"/>
                    <a:pt x="2930" y="2823"/>
                  </a:cubicBezTo>
                  <a:cubicBezTo>
                    <a:pt x="4370" y="3382"/>
                    <a:pt x="7335" y="3799"/>
                    <a:pt x="7335" y="3799"/>
                  </a:cubicBezTo>
                  <a:cubicBezTo>
                    <a:pt x="7335" y="3799"/>
                    <a:pt x="5466" y="1882"/>
                    <a:pt x="4216" y="1120"/>
                  </a:cubicBezTo>
                  <a:cubicBezTo>
                    <a:pt x="2954" y="358"/>
                    <a:pt x="1" y="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5"/>
            <p:cNvSpPr/>
            <p:nvPr/>
          </p:nvSpPr>
          <p:spPr>
            <a:xfrm>
              <a:off x="4045425" y="4084900"/>
              <a:ext cx="293525" cy="61250"/>
            </a:xfrm>
            <a:custGeom>
              <a:avLst/>
              <a:gdLst/>
              <a:ahLst/>
              <a:cxnLst/>
              <a:rect l="l" t="t" r="r" b="b"/>
              <a:pathLst>
                <a:path w="11741" h="2450" extrusionOk="0">
                  <a:moveTo>
                    <a:pt x="3481" y="0"/>
                  </a:moveTo>
                  <a:cubicBezTo>
                    <a:pt x="1690" y="0"/>
                    <a:pt x="1" y="94"/>
                    <a:pt x="1" y="94"/>
                  </a:cubicBezTo>
                  <a:cubicBezTo>
                    <a:pt x="1" y="94"/>
                    <a:pt x="3561" y="1654"/>
                    <a:pt x="5633" y="2154"/>
                  </a:cubicBezTo>
                  <a:cubicBezTo>
                    <a:pt x="6594" y="2387"/>
                    <a:pt x="7988" y="2449"/>
                    <a:pt x="9202" y="2449"/>
                  </a:cubicBezTo>
                  <a:cubicBezTo>
                    <a:pt x="10589" y="2449"/>
                    <a:pt x="11740" y="2368"/>
                    <a:pt x="11740" y="2368"/>
                  </a:cubicBezTo>
                  <a:cubicBezTo>
                    <a:pt x="11740" y="2368"/>
                    <a:pt x="8466" y="368"/>
                    <a:pt x="6275" y="118"/>
                  </a:cubicBezTo>
                  <a:cubicBezTo>
                    <a:pt x="5491" y="29"/>
                    <a:pt x="4471" y="0"/>
                    <a:pt x="348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5"/>
            <p:cNvSpPr/>
            <p:nvPr/>
          </p:nvSpPr>
          <p:spPr>
            <a:xfrm>
              <a:off x="4068950" y="4163625"/>
              <a:ext cx="261075" cy="57450"/>
            </a:xfrm>
            <a:custGeom>
              <a:avLst/>
              <a:gdLst/>
              <a:ahLst/>
              <a:cxnLst/>
              <a:rect l="l" t="t" r="r" b="b"/>
              <a:pathLst>
                <a:path w="10443" h="2298" extrusionOk="0">
                  <a:moveTo>
                    <a:pt x="6522" y="1"/>
                  </a:moveTo>
                  <a:cubicBezTo>
                    <a:pt x="6068" y="1"/>
                    <a:pt x="5632" y="36"/>
                    <a:pt x="5251" y="124"/>
                  </a:cubicBezTo>
                  <a:cubicBezTo>
                    <a:pt x="3346" y="553"/>
                    <a:pt x="0" y="2041"/>
                    <a:pt x="0" y="2041"/>
                  </a:cubicBezTo>
                  <a:cubicBezTo>
                    <a:pt x="0" y="2041"/>
                    <a:pt x="2293" y="2297"/>
                    <a:pt x="4142" y="2297"/>
                  </a:cubicBezTo>
                  <a:cubicBezTo>
                    <a:pt x="4546" y="2297"/>
                    <a:pt x="4930" y="2285"/>
                    <a:pt x="5263" y="2255"/>
                  </a:cubicBezTo>
                  <a:cubicBezTo>
                    <a:pt x="7132" y="2089"/>
                    <a:pt x="10442" y="565"/>
                    <a:pt x="10442" y="565"/>
                  </a:cubicBezTo>
                  <a:cubicBezTo>
                    <a:pt x="10442" y="565"/>
                    <a:pt x="8339" y="1"/>
                    <a:pt x="6522"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5"/>
            <p:cNvSpPr/>
            <p:nvPr/>
          </p:nvSpPr>
          <p:spPr>
            <a:xfrm>
              <a:off x="4152900" y="4210775"/>
              <a:ext cx="175625" cy="118175"/>
            </a:xfrm>
            <a:custGeom>
              <a:avLst/>
              <a:gdLst/>
              <a:ahLst/>
              <a:cxnLst/>
              <a:rect l="l" t="t" r="r" b="b"/>
              <a:pathLst>
                <a:path w="7025" h="4727" extrusionOk="0">
                  <a:moveTo>
                    <a:pt x="7025" y="0"/>
                  </a:moveTo>
                  <a:lnTo>
                    <a:pt x="7025" y="0"/>
                  </a:lnTo>
                  <a:cubicBezTo>
                    <a:pt x="7024" y="0"/>
                    <a:pt x="4262" y="250"/>
                    <a:pt x="3060" y="1274"/>
                  </a:cubicBezTo>
                  <a:cubicBezTo>
                    <a:pt x="1845" y="2286"/>
                    <a:pt x="0" y="4727"/>
                    <a:pt x="0" y="4727"/>
                  </a:cubicBezTo>
                  <a:cubicBezTo>
                    <a:pt x="0" y="4727"/>
                    <a:pt x="2643" y="3965"/>
                    <a:pt x="3941" y="3215"/>
                  </a:cubicBezTo>
                  <a:cubicBezTo>
                    <a:pt x="5227" y="2453"/>
                    <a:pt x="7025" y="0"/>
                    <a:pt x="7025"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5"/>
            <p:cNvSpPr/>
            <p:nvPr/>
          </p:nvSpPr>
          <p:spPr>
            <a:xfrm>
              <a:off x="4177000" y="3962400"/>
              <a:ext cx="329100" cy="429550"/>
            </a:xfrm>
            <a:custGeom>
              <a:avLst/>
              <a:gdLst/>
              <a:ahLst/>
              <a:cxnLst/>
              <a:rect l="l" t="t" r="r" b="b"/>
              <a:pathLst>
                <a:path w="13164" h="17182" extrusionOk="0">
                  <a:moveTo>
                    <a:pt x="6209" y="0"/>
                  </a:moveTo>
                  <a:cubicBezTo>
                    <a:pt x="6202" y="0"/>
                    <a:pt x="6192" y="5"/>
                    <a:pt x="6192" y="5"/>
                  </a:cubicBezTo>
                  <a:cubicBezTo>
                    <a:pt x="6466" y="1160"/>
                    <a:pt x="6656" y="2327"/>
                    <a:pt x="6751" y="3518"/>
                  </a:cubicBezTo>
                  <a:cubicBezTo>
                    <a:pt x="6763" y="3923"/>
                    <a:pt x="6763" y="4339"/>
                    <a:pt x="6763" y="4756"/>
                  </a:cubicBezTo>
                  <a:cubicBezTo>
                    <a:pt x="6763" y="4982"/>
                    <a:pt x="6751" y="5220"/>
                    <a:pt x="6751" y="5447"/>
                  </a:cubicBezTo>
                  <a:lnTo>
                    <a:pt x="6751" y="5530"/>
                  </a:lnTo>
                  <a:cubicBezTo>
                    <a:pt x="6751" y="5887"/>
                    <a:pt x="6727" y="6256"/>
                    <a:pt x="6716" y="6625"/>
                  </a:cubicBezTo>
                  <a:cubicBezTo>
                    <a:pt x="6168" y="5911"/>
                    <a:pt x="5489" y="5316"/>
                    <a:pt x="4834" y="4696"/>
                  </a:cubicBezTo>
                  <a:cubicBezTo>
                    <a:pt x="4049" y="3946"/>
                    <a:pt x="3167" y="3149"/>
                    <a:pt x="2596" y="2220"/>
                  </a:cubicBezTo>
                  <a:cubicBezTo>
                    <a:pt x="2591" y="2211"/>
                    <a:pt x="2585" y="2207"/>
                    <a:pt x="2580" y="2207"/>
                  </a:cubicBezTo>
                  <a:cubicBezTo>
                    <a:pt x="2571" y="2207"/>
                    <a:pt x="2565" y="2217"/>
                    <a:pt x="2572" y="2232"/>
                  </a:cubicBezTo>
                  <a:cubicBezTo>
                    <a:pt x="3084" y="3101"/>
                    <a:pt x="3870" y="3851"/>
                    <a:pt x="4584" y="4565"/>
                  </a:cubicBezTo>
                  <a:cubicBezTo>
                    <a:pt x="5323" y="5304"/>
                    <a:pt x="6073" y="6018"/>
                    <a:pt x="6704" y="6851"/>
                  </a:cubicBezTo>
                  <a:cubicBezTo>
                    <a:pt x="6692" y="7018"/>
                    <a:pt x="6680" y="7185"/>
                    <a:pt x="6668" y="7340"/>
                  </a:cubicBezTo>
                  <a:cubicBezTo>
                    <a:pt x="5846" y="6887"/>
                    <a:pt x="4882" y="6744"/>
                    <a:pt x="3965" y="6554"/>
                  </a:cubicBezTo>
                  <a:cubicBezTo>
                    <a:pt x="2940" y="6344"/>
                    <a:pt x="1903" y="6077"/>
                    <a:pt x="843" y="6077"/>
                  </a:cubicBezTo>
                  <a:cubicBezTo>
                    <a:pt x="820" y="6077"/>
                    <a:pt x="797" y="6077"/>
                    <a:pt x="774" y="6078"/>
                  </a:cubicBezTo>
                  <a:lnTo>
                    <a:pt x="774" y="6089"/>
                  </a:lnTo>
                  <a:cubicBezTo>
                    <a:pt x="1846" y="6113"/>
                    <a:pt x="2906" y="6423"/>
                    <a:pt x="3941" y="6649"/>
                  </a:cubicBezTo>
                  <a:cubicBezTo>
                    <a:pt x="4382" y="6756"/>
                    <a:pt x="4846" y="6851"/>
                    <a:pt x="5299" y="6971"/>
                  </a:cubicBezTo>
                  <a:cubicBezTo>
                    <a:pt x="5763" y="7113"/>
                    <a:pt x="6227" y="7304"/>
                    <a:pt x="6656" y="7542"/>
                  </a:cubicBezTo>
                  <a:cubicBezTo>
                    <a:pt x="6632" y="7875"/>
                    <a:pt x="6596" y="8209"/>
                    <a:pt x="6561" y="8542"/>
                  </a:cubicBezTo>
                  <a:cubicBezTo>
                    <a:pt x="6277" y="8506"/>
                    <a:pt x="5987" y="8491"/>
                    <a:pt x="5694" y="8491"/>
                  </a:cubicBezTo>
                  <a:cubicBezTo>
                    <a:pt x="4930" y="8491"/>
                    <a:pt x="4149" y="8589"/>
                    <a:pt x="3418" y="8649"/>
                  </a:cubicBezTo>
                  <a:cubicBezTo>
                    <a:pt x="2263" y="8733"/>
                    <a:pt x="1132" y="8959"/>
                    <a:pt x="24" y="9304"/>
                  </a:cubicBezTo>
                  <a:cubicBezTo>
                    <a:pt x="0" y="9316"/>
                    <a:pt x="12" y="9352"/>
                    <a:pt x="36" y="9352"/>
                  </a:cubicBezTo>
                  <a:cubicBezTo>
                    <a:pt x="1132" y="9018"/>
                    <a:pt x="2275" y="8816"/>
                    <a:pt x="3418" y="8756"/>
                  </a:cubicBezTo>
                  <a:cubicBezTo>
                    <a:pt x="3941" y="8721"/>
                    <a:pt x="4465" y="8709"/>
                    <a:pt x="4977" y="8685"/>
                  </a:cubicBezTo>
                  <a:cubicBezTo>
                    <a:pt x="5220" y="8668"/>
                    <a:pt x="5463" y="8660"/>
                    <a:pt x="5705" y="8660"/>
                  </a:cubicBezTo>
                  <a:cubicBezTo>
                    <a:pt x="5985" y="8660"/>
                    <a:pt x="6263" y="8671"/>
                    <a:pt x="6537" y="8697"/>
                  </a:cubicBezTo>
                  <a:cubicBezTo>
                    <a:pt x="6501" y="9054"/>
                    <a:pt x="6454" y="9399"/>
                    <a:pt x="6382" y="9757"/>
                  </a:cubicBezTo>
                  <a:cubicBezTo>
                    <a:pt x="5727" y="9757"/>
                    <a:pt x="5132" y="10233"/>
                    <a:pt x="4620" y="10602"/>
                  </a:cubicBezTo>
                  <a:cubicBezTo>
                    <a:pt x="3941" y="11090"/>
                    <a:pt x="3322" y="11650"/>
                    <a:pt x="2679" y="12185"/>
                  </a:cubicBezTo>
                  <a:cubicBezTo>
                    <a:pt x="2661" y="12213"/>
                    <a:pt x="2678" y="12241"/>
                    <a:pt x="2703" y="12241"/>
                  </a:cubicBezTo>
                  <a:cubicBezTo>
                    <a:pt x="2711" y="12241"/>
                    <a:pt x="2719" y="12238"/>
                    <a:pt x="2727" y="12233"/>
                  </a:cubicBezTo>
                  <a:cubicBezTo>
                    <a:pt x="3287" y="11781"/>
                    <a:pt x="3882" y="11340"/>
                    <a:pt x="4477" y="10923"/>
                  </a:cubicBezTo>
                  <a:cubicBezTo>
                    <a:pt x="4977" y="10590"/>
                    <a:pt x="5680" y="10030"/>
                    <a:pt x="6335" y="10019"/>
                  </a:cubicBezTo>
                  <a:lnTo>
                    <a:pt x="6335" y="10019"/>
                  </a:lnTo>
                  <a:cubicBezTo>
                    <a:pt x="6323" y="10066"/>
                    <a:pt x="6311" y="10126"/>
                    <a:pt x="6299" y="10173"/>
                  </a:cubicBezTo>
                  <a:cubicBezTo>
                    <a:pt x="5858" y="12447"/>
                    <a:pt x="5025" y="14650"/>
                    <a:pt x="4251" y="16841"/>
                  </a:cubicBezTo>
                  <a:cubicBezTo>
                    <a:pt x="4180" y="17048"/>
                    <a:pt x="4348" y="17182"/>
                    <a:pt x="4520" y="17182"/>
                  </a:cubicBezTo>
                  <a:cubicBezTo>
                    <a:pt x="4634" y="17182"/>
                    <a:pt x="4751" y="17122"/>
                    <a:pt x="4799" y="16984"/>
                  </a:cubicBezTo>
                  <a:cubicBezTo>
                    <a:pt x="5549" y="14876"/>
                    <a:pt x="6287" y="12697"/>
                    <a:pt x="6680" y="10483"/>
                  </a:cubicBezTo>
                  <a:cubicBezTo>
                    <a:pt x="6807" y="10450"/>
                    <a:pt x="6938" y="10436"/>
                    <a:pt x="7071" y="10436"/>
                  </a:cubicBezTo>
                  <a:cubicBezTo>
                    <a:pt x="7670" y="10436"/>
                    <a:pt x="8304" y="10729"/>
                    <a:pt x="8811" y="10983"/>
                  </a:cubicBezTo>
                  <a:cubicBezTo>
                    <a:pt x="9418" y="11292"/>
                    <a:pt x="10002" y="11638"/>
                    <a:pt x="10549" y="12031"/>
                  </a:cubicBezTo>
                  <a:cubicBezTo>
                    <a:pt x="10555" y="12034"/>
                    <a:pt x="10561" y="12036"/>
                    <a:pt x="10566" y="12036"/>
                  </a:cubicBezTo>
                  <a:cubicBezTo>
                    <a:pt x="10595" y="12036"/>
                    <a:pt x="10615" y="11991"/>
                    <a:pt x="10585" y="11971"/>
                  </a:cubicBezTo>
                  <a:cubicBezTo>
                    <a:pt x="9918" y="11507"/>
                    <a:pt x="9287" y="10995"/>
                    <a:pt x="8549" y="10626"/>
                  </a:cubicBezTo>
                  <a:cubicBezTo>
                    <a:pt x="8082" y="10397"/>
                    <a:pt x="7557" y="10168"/>
                    <a:pt x="7029" y="10168"/>
                  </a:cubicBezTo>
                  <a:cubicBezTo>
                    <a:pt x="6924" y="10168"/>
                    <a:pt x="6820" y="10177"/>
                    <a:pt x="6716" y="10197"/>
                  </a:cubicBezTo>
                  <a:cubicBezTo>
                    <a:pt x="6727" y="10126"/>
                    <a:pt x="6739" y="10054"/>
                    <a:pt x="6751" y="9983"/>
                  </a:cubicBezTo>
                  <a:cubicBezTo>
                    <a:pt x="6811" y="9590"/>
                    <a:pt x="6858" y="9197"/>
                    <a:pt x="6894" y="8816"/>
                  </a:cubicBezTo>
                  <a:cubicBezTo>
                    <a:pt x="7363" y="8777"/>
                    <a:pt x="7837" y="8756"/>
                    <a:pt x="8311" y="8756"/>
                  </a:cubicBezTo>
                  <a:cubicBezTo>
                    <a:pt x="8849" y="8756"/>
                    <a:pt x="9387" y="8783"/>
                    <a:pt x="9918" y="8840"/>
                  </a:cubicBezTo>
                  <a:cubicBezTo>
                    <a:pt x="10966" y="8923"/>
                    <a:pt x="12097" y="8935"/>
                    <a:pt x="13109" y="9197"/>
                  </a:cubicBezTo>
                  <a:cubicBezTo>
                    <a:pt x="13112" y="9205"/>
                    <a:pt x="13117" y="9208"/>
                    <a:pt x="13122" y="9208"/>
                  </a:cubicBezTo>
                  <a:cubicBezTo>
                    <a:pt x="13139" y="9208"/>
                    <a:pt x="13163" y="9173"/>
                    <a:pt x="13145" y="9173"/>
                  </a:cubicBezTo>
                  <a:cubicBezTo>
                    <a:pt x="12145" y="8911"/>
                    <a:pt x="11097" y="8852"/>
                    <a:pt x="10085" y="8745"/>
                  </a:cubicBezTo>
                  <a:cubicBezTo>
                    <a:pt x="9445" y="8664"/>
                    <a:pt x="8800" y="8624"/>
                    <a:pt x="8154" y="8624"/>
                  </a:cubicBezTo>
                  <a:cubicBezTo>
                    <a:pt x="7742" y="8624"/>
                    <a:pt x="7330" y="8641"/>
                    <a:pt x="6918" y="8673"/>
                  </a:cubicBezTo>
                  <a:cubicBezTo>
                    <a:pt x="6942" y="8340"/>
                    <a:pt x="6954" y="8006"/>
                    <a:pt x="6966" y="7673"/>
                  </a:cubicBezTo>
                  <a:cubicBezTo>
                    <a:pt x="8966" y="6804"/>
                    <a:pt x="10764" y="5518"/>
                    <a:pt x="12621" y="4387"/>
                  </a:cubicBezTo>
                  <a:lnTo>
                    <a:pt x="12621" y="4387"/>
                  </a:lnTo>
                  <a:cubicBezTo>
                    <a:pt x="10716" y="5375"/>
                    <a:pt x="8954" y="6637"/>
                    <a:pt x="6977" y="7471"/>
                  </a:cubicBezTo>
                  <a:lnTo>
                    <a:pt x="6977" y="6923"/>
                  </a:lnTo>
                  <a:cubicBezTo>
                    <a:pt x="6977" y="6828"/>
                    <a:pt x="6989" y="6744"/>
                    <a:pt x="6977" y="6649"/>
                  </a:cubicBezTo>
                  <a:cubicBezTo>
                    <a:pt x="7537" y="5768"/>
                    <a:pt x="8073" y="4863"/>
                    <a:pt x="8597" y="3958"/>
                  </a:cubicBezTo>
                  <a:cubicBezTo>
                    <a:pt x="9085" y="3113"/>
                    <a:pt x="9585" y="2244"/>
                    <a:pt x="9859" y="1291"/>
                  </a:cubicBezTo>
                  <a:cubicBezTo>
                    <a:pt x="9859" y="1285"/>
                    <a:pt x="9856" y="1282"/>
                    <a:pt x="9851" y="1282"/>
                  </a:cubicBezTo>
                  <a:cubicBezTo>
                    <a:pt x="9847" y="1282"/>
                    <a:pt x="9841" y="1285"/>
                    <a:pt x="9835" y="1291"/>
                  </a:cubicBezTo>
                  <a:cubicBezTo>
                    <a:pt x="9514" y="2279"/>
                    <a:pt x="8966" y="3149"/>
                    <a:pt x="8430" y="4030"/>
                  </a:cubicBezTo>
                  <a:cubicBezTo>
                    <a:pt x="7954" y="4815"/>
                    <a:pt x="7466" y="5589"/>
                    <a:pt x="6966" y="6363"/>
                  </a:cubicBezTo>
                  <a:cubicBezTo>
                    <a:pt x="6954" y="5768"/>
                    <a:pt x="6918" y="5161"/>
                    <a:pt x="6882" y="4565"/>
                  </a:cubicBezTo>
                  <a:cubicBezTo>
                    <a:pt x="6894" y="4280"/>
                    <a:pt x="6906" y="4006"/>
                    <a:pt x="6894" y="3720"/>
                  </a:cubicBezTo>
                  <a:cubicBezTo>
                    <a:pt x="6823" y="2470"/>
                    <a:pt x="6525" y="1220"/>
                    <a:pt x="6215" y="5"/>
                  </a:cubicBezTo>
                  <a:cubicBezTo>
                    <a:pt x="6215" y="1"/>
                    <a:pt x="6213" y="0"/>
                    <a:pt x="6209"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0" name="Google Shape;460;p5"/>
          <p:cNvGrpSpPr/>
          <p:nvPr/>
        </p:nvGrpSpPr>
        <p:grpSpPr>
          <a:xfrm rot="7291453">
            <a:off x="363914" y="-572117"/>
            <a:ext cx="803593" cy="1838199"/>
            <a:chOff x="5067575" y="3176425"/>
            <a:chExt cx="473000" cy="1081975"/>
          </a:xfrm>
        </p:grpSpPr>
        <p:sp>
          <p:nvSpPr>
            <p:cNvPr id="461" name="Google Shape;461;p5"/>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5"/>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5"/>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5"/>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5" name="Google Shape;465;p5"/>
          <p:cNvGrpSpPr/>
          <p:nvPr/>
        </p:nvGrpSpPr>
        <p:grpSpPr>
          <a:xfrm rot="-8939404" flipH="1">
            <a:off x="8094940" y="-535618"/>
            <a:ext cx="1160605" cy="1843547"/>
            <a:chOff x="4836950" y="647600"/>
            <a:chExt cx="1160575" cy="1843500"/>
          </a:xfrm>
        </p:grpSpPr>
        <p:sp>
          <p:nvSpPr>
            <p:cNvPr id="466" name="Google Shape;466;p5"/>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5"/>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5"/>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5"/>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5"/>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5"/>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5"/>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5"/>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5"/>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5"/>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5"/>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5"/>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5"/>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5"/>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5"/>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5"/>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5"/>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5"/>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5"/>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5"/>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5"/>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5"/>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90" name="Google Shape;490;p5"/>
          <p:cNvPicPr preferRelativeResize="0"/>
          <p:nvPr/>
        </p:nvPicPr>
        <p:blipFill>
          <a:blip r:embed="rId2">
            <a:alphaModFix amt="51000"/>
          </a:blip>
          <a:stretch>
            <a:fillRect/>
          </a:stretch>
        </p:blipFill>
        <p:spPr>
          <a:xfrm rot="1802387">
            <a:off x="7887079" y="-1021008"/>
            <a:ext cx="3071170" cy="2747418"/>
          </a:xfrm>
          <a:prstGeom prst="rect">
            <a:avLst/>
          </a:prstGeom>
          <a:noFill/>
          <a:ln>
            <a:noFill/>
          </a:ln>
        </p:spPr>
      </p:pic>
      <p:pic>
        <p:nvPicPr>
          <p:cNvPr id="491" name="Google Shape;491;p5"/>
          <p:cNvPicPr preferRelativeResize="0"/>
          <p:nvPr/>
        </p:nvPicPr>
        <p:blipFill>
          <a:blip r:embed="rId2">
            <a:alphaModFix amt="51000"/>
          </a:blip>
          <a:stretch>
            <a:fillRect/>
          </a:stretch>
        </p:blipFill>
        <p:spPr>
          <a:xfrm rot="1802387">
            <a:off x="-1418846" y="-1249608"/>
            <a:ext cx="3071170" cy="2747418"/>
          </a:xfrm>
          <a:prstGeom prst="rect">
            <a:avLst/>
          </a:prstGeom>
          <a:noFill/>
          <a:ln>
            <a:noFill/>
          </a:ln>
        </p:spPr>
      </p:pic>
      <p:sp>
        <p:nvSpPr>
          <p:cNvPr id="492" name="Google Shape;492;p5"/>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3"/>
        <p:cNvGrpSpPr/>
        <p:nvPr/>
      </p:nvGrpSpPr>
      <p:grpSpPr>
        <a:xfrm>
          <a:off x="0" y="0"/>
          <a:ext cx="0" cy="0"/>
          <a:chOff x="0" y="0"/>
          <a:chExt cx="0" cy="0"/>
        </a:xfrm>
      </p:grpSpPr>
      <p:sp>
        <p:nvSpPr>
          <p:cNvPr id="494" name="Google Shape;494;p6"/>
          <p:cNvSpPr/>
          <p:nvPr/>
        </p:nvSpPr>
        <p:spPr>
          <a:xfrm rot="-7444187">
            <a:off x="-511160" y="-433351"/>
            <a:ext cx="1455539" cy="1863437"/>
          </a:xfrm>
          <a:custGeom>
            <a:avLst/>
            <a:gdLst/>
            <a:ahLst/>
            <a:cxnLst/>
            <a:rect l="l" t="t" r="r" b="b"/>
            <a:pathLst>
              <a:path w="44165" h="79670" extrusionOk="0">
                <a:moveTo>
                  <a:pt x="24637" y="0"/>
                </a:moveTo>
                <a:cubicBezTo>
                  <a:pt x="17879" y="0"/>
                  <a:pt x="11033" y="3215"/>
                  <a:pt x="7087" y="7826"/>
                </a:cubicBezTo>
                <a:cubicBezTo>
                  <a:pt x="2567" y="13126"/>
                  <a:pt x="0" y="20408"/>
                  <a:pt x="1312" y="27271"/>
                </a:cubicBezTo>
                <a:cubicBezTo>
                  <a:pt x="2483" y="33576"/>
                  <a:pt x="6613" y="38877"/>
                  <a:pt x="8984" y="44820"/>
                </a:cubicBezTo>
                <a:cubicBezTo>
                  <a:pt x="10881" y="49618"/>
                  <a:pt x="11634" y="54835"/>
                  <a:pt x="11160" y="59969"/>
                </a:cubicBezTo>
                <a:cubicBezTo>
                  <a:pt x="10658" y="65353"/>
                  <a:pt x="8956" y="71324"/>
                  <a:pt x="12025" y="75760"/>
                </a:cubicBezTo>
                <a:cubicBezTo>
                  <a:pt x="13888" y="78408"/>
                  <a:pt x="17101" y="79669"/>
                  <a:pt x="20366" y="79669"/>
                </a:cubicBezTo>
                <a:cubicBezTo>
                  <a:pt x="22089" y="79669"/>
                  <a:pt x="23827" y="79318"/>
                  <a:pt x="25389" y="78633"/>
                </a:cubicBezTo>
                <a:cubicBezTo>
                  <a:pt x="29908" y="76625"/>
                  <a:pt x="33117" y="72496"/>
                  <a:pt x="35516" y="68199"/>
                </a:cubicBezTo>
                <a:cubicBezTo>
                  <a:pt x="42435" y="55812"/>
                  <a:pt x="43941" y="41165"/>
                  <a:pt x="44081" y="26964"/>
                </a:cubicBezTo>
                <a:cubicBezTo>
                  <a:pt x="44165" y="18622"/>
                  <a:pt x="41905" y="6403"/>
                  <a:pt x="33033" y="1911"/>
                </a:cubicBezTo>
                <a:cubicBezTo>
                  <a:pt x="30407" y="589"/>
                  <a:pt x="27530" y="0"/>
                  <a:pt x="246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5" name="Google Shape;495;p6"/>
          <p:cNvGrpSpPr/>
          <p:nvPr/>
        </p:nvGrpSpPr>
        <p:grpSpPr>
          <a:xfrm rot="-6296729">
            <a:off x="7657416" y="-508700"/>
            <a:ext cx="1449226" cy="1567043"/>
            <a:chOff x="1415350" y="3883125"/>
            <a:chExt cx="464350" cy="502100"/>
          </a:xfrm>
        </p:grpSpPr>
        <p:sp>
          <p:nvSpPr>
            <p:cNvPr id="496" name="Google Shape;496;p6"/>
            <p:cNvSpPr/>
            <p:nvPr/>
          </p:nvSpPr>
          <p:spPr>
            <a:xfrm>
              <a:off x="1561800" y="3883125"/>
              <a:ext cx="75925" cy="145800"/>
            </a:xfrm>
            <a:custGeom>
              <a:avLst/>
              <a:gdLst/>
              <a:ahLst/>
              <a:cxnLst/>
              <a:rect l="l" t="t" r="r" b="b"/>
              <a:pathLst>
                <a:path w="3037" h="5832" extrusionOk="0">
                  <a:moveTo>
                    <a:pt x="1744" y="1"/>
                  </a:moveTo>
                  <a:cubicBezTo>
                    <a:pt x="1466" y="1"/>
                    <a:pt x="1160" y="203"/>
                    <a:pt x="857" y="688"/>
                  </a:cubicBezTo>
                  <a:cubicBezTo>
                    <a:pt x="0" y="2069"/>
                    <a:pt x="2310" y="5831"/>
                    <a:pt x="2310" y="5831"/>
                  </a:cubicBezTo>
                  <a:cubicBezTo>
                    <a:pt x="2310" y="5831"/>
                    <a:pt x="3036" y="2962"/>
                    <a:pt x="2834" y="1593"/>
                  </a:cubicBezTo>
                  <a:cubicBezTo>
                    <a:pt x="2694" y="708"/>
                    <a:pt x="2266" y="1"/>
                    <a:pt x="17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6"/>
            <p:cNvSpPr/>
            <p:nvPr/>
          </p:nvSpPr>
          <p:spPr>
            <a:xfrm>
              <a:off x="1634125" y="3914000"/>
              <a:ext cx="82800" cy="131600"/>
            </a:xfrm>
            <a:custGeom>
              <a:avLst/>
              <a:gdLst/>
              <a:ahLst/>
              <a:cxnLst/>
              <a:rect l="l" t="t" r="r" b="b"/>
              <a:pathLst>
                <a:path w="3312" h="5264" extrusionOk="0">
                  <a:moveTo>
                    <a:pt x="2378" y="1"/>
                  </a:moveTo>
                  <a:cubicBezTo>
                    <a:pt x="2195" y="1"/>
                    <a:pt x="1978" y="63"/>
                    <a:pt x="1727" y="203"/>
                  </a:cubicBezTo>
                  <a:cubicBezTo>
                    <a:pt x="298" y="1001"/>
                    <a:pt x="0" y="5263"/>
                    <a:pt x="0" y="5263"/>
                  </a:cubicBezTo>
                  <a:cubicBezTo>
                    <a:pt x="0" y="5263"/>
                    <a:pt x="2227" y="3311"/>
                    <a:pt x="2822" y="2072"/>
                  </a:cubicBezTo>
                  <a:cubicBezTo>
                    <a:pt x="3312" y="1083"/>
                    <a:pt x="3143" y="1"/>
                    <a:pt x="23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6"/>
            <p:cNvSpPr/>
            <p:nvPr/>
          </p:nvSpPr>
          <p:spPr>
            <a:xfrm>
              <a:off x="1647225" y="3975475"/>
              <a:ext cx="132175" cy="126975"/>
            </a:xfrm>
            <a:custGeom>
              <a:avLst/>
              <a:gdLst/>
              <a:ahLst/>
              <a:cxnLst/>
              <a:rect l="l" t="t" r="r" b="b"/>
              <a:pathLst>
                <a:path w="5287" h="5079" extrusionOk="0">
                  <a:moveTo>
                    <a:pt x="4064" y="1"/>
                  </a:moveTo>
                  <a:cubicBezTo>
                    <a:pt x="3931" y="1"/>
                    <a:pt x="3784" y="18"/>
                    <a:pt x="3620" y="54"/>
                  </a:cubicBezTo>
                  <a:cubicBezTo>
                    <a:pt x="1762" y="459"/>
                    <a:pt x="0" y="5078"/>
                    <a:pt x="0" y="5078"/>
                  </a:cubicBezTo>
                  <a:cubicBezTo>
                    <a:pt x="0" y="5078"/>
                    <a:pt x="3132" y="3661"/>
                    <a:pt x="4215" y="2495"/>
                  </a:cubicBezTo>
                  <a:cubicBezTo>
                    <a:pt x="5182" y="1442"/>
                    <a:pt x="5286" y="1"/>
                    <a:pt x="40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6"/>
            <p:cNvSpPr/>
            <p:nvPr/>
          </p:nvSpPr>
          <p:spPr>
            <a:xfrm>
              <a:off x="1660600" y="4038775"/>
              <a:ext cx="201550" cy="108025"/>
            </a:xfrm>
            <a:custGeom>
              <a:avLst/>
              <a:gdLst/>
              <a:ahLst/>
              <a:cxnLst/>
              <a:rect l="l" t="t" r="r" b="b"/>
              <a:pathLst>
                <a:path w="8062" h="4321" extrusionOk="0">
                  <a:moveTo>
                    <a:pt x="5830" y="0"/>
                  </a:moveTo>
                  <a:cubicBezTo>
                    <a:pt x="3565" y="0"/>
                    <a:pt x="1" y="4320"/>
                    <a:pt x="1" y="4320"/>
                  </a:cubicBezTo>
                  <a:cubicBezTo>
                    <a:pt x="1" y="4320"/>
                    <a:pt x="4073" y="3916"/>
                    <a:pt x="5752" y="3011"/>
                  </a:cubicBezTo>
                  <a:cubicBezTo>
                    <a:pt x="7419" y="2094"/>
                    <a:pt x="8062" y="248"/>
                    <a:pt x="6014" y="10"/>
                  </a:cubicBezTo>
                  <a:cubicBezTo>
                    <a:pt x="5954" y="4"/>
                    <a:pt x="5892" y="0"/>
                    <a:pt x="58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6"/>
            <p:cNvSpPr/>
            <p:nvPr/>
          </p:nvSpPr>
          <p:spPr>
            <a:xfrm>
              <a:off x="1676675" y="4148775"/>
              <a:ext cx="203025" cy="65600"/>
            </a:xfrm>
            <a:custGeom>
              <a:avLst/>
              <a:gdLst/>
              <a:ahLst/>
              <a:cxnLst/>
              <a:rect l="l" t="t" r="r" b="b"/>
              <a:pathLst>
                <a:path w="8121" h="2624" extrusionOk="0">
                  <a:moveTo>
                    <a:pt x="5102" y="1"/>
                  </a:moveTo>
                  <a:cubicBezTo>
                    <a:pt x="2992" y="1"/>
                    <a:pt x="1" y="1242"/>
                    <a:pt x="1" y="1242"/>
                  </a:cubicBezTo>
                  <a:cubicBezTo>
                    <a:pt x="1" y="1242"/>
                    <a:pt x="3377" y="2623"/>
                    <a:pt x="5099" y="2623"/>
                  </a:cubicBezTo>
                  <a:cubicBezTo>
                    <a:pt x="5106" y="2623"/>
                    <a:pt x="5113" y="2623"/>
                    <a:pt x="5121" y="2623"/>
                  </a:cubicBezTo>
                  <a:cubicBezTo>
                    <a:pt x="6823" y="2599"/>
                    <a:pt x="8121" y="1397"/>
                    <a:pt x="6585" y="349"/>
                  </a:cubicBezTo>
                  <a:cubicBezTo>
                    <a:pt x="6217" y="98"/>
                    <a:pt x="5694" y="1"/>
                    <a:pt x="51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6"/>
            <p:cNvSpPr/>
            <p:nvPr/>
          </p:nvSpPr>
          <p:spPr>
            <a:xfrm>
              <a:off x="1683525" y="4228025"/>
              <a:ext cx="130550" cy="74725"/>
            </a:xfrm>
            <a:custGeom>
              <a:avLst/>
              <a:gdLst/>
              <a:ahLst/>
              <a:cxnLst/>
              <a:rect l="l" t="t" r="r" b="b"/>
              <a:pathLst>
                <a:path w="5222" h="2989" extrusionOk="0">
                  <a:moveTo>
                    <a:pt x="1" y="1"/>
                  </a:moveTo>
                  <a:lnTo>
                    <a:pt x="1" y="1"/>
                  </a:lnTo>
                  <a:cubicBezTo>
                    <a:pt x="1" y="1"/>
                    <a:pt x="1811" y="2132"/>
                    <a:pt x="2977" y="2715"/>
                  </a:cubicBezTo>
                  <a:cubicBezTo>
                    <a:pt x="3339" y="2898"/>
                    <a:pt x="3715" y="2989"/>
                    <a:pt x="4040" y="2989"/>
                  </a:cubicBezTo>
                  <a:cubicBezTo>
                    <a:pt x="4752" y="2989"/>
                    <a:pt x="5221" y="2554"/>
                    <a:pt x="4763" y="1703"/>
                  </a:cubicBezTo>
                  <a:cubicBezTo>
                    <a:pt x="4037" y="334"/>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6"/>
            <p:cNvSpPr/>
            <p:nvPr/>
          </p:nvSpPr>
          <p:spPr>
            <a:xfrm>
              <a:off x="1482000" y="3956225"/>
              <a:ext cx="131900" cy="94125"/>
            </a:xfrm>
            <a:custGeom>
              <a:avLst/>
              <a:gdLst/>
              <a:ahLst/>
              <a:cxnLst/>
              <a:rect l="l" t="t" r="r" b="b"/>
              <a:pathLst>
                <a:path w="5276" h="3765" extrusionOk="0">
                  <a:moveTo>
                    <a:pt x="1387" y="0"/>
                  </a:moveTo>
                  <a:cubicBezTo>
                    <a:pt x="0" y="0"/>
                    <a:pt x="262" y="1353"/>
                    <a:pt x="1323" y="2169"/>
                  </a:cubicBezTo>
                  <a:cubicBezTo>
                    <a:pt x="2418" y="3003"/>
                    <a:pt x="5276" y="3765"/>
                    <a:pt x="5276" y="3765"/>
                  </a:cubicBezTo>
                  <a:cubicBezTo>
                    <a:pt x="5276" y="3765"/>
                    <a:pt x="3109" y="74"/>
                    <a:pt x="1478" y="2"/>
                  </a:cubicBezTo>
                  <a:cubicBezTo>
                    <a:pt x="1447" y="1"/>
                    <a:pt x="1416" y="0"/>
                    <a:pt x="13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6"/>
            <p:cNvSpPr/>
            <p:nvPr/>
          </p:nvSpPr>
          <p:spPr>
            <a:xfrm>
              <a:off x="1448075" y="4030475"/>
              <a:ext cx="178325" cy="73500"/>
            </a:xfrm>
            <a:custGeom>
              <a:avLst/>
              <a:gdLst/>
              <a:ahLst/>
              <a:cxnLst/>
              <a:rect l="l" t="t" r="r" b="b"/>
              <a:pathLst>
                <a:path w="7133" h="2940" extrusionOk="0">
                  <a:moveTo>
                    <a:pt x="2046" y="0"/>
                  </a:moveTo>
                  <a:cubicBezTo>
                    <a:pt x="1913" y="0"/>
                    <a:pt x="1787" y="14"/>
                    <a:pt x="1668" y="45"/>
                  </a:cubicBezTo>
                  <a:cubicBezTo>
                    <a:pt x="1" y="473"/>
                    <a:pt x="739" y="1938"/>
                    <a:pt x="2227" y="2497"/>
                  </a:cubicBezTo>
                  <a:cubicBezTo>
                    <a:pt x="3241" y="2878"/>
                    <a:pt x="5150" y="2939"/>
                    <a:pt x="6264" y="2939"/>
                  </a:cubicBezTo>
                  <a:cubicBezTo>
                    <a:pt x="6785" y="2939"/>
                    <a:pt x="7133" y="2926"/>
                    <a:pt x="7133" y="2926"/>
                  </a:cubicBezTo>
                  <a:cubicBezTo>
                    <a:pt x="7133" y="2926"/>
                    <a:pt x="3957" y="0"/>
                    <a:pt x="204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6"/>
            <p:cNvSpPr/>
            <p:nvPr/>
          </p:nvSpPr>
          <p:spPr>
            <a:xfrm>
              <a:off x="1415350" y="4113200"/>
              <a:ext cx="225950" cy="72950"/>
            </a:xfrm>
            <a:custGeom>
              <a:avLst/>
              <a:gdLst/>
              <a:ahLst/>
              <a:cxnLst/>
              <a:rect l="l" t="t" r="r" b="b"/>
              <a:pathLst>
                <a:path w="9038" h="2918" extrusionOk="0">
                  <a:moveTo>
                    <a:pt x="3260" y="1"/>
                  </a:moveTo>
                  <a:cubicBezTo>
                    <a:pt x="2653" y="1"/>
                    <a:pt x="2117" y="102"/>
                    <a:pt x="1727" y="355"/>
                  </a:cubicBezTo>
                  <a:cubicBezTo>
                    <a:pt x="0" y="1474"/>
                    <a:pt x="1405" y="2844"/>
                    <a:pt x="3298" y="2915"/>
                  </a:cubicBezTo>
                  <a:cubicBezTo>
                    <a:pt x="3344" y="2917"/>
                    <a:pt x="3390" y="2917"/>
                    <a:pt x="3438" y="2917"/>
                  </a:cubicBezTo>
                  <a:cubicBezTo>
                    <a:pt x="5384" y="2917"/>
                    <a:pt x="9037" y="1522"/>
                    <a:pt x="9037" y="1522"/>
                  </a:cubicBezTo>
                  <a:cubicBezTo>
                    <a:pt x="9037" y="1522"/>
                    <a:pt x="5618" y="1"/>
                    <a:pt x="3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6"/>
            <p:cNvSpPr/>
            <p:nvPr/>
          </p:nvSpPr>
          <p:spPr>
            <a:xfrm>
              <a:off x="1469175" y="4181900"/>
              <a:ext cx="173000" cy="96650"/>
            </a:xfrm>
            <a:custGeom>
              <a:avLst/>
              <a:gdLst/>
              <a:ahLst/>
              <a:cxnLst/>
              <a:rect l="l" t="t" r="r" b="b"/>
              <a:pathLst>
                <a:path w="6920" h="3866" extrusionOk="0">
                  <a:moveTo>
                    <a:pt x="6920" y="0"/>
                  </a:moveTo>
                  <a:cubicBezTo>
                    <a:pt x="6920" y="0"/>
                    <a:pt x="1610" y="369"/>
                    <a:pt x="621" y="2155"/>
                  </a:cubicBezTo>
                  <a:cubicBezTo>
                    <a:pt x="1" y="3281"/>
                    <a:pt x="628" y="3866"/>
                    <a:pt x="1585" y="3866"/>
                  </a:cubicBezTo>
                  <a:cubicBezTo>
                    <a:pt x="2004" y="3866"/>
                    <a:pt x="2487" y="3753"/>
                    <a:pt x="2955" y="3524"/>
                  </a:cubicBezTo>
                  <a:cubicBezTo>
                    <a:pt x="4491" y="2774"/>
                    <a:pt x="6920" y="0"/>
                    <a:pt x="69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6"/>
            <p:cNvSpPr/>
            <p:nvPr/>
          </p:nvSpPr>
          <p:spPr>
            <a:xfrm>
              <a:off x="1573700" y="4225650"/>
              <a:ext cx="88125" cy="115500"/>
            </a:xfrm>
            <a:custGeom>
              <a:avLst/>
              <a:gdLst/>
              <a:ahLst/>
              <a:cxnLst/>
              <a:rect l="l" t="t" r="r" b="b"/>
              <a:pathLst>
                <a:path w="3525" h="4620" extrusionOk="0">
                  <a:moveTo>
                    <a:pt x="3525" y="0"/>
                  </a:moveTo>
                  <a:cubicBezTo>
                    <a:pt x="3524" y="1"/>
                    <a:pt x="72" y="2096"/>
                    <a:pt x="24" y="3644"/>
                  </a:cubicBezTo>
                  <a:cubicBezTo>
                    <a:pt x="1" y="4327"/>
                    <a:pt x="302" y="4619"/>
                    <a:pt x="708" y="4619"/>
                  </a:cubicBezTo>
                  <a:cubicBezTo>
                    <a:pt x="1136" y="4619"/>
                    <a:pt x="1681" y="4295"/>
                    <a:pt x="2084" y="3763"/>
                  </a:cubicBezTo>
                  <a:cubicBezTo>
                    <a:pt x="2858" y="2715"/>
                    <a:pt x="3525" y="1"/>
                    <a:pt x="35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6"/>
            <p:cNvSpPr/>
            <p:nvPr/>
          </p:nvSpPr>
          <p:spPr>
            <a:xfrm>
              <a:off x="1484100" y="3937375"/>
              <a:ext cx="322100" cy="447850"/>
            </a:xfrm>
            <a:custGeom>
              <a:avLst/>
              <a:gdLst/>
              <a:ahLst/>
              <a:cxnLst/>
              <a:rect l="l" t="t" r="r" b="b"/>
              <a:pathLst>
                <a:path w="12884" h="17914" extrusionOk="0">
                  <a:moveTo>
                    <a:pt x="4823" y="0"/>
                  </a:moveTo>
                  <a:cubicBezTo>
                    <a:pt x="4817" y="0"/>
                    <a:pt x="4811" y="6"/>
                    <a:pt x="4811" y="18"/>
                  </a:cubicBezTo>
                  <a:cubicBezTo>
                    <a:pt x="5049" y="1244"/>
                    <a:pt x="5073" y="2495"/>
                    <a:pt x="5323" y="3721"/>
                  </a:cubicBezTo>
                  <a:cubicBezTo>
                    <a:pt x="5394" y="4114"/>
                    <a:pt x="5466" y="4519"/>
                    <a:pt x="5549" y="4912"/>
                  </a:cubicBezTo>
                  <a:cubicBezTo>
                    <a:pt x="5120" y="4435"/>
                    <a:pt x="4704" y="3971"/>
                    <a:pt x="4144" y="3638"/>
                  </a:cubicBezTo>
                  <a:cubicBezTo>
                    <a:pt x="3382" y="3209"/>
                    <a:pt x="2656" y="2733"/>
                    <a:pt x="1917" y="2257"/>
                  </a:cubicBezTo>
                  <a:cubicBezTo>
                    <a:pt x="1914" y="2253"/>
                    <a:pt x="1910" y="2252"/>
                    <a:pt x="1908" y="2252"/>
                  </a:cubicBezTo>
                  <a:cubicBezTo>
                    <a:pt x="1901" y="2252"/>
                    <a:pt x="1897" y="2260"/>
                    <a:pt x="1906" y="2268"/>
                  </a:cubicBezTo>
                  <a:cubicBezTo>
                    <a:pt x="2584" y="2745"/>
                    <a:pt x="3275" y="3209"/>
                    <a:pt x="3989" y="3650"/>
                  </a:cubicBezTo>
                  <a:cubicBezTo>
                    <a:pt x="4632" y="4042"/>
                    <a:pt x="5096" y="4602"/>
                    <a:pt x="5585" y="5174"/>
                  </a:cubicBezTo>
                  <a:cubicBezTo>
                    <a:pt x="5692" y="5662"/>
                    <a:pt x="5811" y="6150"/>
                    <a:pt x="5930" y="6638"/>
                  </a:cubicBezTo>
                  <a:cubicBezTo>
                    <a:pt x="5739" y="6543"/>
                    <a:pt x="5549" y="6459"/>
                    <a:pt x="5346" y="6388"/>
                  </a:cubicBezTo>
                  <a:cubicBezTo>
                    <a:pt x="4846" y="6209"/>
                    <a:pt x="4334" y="6055"/>
                    <a:pt x="3822" y="5888"/>
                  </a:cubicBezTo>
                  <a:cubicBezTo>
                    <a:pt x="2870" y="5590"/>
                    <a:pt x="1870" y="5352"/>
                    <a:pt x="989" y="4876"/>
                  </a:cubicBezTo>
                  <a:cubicBezTo>
                    <a:pt x="977" y="4876"/>
                    <a:pt x="965" y="4888"/>
                    <a:pt x="977" y="4888"/>
                  </a:cubicBezTo>
                  <a:cubicBezTo>
                    <a:pt x="1703" y="5352"/>
                    <a:pt x="2560" y="5566"/>
                    <a:pt x="3358" y="5852"/>
                  </a:cubicBezTo>
                  <a:cubicBezTo>
                    <a:pt x="3822" y="6019"/>
                    <a:pt x="4275" y="6186"/>
                    <a:pt x="4715" y="6352"/>
                  </a:cubicBezTo>
                  <a:cubicBezTo>
                    <a:pt x="5132" y="6495"/>
                    <a:pt x="5644" y="6638"/>
                    <a:pt x="6001" y="6912"/>
                  </a:cubicBezTo>
                  <a:cubicBezTo>
                    <a:pt x="6144" y="7483"/>
                    <a:pt x="6299" y="8043"/>
                    <a:pt x="6442" y="8603"/>
                  </a:cubicBezTo>
                  <a:cubicBezTo>
                    <a:pt x="5950" y="8412"/>
                    <a:pt x="5412" y="8363"/>
                    <a:pt x="4868" y="8363"/>
                  </a:cubicBezTo>
                  <a:cubicBezTo>
                    <a:pt x="4424" y="8363"/>
                    <a:pt x="3977" y="8396"/>
                    <a:pt x="3549" y="8412"/>
                  </a:cubicBezTo>
                  <a:cubicBezTo>
                    <a:pt x="2808" y="8442"/>
                    <a:pt x="2063" y="8506"/>
                    <a:pt x="1319" y="8506"/>
                  </a:cubicBezTo>
                  <a:cubicBezTo>
                    <a:pt x="891" y="8506"/>
                    <a:pt x="463" y="8485"/>
                    <a:pt x="36" y="8424"/>
                  </a:cubicBezTo>
                  <a:cubicBezTo>
                    <a:pt x="12" y="8424"/>
                    <a:pt x="1" y="8472"/>
                    <a:pt x="36" y="8472"/>
                  </a:cubicBezTo>
                  <a:cubicBezTo>
                    <a:pt x="503" y="8554"/>
                    <a:pt x="967" y="8579"/>
                    <a:pt x="1430" y="8579"/>
                  </a:cubicBezTo>
                  <a:cubicBezTo>
                    <a:pt x="2032" y="8579"/>
                    <a:pt x="2634" y="8538"/>
                    <a:pt x="3239" y="8531"/>
                  </a:cubicBezTo>
                  <a:cubicBezTo>
                    <a:pt x="3751" y="8531"/>
                    <a:pt x="4263" y="8543"/>
                    <a:pt x="4775" y="8567"/>
                  </a:cubicBezTo>
                  <a:cubicBezTo>
                    <a:pt x="5394" y="8591"/>
                    <a:pt x="5954" y="8614"/>
                    <a:pt x="6513" y="8888"/>
                  </a:cubicBezTo>
                  <a:lnTo>
                    <a:pt x="6525" y="8888"/>
                  </a:lnTo>
                  <a:cubicBezTo>
                    <a:pt x="6597" y="9126"/>
                    <a:pt x="6668" y="9376"/>
                    <a:pt x="6740" y="9626"/>
                  </a:cubicBezTo>
                  <a:cubicBezTo>
                    <a:pt x="6658" y="9607"/>
                    <a:pt x="6575" y="9598"/>
                    <a:pt x="6492" y="9598"/>
                  </a:cubicBezTo>
                  <a:cubicBezTo>
                    <a:pt x="5871" y="9598"/>
                    <a:pt x="5222" y="10099"/>
                    <a:pt x="4739" y="10424"/>
                  </a:cubicBezTo>
                  <a:cubicBezTo>
                    <a:pt x="3811" y="11079"/>
                    <a:pt x="2846" y="11746"/>
                    <a:pt x="1798" y="12210"/>
                  </a:cubicBezTo>
                  <a:cubicBezTo>
                    <a:pt x="2679" y="11829"/>
                    <a:pt x="3525" y="11365"/>
                    <a:pt x="4323" y="10853"/>
                  </a:cubicBezTo>
                  <a:cubicBezTo>
                    <a:pt x="4715" y="10603"/>
                    <a:pt x="5108" y="10377"/>
                    <a:pt x="5513" y="10162"/>
                  </a:cubicBezTo>
                  <a:cubicBezTo>
                    <a:pt x="5837" y="9979"/>
                    <a:pt x="6141" y="9820"/>
                    <a:pt x="6460" y="9820"/>
                  </a:cubicBezTo>
                  <a:cubicBezTo>
                    <a:pt x="6574" y="9820"/>
                    <a:pt x="6691" y="9841"/>
                    <a:pt x="6811" y="9888"/>
                  </a:cubicBezTo>
                  <a:cubicBezTo>
                    <a:pt x="6859" y="10055"/>
                    <a:pt x="6906" y="10210"/>
                    <a:pt x="6954" y="10377"/>
                  </a:cubicBezTo>
                  <a:cubicBezTo>
                    <a:pt x="7049" y="10734"/>
                    <a:pt x="7156" y="11079"/>
                    <a:pt x="7251" y="11436"/>
                  </a:cubicBezTo>
                  <a:cubicBezTo>
                    <a:pt x="6859" y="11555"/>
                    <a:pt x="6501" y="12162"/>
                    <a:pt x="6335" y="12448"/>
                  </a:cubicBezTo>
                  <a:cubicBezTo>
                    <a:pt x="5823" y="13258"/>
                    <a:pt x="5370" y="14139"/>
                    <a:pt x="4692" y="14841"/>
                  </a:cubicBezTo>
                  <a:cubicBezTo>
                    <a:pt x="4682" y="14860"/>
                    <a:pt x="4694" y="14885"/>
                    <a:pt x="4711" y="14885"/>
                  </a:cubicBezTo>
                  <a:cubicBezTo>
                    <a:pt x="4716" y="14885"/>
                    <a:pt x="4722" y="14883"/>
                    <a:pt x="4727" y="14877"/>
                  </a:cubicBezTo>
                  <a:cubicBezTo>
                    <a:pt x="5204" y="14413"/>
                    <a:pt x="5620" y="13889"/>
                    <a:pt x="5978" y="13329"/>
                  </a:cubicBezTo>
                  <a:cubicBezTo>
                    <a:pt x="6168" y="13032"/>
                    <a:pt x="6359" y="12734"/>
                    <a:pt x="6561" y="12436"/>
                  </a:cubicBezTo>
                  <a:cubicBezTo>
                    <a:pt x="6740" y="12162"/>
                    <a:pt x="6966" y="11734"/>
                    <a:pt x="7299" y="11662"/>
                  </a:cubicBezTo>
                  <a:cubicBezTo>
                    <a:pt x="7525" y="12472"/>
                    <a:pt x="7728" y="13282"/>
                    <a:pt x="7894" y="14103"/>
                  </a:cubicBezTo>
                  <a:cubicBezTo>
                    <a:pt x="8025" y="14710"/>
                    <a:pt x="8133" y="15318"/>
                    <a:pt x="8216" y="15937"/>
                  </a:cubicBezTo>
                  <a:cubicBezTo>
                    <a:pt x="8299" y="16556"/>
                    <a:pt x="8240" y="17258"/>
                    <a:pt x="8478" y="17818"/>
                  </a:cubicBezTo>
                  <a:cubicBezTo>
                    <a:pt x="8511" y="17883"/>
                    <a:pt x="8571" y="17914"/>
                    <a:pt x="8631" y="17914"/>
                  </a:cubicBezTo>
                  <a:cubicBezTo>
                    <a:pt x="8702" y="17914"/>
                    <a:pt x="8774" y="17871"/>
                    <a:pt x="8799" y="17794"/>
                  </a:cubicBezTo>
                  <a:cubicBezTo>
                    <a:pt x="8954" y="17282"/>
                    <a:pt x="8799" y="16651"/>
                    <a:pt x="8740" y="16139"/>
                  </a:cubicBezTo>
                  <a:cubicBezTo>
                    <a:pt x="8645" y="15484"/>
                    <a:pt x="8537" y="14841"/>
                    <a:pt x="8394" y="14198"/>
                  </a:cubicBezTo>
                  <a:cubicBezTo>
                    <a:pt x="8216" y="13341"/>
                    <a:pt x="7990" y="12484"/>
                    <a:pt x="7752" y="11639"/>
                  </a:cubicBezTo>
                  <a:lnTo>
                    <a:pt x="7752" y="11639"/>
                  </a:lnTo>
                  <a:cubicBezTo>
                    <a:pt x="8037" y="11662"/>
                    <a:pt x="8383" y="11972"/>
                    <a:pt x="8585" y="12079"/>
                  </a:cubicBezTo>
                  <a:cubicBezTo>
                    <a:pt x="8835" y="12246"/>
                    <a:pt x="9097" y="12401"/>
                    <a:pt x="9371" y="12543"/>
                  </a:cubicBezTo>
                  <a:cubicBezTo>
                    <a:pt x="9883" y="12805"/>
                    <a:pt x="10419" y="13044"/>
                    <a:pt x="10954" y="13246"/>
                  </a:cubicBezTo>
                  <a:cubicBezTo>
                    <a:pt x="10959" y="13248"/>
                    <a:pt x="10964" y="13248"/>
                    <a:pt x="10967" y="13248"/>
                  </a:cubicBezTo>
                  <a:cubicBezTo>
                    <a:pt x="10990" y="13248"/>
                    <a:pt x="10987" y="13220"/>
                    <a:pt x="10966" y="13210"/>
                  </a:cubicBezTo>
                  <a:cubicBezTo>
                    <a:pt x="10169" y="12889"/>
                    <a:pt x="9466" y="12424"/>
                    <a:pt x="8740" y="11960"/>
                  </a:cubicBezTo>
                  <a:cubicBezTo>
                    <a:pt x="8540" y="11831"/>
                    <a:pt x="8051" y="11400"/>
                    <a:pt x="7694" y="11400"/>
                  </a:cubicBezTo>
                  <a:cubicBezTo>
                    <a:pt x="7690" y="11400"/>
                    <a:pt x="7685" y="11400"/>
                    <a:pt x="7680" y="11401"/>
                  </a:cubicBezTo>
                  <a:cubicBezTo>
                    <a:pt x="7585" y="11055"/>
                    <a:pt x="7490" y="10710"/>
                    <a:pt x="7382" y="10377"/>
                  </a:cubicBezTo>
                  <a:cubicBezTo>
                    <a:pt x="7335" y="10222"/>
                    <a:pt x="7287" y="10067"/>
                    <a:pt x="7240" y="9912"/>
                  </a:cubicBezTo>
                  <a:cubicBezTo>
                    <a:pt x="7639" y="9737"/>
                    <a:pt x="8057" y="9687"/>
                    <a:pt x="8483" y="9687"/>
                  </a:cubicBezTo>
                  <a:cubicBezTo>
                    <a:pt x="9009" y="9687"/>
                    <a:pt x="9547" y="9763"/>
                    <a:pt x="10073" y="9769"/>
                  </a:cubicBezTo>
                  <a:cubicBezTo>
                    <a:pt x="10100" y="9770"/>
                    <a:pt x="10127" y="9770"/>
                    <a:pt x="10155" y="9770"/>
                  </a:cubicBezTo>
                  <a:cubicBezTo>
                    <a:pt x="11077" y="9770"/>
                    <a:pt x="11957" y="9577"/>
                    <a:pt x="12859" y="9531"/>
                  </a:cubicBezTo>
                  <a:cubicBezTo>
                    <a:pt x="12883" y="9531"/>
                    <a:pt x="12883" y="9507"/>
                    <a:pt x="12859" y="9507"/>
                  </a:cubicBezTo>
                  <a:cubicBezTo>
                    <a:pt x="12796" y="9505"/>
                    <a:pt x="12732" y="9504"/>
                    <a:pt x="12669" y="9504"/>
                  </a:cubicBezTo>
                  <a:cubicBezTo>
                    <a:pt x="11879" y="9504"/>
                    <a:pt x="11095" y="9663"/>
                    <a:pt x="10300" y="9663"/>
                  </a:cubicBezTo>
                  <a:cubicBezTo>
                    <a:pt x="10130" y="9663"/>
                    <a:pt x="9959" y="9656"/>
                    <a:pt x="9788" y="9638"/>
                  </a:cubicBezTo>
                  <a:cubicBezTo>
                    <a:pt x="9287" y="9577"/>
                    <a:pt x="8786" y="9494"/>
                    <a:pt x="8292" y="9494"/>
                  </a:cubicBezTo>
                  <a:cubicBezTo>
                    <a:pt x="7917" y="9494"/>
                    <a:pt x="7545" y="9542"/>
                    <a:pt x="7180" y="9686"/>
                  </a:cubicBezTo>
                  <a:cubicBezTo>
                    <a:pt x="7061" y="9317"/>
                    <a:pt x="6942" y="8936"/>
                    <a:pt x="6823" y="8555"/>
                  </a:cubicBezTo>
                  <a:cubicBezTo>
                    <a:pt x="7478" y="7817"/>
                    <a:pt x="8525" y="7388"/>
                    <a:pt x="9395" y="6995"/>
                  </a:cubicBezTo>
                  <a:cubicBezTo>
                    <a:pt x="10395" y="6578"/>
                    <a:pt x="11335" y="6043"/>
                    <a:pt x="12228" y="5424"/>
                  </a:cubicBezTo>
                  <a:cubicBezTo>
                    <a:pt x="12238" y="5414"/>
                    <a:pt x="12232" y="5397"/>
                    <a:pt x="12217" y="5397"/>
                  </a:cubicBezTo>
                  <a:cubicBezTo>
                    <a:pt x="12213" y="5397"/>
                    <a:pt x="12209" y="5397"/>
                    <a:pt x="12204" y="5400"/>
                  </a:cubicBezTo>
                  <a:cubicBezTo>
                    <a:pt x="11181" y="6019"/>
                    <a:pt x="10109" y="6567"/>
                    <a:pt x="9014" y="7055"/>
                  </a:cubicBezTo>
                  <a:cubicBezTo>
                    <a:pt x="8490" y="7293"/>
                    <a:pt x="7990" y="7555"/>
                    <a:pt x="7502" y="7864"/>
                  </a:cubicBezTo>
                  <a:cubicBezTo>
                    <a:pt x="7240" y="8007"/>
                    <a:pt x="7001" y="8186"/>
                    <a:pt x="6787" y="8388"/>
                  </a:cubicBezTo>
                  <a:cubicBezTo>
                    <a:pt x="6644" y="7948"/>
                    <a:pt x="6501" y="7495"/>
                    <a:pt x="6359" y="7055"/>
                  </a:cubicBezTo>
                  <a:cubicBezTo>
                    <a:pt x="6787" y="6138"/>
                    <a:pt x="7502" y="5459"/>
                    <a:pt x="8240" y="4804"/>
                  </a:cubicBezTo>
                  <a:cubicBezTo>
                    <a:pt x="8252" y="4793"/>
                    <a:pt x="8252" y="4781"/>
                    <a:pt x="8252" y="4781"/>
                  </a:cubicBezTo>
                  <a:cubicBezTo>
                    <a:pt x="8287" y="4745"/>
                    <a:pt x="8323" y="4721"/>
                    <a:pt x="8347" y="4673"/>
                  </a:cubicBezTo>
                  <a:lnTo>
                    <a:pt x="8394" y="4626"/>
                  </a:lnTo>
                  <a:lnTo>
                    <a:pt x="8406" y="4626"/>
                  </a:lnTo>
                  <a:cubicBezTo>
                    <a:pt x="9002" y="4031"/>
                    <a:pt x="9573" y="3435"/>
                    <a:pt x="10109" y="2792"/>
                  </a:cubicBezTo>
                  <a:cubicBezTo>
                    <a:pt x="10117" y="2784"/>
                    <a:pt x="10114" y="2775"/>
                    <a:pt x="10103" y="2775"/>
                  </a:cubicBezTo>
                  <a:cubicBezTo>
                    <a:pt x="10098" y="2775"/>
                    <a:pt x="10092" y="2777"/>
                    <a:pt x="10085" y="2780"/>
                  </a:cubicBezTo>
                  <a:cubicBezTo>
                    <a:pt x="9490" y="3423"/>
                    <a:pt x="8895" y="4054"/>
                    <a:pt x="8252" y="4650"/>
                  </a:cubicBezTo>
                  <a:cubicBezTo>
                    <a:pt x="8240" y="4650"/>
                    <a:pt x="8240" y="4662"/>
                    <a:pt x="8240" y="4685"/>
                  </a:cubicBezTo>
                  <a:cubicBezTo>
                    <a:pt x="8216" y="4685"/>
                    <a:pt x="8204" y="4697"/>
                    <a:pt x="8192" y="4721"/>
                  </a:cubicBezTo>
                  <a:cubicBezTo>
                    <a:pt x="8192" y="4721"/>
                    <a:pt x="8180" y="4733"/>
                    <a:pt x="8168" y="4733"/>
                  </a:cubicBezTo>
                  <a:cubicBezTo>
                    <a:pt x="7466" y="5352"/>
                    <a:pt x="6740" y="5983"/>
                    <a:pt x="6287" y="6805"/>
                  </a:cubicBezTo>
                  <a:cubicBezTo>
                    <a:pt x="6132" y="6305"/>
                    <a:pt x="5989" y="5793"/>
                    <a:pt x="5847" y="5281"/>
                  </a:cubicBezTo>
                  <a:cubicBezTo>
                    <a:pt x="5930" y="4590"/>
                    <a:pt x="6263" y="3983"/>
                    <a:pt x="6620" y="3388"/>
                  </a:cubicBezTo>
                  <a:cubicBezTo>
                    <a:pt x="7049" y="2673"/>
                    <a:pt x="7418" y="1935"/>
                    <a:pt x="7787" y="1197"/>
                  </a:cubicBezTo>
                  <a:cubicBezTo>
                    <a:pt x="7787" y="1185"/>
                    <a:pt x="7775" y="1185"/>
                    <a:pt x="7775" y="1185"/>
                  </a:cubicBezTo>
                  <a:cubicBezTo>
                    <a:pt x="7359" y="2006"/>
                    <a:pt x="6882" y="2768"/>
                    <a:pt x="6406" y="3554"/>
                  </a:cubicBezTo>
                  <a:cubicBezTo>
                    <a:pt x="6120" y="3995"/>
                    <a:pt x="5906" y="4471"/>
                    <a:pt x="5763" y="4983"/>
                  </a:cubicBezTo>
                  <a:cubicBezTo>
                    <a:pt x="5573" y="4245"/>
                    <a:pt x="5406" y="3507"/>
                    <a:pt x="5263" y="2768"/>
                  </a:cubicBezTo>
                  <a:cubicBezTo>
                    <a:pt x="5263" y="2745"/>
                    <a:pt x="5251" y="2745"/>
                    <a:pt x="5239" y="2733"/>
                  </a:cubicBezTo>
                  <a:cubicBezTo>
                    <a:pt x="5204" y="2578"/>
                    <a:pt x="5180" y="2423"/>
                    <a:pt x="5156" y="2268"/>
                  </a:cubicBezTo>
                  <a:cubicBezTo>
                    <a:pt x="5073" y="1506"/>
                    <a:pt x="5025" y="756"/>
                    <a:pt x="4835" y="18"/>
                  </a:cubicBezTo>
                  <a:cubicBezTo>
                    <a:pt x="4835" y="6"/>
                    <a:pt x="4829" y="0"/>
                    <a:pt x="48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6"/>
          <p:cNvGrpSpPr/>
          <p:nvPr/>
        </p:nvGrpSpPr>
        <p:grpSpPr>
          <a:xfrm rot="-8220563" flipH="1">
            <a:off x="8782148" y="-799886"/>
            <a:ext cx="939578" cy="2149414"/>
            <a:chOff x="5067575" y="3176425"/>
            <a:chExt cx="473000" cy="1081975"/>
          </a:xfrm>
        </p:grpSpPr>
        <p:sp>
          <p:nvSpPr>
            <p:cNvPr id="509" name="Google Shape;509;p6"/>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6"/>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6"/>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6"/>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13" name="Google Shape;513;p6"/>
          <p:cNvPicPr preferRelativeResize="0"/>
          <p:nvPr/>
        </p:nvPicPr>
        <p:blipFill>
          <a:blip r:embed="rId2">
            <a:alphaModFix amt="49000"/>
          </a:blip>
          <a:stretch>
            <a:fillRect/>
          </a:stretch>
        </p:blipFill>
        <p:spPr>
          <a:xfrm rot="1802387">
            <a:off x="7868029" y="-1125783"/>
            <a:ext cx="3071170" cy="2747418"/>
          </a:xfrm>
          <a:prstGeom prst="rect">
            <a:avLst/>
          </a:prstGeom>
          <a:noFill/>
          <a:ln>
            <a:noFill/>
          </a:ln>
        </p:spPr>
      </p:pic>
      <p:pic>
        <p:nvPicPr>
          <p:cNvPr id="514" name="Google Shape;514;p6"/>
          <p:cNvPicPr preferRelativeResize="0"/>
          <p:nvPr/>
        </p:nvPicPr>
        <p:blipFill>
          <a:blip r:embed="rId2">
            <a:alphaModFix amt="49000"/>
          </a:blip>
          <a:stretch>
            <a:fillRect/>
          </a:stretch>
        </p:blipFill>
        <p:spPr>
          <a:xfrm rot="1802387">
            <a:off x="-1818896" y="-1708458"/>
            <a:ext cx="3071170" cy="2747418"/>
          </a:xfrm>
          <a:prstGeom prst="rect">
            <a:avLst/>
          </a:prstGeom>
          <a:noFill/>
          <a:ln>
            <a:noFill/>
          </a:ln>
        </p:spPr>
      </p:pic>
      <p:sp>
        <p:nvSpPr>
          <p:cNvPr id="515" name="Google Shape;515;p6"/>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16"/>
        <p:cNvGrpSpPr/>
        <p:nvPr/>
      </p:nvGrpSpPr>
      <p:grpSpPr>
        <a:xfrm>
          <a:off x="0" y="0"/>
          <a:ext cx="0" cy="0"/>
          <a:chOff x="0" y="0"/>
          <a:chExt cx="0" cy="0"/>
        </a:xfrm>
      </p:grpSpPr>
      <p:sp>
        <p:nvSpPr>
          <p:cNvPr id="517" name="Google Shape;517;p7"/>
          <p:cNvSpPr txBox="1">
            <a:spLocks noGrp="1"/>
          </p:cNvSpPr>
          <p:nvPr>
            <p:ph type="title"/>
          </p:nvPr>
        </p:nvSpPr>
        <p:spPr>
          <a:xfrm>
            <a:off x="720000" y="789149"/>
            <a:ext cx="3852000" cy="1125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518" name="Google Shape;518;p7"/>
          <p:cNvSpPr txBox="1">
            <a:spLocks noGrp="1"/>
          </p:cNvSpPr>
          <p:nvPr>
            <p:ph type="body" idx="1"/>
          </p:nvPr>
        </p:nvSpPr>
        <p:spPr>
          <a:xfrm>
            <a:off x="720000" y="1914758"/>
            <a:ext cx="4468200" cy="24423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1150" rtl="0">
              <a:spcBef>
                <a:spcPts val="0"/>
              </a:spcBef>
              <a:spcAft>
                <a:spcPts val="0"/>
              </a:spcAft>
              <a:buSzPts val="1300"/>
              <a:buChar char="■"/>
              <a:defRPr sz="1300"/>
            </a:lvl3pPr>
            <a:lvl4pPr marL="1828800" lvl="3" indent="-311150" rtl="0">
              <a:spcBef>
                <a:spcPts val="0"/>
              </a:spcBef>
              <a:spcAft>
                <a:spcPts val="0"/>
              </a:spcAft>
              <a:buSzPts val="1300"/>
              <a:buChar char="●"/>
              <a:defRPr sz="1300"/>
            </a:lvl4pPr>
            <a:lvl5pPr marL="2286000" lvl="4" indent="-311150" rtl="0">
              <a:spcBef>
                <a:spcPts val="0"/>
              </a:spcBef>
              <a:spcAft>
                <a:spcPts val="0"/>
              </a:spcAft>
              <a:buSzPts val="1300"/>
              <a:buChar char="○"/>
              <a:defRPr sz="1300"/>
            </a:lvl5pPr>
            <a:lvl6pPr marL="2743200" lvl="5" indent="-311150" rtl="0">
              <a:spcBef>
                <a:spcPts val="0"/>
              </a:spcBef>
              <a:spcAft>
                <a:spcPts val="0"/>
              </a:spcAft>
              <a:buSzPts val="1300"/>
              <a:buChar char="■"/>
              <a:defRPr sz="1300"/>
            </a:lvl6pPr>
            <a:lvl7pPr marL="3200400" lvl="6" indent="-311150" rtl="0">
              <a:spcBef>
                <a:spcPts val="0"/>
              </a:spcBef>
              <a:spcAft>
                <a:spcPts val="0"/>
              </a:spcAft>
              <a:buSzPts val="1300"/>
              <a:buChar char="●"/>
              <a:defRPr sz="1300"/>
            </a:lvl7pPr>
            <a:lvl8pPr marL="3657600" lvl="7" indent="-311150" rtl="0">
              <a:spcBef>
                <a:spcPts val="0"/>
              </a:spcBef>
              <a:spcAft>
                <a:spcPts val="0"/>
              </a:spcAft>
              <a:buSzPts val="1300"/>
              <a:buChar char="○"/>
              <a:defRPr sz="1300"/>
            </a:lvl8pPr>
            <a:lvl9pPr marL="4114800" lvl="8" indent="-311150" rtl="0">
              <a:spcBef>
                <a:spcPts val="0"/>
              </a:spcBef>
              <a:spcAft>
                <a:spcPts val="0"/>
              </a:spcAft>
              <a:buSzPts val="1300"/>
              <a:buChar char="■"/>
              <a:defRPr sz="1300"/>
            </a:lvl9pPr>
          </a:lstStyle>
          <a:p>
            <a:endParaRPr/>
          </a:p>
        </p:txBody>
      </p:sp>
      <p:sp>
        <p:nvSpPr>
          <p:cNvPr id="519" name="Google Shape;519;p7"/>
          <p:cNvSpPr/>
          <p:nvPr/>
        </p:nvSpPr>
        <p:spPr>
          <a:xfrm rot="4063359" flipH="1">
            <a:off x="5772910" y="-39163"/>
            <a:ext cx="6289879" cy="5552452"/>
          </a:xfrm>
          <a:custGeom>
            <a:avLst/>
            <a:gdLst/>
            <a:ahLst/>
            <a:cxnLst/>
            <a:rect l="l" t="t" r="r" b="b"/>
            <a:pathLst>
              <a:path w="48469" h="41838" extrusionOk="0">
                <a:moveTo>
                  <a:pt x="20413" y="1"/>
                </a:moveTo>
                <a:cubicBezTo>
                  <a:pt x="18987" y="1"/>
                  <a:pt x="17569" y="147"/>
                  <a:pt x="16179" y="464"/>
                </a:cubicBezTo>
                <a:cubicBezTo>
                  <a:pt x="9107" y="2065"/>
                  <a:pt x="3736" y="8070"/>
                  <a:pt x="1968" y="14975"/>
                </a:cubicBezTo>
                <a:cubicBezTo>
                  <a:pt x="0" y="22547"/>
                  <a:pt x="2002" y="31253"/>
                  <a:pt x="6272" y="37758"/>
                </a:cubicBezTo>
                <a:cubicBezTo>
                  <a:pt x="7072" y="38925"/>
                  <a:pt x="7939" y="40093"/>
                  <a:pt x="9107" y="40893"/>
                </a:cubicBezTo>
                <a:cubicBezTo>
                  <a:pt x="9947" y="41469"/>
                  <a:pt x="10994" y="41838"/>
                  <a:pt x="12013" y="41838"/>
                </a:cubicBezTo>
                <a:cubicBezTo>
                  <a:pt x="12410" y="41838"/>
                  <a:pt x="12802" y="41782"/>
                  <a:pt x="13176" y="41660"/>
                </a:cubicBezTo>
                <a:cubicBezTo>
                  <a:pt x="15511" y="40860"/>
                  <a:pt x="16345" y="38058"/>
                  <a:pt x="18013" y="36223"/>
                </a:cubicBezTo>
                <a:cubicBezTo>
                  <a:pt x="19838" y="34232"/>
                  <a:pt x="22557" y="33572"/>
                  <a:pt x="25341" y="33572"/>
                </a:cubicBezTo>
                <a:cubicBezTo>
                  <a:pt x="26475" y="33572"/>
                  <a:pt x="27620" y="33681"/>
                  <a:pt x="28721" y="33855"/>
                </a:cubicBezTo>
                <a:cubicBezTo>
                  <a:pt x="31320" y="34220"/>
                  <a:pt x="33950" y="34849"/>
                  <a:pt x="36526" y="34849"/>
                </a:cubicBezTo>
                <a:cubicBezTo>
                  <a:pt x="37719" y="34849"/>
                  <a:pt x="38901" y="34714"/>
                  <a:pt x="40062" y="34355"/>
                </a:cubicBezTo>
                <a:cubicBezTo>
                  <a:pt x="45399" y="32721"/>
                  <a:pt x="48468" y="26550"/>
                  <a:pt x="47801" y="21012"/>
                </a:cubicBezTo>
                <a:cubicBezTo>
                  <a:pt x="47167" y="15475"/>
                  <a:pt x="43465" y="10638"/>
                  <a:pt x="39062" y="7202"/>
                </a:cubicBezTo>
                <a:cubicBezTo>
                  <a:pt x="33949" y="3216"/>
                  <a:pt x="27091" y="1"/>
                  <a:pt x="2041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0" name="Google Shape;520;p7"/>
          <p:cNvGrpSpPr/>
          <p:nvPr/>
        </p:nvGrpSpPr>
        <p:grpSpPr>
          <a:xfrm rot="-8696288" flipH="1">
            <a:off x="8262358" y="-693915"/>
            <a:ext cx="1310990" cy="2858005"/>
            <a:chOff x="3345650" y="2840950"/>
            <a:chExt cx="370900" cy="808575"/>
          </a:xfrm>
        </p:grpSpPr>
        <p:sp>
          <p:nvSpPr>
            <p:cNvPr id="521" name="Google Shape;521;p7"/>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7"/>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7"/>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7"/>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7"/>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7"/>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7"/>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7"/>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7"/>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7"/>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7"/>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7"/>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7"/>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7"/>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7"/>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7"/>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7"/>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7"/>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7"/>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7"/>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7"/>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7"/>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7"/>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7"/>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7"/>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7"/>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7"/>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7"/>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7"/>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7"/>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7"/>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7"/>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7"/>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7"/>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7"/>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7"/>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7"/>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7"/>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7"/>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7"/>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7"/>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7"/>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7"/>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7"/>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7"/>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7"/>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7"/>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7"/>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531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9" name="Google Shape;569;p7"/>
          <p:cNvGrpSpPr/>
          <p:nvPr/>
        </p:nvGrpSpPr>
        <p:grpSpPr>
          <a:xfrm rot="-2156410">
            <a:off x="8556261" y="3173835"/>
            <a:ext cx="1241662" cy="2706867"/>
            <a:chOff x="3345650" y="2840950"/>
            <a:chExt cx="370900" cy="808575"/>
          </a:xfrm>
        </p:grpSpPr>
        <p:sp>
          <p:nvSpPr>
            <p:cNvPr id="570" name="Google Shape;570;p7"/>
            <p:cNvSpPr/>
            <p:nvPr/>
          </p:nvSpPr>
          <p:spPr>
            <a:xfrm>
              <a:off x="3486400" y="2932175"/>
              <a:ext cx="95900" cy="717350"/>
            </a:xfrm>
            <a:custGeom>
              <a:avLst/>
              <a:gdLst/>
              <a:ahLst/>
              <a:cxnLst/>
              <a:rect l="l" t="t" r="r" b="b"/>
              <a:pathLst>
                <a:path w="3836" h="28694" extrusionOk="0">
                  <a:moveTo>
                    <a:pt x="3818" y="1"/>
                  </a:moveTo>
                  <a:cubicBezTo>
                    <a:pt x="3809" y="1"/>
                    <a:pt x="3800" y="7"/>
                    <a:pt x="3800" y="19"/>
                  </a:cubicBezTo>
                  <a:cubicBezTo>
                    <a:pt x="3467" y="3781"/>
                    <a:pt x="3086" y="7520"/>
                    <a:pt x="2574" y="11258"/>
                  </a:cubicBezTo>
                  <a:cubicBezTo>
                    <a:pt x="2074" y="14949"/>
                    <a:pt x="1502" y="18628"/>
                    <a:pt x="943" y="22307"/>
                  </a:cubicBezTo>
                  <a:cubicBezTo>
                    <a:pt x="776" y="23319"/>
                    <a:pt x="621" y="24331"/>
                    <a:pt x="466" y="25355"/>
                  </a:cubicBezTo>
                  <a:cubicBezTo>
                    <a:pt x="311" y="26403"/>
                    <a:pt x="50" y="27498"/>
                    <a:pt x="14" y="28558"/>
                  </a:cubicBezTo>
                  <a:cubicBezTo>
                    <a:pt x="1" y="28644"/>
                    <a:pt x="69" y="28694"/>
                    <a:pt x="136" y="28694"/>
                  </a:cubicBezTo>
                  <a:cubicBezTo>
                    <a:pt x="189" y="28694"/>
                    <a:pt x="241" y="28662"/>
                    <a:pt x="252" y="28594"/>
                  </a:cubicBezTo>
                  <a:cubicBezTo>
                    <a:pt x="478" y="27713"/>
                    <a:pt x="550" y="26772"/>
                    <a:pt x="692" y="25867"/>
                  </a:cubicBezTo>
                  <a:cubicBezTo>
                    <a:pt x="835" y="24939"/>
                    <a:pt x="966" y="23998"/>
                    <a:pt x="1109" y="23069"/>
                  </a:cubicBezTo>
                  <a:cubicBezTo>
                    <a:pt x="1383" y="21200"/>
                    <a:pt x="1657" y="19331"/>
                    <a:pt x="1919" y="17473"/>
                  </a:cubicBezTo>
                  <a:cubicBezTo>
                    <a:pt x="2455" y="13782"/>
                    <a:pt x="2931" y="10091"/>
                    <a:pt x="3300" y="6389"/>
                  </a:cubicBezTo>
                  <a:cubicBezTo>
                    <a:pt x="3514" y="4269"/>
                    <a:pt x="3729" y="2150"/>
                    <a:pt x="3836" y="19"/>
                  </a:cubicBezTo>
                  <a:cubicBezTo>
                    <a:pt x="3836" y="7"/>
                    <a:pt x="3827" y="1"/>
                    <a:pt x="381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7"/>
            <p:cNvSpPr/>
            <p:nvPr/>
          </p:nvSpPr>
          <p:spPr>
            <a:xfrm>
              <a:off x="3537325" y="2851675"/>
              <a:ext cx="44075" cy="80975"/>
            </a:xfrm>
            <a:custGeom>
              <a:avLst/>
              <a:gdLst/>
              <a:ahLst/>
              <a:cxnLst/>
              <a:rect l="l" t="t" r="r" b="b"/>
              <a:pathLst>
                <a:path w="1763" h="3239" extrusionOk="0">
                  <a:moveTo>
                    <a:pt x="84" y="0"/>
                  </a:moveTo>
                  <a:lnTo>
                    <a:pt x="84" y="0"/>
                  </a:lnTo>
                  <a:cubicBezTo>
                    <a:pt x="1" y="2548"/>
                    <a:pt x="1763" y="3239"/>
                    <a:pt x="1763" y="3239"/>
                  </a:cubicBezTo>
                  <a:cubicBezTo>
                    <a:pt x="1406" y="2167"/>
                    <a:pt x="1168" y="2060"/>
                    <a:pt x="727" y="1298"/>
                  </a:cubicBezTo>
                  <a:cubicBezTo>
                    <a:pt x="477" y="881"/>
                    <a:pt x="263" y="441"/>
                    <a:pt x="8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7"/>
            <p:cNvSpPr/>
            <p:nvPr/>
          </p:nvSpPr>
          <p:spPr>
            <a:xfrm>
              <a:off x="3581400" y="2840950"/>
              <a:ext cx="34850" cy="91400"/>
            </a:xfrm>
            <a:custGeom>
              <a:avLst/>
              <a:gdLst/>
              <a:ahLst/>
              <a:cxnLst/>
              <a:rect l="l" t="t" r="r" b="b"/>
              <a:pathLst>
                <a:path w="1394" h="3656" extrusionOk="0">
                  <a:moveTo>
                    <a:pt x="1274" y="1"/>
                  </a:moveTo>
                  <a:lnTo>
                    <a:pt x="1274" y="1"/>
                  </a:lnTo>
                  <a:cubicBezTo>
                    <a:pt x="869" y="584"/>
                    <a:pt x="619" y="1251"/>
                    <a:pt x="536" y="1953"/>
                  </a:cubicBezTo>
                  <a:cubicBezTo>
                    <a:pt x="369" y="3156"/>
                    <a:pt x="0" y="3656"/>
                    <a:pt x="0" y="3656"/>
                  </a:cubicBezTo>
                  <a:cubicBezTo>
                    <a:pt x="536" y="3334"/>
                    <a:pt x="917" y="2811"/>
                    <a:pt x="1083" y="2203"/>
                  </a:cubicBezTo>
                  <a:cubicBezTo>
                    <a:pt x="1393" y="1168"/>
                    <a:pt x="1060" y="429"/>
                    <a:pt x="127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7"/>
            <p:cNvSpPr/>
            <p:nvPr/>
          </p:nvSpPr>
          <p:spPr>
            <a:xfrm>
              <a:off x="3587050" y="2889475"/>
              <a:ext cx="62225" cy="56575"/>
            </a:xfrm>
            <a:custGeom>
              <a:avLst/>
              <a:gdLst/>
              <a:ahLst/>
              <a:cxnLst/>
              <a:rect l="l" t="t" r="r" b="b"/>
              <a:pathLst>
                <a:path w="2489" h="2263" extrusionOk="0">
                  <a:moveTo>
                    <a:pt x="2489" y="0"/>
                  </a:moveTo>
                  <a:lnTo>
                    <a:pt x="2489" y="0"/>
                  </a:lnTo>
                  <a:cubicBezTo>
                    <a:pt x="2131" y="393"/>
                    <a:pt x="1727" y="751"/>
                    <a:pt x="1286" y="1036"/>
                  </a:cubicBezTo>
                  <a:cubicBezTo>
                    <a:pt x="798" y="1370"/>
                    <a:pt x="357" y="1786"/>
                    <a:pt x="0" y="2263"/>
                  </a:cubicBezTo>
                  <a:cubicBezTo>
                    <a:pt x="250" y="2048"/>
                    <a:pt x="941" y="2120"/>
                    <a:pt x="1572" y="1584"/>
                  </a:cubicBezTo>
                  <a:cubicBezTo>
                    <a:pt x="2191" y="1036"/>
                    <a:pt x="2489" y="1"/>
                    <a:pt x="2489"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7"/>
            <p:cNvSpPr/>
            <p:nvPr/>
          </p:nvSpPr>
          <p:spPr>
            <a:xfrm>
              <a:off x="3581975" y="2931750"/>
              <a:ext cx="76825" cy="52700"/>
            </a:xfrm>
            <a:custGeom>
              <a:avLst/>
              <a:gdLst/>
              <a:ahLst/>
              <a:cxnLst/>
              <a:rect l="l" t="t" r="r" b="b"/>
              <a:pathLst>
                <a:path w="3073" h="2108" extrusionOk="0">
                  <a:moveTo>
                    <a:pt x="3073" y="0"/>
                  </a:moveTo>
                  <a:cubicBezTo>
                    <a:pt x="2620" y="393"/>
                    <a:pt x="2120" y="714"/>
                    <a:pt x="1584" y="965"/>
                  </a:cubicBezTo>
                  <a:cubicBezTo>
                    <a:pt x="1001" y="1250"/>
                    <a:pt x="465" y="1643"/>
                    <a:pt x="1" y="2108"/>
                  </a:cubicBezTo>
                  <a:cubicBezTo>
                    <a:pt x="310" y="1917"/>
                    <a:pt x="1060" y="2096"/>
                    <a:pt x="1822" y="1596"/>
                  </a:cubicBezTo>
                  <a:cubicBezTo>
                    <a:pt x="2573" y="1096"/>
                    <a:pt x="3073" y="0"/>
                    <a:pt x="3073"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7"/>
            <p:cNvSpPr/>
            <p:nvPr/>
          </p:nvSpPr>
          <p:spPr>
            <a:xfrm>
              <a:off x="3582275" y="2973700"/>
              <a:ext cx="90525" cy="43200"/>
            </a:xfrm>
            <a:custGeom>
              <a:avLst/>
              <a:gdLst/>
              <a:ahLst/>
              <a:cxnLst/>
              <a:rect l="l" t="t" r="r" b="b"/>
              <a:pathLst>
                <a:path w="3621" h="1728" extrusionOk="0">
                  <a:moveTo>
                    <a:pt x="3620" y="1"/>
                  </a:moveTo>
                  <a:cubicBezTo>
                    <a:pt x="3084" y="334"/>
                    <a:pt x="2501" y="596"/>
                    <a:pt x="1882" y="775"/>
                  </a:cubicBezTo>
                  <a:cubicBezTo>
                    <a:pt x="1203" y="977"/>
                    <a:pt x="572" y="1311"/>
                    <a:pt x="1" y="1727"/>
                  </a:cubicBezTo>
                  <a:cubicBezTo>
                    <a:pt x="85" y="1688"/>
                    <a:pt x="192" y="1677"/>
                    <a:pt x="318" y="1677"/>
                  </a:cubicBezTo>
                  <a:cubicBezTo>
                    <a:pt x="499" y="1677"/>
                    <a:pt x="719" y="1700"/>
                    <a:pt x="966" y="1700"/>
                  </a:cubicBezTo>
                  <a:cubicBezTo>
                    <a:pt x="1279" y="1700"/>
                    <a:pt x="1636" y="1662"/>
                    <a:pt x="2013" y="1489"/>
                  </a:cubicBezTo>
                  <a:cubicBezTo>
                    <a:pt x="2906" y="1072"/>
                    <a:pt x="3620" y="1"/>
                    <a:pt x="362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7"/>
            <p:cNvSpPr/>
            <p:nvPr/>
          </p:nvSpPr>
          <p:spPr>
            <a:xfrm>
              <a:off x="3581975" y="3015075"/>
              <a:ext cx="104800" cy="36800"/>
            </a:xfrm>
            <a:custGeom>
              <a:avLst/>
              <a:gdLst/>
              <a:ahLst/>
              <a:cxnLst/>
              <a:rect l="l" t="t" r="r" b="b"/>
              <a:pathLst>
                <a:path w="4192" h="1472" extrusionOk="0">
                  <a:moveTo>
                    <a:pt x="4192" y="1"/>
                  </a:moveTo>
                  <a:lnTo>
                    <a:pt x="4192" y="1"/>
                  </a:lnTo>
                  <a:cubicBezTo>
                    <a:pt x="3549" y="287"/>
                    <a:pt x="2882" y="477"/>
                    <a:pt x="2192" y="572"/>
                  </a:cubicBezTo>
                  <a:cubicBezTo>
                    <a:pt x="1418" y="703"/>
                    <a:pt x="679" y="953"/>
                    <a:pt x="1" y="1322"/>
                  </a:cubicBezTo>
                  <a:cubicBezTo>
                    <a:pt x="49" y="1308"/>
                    <a:pt x="102" y="1302"/>
                    <a:pt x="160" y="1302"/>
                  </a:cubicBezTo>
                  <a:cubicBezTo>
                    <a:pt x="473" y="1302"/>
                    <a:pt x="934" y="1471"/>
                    <a:pt x="1502" y="1471"/>
                  </a:cubicBezTo>
                  <a:cubicBezTo>
                    <a:pt x="1728" y="1471"/>
                    <a:pt x="1970" y="1445"/>
                    <a:pt x="2227" y="1370"/>
                  </a:cubicBezTo>
                  <a:cubicBezTo>
                    <a:pt x="3251" y="1061"/>
                    <a:pt x="4192" y="1"/>
                    <a:pt x="4192"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7"/>
            <p:cNvSpPr/>
            <p:nvPr/>
          </p:nvSpPr>
          <p:spPr>
            <a:xfrm>
              <a:off x="3583175" y="3056450"/>
              <a:ext cx="113725" cy="34125"/>
            </a:xfrm>
            <a:custGeom>
              <a:avLst/>
              <a:gdLst/>
              <a:ahLst/>
              <a:cxnLst/>
              <a:rect l="l" t="t" r="r" b="b"/>
              <a:pathLst>
                <a:path w="4549" h="1365" extrusionOk="0">
                  <a:moveTo>
                    <a:pt x="4549" y="1"/>
                  </a:moveTo>
                  <a:cubicBezTo>
                    <a:pt x="3846" y="251"/>
                    <a:pt x="3120" y="406"/>
                    <a:pt x="2382" y="465"/>
                  </a:cubicBezTo>
                  <a:cubicBezTo>
                    <a:pt x="1548" y="537"/>
                    <a:pt x="751" y="751"/>
                    <a:pt x="0" y="1096"/>
                  </a:cubicBezTo>
                  <a:cubicBezTo>
                    <a:pt x="37" y="1088"/>
                    <a:pt x="76" y="1085"/>
                    <a:pt x="118" y="1085"/>
                  </a:cubicBezTo>
                  <a:cubicBezTo>
                    <a:pt x="487" y="1085"/>
                    <a:pt x="1035" y="1365"/>
                    <a:pt x="1759" y="1365"/>
                  </a:cubicBezTo>
                  <a:cubicBezTo>
                    <a:pt x="1947" y="1365"/>
                    <a:pt x="2146" y="1346"/>
                    <a:pt x="2358" y="1299"/>
                  </a:cubicBezTo>
                  <a:cubicBezTo>
                    <a:pt x="3477" y="1060"/>
                    <a:pt x="4549" y="1"/>
                    <a:pt x="4549"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7"/>
            <p:cNvSpPr/>
            <p:nvPr/>
          </p:nvSpPr>
          <p:spPr>
            <a:xfrm>
              <a:off x="3573650" y="3110475"/>
              <a:ext cx="122950" cy="23100"/>
            </a:xfrm>
            <a:custGeom>
              <a:avLst/>
              <a:gdLst/>
              <a:ahLst/>
              <a:cxnLst/>
              <a:rect l="l" t="t" r="r" b="b"/>
              <a:pathLst>
                <a:path w="4918" h="924" extrusionOk="0">
                  <a:moveTo>
                    <a:pt x="1772" y="0"/>
                  </a:moveTo>
                  <a:cubicBezTo>
                    <a:pt x="817" y="0"/>
                    <a:pt x="0" y="197"/>
                    <a:pt x="0" y="197"/>
                  </a:cubicBezTo>
                  <a:cubicBezTo>
                    <a:pt x="473" y="197"/>
                    <a:pt x="1180" y="924"/>
                    <a:pt x="2365" y="924"/>
                  </a:cubicBezTo>
                  <a:cubicBezTo>
                    <a:pt x="2374" y="924"/>
                    <a:pt x="2384" y="924"/>
                    <a:pt x="2394" y="924"/>
                  </a:cubicBezTo>
                  <a:cubicBezTo>
                    <a:pt x="3584" y="912"/>
                    <a:pt x="4918" y="43"/>
                    <a:pt x="4918" y="42"/>
                  </a:cubicBezTo>
                  <a:lnTo>
                    <a:pt x="4918" y="42"/>
                  </a:lnTo>
                  <a:cubicBezTo>
                    <a:pt x="4521" y="104"/>
                    <a:pt x="4120" y="133"/>
                    <a:pt x="3720" y="133"/>
                  </a:cubicBezTo>
                  <a:cubicBezTo>
                    <a:pt x="3340" y="133"/>
                    <a:pt x="2961" y="107"/>
                    <a:pt x="2584" y="54"/>
                  </a:cubicBezTo>
                  <a:cubicBezTo>
                    <a:pt x="2312" y="16"/>
                    <a:pt x="2037" y="0"/>
                    <a:pt x="1772"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7"/>
            <p:cNvSpPr/>
            <p:nvPr/>
          </p:nvSpPr>
          <p:spPr>
            <a:xfrm>
              <a:off x="3572450" y="3161925"/>
              <a:ext cx="137250" cy="28750"/>
            </a:xfrm>
            <a:custGeom>
              <a:avLst/>
              <a:gdLst/>
              <a:ahLst/>
              <a:cxnLst/>
              <a:rect l="l" t="t" r="r" b="b"/>
              <a:pathLst>
                <a:path w="5490" h="1150" extrusionOk="0">
                  <a:moveTo>
                    <a:pt x="1151" y="0"/>
                  </a:moveTo>
                  <a:cubicBezTo>
                    <a:pt x="483" y="0"/>
                    <a:pt x="1" y="68"/>
                    <a:pt x="1" y="68"/>
                  </a:cubicBezTo>
                  <a:cubicBezTo>
                    <a:pt x="549" y="116"/>
                    <a:pt x="1251" y="1021"/>
                    <a:pt x="2584" y="1140"/>
                  </a:cubicBezTo>
                  <a:cubicBezTo>
                    <a:pt x="2667" y="1146"/>
                    <a:pt x="2751" y="1149"/>
                    <a:pt x="2835" y="1149"/>
                  </a:cubicBezTo>
                  <a:cubicBezTo>
                    <a:pt x="4107" y="1149"/>
                    <a:pt x="5490" y="437"/>
                    <a:pt x="5490" y="437"/>
                  </a:cubicBezTo>
                  <a:lnTo>
                    <a:pt x="5490" y="437"/>
                  </a:lnTo>
                  <a:cubicBezTo>
                    <a:pt x="5359" y="443"/>
                    <a:pt x="5229" y="445"/>
                    <a:pt x="5099" y="445"/>
                  </a:cubicBezTo>
                  <a:cubicBezTo>
                    <a:pt x="4360" y="445"/>
                    <a:pt x="3624" y="359"/>
                    <a:pt x="2906" y="187"/>
                  </a:cubicBezTo>
                  <a:cubicBezTo>
                    <a:pt x="2302" y="41"/>
                    <a:pt x="1670" y="0"/>
                    <a:pt x="115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7"/>
            <p:cNvSpPr/>
            <p:nvPr/>
          </p:nvSpPr>
          <p:spPr>
            <a:xfrm>
              <a:off x="3567400" y="3207950"/>
              <a:ext cx="144675" cy="39025"/>
            </a:xfrm>
            <a:custGeom>
              <a:avLst/>
              <a:gdLst/>
              <a:ahLst/>
              <a:cxnLst/>
              <a:rect l="l" t="t" r="r" b="b"/>
              <a:pathLst>
                <a:path w="5787" h="1561" extrusionOk="0">
                  <a:moveTo>
                    <a:pt x="31" y="1"/>
                  </a:moveTo>
                  <a:cubicBezTo>
                    <a:pt x="11" y="1"/>
                    <a:pt x="0" y="1"/>
                    <a:pt x="0" y="1"/>
                  </a:cubicBezTo>
                  <a:cubicBezTo>
                    <a:pt x="560" y="120"/>
                    <a:pt x="1191" y="1180"/>
                    <a:pt x="2596" y="1477"/>
                  </a:cubicBezTo>
                  <a:cubicBezTo>
                    <a:pt x="2865" y="1537"/>
                    <a:pt x="3147" y="1561"/>
                    <a:pt x="3428" y="1561"/>
                  </a:cubicBezTo>
                  <a:cubicBezTo>
                    <a:pt x="4618" y="1561"/>
                    <a:pt x="5787" y="1132"/>
                    <a:pt x="5787" y="1132"/>
                  </a:cubicBezTo>
                  <a:cubicBezTo>
                    <a:pt x="4858" y="1061"/>
                    <a:pt x="3941" y="858"/>
                    <a:pt x="3060" y="525"/>
                  </a:cubicBezTo>
                  <a:cubicBezTo>
                    <a:pt x="1757" y="21"/>
                    <a:pt x="262" y="1"/>
                    <a:pt x="3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7"/>
            <p:cNvSpPr/>
            <p:nvPr/>
          </p:nvSpPr>
          <p:spPr>
            <a:xfrm>
              <a:off x="3560250" y="3266600"/>
              <a:ext cx="149750" cy="58450"/>
            </a:xfrm>
            <a:custGeom>
              <a:avLst/>
              <a:gdLst/>
              <a:ahLst/>
              <a:cxnLst/>
              <a:rect l="l" t="t" r="r" b="b"/>
              <a:pathLst>
                <a:path w="5990" h="2338" extrusionOk="0">
                  <a:moveTo>
                    <a:pt x="1" y="1"/>
                  </a:moveTo>
                  <a:lnTo>
                    <a:pt x="1" y="1"/>
                  </a:lnTo>
                  <a:cubicBezTo>
                    <a:pt x="572" y="239"/>
                    <a:pt x="1072" y="1465"/>
                    <a:pt x="2525" y="2037"/>
                  </a:cubicBezTo>
                  <a:cubicBezTo>
                    <a:pt x="3129" y="2269"/>
                    <a:pt x="3830" y="2337"/>
                    <a:pt x="4443" y="2337"/>
                  </a:cubicBezTo>
                  <a:cubicBezTo>
                    <a:pt x="5303" y="2337"/>
                    <a:pt x="5990" y="2203"/>
                    <a:pt x="5990" y="2203"/>
                  </a:cubicBezTo>
                  <a:cubicBezTo>
                    <a:pt x="5001" y="1965"/>
                    <a:pt x="4061" y="1584"/>
                    <a:pt x="3180" y="1084"/>
                  </a:cubicBezTo>
                  <a:cubicBezTo>
                    <a:pt x="1763" y="263"/>
                    <a:pt x="1" y="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7"/>
            <p:cNvSpPr/>
            <p:nvPr/>
          </p:nvSpPr>
          <p:spPr>
            <a:xfrm>
              <a:off x="3550425" y="3329700"/>
              <a:ext cx="166125" cy="64500"/>
            </a:xfrm>
            <a:custGeom>
              <a:avLst/>
              <a:gdLst/>
              <a:ahLst/>
              <a:cxnLst/>
              <a:rect l="l" t="t" r="r" b="b"/>
              <a:pathLst>
                <a:path w="6645" h="2580" extrusionOk="0">
                  <a:moveTo>
                    <a:pt x="1" y="1"/>
                  </a:moveTo>
                  <a:lnTo>
                    <a:pt x="1" y="1"/>
                  </a:lnTo>
                  <a:cubicBezTo>
                    <a:pt x="656" y="251"/>
                    <a:pt x="1191" y="1620"/>
                    <a:pt x="2799" y="2239"/>
                  </a:cubicBezTo>
                  <a:cubicBezTo>
                    <a:pt x="3474" y="2502"/>
                    <a:pt x="4256" y="2579"/>
                    <a:pt x="4937" y="2579"/>
                  </a:cubicBezTo>
                  <a:cubicBezTo>
                    <a:pt x="5889" y="2579"/>
                    <a:pt x="6644" y="2430"/>
                    <a:pt x="6644" y="2430"/>
                  </a:cubicBezTo>
                  <a:cubicBezTo>
                    <a:pt x="5549" y="2168"/>
                    <a:pt x="4501" y="1751"/>
                    <a:pt x="3537" y="1191"/>
                  </a:cubicBezTo>
                  <a:cubicBezTo>
                    <a:pt x="1953" y="287"/>
                    <a:pt x="1" y="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7"/>
            <p:cNvSpPr/>
            <p:nvPr/>
          </p:nvSpPr>
          <p:spPr>
            <a:xfrm>
              <a:off x="3548050" y="3391325"/>
              <a:ext cx="152725" cy="76375"/>
            </a:xfrm>
            <a:custGeom>
              <a:avLst/>
              <a:gdLst/>
              <a:ahLst/>
              <a:cxnLst/>
              <a:rect l="l" t="t" r="r" b="b"/>
              <a:pathLst>
                <a:path w="6109" h="3055" extrusionOk="0">
                  <a:moveTo>
                    <a:pt x="1" y="0"/>
                  </a:moveTo>
                  <a:lnTo>
                    <a:pt x="1" y="0"/>
                  </a:lnTo>
                  <a:cubicBezTo>
                    <a:pt x="596" y="310"/>
                    <a:pt x="965" y="1679"/>
                    <a:pt x="2441" y="2453"/>
                  </a:cubicBezTo>
                  <a:cubicBezTo>
                    <a:pt x="3446" y="2972"/>
                    <a:pt x="4783" y="3055"/>
                    <a:pt x="5533" y="3055"/>
                  </a:cubicBezTo>
                  <a:cubicBezTo>
                    <a:pt x="5885" y="3055"/>
                    <a:pt x="6108" y="3036"/>
                    <a:pt x="6108" y="3036"/>
                  </a:cubicBezTo>
                  <a:cubicBezTo>
                    <a:pt x="5084" y="2667"/>
                    <a:pt x="4132" y="2155"/>
                    <a:pt x="3251" y="1524"/>
                  </a:cubicBezTo>
                  <a:cubicBezTo>
                    <a:pt x="1846" y="489"/>
                    <a:pt x="1" y="0"/>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7"/>
            <p:cNvSpPr/>
            <p:nvPr/>
          </p:nvSpPr>
          <p:spPr>
            <a:xfrm>
              <a:off x="3537325" y="3449950"/>
              <a:ext cx="121475" cy="84875"/>
            </a:xfrm>
            <a:custGeom>
              <a:avLst/>
              <a:gdLst/>
              <a:ahLst/>
              <a:cxnLst/>
              <a:rect l="l" t="t" r="r" b="b"/>
              <a:pathLst>
                <a:path w="4859" h="3395" extrusionOk="0">
                  <a:moveTo>
                    <a:pt x="1" y="1"/>
                  </a:moveTo>
                  <a:cubicBezTo>
                    <a:pt x="477" y="346"/>
                    <a:pt x="620" y="1572"/>
                    <a:pt x="1787" y="2418"/>
                  </a:cubicBezTo>
                  <a:cubicBezTo>
                    <a:pt x="2954" y="3275"/>
                    <a:pt x="4859" y="3394"/>
                    <a:pt x="4859" y="3394"/>
                  </a:cubicBezTo>
                  <a:cubicBezTo>
                    <a:pt x="4025" y="2954"/>
                    <a:pt x="3275" y="2394"/>
                    <a:pt x="2608" y="1727"/>
                  </a:cubicBezTo>
                  <a:cubicBezTo>
                    <a:pt x="1525" y="656"/>
                    <a:pt x="1" y="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7"/>
            <p:cNvSpPr/>
            <p:nvPr/>
          </p:nvSpPr>
          <p:spPr>
            <a:xfrm>
              <a:off x="3524525" y="3525850"/>
              <a:ext cx="83375" cy="78925"/>
            </a:xfrm>
            <a:custGeom>
              <a:avLst/>
              <a:gdLst/>
              <a:ahLst/>
              <a:cxnLst/>
              <a:rect l="l" t="t" r="r" b="b"/>
              <a:pathLst>
                <a:path w="3335" h="3157" extrusionOk="0">
                  <a:moveTo>
                    <a:pt x="1" y="1"/>
                  </a:moveTo>
                  <a:cubicBezTo>
                    <a:pt x="322" y="322"/>
                    <a:pt x="310" y="1287"/>
                    <a:pt x="1096" y="2061"/>
                  </a:cubicBezTo>
                  <a:cubicBezTo>
                    <a:pt x="1894" y="2847"/>
                    <a:pt x="3335" y="3156"/>
                    <a:pt x="3335" y="3156"/>
                  </a:cubicBezTo>
                  <a:cubicBezTo>
                    <a:pt x="2751" y="2716"/>
                    <a:pt x="2227" y="2204"/>
                    <a:pt x="1787" y="1632"/>
                  </a:cubicBezTo>
                  <a:cubicBezTo>
                    <a:pt x="1287" y="989"/>
                    <a:pt x="680" y="441"/>
                    <a:pt x="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7"/>
            <p:cNvSpPr/>
            <p:nvPr/>
          </p:nvSpPr>
          <p:spPr>
            <a:xfrm>
              <a:off x="3515900" y="2901975"/>
              <a:ext cx="60150" cy="71175"/>
            </a:xfrm>
            <a:custGeom>
              <a:avLst/>
              <a:gdLst/>
              <a:ahLst/>
              <a:cxnLst/>
              <a:rect l="l" t="t" r="r" b="b"/>
              <a:pathLst>
                <a:path w="2406" h="2847" extrusionOk="0">
                  <a:moveTo>
                    <a:pt x="1" y="0"/>
                  </a:moveTo>
                  <a:lnTo>
                    <a:pt x="1" y="0"/>
                  </a:lnTo>
                  <a:cubicBezTo>
                    <a:pt x="1" y="1"/>
                    <a:pt x="191" y="1191"/>
                    <a:pt x="786" y="1870"/>
                  </a:cubicBezTo>
                  <a:cubicBezTo>
                    <a:pt x="1394" y="2548"/>
                    <a:pt x="2168" y="2572"/>
                    <a:pt x="2406" y="2846"/>
                  </a:cubicBezTo>
                  <a:cubicBezTo>
                    <a:pt x="2084" y="2275"/>
                    <a:pt x="1668" y="1751"/>
                    <a:pt x="1167" y="1322"/>
                  </a:cubicBezTo>
                  <a:cubicBezTo>
                    <a:pt x="715" y="941"/>
                    <a:pt x="322" y="501"/>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7"/>
            <p:cNvSpPr/>
            <p:nvPr/>
          </p:nvSpPr>
          <p:spPr>
            <a:xfrm>
              <a:off x="3494475" y="2941275"/>
              <a:ext cx="76225" cy="65500"/>
            </a:xfrm>
            <a:custGeom>
              <a:avLst/>
              <a:gdLst/>
              <a:ahLst/>
              <a:cxnLst/>
              <a:rect l="l" t="t" r="r" b="b"/>
              <a:pathLst>
                <a:path w="3049" h="2620" extrusionOk="0">
                  <a:moveTo>
                    <a:pt x="0" y="0"/>
                  </a:moveTo>
                  <a:cubicBezTo>
                    <a:pt x="0" y="0"/>
                    <a:pt x="405" y="1238"/>
                    <a:pt x="1155" y="1857"/>
                  </a:cubicBezTo>
                  <a:cubicBezTo>
                    <a:pt x="1917" y="2477"/>
                    <a:pt x="2739" y="2369"/>
                    <a:pt x="3048" y="2619"/>
                  </a:cubicBezTo>
                  <a:cubicBezTo>
                    <a:pt x="2608" y="2072"/>
                    <a:pt x="2072" y="1584"/>
                    <a:pt x="1477" y="1203"/>
                  </a:cubicBezTo>
                  <a:cubicBezTo>
                    <a:pt x="929" y="881"/>
                    <a:pt x="429" y="476"/>
                    <a:pt x="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7"/>
            <p:cNvSpPr/>
            <p:nvPr/>
          </p:nvSpPr>
          <p:spPr>
            <a:xfrm>
              <a:off x="3472150" y="2979675"/>
              <a:ext cx="92600" cy="59850"/>
            </a:xfrm>
            <a:custGeom>
              <a:avLst/>
              <a:gdLst/>
              <a:ahLst/>
              <a:cxnLst/>
              <a:rect l="l" t="t" r="r" b="b"/>
              <a:pathLst>
                <a:path w="3704" h="2394" extrusionOk="0">
                  <a:moveTo>
                    <a:pt x="0" y="0"/>
                  </a:moveTo>
                  <a:cubicBezTo>
                    <a:pt x="1" y="0"/>
                    <a:pt x="620" y="1274"/>
                    <a:pt x="1536" y="1834"/>
                  </a:cubicBezTo>
                  <a:cubicBezTo>
                    <a:pt x="2453" y="2393"/>
                    <a:pt x="3334" y="2143"/>
                    <a:pt x="3703" y="2369"/>
                  </a:cubicBezTo>
                  <a:cubicBezTo>
                    <a:pt x="3144" y="1834"/>
                    <a:pt x="2489" y="1405"/>
                    <a:pt x="1786" y="1083"/>
                  </a:cubicBezTo>
                  <a:cubicBezTo>
                    <a:pt x="1143" y="810"/>
                    <a:pt x="536" y="441"/>
                    <a:pt x="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7"/>
            <p:cNvSpPr/>
            <p:nvPr/>
          </p:nvSpPr>
          <p:spPr>
            <a:xfrm>
              <a:off x="3456675" y="3024600"/>
              <a:ext cx="102700" cy="58975"/>
            </a:xfrm>
            <a:custGeom>
              <a:avLst/>
              <a:gdLst/>
              <a:ahLst/>
              <a:cxnLst/>
              <a:rect l="l" t="t" r="r" b="b"/>
              <a:pathLst>
                <a:path w="4108" h="2359" extrusionOk="0">
                  <a:moveTo>
                    <a:pt x="0" y="1"/>
                  </a:moveTo>
                  <a:cubicBezTo>
                    <a:pt x="0" y="1"/>
                    <a:pt x="750" y="1299"/>
                    <a:pt x="1762" y="1834"/>
                  </a:cubicBezTo>
                  <a:cubicBezTo>
                    <a:pt x="2774" y="2358"/>
                    <a:pt x="3691" y="2037"/>
                    <a:pt x="4108" y="2239"/>
                  </a:cubicBezTo>
                  <a:cubicBezTo>
                    <a:pt x="3465" y="1715"/>
                    <a:pt x="2739" y="1299"/>
                    <a:pt x="1965" y="1013"/>
                  </a:cubicBezTo>
                  <a:cubicBezTo>
                    <a:pt x="1262" y="763"/>
                    <a:pt x="608" y="429"/>
                    <a:pt x="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7"/>
            <p:cNvSpPr/>
            <p:nvPr/>
          </p:nvSpPr>
          <p:spPr>
            <a:xfrm>
              <a:off x="3443275" y="3077900"/>
              <a:ext cx="117900" cy="40600"/>
            </a:xfrm>
            <a:custGeom>
              <a:avLst/>
              <a:gdLst/>
              <a:ahLst/>
              <a:cxnLst/>
              <a:rect l="l" t="t" r="r" b="b"/>
              <a:pathLst>
                <a:path w="4716" h="1624" extrusionOk="0">
                  <a:moveTo>
                    <a:pt x="1" y="0"/>
                  </a:moveTo>
                  <a:cubicBezTo>
                    <a:pt x="1" y="0"/>
                    <a:pt x="1060" y="1179"/>
                    <a:pt x="2215" y="1512"/>
                  </a:cubicBezTo>
                  <a:cubicBezTo>
                    <a:pt x="2497" y="1593"/>
                    <a:pt x="2762" y="1623"/>
                    <a:pt x="3009" y="1623"/>
                  </a:cubicBezTo>
                  <a:cubicBezTo>
                    <a:pt x="3670" y="1623"/>
                    <a:pt x="4200" y="1411"/>
                    <a:pt x="4558" y="1411"/>
                  </a:cubicBezTo>
                  <a:cubicBezTo>
                    <a:pt x="4615" y="1411"/>
                    <a:pt x="4667" y="1417"/>
                    <a:pt x="4715" y="1429"/>
                  </a:cubicBezTo>
                  <a:cubicBezTo>
                    <a:pt x="4715" y="1429"/>
                    <a:pt x="3513" y="774"/>
                    <a:pt x="2251" y="619"/>
                  </a:cubicBezTo>
                  <a:cubicBezTo>
                    <a:pt x="1477" y="524"/>
                    <a:pt x="715" y="310"/>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7"/>
            <p:cNvSpPr/>
            <p:nvPr/>
          </p:nvSpPr>
          <p:spPr>
            <a:xfrm>
              <a:off x="3416200" y="3132050"/>
              <a:ext cx="134550" cy="37125"/>
            </a:xfrm>
            <a:custGeom>
              <a:avLst/>
              <a:gdLst/>
              <a:ahLst/>
              <a:cxnLst/>
              <a:rect l="l" t="t" r="r" b="b"/>
              <a:pathLst>
                <a:path w="5382" h="1485" extrusionOk="0">
                  <a:moveTo>
                    <a:pt x="0" y="1"/>
                  </a:moveTo>
                  <a:cubicBezTo>
                    <a:pt x="0" y="1"/>
                    <a:pt x="1298" y="1192"/>
                    <a:pt x="2619" y="1430"/>
                  </a:cubicBezTo>
                  <a:cubicBezTo>
                    <a:pt x="2824" y="1468"/>
                    <a:pt x="3019" y="1485"/>
                    <a:pt x="3205" y="1485"/>
                  </a:cubicBezTo>
                  <a:cubicBezTo>
                    <a:pt x="4138" y="1485"/>
                    <a:pt x="4825" y="1075"/>
                    <a:pt x="5274" y="1075"/>
                  </a:cubicBezTo>
                  <a:cubicBezTo>
                    <a:pt x="5312" y="1075"/>
                    <a:pt x="5347" y="1078"/>
                    <a:pt x="5382" y="1084"/>
                  </a:cubicBezTo>
                  <a:cubicBezTo>
                    <a:pt x="5382" y="1084"/>
                    <a:pt x="3977" y="489"/>
                    <a:pt x="2560" y="442"/>
                  </a:cubicBezTo>
                  <a:cubicBezTo>
                    <a:pt x="1691" y="418"/>
                    <a:pt x="822" y="263"/>
                    <a:pt x="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7"/>
            <p:cNvSpPr/>
            <p:nvPr/>
          </p:nvSpPr>
          <p:spPr>
            <a:xfrm>
              <a:off x="3395350" y="3195475"/>
              <a:ext cx="147375" cy="29600"/>
            </a:xfrm>
            <a:custGeom>
              <a:avLst/>
              <a:gdLst/>
              <a:ahLst/>
              <a:cxnLst/>
              <a:rect l="l" t="t" r="r" b="b"/>
              <a:pathLst>
                <a:path w="5895" h="1184" extrusionOk="0">
                  <a:moveTo>
                    <a:pt x="1" y="0"/>
                  </a:moveTo>
                  <a:lnTo>
                    <a:pt x="1" y="0"/>
                  </a:lnTo>
                  <a:cubicBezTo>
                    <a:pt x="1" y="0"/>
                    <a:pt x="1560" y="1095"/>
                    <a:pt x="2989" y="1179"/>
                  </a:cubicBezTo>
                  <a:cubicBezTo>
                    <a:pt x="3048" y="1182"/>
                    <a:pt x="3105" y="1183"/>
                    <a:pt x="3162" y="1183"/>
                  </a:cubicBezTo>
                  <a:cubicBezTo>
                    <a:pt x="4481" y="1183"/>
                    <a:pt x="5310" y="428"/>
                    <a:pt x="5870" y="428"/>
                  </a:cubicBezTo>
                  <a:cubicBezTo>
                    <a:pt x="5878" y="428"/>
                    <a:pt x="5886" y="428"/>
                    <a:pt x="5894" y="429"/>
                  </a:cubicBezTo>
                  <a:cubicBezTo>
                    <a:pt x="5894" y="429"/>
                    <a:pt x="4731" y="99"/>
                    <a:pt x="3457" y="99"/>
                  </a:cubicBezTo>
                  <a:cubicBezTo>
                    <a:pt x="3239" y="99"/>
                    <a:pt x="3018" y="108"/>
                    <a:pt x="2799" y="131"/>
                  </a:cubicBezTo>
                  <a:cubicBezTo>
                    <a:pt x="2480" y="159"/>
                    <a:pt x="2162" y="174"/>
                    <a:pt x="1844" y="174"/>
                  </a:cubicBezTo>
                  <a:cubicBezTo>
                    <a:pt x="1224" y="174"/>
                    <a:pt x="607" y="118"/>
                    <a:pt x="1"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7"/>
            <p:cNvSpPr/>
            <p:nvPr/>
          </p:nvSpPr>
          <p:spPr>
            <a:xfrm>
              <a:off x="3371550" y="3261400"/>
              <a:ext cx="158975" cy="34325"/>
            </a:xfrm>
            <a:custGeom>
              <a:avLst/>
              <a:gdLst/>
              <a:ahLst/>
              <a:cxnLst/>
              <a:rect l="l" t="t" r="r" b="b"/>
              <a:pathLst>
                <a:path w="6359" h="1373" extrusionOk="0">
                  <a:moveTo>
                    <a:pt x="5273" y="0"/>
                  </a:moveTo>
                  <a:cubicBezTo>
                    <a:pt x="4632" y="0"/>
                    <a:pt x="3792" y="54"/>
                    <a:pt x="3000" y="268"/>
                  </a:cubicBezTo>
                  <a:cubicBezTo>
                    <a:pt x="2106" y="497"/>
                    <a:pt x="1181" y="616"/>
                    <a:pt x="254" y="616"/>
                  </a:cubicBezTo>
                  <a:cubicBezTo>
                    <a:pt x="169" y="616"/>
                    <a:pt x="85" y="615"/>
                    <a:pt x="0" y="613"/>
                  </a:cubicBezTo>
                  <a:lnTo>
                    <a:pt x="0" y="613"/>
                  </a:lnTo>
                  <a:cubicBezTo>
                    <a:pt x="0" y="613"/>
                    <a:pt x="1547" y="1372"/>
                    <a:pt x="2997" y="1372"/>
                  </a:cubicBezTo>
                  <a:cubicBezTo>
                    <a:pt x="3130" y="1372"/>
                    <a:pt x="3263" y="1366"/>
                    <a:pt x="3393" y="1352"/>
                  </a:cubicBezTo>
                  <a:cubicBezTo>
                    <a:pt x="4941" y="1197"/>
                    <a:pt x="5739" y="125"/>
                    <a:pt x="6358" y="54"/>
                  </a:cubicBezTo>
                  <a:cubicBezTo>
                    <a:pt x="6358" y="54"/>
                    <a:pt x="5915" y="0"/>
                    <a:pt x="5273"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7"/>
            <p:cNvSpPr/>
            <p:nvPr/>
          </p:nvSpPr>
          <p:spPr>
            <a:xfrm>
              <a:off x="3345650" y="3324350"/>
              <a:ext cx="176525" cy="38050"/>
            </a:xfrm>
            <a:custGeom>
              <a:avLst/>
              <a:gdLst/>
              <a:ahLst/>
              <a:cxnLst/>
              <a:rect l="l" t="t" r="r" b="b"/>
              <a:pathLst>
                <a:path w="7061" h="1522" extrusionOk="0">
                  <a:moveTo>
                    <a:pt x="5858" y="0"/>
                  </a:moveTo>
                  <a:cubicBezTo>
                    <a:pt x="5147" y="0"/>
                    <a:pt x="4215" y="60"/>
                    <a:pt x="3334" y="298"/>
                  </a:cubicBezTo>
                  <a:cubicBezTo>
                    <a:pt x="2340" y="560"/>
                    <a:pt x="1316" y="682"/>
                    <a:pt x="281" y="682"/>
                  </a:cubicBezTo>
                  <a:cubicBezTo>
                    <a:pt x="187" y="682"/>
                    <a:pt x="94" y="681"/>
                    <a:pt x="0" y="679"/>
                  </a:cubicBezTo>
                  <a:lnTo>
                    <a:pt x="0" y="679"/>
                  </a:lnTo>
                  <a:cubicBezTo>
                    <a:pt x="0" y="679"/>
                    <a:pt x="1736" y="1522"/>
                    <a:pt x="3347" y="1522"/>
                  </a:cubicBezTo>
                  <a:cubicBezTo>
                    <a:pt x="3491" y="1522"/>
                    <a:pt x="3634" y="1515"/>
                    <a:pt x="3775" y="1501"/>
                  </a:cubicBezTo>
                  <a:cubicBezTo>
                    <a:pt x="5489" y="1322"/>
                    <a:pt x="6370" y="131"/>
                    <a:pt x="7061" y="60"/>
                  </a:cubicBezTo>
                  <a:cubicBezTo>
                    <a:pt x="7061" y="60"/>
                    <a:pt x="6570" y="0"/>
                    <a:pt x="5858"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7"/>
            <p:cNvSpPr/>
            <p:nvPr/>
          </p:nvSpPr>
          <p:spPr>
            <a:xfrm>
              <a:off x="3346250" y="3377325"/>
              <a:ext cx="167000" cy="45500"/>
            </a:xfrm>
            <a:custGeom>
              <a:avLst/>
              <a:gdLst/>
              <a:ahLst/>
              <a:cxnLst/>
              <a:rect l="l" t="t" r="r" b="b"/>
              <a:pathLst>
                <a:path w="6680" h="1820" extrusionOk="0">
                  <a:moveTo>
                    <a:pt x="6672" y="1"/>
                  </a:moveTo>
                  <a:cubicBezTo>
                    <a:pt x="6541" y="1"/>
                    <a:pt x="4715" y="12"/>
                    <a:pt x="3143" y="620"/>
                  </a:cubicBezTo>
                  <a:cubicBezTo>
                    <a:pt x="2131" y="1001"/>
                    <a:pt x="1072" y="1251"/>
                    <a:pt x="0" y="1334"/>
                  </a:cubicBezTo>
                  <a:cubicBezTo>
                    <a:pt x="0" y="1334"/>
                    <a:pt x="1353" y="1819"/>
                    <a:pt x="2728" y="1819"/>
                  </a:cubicBezTo>
                  <a:cubicBezTo>
                    <a:pt x="3049" y="1819"/>
                    <a:pt x="3372" y="1793"/>
                    <a:pt x="3679" y="1727"/>
                  </a:cubicBezTo>
                  <a:cubicBezTo>
                    <a:pt x="5310" y="1370"/>
                    <a:pt x="6025" y="144"/>
                    <a:pt x="6679" y="1"/>
                  </a:cubicBezTo>
                  <a:cubicBezTo>
                    <a:pt x="6679" y="1"/>
                    <a:pt x="6677" y="1"/>
                    <a:pt x="6672"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7"/>
            <p:cNvSpPr/>
            <p:nvPr/>
          </p:nvSpPr>
          <p:spPr>
            <a:xfrm>
              <a:off x="3364700" y="3436275"/>
              <a:ext cx="139325" cy="53525"/>
            </a:xfrm>
            <a:custGeom>
              <a:avLst/>
              <a:gdLst/>
              <a:ahLst/>
              <a:cxnLst/>
              <a:rect l="l" t="t" r="r" b="b"/>
              <a:pathLst>
                <a:path w="5573" h="2141" extrusionOk="0">
                  <a:moveTo>
                    <a:pt x="5572" y="0"/>
                  </a:moveTo>
                  <a:lnTo>
                    <a:pt x="5572" y="0"/>
                  </a:lnTo>
                  <a:cubicBezTo>
                    <a:pt x="5572" y="0"/>
                    <a:pt x="3929" y="238"/>
                    <a:pt x="2620" y="988"/>
                  </a:cubicBezTo>
                  <a:cubicBezTo>
                    <a:pt x="1798" y="1453"/>
                    <a:pt x="917" y="1798"/>
                    <a:pt x="0" y="2012"/>
                  </a:cubicBezTo>
                  <a:cubicBezTo>
                    <a:pt x="0" y="2012"/>
                    <a:pt x="652" y="2141"/>
                    <a:pt x="1465" y="2141"/>
                  </a:cubicBezTo>
                  <a:cubicBezTo>
                    <a:pt x="2029" y="2141"/>
                    <a:pt x="2671" y="2079"/>
                    <a:pt x="3227" y="1869"/>
                  </a:cubicBezTo>
                  <a:cubicBezTo>
                    <a:pt x="4584" y="1357"/>
                    <a:pt x="5037" y="203"/>
                    <a:pt x="5572"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7"/>
            <p:cNvSpPr/>
            <p:nvPr/>
          </p:nvSpPr>
          <p:spPr>
            <a:xfrm>
              <a:off x="3398025" y="3500550"/>
              <a:ext cx="100925" cy="54275"/>
            </a:xfrm>
            <a:custGeom>
              <a:avLst/>
              <a:gdLst/>
              <a:ahLst/>
              <a:cxnLst/>
              <a:rect l="l" t="t" r="r" b="b"/>
              <a:pathLst>
                <a:path w="4037" h="2171" extrusionOk="0">
                  <a:moveTo>
                    <a:pt x="4037" y="1"/>
                  </a:moveTo>
                  <a:lnTo>
                    <a:pt x="4037" y="1"/>
                  </a:lnTo>
                  <a:cubicBezTo>
                    <a:pt x="3263" y="239"/>
                    <a:pt x="2537" y="608"/>
                    <a:pt x="1882" y="1084"/>
                  </a:cubicBezTo>
                  <a:cubicBezTo>
                    <a:pt x="1310" y="1537"/>
                    <a:pt x="668" y="1894"/>
                    <a:pt x="1" y="2168"/>
                  </a:cubicBezTo>
                  <a:cubicBezTo>
                    <a:pt x="1" y="2168"/>
                    <a:pt x="63" y="2171"/>
                    <a:pt x="172" y="2171"/>
                  </a:cubicBezTo>
                  <a:cubicBezTo>
                    <a:pt x="586" y="2171"/>
                    <a:pt x="1667" y="2126"/>
                    <a:pt x="2442" y="1692"/>
                  </a:cubicBezTo>
                  <a:cubicBezTo>
                    <a:pt x="3418" y="1156"/>
                    <a:pt x="3644" y="227"/>
                    <a:pt x="4037"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7"/>
            <p:cNvSpPr/>
            <p:nvPr/>
          </p:nvSpPr>
          <p:spPr>
            <a:xfrm>
              <a:off x="3449300" y="3499025"/>
              <a:ext cx="66150" cy="36450"/>
            </a:xfrm>
            <a:custGeom>
              <a:avLst/>
              <a:gdLst/>
              <a:ahLst/>
              <a:cxnLst/>
              <a:rect l="l" t="t" r="r" b="b"/>
              <a:pathLst>
                <a:path w="2646" h="1458" extrusionOk="0">
                  <a:moveTo>
                    <a:pt x="2240" y="0"/>
                  </a:moveTo>
                  <a:cubicBezTo>
                    <a:pt x="1966" y="0"/>
                    <a:pt x="1710" y="134"/>
                    <a:pt x="1486" y="324"/>
                  </a:cubicBezTo>
                  <a:cubicBezTo>
                    <a:pt x="1010" y="729"/>
                    <a:pt x="617" y="1169"/>
                    <a:pt x="21" y="1419"/>
                  </a:cubicBezTo>
                  <a:cubicBezTo>
                    <a:pt x="1" y="1429"/>
                    <a:pt x="16" y="1457"/>
                    <a:pt x="35" y="1457"/>
                  </a:cubicBezTo>
                  <a:cubicBezTo>
                    <a:pt x="39" y="1457"/>
                    <a:pt x="42" y="1457"/>
                    <a:pt x="45" y="1455"/>
                  </a:cubicBezTo>
                  <a:cubicBezTo>
                    <a:pt x="414" y="1312"/>
                    <a:pt x="772" y="1098"/>
                    <a:pt x="1081" y="836"/>
                  </a:cubicBezTo>
                  <a:cubicBezTo>
                    <a:pt x="1400" y="566"/>
                    <a:pt x="1750" y="154"/>
                    <a:pt x="2175" y="154"/>
                  </a:cubicBezTo>
                  <a:cubicBezTo>
                    <a:pt x="2274" y="154"/>
                    <a:pt x="2378" y="177"/>
                    <a:pt x="2486" y="229"/>
                  </a:cubicBezTo>
                  <a:cubicBezTo>
                    <a:pt x="2494" y="230"/>
                    <a:pt x="2502" y="231"/>
                    <a:pt x="2510" y="231"/>
                  </a:cubicBezTo>
                  <a:cubicBezTo>
                    <a:pt x="2601" y="231"/>
                    <a:pt x="2645" y="106"/>
                    <a:pt x="2557" y="62"/>
                  </a:cubicBezTo>
                  <a:cubicBezTo>
                    <a:pt x="2450" y="19"/>
                    <a:pt x="2343" y="0"/>
                    <a:pt x="224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7"/>
            <p:cNvSpPr/>
            <p:nvPr/>
          </p:nvSpPr>
          <p:spPr>
            <a:xfrm>
              <a:off x="3505200" y="3517225"/>
              <a:ext cx="60675" cy="56950"/>
            </a:xfrm>
            <a:custGeom>
              <a:avLst/>
              <a:gdLst/>
              <a:ahLst/>
              <a:cxnLst/>
              <a:rect l="l" t="t" r="r" b="b"/>
              <a:pathLst>
                <a:path w="2427" h="2278" extrusionOk="0">
                  <a:moveTo>
                    <a:pt x="131" y="1"/>
                  </a:moveTo>
                  <a:cubicBezTo>
                    <a:pt x="0" y="1"/>
                    <a:pt x="36" y="203"/>
                    <a:pt x="167" y="203"/>
                  </a:cubicBezTo>
                  <a:cubicBezTo>
                    <a:pt x="762" y="203"/>
                    <a:pt x="1203" y="953"/>
                    <a:pt x="1524" y="1370"/>
                  </a:cubicBezTo>
                  <a:cubicBezTo>
                    <a:pt x="1786" y="1703"/>
                    <a:pt x="2072" y="2001"/>
                    <a:pt x="2393" y="2275"/>
                  </a:cubicBezTo>
                  <a:cubicBezTo>
                    <a:pt x="2398" y="2277"/>
                    <a:pt x="2402" y="2278"/>
                    <a:pt x="2405" y="2278"/>
                  </a:cubicBezTo>
                  <a:cubicBezTo>
                    <a:pt x="2421" y="2278"/>
                    <a:pt x="2427" y="2258"/>
                    <a:pt x="2417" y="2239"/>
                  </a:cubicBezTo>
                  <a:cubicBezTo>
                    <a:pt x="1929" y="1810"/>
                    <a:pt x="1607" y="1251"/>
                    <a:pt x="1226" y="727"/>
                  </a:cubicBezTo>
                  <a:cubicBezTo>
                    <a:pt x="953" y="322"/>
                    <a:pt x="655" y="1"/>
                    <a:pt x="131"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7"/>
            <p:cNvSpPr/>
            <p:nvPr/>
          </p:nvSpPr>
          <p:spPr>
            <a:xfrm>
              <a:off x="3433825" y="3435975"/>
              <a:ext cx="163850" cy="67375"/>
            </a:xfrm>
            <a:custGeom>
              <a:avLst/>
              <a:gdLst/>
              <a:ahLst/>
              <a:cxnLst/>
              <a:rect l="l" t="t" r="r" b="b"/>
              <a:pathLst>
                <a:path w="6554" h="2695" extrusionOk="0">
                  <a:moveTo>
                    <a:pt x="2937" y="0"/>
                  </a:moveTo>
                  <a:cubicBezTo>
                    <a:pt x="2655" y="0"/>
                    <a:pt x="2357" y="117"/>
                    <a:pt x="2081" y="238"/>
                  </a:cubicBezTo>
                  <a:cubicBezTo>
                    <a:pt x="1760" y="381"/>
                    <a:pt x="1450" y="560"/>
                    <a:pt x="1176" y="762"/>
                  </a:cubicBezTo>
                  <a:cubicBezTo>
                    <a:pt x="807" y="1012"/>
                    <a:pt x="426" y="1215"/>
                    <a:pt x="21" y="1381"/>
                  </a:cubicBezTo>
                  <a:cubicBezTo>
                    <a:pt x="1" y="1381"/>
                    <a:pt x="15" y="1408"/>
                    <a:pt x="28" y="1408"/>
                  </a:cubicBezTo>
                  <a:cubicBezTo>
                    <a:pt x="30" y="1408"/>
                    <a:pt x="32" y="1407"/>
                    <a:pt x="33" y="1405"/>
                  </a:cubicBezTo>
                  <a:cubicBezTo>
                    <a:pt x="498" y="1262"/>
                    <a:pt x="950" y="1048"/>
                    <a:pt x="1367" y="774"/>
                  </a:cubicBezTo>
                  <a:cubicBezTo>
                    <a:pt x="1717" y="544"/>
                    <a:pt x="2349" y="154"/>
                    <a:pt x="2871" y="154"/>
                  </a:cubicBezTo>
                  <a:cubicBezTo>
                    <a:pt x="3077" y="154"/>
                    <a:pt x="3266" y="214"/>
                    <a:pt x="3415" y="369"/>
                  </a:cubicBezTo>
                  <a:cubicBezTo>
                    <a:pt x="3427" y="381"/>
                    <a:pt x="3450" y="393"/>
                    <a:pt x="3474" y="393"/>
                  </a:cubicBezTo>
                  <a:cubicBezTo>
                    <a:pt x="3438" y="405"/>
                    <a:pt x="3415" y="417"/>
                    <a:pt x="3379" y="441"/>
                  </a:cubicBezTo>
                  <a:cubicBezTo>
                    <a:pt x="3298" y="491"/>
                    <a:pt x="3363" y="594"/>
                    <a:pt x="3443" y="594"/>
                  </a:cubicBezTo>
                  <a:cubicBezTo>
                    <a:pt x="3457" y="594"/>
                    <a:pt x="3472" y="591"/>
                    <a:pt x="3486" y="584"/>
                  </a:cubicBezTo>
                  <a:cubicBezTo>
                    <a:pt x="3556" y="542"/>
                    <a:pt x="3630" y="523"/>
                    <a:pt x="3707" y="523"/>
                  </a:cubicBezTo>
                  <a:cubicBezTo>
                    <a:pt x="4244" y="523"/>
                    <a:pt x="4910" y="1433"/>
                    <a:pt x="5212" y="1715"/>
                  </a:cubicBezTo>
                  <a:cubicBezTo>
                    <a:pt x="5605" y="2096"/>
                    <a:pt x="6046" y="2417"/>
                    <a:pt x="6522" y="2691"/>
                  </a:cubicBezTo>
                  <a:cubicBezTo>
                    <a:pt x="6527" y="2693"/>
                    <a:pt x="6531" y="2694"/>
                    <a:pt x="6534" y="2694"/>
                  </a:cubicBezTo>
                  <a:cubicBezTo>
                    <a:pt x="6549" y="2694"/>
                    <a:pt x="6553" y="2677"/>
                    <a:pt x="6534" y="2667"/>
                  </a:cubicBezTo>
                  <a:cubicBezTo>
                    <a:pt x="5784" y="2215"/>
                    <a:pt x="5236" y="1536"/>
                    <a:pt x="4641" y="917"/>
                  </a:cubicBezTo>
                  <a:cubicBezTo>
                    <a:pt x="4382" y="658"/>
                    <a:pt x="4068" y="335"/>
                    <a:pt x="3708" y="335"/>
                  </a:cubicBezTo>
                  <a:cubicBezTo>
                    <a:pt x="3655" y="335"/>
                    <a:pt x="3601" y="342"/>
                    <a:pt x="3546" y="357"/>
                  </a:cubicBezTo>
                  <a:cubicBezTo>
                    <a:pt x="3581" y="334"/>
                    <a:pt x="3581" y="286"/>
                    <a:pt x="3546" y="262"/>
                  </a:cubicBezTo>
                  <a:cubicBezTo>
                    <a:pt x="3364" y="70"/>
                    <a:pt x="3155" y="0"/>
                    <a:pt x="2937"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7"/>
            <p:cNvSpPr/>
            <p:nvPr/>
          </p:nvSpPr>
          <p:spPr>
            <a:xfrm>
              <a:off x="3410525" y="3375750"/>
              <a:ext cx="201800" cy="64150"/>
            </a:xfrm>
            <a:custGeom>
              <a:avLst/>
              <a:gdLst/>
              <a:ahLst/>
              <a:cxnLst/>
              <a:rect l="l" t="t" r="r" b="b"/>
              <a:pathLst>
                <a:path w="8072" h="2566" extrusionOk="0">
                  <a:moveTo>
                    <a:pt x="3694" y="0"/>
                  </a:moveTo>
                  <a:cubicBezTo>
                    <a:pt x="3334" y="0"/>
                    <a:pt x="2969" y="91"/>
                    <a:pt x="2644" y="242"/>
                  </a:cubicBezTo>
                  <a:cubicBezTo>
                    <a:pt x="2251" y="433"/>
                    <a:pt x="1906" y="719"/>
                    <a:pt x="1525" y="945"/>
                  </a:cubicBezTo>
                  <a:cubicBezTo>
                    <a:pt x="1060" y="1219"/>
                    <a:pt x="525" y="1350"/>
                    <a:pt x="1" y="1504"/>
                  </a:cubicBezTo>
                  <a:cubicBezTo>
                    <a:pt x="1" y="1504"/>
                    <a:pt x="1" y="1516"/>
                    <a:pt x="1" y="1516"/>
                  </a:cubicBezTo>
                  <a:cubicBezTo>
                    <a:pt x="739" y="1397"/>
                    <a:pt x="1430" y="1135"/>
                    <a:pt x="2073" y="766"/>
                  </a:cubicBezTo>
                  <a:cubicBezTo>
                    <a:pt x="2559" y="473"/>
                    <a:pt x="3146" y="199"/>
                    <a:pt x="3709" y="199"/>
                  </a:cubicBezTo>
                  <a:cubicBezTo>
                    <a:pt x="4014" y="199"/>
                    <a:pt x="4313" y="280"/>
                    <a:pt x="4585" y="480"/>
                  </a:cubicBezTo>
                  <a:cubicBezTo>
                    <a:pt x="4597" y="492"/>
                    <a:pt x="4609" y="504"/>
                    <a:pt x="4632" y="516"/>
                  </a:cubicBezTo>
                  <a:lnTo>
                    <a:pt x="4644" y="528"/>
                  </a:lnTo>
                  <a:cubicBezTo>
                    <a:pt x="4668" y="540"/>
                    <a:pt x="4680" y="552"/>
                    <a:pt x="4692" y="564"/>
                  </a:cubicBezTo>
                  <a:cubicBezTo>
                    <a:pt x="4710" y="582"/>
                    <a:pt x="4734" y="591"/>
                    <a:pt x="4757" y="591"/>
                  </a:cubicBezTo>
                  <a:cubicBezTo>
                    <a:pt x="4781" y="591"/>
                    <a:pt x="4805" y="582"/>
                    <a:pt x="4823" y="564"/>
                  </a:cubicBezTo>
                  <a:cubicBezTo>
                    <a:pt x="4870" y="564"/>
                    <a:pt x="4918" y="564"/>
                    <a:pt x="4966" y="576"/>
                  </a:cubicBezTo>
                  <a:cubicBezTo>
                    <a:pt x="5180" y="623"/>
                    <a:pt x="5382" y="707"/>
                    <a:pt x="5561" y="826"/>
                  </a:cubicBezTo>
                  <a:cubicBezTo>
                    <a:pt x="5847" y="1028"/>
                    <a:pt x="6121" y="1242"/>
                    <a:pt x="6371" y="1481"/>
                  </a:cubicBezTo>
                  <a:cubicBezTo>
                    <a:pt x="6883" y="1885"/>
                    <a:pt x="7430" y="2243"/>
                    <a:pt x="8014" y="2564"/>
                  </a:cubicBezTo>
                  <a:cubicBezTo>
                    <a:pt x="8018" y="2565"/>
                    <a:pt x="8022" y="2566"/>
                    <a:pt x="8026" y="2566"/>
                  </a:cubicBezTo>
                  <a:cubicBezTo>
                    <a:pt x="8063" y="2566"/>
                    <a:pt x="8071" y="2515"/>
                    <a:pt x="8049" y="2505"/>
                  </a:cubicBezTo>
                  <a:cubicBezTo>
                    <a:pt x="7407" y="2124"/>
                    <a:pt x="6799" y="1683"/>
                    <a:pt x="6264" y="1171"/>
                  </a:cubicBezTo>
                  <a:cubicBezTo>
                    <a:pt x="6049" y="957"/>
                    <a:pt x="5799" y="766"/>
                    <a:pt x="5549" y="600"/>
                  </a:cubicBezTo>
                  <a:cubicBezTo>
                    <a:pt x="5430" y="528"/>
                    <a:pt x="5299" y="469"/>
                    <a:pt x="5156" y="421"/>
                  </a:cubicBezTo>
                  <a:lnTo>
                    <a:pt x="5001" y="385"/>
                  </a:lnTo>
                  <a:cubicBezTo>
                    <a:pt x="4972" y="367"/>
                    <a:pt x="4939" y="358"/>
                    <a:pt x="4908" y="358"/>
                  </a:cubicBezTo>
                  <a:cubicBezTo>
                    <a:pt x="4876" y="358"/>
                    <a:pt x="4847" y="367"/>
                    <a:pt x="4823" y="385"/>
                  </a:cubicBezTo>
                  <a:cubicBezTo>
                    <a:pt x="4495" y="114"/>
                    <a:pt x="4098" y="0"/>
                    <a:pt x="369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7"/>
            <p:cNvSpPr/>
            <p:nvPr/>
          </p:nvSpPr>
          <p:spPr>
            <a:xfrm>
              <a:off x="3436425" y="3322425"/>
              <a:ext cx="183275" cy="41000"/>
            </a:xfrm>
            <a:custGeom>
              <a:avLst/>
              <a:gdLst/>
              <a:ahLst/>
              <a:cxnLst/>
              <a:rect l="l" t="t" r="r" b="b"/>
              <a:pathLst>
                <a:path w="7331" h="1640" extrusionOk="0">
                  <a:moveTo>
                    <a:pt x="3073" y="1"/>
                  </a:moveTo>
                  <a:cubicBezTo>
                    <a:pt x="2890" y="1"/>
                    <a:pt x="2704" y="29"/>
                    <a:pt x="2525" y="77"/>
                  </a:cubicBezTo>
                  <a:cubicBezTo>
                    <a:pt x="2168" y="196"/>
                    <a:pt x="1822" y="327"/>
                    <a:pt x="1477" y="482"/>
                  </a:cubicBezTo>
                  <a:cubicBezTo>
                    <a:pt x="1013" y="673"/>
                    <a:pt x="525" y="792"/>
                    <a:pt x="24" y="851"/>
                  </a:cubicBezTo>
                  <a:cubicBezTo>
                    <a:pt x="1" y="851"/>
                    <a:pt x="1" y="899"/>
                    <a:pt x="24" y="899"/>
                  </a:cubicBezTo>
                  <a:cubicBezTo>
                    <a:pt x="679" y="851"/>
                    <a:pt x="1310" y="708"/>
                    <a:pt x="1918" y="458"/>
                  </a:cubicBezTo>
                  <a:cubicBezTo>
                    <a:pt x="2278" y="317"/>
                    <a:pt x="2660" y="196"/>
                    <a:pt x="3030" y="196"/>
                  </a:cubicBezTo>
                  <a:cubicBezTo>
                    <a:pt x="3345" y="196"/>
                    <a:pt x="3651" y="283"/>
                    <a:pt x="3930" y="518"/>
                  </a:cubicBezTo>
                  <a:cubicBezTo>
                    <a:pt x="3942" y="542"/>
                    <a:pt x="3977" y="542"/>
                    <a:pt x="4001" y="542"/>
                  </a:cubicBezTo>
                  <a:cubicBezTo>
                    <a:pt x="4008" y="545"/>
                    <a:pt x="4015" y="547"/>
                    <a:pt x="4022" y="547"/>
                  </a:cubicBezTo>
                  <a:cubicBezTo>
                    <a:pt x="4039" y="547"/>
                    <a:pt x="4056" y="538"/>
                    <a:pt x="4073" y="530"/>
                  </a:cubicBezTo>
                  <a:cubicBezTo>
                    <a:pt x="4199" y="422"/>
                    <a:pt x="4343" y="379"/>
                    <a:pt x="4496" y="379"/>
                  </a:cubicBezTo>
                  <a:cubicBezTo>
                    <a:pt x="4950" y="379"/>
                    <a:pt x="5482" y="757"/>
                    <a:pt x="5847" y="935"/>
                  </a:cubicBezTo>
                  <a:cubicBezTo>
                    <a:pt x="6323" y="1173"/>
                    <a:pt x="6787" y="1411"/>
                    <a:pt x="7275" y="1637"/>
                  </a:cubicBezTo>
                  <a:cubicBezTo>
                    <a:pt x="7279" y="1638"/>
                    <a:pt x="7283" y="1639"/>
                    <a:pt x="7287" y="1639"/>
                  </a:cubicBezTo>
                  <a:cubicBezTo>
                    <a:pt x="7316" y="1639"/>
                    <a:pt x="7331" y="1600"/>
                    <a:pt x="7299" y="1590"/>
                  </a:cubicBezTo>
                  <a:cubicBezTo>
                    <a:pt x="6656" y="1220"/>
                    <a:pt x="5990" y="875"/>
                    <a:pt x="5335" y="530"/>
                  </a:cubicBezTo>
                  <a:cubicBezTo>
                    <a:pt x="5055" y="386"/>
                    <a:pt x="4749" y="221"/>
                    <a:pt x="4456" y="221"/>
                  </a:cubicBezTo>
                  <a:cubicBezTo>
                    <a:pt x="4312" y="221"/>
                    <a:pt x="4170" y="261"/>
                    <a:pt x="4037" y="363"/>
                  </a:cubicBezTo>
                  <a:cubicBezTo>
                    <a:pt x="3770" y="104"/>
                    <a:pt x="3426" y="1"/>
                    <a:pt x="3073"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7"/>
            <p:cNvSpPr/>
            <p:nvPr/>
          </p:nvSpPr>
          <p:spPr>
            <a:xfrm>
              <a:off x="3442975" y="3261025"/>
              <a:ext cx="176325" cy="32875"/>
            </a:xfrm>
            <a:custGeom>
              <a:avLst/>
              <a:gdLst/>
              <a:ahLst/>
              <a:cxnLst/>
              <a:rect l="l" t="t" r="r" b="b"/>
              <a:pathLst>
                <a:path w="7053" h="1315" extrusionOk="0">
                  <a:moveTo>
                    <a:pt x="3248" y="1"/>
                  </a:moveTo>
                  <a:cubicBezTo>
                    <a:pt x="2991" y="1"/>
                    <a:pt x="2728" y="49"/>
                    <a:pt x="2465" y="128"/>
                  </a:cubicBezTo>
                  <a:cubicBezTo>
                    <a:pt x="2084" y="247"/>
                    <a:pt x="1727" y="414"/>
                    <a:pt x="1358" y="545"/>
                  </a:cubicBezTo>
                  <a:cubicBezTo>
                    <a:pt x="917" y="688"/>
                    <a:pt x="465" y="795"/>
                    <a:pt x="13" y="855"/>
                  </a:cubicBezTo>
                  <a:cubicBezTo>
                    <a:pt x="1" y="855"/>
                    <a:pt x="1" y="867"/>
                    <a:pt x="13" y="867"/>
                  </a:cubicBezTo>
                  <a:cubicBezTo>
                    <a:pt x="632" y="831"/>
                    <a:pt x="1239" y="712"/>
                    <a:pt x="1822" y="509"/>
                  </a:cubicBezTo>
                  <a:cubicBezTo>
                    <a:pt x="2269" y="348"/>
                    <a:pt x="2747" y="174"/>
                    <a:pt x="3212" y="174"/>
                  </a:cubicBezTo>
                  <a:cubicBezTo>
                    <a:pt x="3503" y="174"/>
                    <a:pt x="3790" y="242"/>
                    <a:pt x="4061" y="426"/>
                  </a:cubicBezTo>
                  <a:cubicBezTo>
                    <a:pt x="4073" y="432"/>
                    <a:pt x="4087" y="435"/>
                    <a:pt x="4104" y="435"/>
                  </a:cubicBezTo>
                  <a:cubicBezTo>
                    <a:pt x="4120" y="435"/>
                    <a:pt x="4138" y="432"/>
                    <a:pt x="4156" y="426"/>
                  </a:cubicBezTo>
                  <a:lnTo>
                    <a:pt x="4156" y="426"/>
                  </a:lnTo>
                  <a:cubicBezTo>
                    <a:pt x="4108" y="450"/>
                    <a:pt x="4061" y="497"/>
                    <a:pt x="4025" y="533"/>
                  </a:cubicBezTo>
                  <a:cubicBezTo>
                    <a:pt x="3964" y="584"/>
                    <a:pt x="4015" y="660"/>
                    <a:pt x="4076" y="660"/>
                  </a:cubicBezTo>
                  <a:cubicBezTo>
                    <a:pt x="4086" y="660"/>
                    <a:pt x="4097" y="658"/>
                    <a:pt x="4108" y="652"/>
                  </a:cubicBezTo>
                  <a:cubicBezTo>
                    <a:pt x="4381" y="474"/>
                    <a:pt x="4655" y="401"/>
                    <a:pt x="4927" y="401"/>
                  </a:cubicBezTo>
                  <a:cubicBezTo>
                    <a:pt x="5654" y="401"/>
                    <a:pt x="6366" y="917"/>
                    <a:pt x="6990" y="1307"/>
                  </a:cubicBezTo>
                  <a:cubicBezTo>
                    <a:pt x="6998" y="1313"/>
                    <a:pt x="7006" y="1315"/>
                    <a:pt x="7014" y="1315"/>
                  </a:cubicBezTo>
                  <a:cubicBezTo>
                    <a:pt x="7038" y="1315"/>
                    <a:pt x="7053" y="1290"/>
                    <a:pt x="7025" y="1271"/>
                  </a:cubicBezTo>
                  <a:cubicBezTo>
                    <a:pt x="6473" y="894"/>
                    <a:pt x="5615" y="196"/>
                    <a:pt x="4835" y="196"/>
                  </a:cubicBezTo>
                  <a:cubicBezTo>
                    <a:pt x="4612" y="196"/>
                    <a:pt x="4396" y="253"/>
                    <a:pt x="4195" y="391"/>
                  </a:cubicBezTo>
                  <a:lnTo>
                    <a:pt x="4195" y="391"/>
                  </a:lnTo>
                  <a:cubicBezTo>
                    <a:pt x="4227" y="361"/>
                    <a:pt x="4222" y="303"/>
                    <a:pt x="4180" y="271"/>
                  </a:cubicBezTo>
                  <a:cubicBezTo>
                    <a:pt x="3887" y="78"/>
                    <a:pt x="3573" y="1"/>
                    <a:pt x="324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7"/>
            <p:cNvSpPr/>
            <p:nvPr/>
          </p:nvSpPr>
          <p:spPr>
            <a:xfrm>
              <a:off x="3463525" y="3202400"/>
              <a:ext cx="187250" cy="31925"/>
            </a:xfrm>
            <a:custGeom>
              <a:avLst/>
              <a:gdLst/>
              <a:ahLst/>
              <a:cxnLst/>
              <a:rect l="l" t="t" r="r" b="b"/>
              <a:pathLst>
                <a:path w="7490" h="1277" extrusionOk="0">
                  <a:moveTo>
                    <a:pt x="2565" y="0"/>
                  </a:moveTo>
                  <a:cubicBezTo>
                    <a:pt x="2464" y="0"/>
                    <a:pt x="2363" y="8"/>
                    <a:pt x="2262" y="21"/>
                  </a:cubicBezTo>
                  <a:cubicBezTo>
                    <a:pt x="1512" y="116"/>
                    <a:pt x="774" y="259"/>
                    <a:pt x="24" y="318"/>
                  </a:cubicBezTo>
                  <a:cubicBezTo>
                    <a:pt x="0" y="318"/>
                    <a:pt x="12" y="366"/>
                    <a:pt x="24" y="366"/>
                  </a:cubicBezTo>
                  <a:cubicBezTo>
                    <a:pt x="584" y="330"/>
                    <a:pt x="1131" y="271"/>
                    <a:pt x="1679" y="223"/>
                  </a:cubicBezTo>
                  <a:cubicBezTo>
                    <a:pt x="1938" y="203"/>
                    <a:pt x="2209" y="165"/>
                    <a:pt x="2470" y="165"/>
                  </a:cubicBezTo>
                  <a:cubicBezTo>
                    <a:pt x="2833" y="165"/>
                    <a:pt x="3178" y="240"/>
                    <a:pt x="3441" y="545"/>
                  </a:cubicBezTo>
                  <a:cubicBezTo>
                    <a:pt x="3465" y="568"/>
                    <a:pt x="3495" y="580"/>
                    <a:pt x="3524" y="580"/>
                  </a:cubicBezTo>
                  <a:cubicBezTo>
                    <a:pt x="3554" y="580"/>
                    <a:pt x="3584" y="568"/>
                    <a:pt x="3608" y="545"/>
                  </a:cubicBezTo>
                  <a:cubicBezTo>
                    <a:pt x="3799" y="378"/>
                    <a:pt x="4003" y="315"/>
                    <a:pt x="4214" y="315"/>
                  </a:cubicBezTo>
                  <a:cubicBezTo>
                    <a:pt x="4712" y="315"/>
                    <a:pt x="5243" y="670"/>
                    <a:pt x="5703" y="854"/>
                  </a:cubicBezTo>
                  <a:cubicBezTo>
                    <a:pt x="6214" y="1061"/>
                    <a:pt x="6745" y="1277"/>
                    <a:pt x="7295" y="1277"/>
                  </a:cubicBezTo>
                  <a:cubicBezTo>
                    <a:pt x="7348" y="1277"/>
                    <a:pt x="7400" y="1275"/>
                    <a:pt x="7453" y="1271"/>
                  </a:cubicBezTo>
                  <a:cubicBezTo>
                    <a:pt x="7489" y="1259"/>
                    <a:pt x="7489" y="1199"/>
                    <a:pt x="7453" y="1199"/>
                  </a:cubicBezTo>
                  <a:cubicBezTo>
                    <a:pt x="6489" y="1176"/>
                    <a:pt x="5727" y="664"/>
                    <a:pt x="4882" y="283"/>
                  </a:cubicBezTo>
                  <a:cubicBezTo>
                    <a:pt x="4645" y="179"/>
                    <a:pt x="4415" y="114"/>
                    <a:pt x="4195" y="114"/>
                  </a:cubicBezTo>
                  <a:cubicBezTo>
                    <a:pt x="3961" y="114"/>
                    <a:pt x="3739" y="188"/>
                    <a:pt x="3536" y="366"/>
                  </a:cubicBezTo>
                  <a:cubicBezTo>
                    <a:pt x="3275" y="96"/>
                    <a:pt x="2927" y="0"/>
                    <a:pt x="2565"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7"/>
            <p:cNvSpPr/>
            <p:nvPr/>
          </p:nvSpPr>
          <p:spPr>
            <a:xfrm>
              <a:off x="3459950" y="3149025"/>
              <a:ext cx="189025" cy="28300"/>
            </a:xfrm>
            <a:custGeom>
              <a:avLst/>
              <a:gdLst/>
              <a:ahLst/>
              <a:cxnLst/>
              <a:rect l="l" t="t" r="r" b="b"/>
              <a:pathLst>
                <a:path w="7561" h="1132" extrusionOk="0">
                  <a:moveTo>
                    <a:pt x="12" y="1"/>
                  </a:moveTo>
                  <a:cubicBezTo>
                    <a:pt x="0" y="1"/>
                    <a:pt x="0" y="13"/>
                    <a:pt x="12" y="13"/>
                  </a:cubicBezTo>
                  <a:cubicBezTo>
                    <a:pt x="536" y="298"/>
                    <a:pt x="1143" y="310"/>
                    <a:pt x="1727" y="358"/>
                  </a:cubicBezTo>
                  <a:cubicBezTo>
                    <a:pt x="2048" y="382"/>
                    <a:pt x="2358" y="405"/>
                    <a:pt x="2679" y="429"/>
                  </a:cubicBezTo>
                  <a:cubicBezTo>
                    <a:pt x="3084" y="453"/>
                    <a:pt x="3596" y="429"/>
                    <a:pt x="3810" y="870"/>
                  </a:cubicBezTo>
                  <a:cubicBezTo>
                    <a:pt x="3826" y="916"/>
                    <a:pt x="3871" y="942"/>
                    <a:pt x="3917" y="942"/>
                  </a:cubicBezTo>
                  <a:cubicBezTo>
                    <a:pt x="3942" y="942"/>
                    <a:pt x="3968" y="934"/>
                    <a:pt x="3989" y="917"/>
                  </a:cubicBezTo>
                  <a:lnTo>
                    <a:pt x="4013" y="917"/>
                  </a:lnTo>
                  <a:cubicBezTo>
                    <a:pt x="4247" y="774"/>
                    <a:pt x="4498" y="723"/>
                    <a:pt x="4755" y="723"/>
                  </a:cubicBezTo>
                  <a:cubicBezTo>
                    <a:pt x="5137" y="723"/>
                    <a:pt x="5530" y="837"/>
                    <a:pt x="5894" y="929"/>
                  </a:cubicBezTo>
                  <a:cubicBezTo>
                    <a:pt x="6430" y="1048"/>
                    <a:pt x="6977" y="1120"/>
                    <a:pt x="7525" y="1132"/>
                  </a:cubicBezTo>
                  <a:cubicBezTo>
                    <a:pt x="7549" y="1120"/>
                    <a:pt x="7561" y="1096"/>
                    <a:pt x="7537" y="1096"/>
                  </a:cubicBezTo>
                  <a:cubicBezTo>
                    <a:pt x="6763" y="1036"/>
                    <a:pt x="6061" y="798"/>
                    <a:pt x="5322" y="608"/>
                  </a:cubicBezTo>
                  <a:cubicBezTo>
                    <a:pt x="5139" y="550"/>
                    <a:pt x="4952" y="521"/>
                    <a:pt x="4766" y="521"/>
                  </a:cubicBezTo>
                  <a:cubicBezTo>
                    <a:pt x="4493" y="521"/>
                    <a:pt x="4225" y="583"/>
                    <a:pt x="3977" y="703"/>
                  </a:cubicBezTo>
                  <a:cubicBezTo>
                    <a:pt x="3679" y="227"/>
                    <a:pt x="3060" y="274"/>
                    <a:pt x="2536" y="263"/>
                  </a:cubicBezTo>
                  <a:cubicBezTo>
                    <a:pt x="1691" y="227"/>
                    <a:pt x="822" y="274"/>
                    <a:pt x="12"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7"/>
            <p:cNvSpPr/>
            <p:nvPr/>
          </p:nvSpPr>
          <p:spPr>
            <a:xfrm>
              <a:off x="3486150" y="3101700"/>
              <a:ext cx="143175" cy="17775"/>
            </a:xfrm>
            <a:custGeom>
              <a:avLst/>
              <a:gdLst/>
              <a:ahLst/>
              <a:cxnLst/>
              <a:rect l="l" t="t" r="r" b="b"/>
              <a:pathLst>
                <a:path w="5727" h="711" extrusionOk="0">
                  <a:moveTo>
                    <a:pt x="24" y="1"/>
                  </a:moveTo>
                  <a:cubicBezTo>
                    <a:pt x="0" y="1"/>
                    <a:pt x="0" y="24"/>
                    <a:pt x="24" y="24"/>
                  </a:cubicBezTo>
                  <a:cubicBezTo>
                    <a:pt x="524" y="155"/>
                    <a:pt x="1036" y="286"/>
                    <a:pt x="1548" y="370"/>
                  </a:cubicBezTo>
                  <a:cubicBezTo>
                    <a:pt x="2060" y="465"/>
                    <a:pt x="2619" y="441"/>
                    <a:pt x="3072" y="667"/>
                  </a:cubicBezTo>
                  <a:cubicBezTo>
                    <a:pt x="3084" y="673"/>
                    <a:pt x="3093" y="676"/>
                    <a:pt x="3102" y="676"/>
                  </a:cubicBezTo>
                  <a:cubicBezTo>
                    <a:pt x="3111" y="676"/>
                    <a:pt x="3119" y="673"/>
                    <a:pt x="3131" y="667"/>
                  </a:cubicBezTo>
                  <a:cubicBezTo>
                    <a:pt x="3143" y="679"/>
                    <a:pt x="3155" y="691"/>
                    <a:pt x="3179" y="691"/>
                  </a:cubicBezTo>
                  <a:cubicBezTo>
                    <a:pt x="3377" y="664"/>
                    <a:pt x="3574" y="654"/>
                    <a:pt x="3770" y="654"/>
                  </a:cubicBezTo>
                  <a:cubicBezTo>
                    <a:pt x="4241" y="654"/>
                    <a:pt x="4708" y="710"/>
                    <a:pt x="5177" y="710"/>
                  </a:cubicBezTo>
                  <a:cubicBezTo>
                    <a:pt x="5356" y="710"/>
                    <a:pt x="5535" y="702"/>
                    <a:pt x="5715" y="679"/>
                  </a:cubicBezTo>
                  <a:cubicBezTo>
                    <a:pt x="5727" y="667"/>
                    <a:pt x="5727" y="643"/>
                    <a:pt x="5703" y="643"/>
                  </a:cubicBezTo>
                  <a:cubicBezTo>
                    <a:pt x="5640" y="647"/>
                    <a:pt x="5576" y="649"/>
                    <a:pt x="5513" y="649"/>
                  </a:cubicBezTo>
                  <a:cubicBezTo>
                    <a:pt x="4945" y="649"/>
                    <a:pt x="4365" y="520"/>
                    <a:pt x="3796" y="520"/>
                  </a:cubicBezTo>
                  <a:cubicBezTo>
                    <a:pt x="3588" y="520"/>
                    <a:pt x="3382" y="537"/>
                    <a:pt x="3179" y="584"/>
                  </a:cubicBezTo>
                  <a:cubicBezTo>
                    <a:pt x="3179" y="560"/>
                    <a:pt x="3155" y="536"/>
                    <a:pt x="3131" y="524"/>
                  </a:cubicBezTo>
                  <a:cubicBezTo>
                    <a:pt x="2715" y="298"/>
                    <a:pt x="2191" y="310"/>
                    <a:pt x="1726" y="251"/>
                  </a:cubicBezTo>
                  <a:cubicBezTo>
                    <a:pt x="1155" y="179"/>
                    <a:pt x="583" y="96"/>
                    <a:pt x="2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7"/>
            <p:cNvSpPr/>
            <p:nvPr/>
          </p:nvSpPr>
          <p:spPr>
            <a:xfrm>
              <a:off x="3482950" y="3046500"/>
              <a:ext cx="85375" cy="45800"/>
            </a:xfrm>
            <a:custGeom>
              <a:avLst/>
              <a:gdLst/>
              <a:ahLst/>
              <a:cxnLst/>
              <a:rect l="l" t="t" r="r" b="b"/>
              <a:pathLst>
                <a:path w="3415" h="1832" extrusionOk="0">
                  <a:moveTo>
                    <a:pt x="20" y="1"/>
                  </a:moveTo>
                  <a:cubicBezTo>
                    <a:pt x="10" y="1"/>
                    <a:pt x="1" y="9"/>
                    <a:pt x="9" y="18"/>
                  </a:cubicBezTo>
                  <a:cubicBezTo>
                    <a:pt x="378" y="423"/>
                    <a:pt x="842" y="637"/>
                    <a:pt x="1366" y="816"/>
                  </a:cubicBezTo>
                  <a:cubicBezTo>
                    <a:pt x="1962" y="1018"/>
                    <a:pt x="3033" y="1161"/>
                    <a:pt x="3307" y="1804"/>
                  </a:cubicBezTo>
                  <a:cubicBezTo>
                    <a:pt x="3315" y="1823"/>
                    <a:pt x="3329" y="1831"/>
                    <a:pt x="3344" y="1831"/>
                  </a:cubicBezTo>
                  <a:cubicBezTo>
                    <a:pt x="3376" y="1831"/>
                    <a:pt x="3414" y="1796"/>
                    <a:pt x="3414" y="1756"/>
                  </a:cubicBezTo>
                  <a:cubicBezTo>
                    <a:pt x="3236" y="1161"/>
                    <a:pt x="2605" y="1101"/>
                    <a:pt x="2069" y="947"/>
                  </a:cubicBezTo>
                  <a:cubicBezTo>
                    <a:pt x="1354" y="732"/>
                    <a:pt x="569" y="554"/>
                    <a:pt x="33" y="6"/>
                  </a:cubicBezTo>
                  <a:cubicBezTo>
                    <a:pt x="29" y="2"/>
                    <a:pt x="25" y="1"/>
                    <a:pt x="2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7"/>
            <p:cNvSpPr/>
            <p:nvPr/>
          </p:nvSpPr>
          <p:spPr>
            <a:xfrm>
              <a:off x="3564750" y="3065400"/>
              <a:ext cx="100475" cy="34500"/>
            </a:xfrm>
            <a:custGeom>
              <a:avLst/>
              <a:gdLst/>
              <a:ahLst/>
              <a:cxnLst/>
              <a:rect l="l" t="t" r="r" b="b"/>
              <a:pathLst>
                <a:path w="4019" h="1380" extrusionOk="0">
                  <a:moveTo>
                    <a:pt x="3989" y="248"/>
                  </a:moveTo>
                  <a:cubicBezTo>
                    <a:pt x="3985" y="248"/>
                    <a:pt x="3981" y="248"/>
                    <a:pt x="3976" y="250"/>
                  </a:cubicBezTo>
                  <a:cubicBezTo>
                    <a:pt x="2750" y="738"/>
                    <a:pt x="904" y="0"/>
                    <a:pt x="35" y="1286"/>
                  </a:cubicBezTo>
                  <a:cubicBezTo>
                    <a:pt x="0" y="1330"/>
                    <a:pt x="36" y="1380"/>
                    <a:pt x="76" y="1380"/>
                  </a:cubicBezTo>
                  <a:cubicBezTo>
                    <a:pt x="90" y="1380"/>
                    <a:pt x="106" y="1373"/>
                    <a:pt x="118" y="1357"/>
                  </a:cubicBezTo>
                  <a:cubicBezTo>
                    <a:pt x="1107" y="262"/>
                    <a:pt x="2726" y="702"/>
                    <a:pt x="3988" y="286"/>
                  </a:cubicBezTo>
                  <a:cubicBezTo>
                    <a:pt x="4019" y="276"/>
                    <a:pt x="4014" y="248"/>
                    <a:pt x="3989" y="248"/>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7"/>
            <p:cNvSpPr/>
            <p:nvPr/>
          </p:nvSpPr>
          <p:spPr>
            <a:xfrm>
              <a:off x="3664425" y="3027225"/>
              <a:ext cx="825" cy="450"/>
            </a:xfrm>
            <a:custGeom>
              <a:avLst/>
              <a:gdLst/>
              <a:ahLst/>
              <a:cxnLst/>
              <a:rect l="l" t="t" r="r" b="b"/>
              <a:pathLst>
                <a:path w="33" h="18" extrusionOk="0">
                  <a:moveTo>
                    <a:pt x="28" y="1"/>
                  </a:moveTo>
                  <a:cubicBezTo>
                    <a:pt x="28" y="1"/>
                    <a:pt x="26" y="1"/>
                    <a:pt x="25" y="3"/>
                  </a:cubicBezTo>
                  <a:lnTo>
                    <a:pt x="1" y="3"/>
                  </a:lnTo>
                  <a:cubicBezTo>
                    <a:pt x="1" y="3"/>
                    <a:pt x="1" y="15"/>
                    <a:pt x="1" y="15"/>
                  </a:cubicBezTo>
                  <a:lnTo>
                    <a:pt x="13" y="15"/>
                  </a:lnTo>
                  <a:cubicBezTo>
                    <a:pt x="15" y="17"/>
                    <a:pt x="16" y="17"/>
                    <a:pt x="18" y="17"/>
                  </a:cubicBezTo>
                  <a:cubicBezTo>
                    <a:pt x="26" y="17"/>
                    <a:pt x="32" y="1"/>
                    <a:pt x="28"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7"/>
            <p:cNvSpPr/>
            <p:nvPr/>
          </p:nvSpPr>
          <p:spPr>
            <a:xfrm>
              <a:off x="3569725" y="3029025"/>
              <a:ext cx="91675" cy="29000"/>
            </a:xfrm>
            <a:custGeom>
              <a:avLst/>
              <a:gdLst/>
              <a:ahLst/>
              <a:cxnLst/>
              <a:rect l="l" t="t" r="r" b="b"/>
              <a:pathLst>
                <a:path w="3667" h="1160" extrusionOk="0">
                  <a:moveTo>
                    <a:pt x="3643" y="0"/>
                  </a:moveTo>
                  <a:cubicBezTo>
                    <a:pt x="3640" y="0"/>
                    <a:pt x="3637" y="1"/>
                    <a:pt x="3634" y="2"/>
                  </a:cubicBezTo>
                  <a:cubicBezTo>
                    <a:pt x="2491" y="550"/>
                    <a:pt x="1003" y="110"/>
                    <a:pt x="38" y="1062"/>
                  </a:cubicBezTo>
                  <a:cubicBezTo>
                    <a:pt x="1" y="1100"/>
                    <a:pt x="30" y="1160"/>
                    <a:pt x="67" y="1160"/>
                  </a:cubicBezTo>
                  <a:cubicBezTo>
                    <a:pt x="77" y="1160"/>
                    <a:pt x="88" y="1155"/>
                    <a:pt x="98" y="1145"/>
                  </a:cubicBezTo>
                  <a:cubicBezTo>
                    <a:pt x="1062" y="217"/>
                    <a:pt x="2539" y="657"/>
                    <a:pt x="3646" y="38"/>
                  </a:cubicBezTo>
                  <a:cubicBezTo>
                    <a:pt x="3666" y="28"/>
                    <a:pt x="3661" y="0"/>
                    <a:pt x="3643"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7"/>
            <p:cNvSpPr/>
            <p:nvPr/>
          </p:nvSpPr>
          <p:spPr>
            <a:xfrm>
              <a:off x="3490700" y="2997400"/>
              <a:ext cx="82550" cy="53375"/>
            </a:xfrm>
            <a:custGeom>
              <a:avLst/>
              <a:gdLst/>
              <a:ahLst/>
              <a:cxnLst/>
              <a:rect l="l" t="t" r="r" b="b"/>
              <a:pathLst>
                <a:path w="3302" h="2135" extrusionOk="0">
                  <a:moveTo>
                    <a:pt x="16" y="0"/>
                  </a:moveTo>
                  <a:cubicBezTo>
                    <a:pt x="10" y="0"/>
                    <a:pt x="0" y="9"/>
                    <a:pt x="9" y="17"/>
                  </a:cubicBezTo>
                  <a:cubicBezTo>
                    <a:pt x="342" y="434"/>
                    <a:pt x="782" y="755"/>
                    <a:pt x="1271" y="958"/>
                  </a:cubicBezTo>
                  <a:cubicBezTo>
                    <a:pt x="1866" y="1232"/>
                    <a:pt x="2866" y="1458"/>
                    <a:pt x="3176" y="2101"/>
                  </a:cubicBezTo>
                  <a:cubicBezTo>
                    <a:pt x="3189" y="2124"/>
                    <a:pt x="3212" y="2135"/>
                    <a:pt x="3235" y="2135"/>
                  </a:cubicBezTo>
                  <a:cubicBezTo>
                    <a:pt x="3269" y="2135"/>
                    <a:pt x="3302" y="2109"/>
                    <a:pt x="3295" y="2065"/>
                  </a:cubicBezTo>
                  <a:cubicBezTo>
                    <a:pt x="3247" y="1541"/>
                    <a:pt x="2461" y="1279"/>
                    <a:pt x="2044" y="1125"/>
                  </a:cubicBezTo>
                  <a:cubicBezTo>
                    <a:pt x="1318" y="851"/>
                    <a:pt x="532" y="636"/>
                    <a:pt x="20" y="5"/>
                  </a:cubicBezTo>
                  <a:cubicBezTo>
                    <a:pt x="20" y="2"/>
                    <a:pt x="18" y="0"/>
                    <a:pt x="16"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7"/>
            <p:cNvSpPr/>
            <p:nvPr/>
          </p:nvSpPr>
          <p:spPr>
            <a:xfrm>
              <a:off x="3510400" y="2961975"/>
              <a:ext cx="65350" cy="55825"/>
            </a:xfrm>
            <a:custGeom>
              <a:avLst/>
              <a:gdLst/>
              <a:ahLst/>
              <a:cxnLst/>
              <a:rect l="l" t="t" r="r" b="b"/>
              <a:pathLst>
                <a:path w="2614" h="2233" extrusionOk="0">
                  <a:moveTo>
                    <a:pt x="34" y="1"/>
                  </a:moveTo>
                  <a:cubicBezTo>
                    <a:pt x="15" y="1"/>
                    <a:pt x="1" y="12"/>
                    <a:pt x="18" y="29"/>
                  </a:cubicBezTo>
                  <a:cubicBezTo>
                    <a:pt x="375" y="458"/>
                    <a:pt x="852" y="720"/>
                    <a:pt x="1316" y="1018"/>
                  </a:cubicBezTo>
                  <a:cubicBezTo>
                    <a:pt x="1792" y="1327"/>
                    <a:pt x="2221" y="1744"/>
                    <a:pt x="2542" y="2220"/>
                  </a:cubicBezTo>
                  <a:cubicBezTo>
                    <a:pt x="2551" y="2229"/>
                    <a:pt x="2562" y="2232"/>
                    <a:pt x="2573" y="2232"/>
                  </a:cubicBezTo>
                  <a:cubicBezTo>
                    <a:pt x="2594" y="2232"/>
                    <a:pt x="2614" y="2219"/>
                    <a:pt x="2614" y="2196"/>
                  </a:cubicBezTo>
                  <a:cubicBezTo>
                    <a:pt x="2507" y="1708"/>
                    <a:pt x="2090" y="1387"/>
                    <a:pt x="1697" y="1125"/>
                  </a:cubicBezTo>
                  <a:cubicBezTo>
                    <a:pt x="1137" y="756"/>
                    <a:pt x="518" y="506"/>
                    <a:pt x="54" y="6"/>
                  </a:cubicBezTo>
                  <a:cubicBezTo>
                    <a:pt x="48" y="2"/>
                    <a:pt x="40" y="1"/>
                    <a:pt x="3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7"/>
            <p:cNvSpPr/>
            <p:nvPr/>
          </p:nvSpPr>
          <p:spPr>
            <a:xfrm>
              <a:off x="3572900" y="2991800"/>
              <a:ext cx="77475" cy="29675"/>
            </a:xfrm>
            <a:custGeom>
              <a:avLst/>
              <a:gdLst/>
              <a:ahLst/>
              <a:cxnLst/>
              <a:rect l="l" t="t" r="r" b="b"/>
              <a:pathLst>
                <a:path w="3099" h="1187" extrusionOk="0">
                  <a:moveTo>
                    <a:pt x="3064" y="1"/>
                  </a:moveTo>
                  <a:cubicBezTo>
                    <a:pt x="3061" y="1"/>
                    <a:pt x="3058" y="2"/>
                    <a:pt x="3055" y="3"/>
                  </a:cubicBezTo>
                  <a:cubicBezTo>
                    <a:pt x="2507" y="360"/>
                    <a:pt x="1947" y="479"/>
                    <a:pt x="1316" y="634"/>
                  </a:cubicBezTo>
                  <a:cubicBezTo>
                    <a:pt x="876" y="741"/>
                    <a:pt x="423" y="837"/>
                    <a:pt x="42" y="1099"/>
                  </a:cubicBezTo>
                  <a:cubicBezTo>
                    <a:pt x="1" y="1119"/>
                    <a:pt x="32" y="1186"/>
                    <a:pt x="73" y="1186"/>
                  </a:cubicBezTo>
                  <a:cubicBezTo>
                    <a:pt x="78" y="1186"/>
                    <a:pt x="84" y="1185"/>
                    <a:pt x="90" y="1182"/>
                  </a:cubicBezTo>
                  <a:cubicBezTo>
                    <a:pt x="650" y="896"/>
                    <a:pt x="1197" y="801"/>
                    <a:pt x="1804" y="658"/>
                  </a:cubicBezTo>
                  <a:cubicBezTo>
                    <a:pt x="2245" y="551"/>
                    <a:pt x="2745" y="372"/>
                    <a:pt x="3078" y="51"/>
                  </a:cubicBezTo>
                  <a:cubicBezTo>
                    <a:pt x="3099" y="30"/>
                    <a:pt x="3084" y="1"/>
                    <a:pt x="3064"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7"/>
            <p:cNvSpPr/>
            <p:nvPr/>
          </p:nvSpPr>
          <p:spPr>
            <a:xfrm>
              <a:off x="3533550" y="2930600"/>
              <a:ext cx="46025" cy="46775"/>
            </a:xfrm>
            <a:custGeom>
              <a:avLst/>
              <a:gdLst/>
              <a:ahLst/>
              <a:cxnLst/>
              <a:rect l="l" t="t" r="r" b="b"/>
              <a:pathLst>
                <a:path w="1841" h="1871" extrusionOk="0">
                  <a:moveTo>
                    <a:pt x="20" y="0"/>
                  </a:moveTo>
                  <a:cubicBezTo>
                    <a:pt x="10" y="0"/>
                    <a:pt x="1" y="14"/>
                    <a:pt x="9" y="22"/>
                  </a:cubicBezTo>
                  <a:cubicBezTo>
                    <a:pt x="223" y="368"/>
                    <a:pt x="497" y="677"/>
                    <a:pt x="807" y="939"/>
                  </a:cubicBezTo>
                  <a:cubicBezTo>
                    <a:pt x="1152" y="1237"/>
                    <a:pt x="1462" y="1558"/>
                    <a:pt x="1795" y="1868"/>
                  </a:cubicBezTo>
                  <a:cubicBezTo>
                    <a:pt x="1797" y="1870"/>
                    <a:pt x="1800" y="1871"/>
                    <a:pt x="1803" y="1871"/>
                  </a:cubicBezTo>
                  <a:cubicBezTo>
                    <a:pt x="1818" y="1871"/>
                    <a:pt x="1840" y="1851"/>
                    <a:pt x="1831" y="1832"/>
                  </a:cubicBezTo>
                  <a:cubicBezTo>
                    <a:pt x="1652" y="1511"/>
                    <a:pt x="1319" y="1272"/>
                    <a:pt x="1033" y="1046"/>
                  </a:cubicBezTo>
                  <a:cubicBezTo>
                    <a:pt x="640" y="760"/>
                    <a:pt x="307" y="403"/>
                    <a:pt x="33" y="10"/>
                  </a:cubicBezTo>
                  <a:cubicBezTo>
                    <a:pt x="29" y="3"/>
                    <a:pt x="24" y="0"/>
                    <a:pt x="20"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7"/>
            <p:cNvSpPr/>
            <p:nvPr/>
          </p:nvSpPr>
          <p:spPr>
            <a:xfrm>
              <a:off x="3576225" y="2954900"/>
              <a:ext cx="60475" cy="38750"/>
            </a:xfrm>
            <a:custGeom>
              <a:avLst/>
              <a:gdLst/>
              <a:ahLst/>
              <a:cxnLst/>
              <a:rect l="l" t="t" r="r" b="b"/>
              <a:pathLst>
                <a:path w="2419" h="1550" extrusionOk="0">
                  <a:moveTo>
                    <a:pt x="2384" y="0"/>
                  </a:moveTo>
                  <a:cubicBezTo>
                    <a:pt x="2381" y="0"/>
                    <a:pt x="2377" y="1"/>
                    <a:pt x="2374" y="3"/>
                  </a:cubicBezTo>
                  <a:cubicBezTo>
                    <a:pt x="1660" y="598"/>
                    <a:pt x="457" y="550"/>
                    <a:pt x="17" y="1491"/>
                  </a:cubicBezTo>
                  <a:cubicBezTo>
                    <a:pt x="1" y="1523"/>
                    <a:pt x="32" y="1549"/>
                    <a:pt x="62" y="1549"/>
                  </a:cubicBezTo>
                  <a:cubicBezTo>
                    <a:pt x="77" y="1549"/>
                    <a:pt x="92" y="1543"/>
                    <a:pt x="100" y="1527"/>
                  </a:cubicBezTo>
                  <a:cubicBezTo>
                    <a:pt x="564" y="646"/>
                    <a:pt x="1719" y="670"/>
                    <a:pt x="2398" y="39"/>
                  </a:cubicBezTo>
                  <a:cubicBezTo>
                    <a:pt x="2418" y="28"/>
                    <a:pt x="2403" y="0"/>
                    <a:pt x="238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7"/>
            <p:cNvSpPr/>
            <p:nvPr/>
          </p:nvSpPr>
          <p:spPr>
            <a:xfrm>
              <a:off x="3579000" y="2921425"/>
              <a:ext cx="42825" cy="42325"/>
            </a:xfrm>
            <a:custGeom>
              <a:avLst/>
              <a:gdLst/>
              <a:ahLst/>
              <a:cxnLst/>
              <a:rect l="l" t="t" r="r" b="b"/>
              <a:pathLst>
                <a:path w="1713" h="1693" extrusionOk="0">
                  <a:moveTo>
                    <a:pt x="1684" y="0"/>
                  </a:moveTo>
                  <a:cubicBezTo>
                    <a:pt x="1679" y="0"/>
                    <a:pt x="1673" y="3"/>
                    <a:pt x="1668" y="8"/>
                  </a:cubicBezTo>
                  <a:cubicBezTo>
                    <a:pt x="1060" y="496"/>
                    <a:pt x="108" y="758"/>
                    <a:pt x="1" y="1651"/>
                  </a:cubicBezTo>
                  <a:cubicBezTo>
                    <a:pt x="1" y="1675"/>
                    <a:pt x="21" y="1693"/>
                    <a:pt x="38" y="1693"/>
                  </a:cubicBezTo>
                  <a:cubicBezTo>
                    <a:pt x="48" y="1693"/>
                    <a:pt x="56" y="1688"/>
                    <a:pt x="60" y="1675"/>
                  </a:cubicBezTo>
                  <a:cubicBezTo>
                    <a:pt x="120" y="1437"/>
                    <a:pt x="227" y="1223"/>
                    <a:pt x="370" y="1044"/>
                  </a:cubicBezTo>
                  <a:cubicBezTo>
                    <a:pt x="525" y="877"/>
                    <a:pt x="691" y="746"/>
                    <a:pt x="882" y="639"/>
                  </a:cubicBezTo>
                  <a:cubicBezTo>
                    <a:pt x="1179" y="473"/>
                    <a:pt x="1453" y="270"/>
                    <a:pt x="1703" y="44"/>
                  </a:cubicBezTo>
                  <a:cubicBezTo>
                    <a:pt x="1712" y="26"/>
                    <a:pt x="1701" y="0"/>
                    <a:pt x="1684" y="0"/>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7"/>
            <p:cNvSpPr/>
            <p:nvPr/>
          </p:nvSpPr>
          <p:spPr>
            <a:xfrm>
              <a:off x="3552000" y="2885375"/>
              <a:ext cx="48175" cy="63875"/>
            </a:xfrm>
            <a:custGeom>
              <a:avLst/>
              <a:gdLst/>
              <a:ahLst/>
              <a:cxnLst/>
              <a:rect l="l" t="t" r="r" b="b"/>
              <a:pathLst>
                <a:path w="1927" h="2555" extrusionOk="0">
                  <a:moveTo>
                    <a:pt x="1920" y="1"/>
                  </a:moveTo>
                  <a:cubicBezTo>
                    <a:pt x="1917" y="1"/>
                    <a:pt x="1914" y="4"/>
                    <a:pt x="1914" y="10"/>
                  </a:cubicBezTo>
                  <a:cubicBezTo>
                    <a:pt x="1914" y="664"/>
                    <a:pt x="1533" y="1153"/>
                    <a:pt x="1295" y="1700"/>
                  </a:cubicBezTo>
                  <a:lnTo>
                    <a:pt x="1259" y="1784"/>
                  </a:lnTo>
                  <a:lnTo>
                    <a:pt x="1224" y="1843"/>
                  </a:lnTo>
                  <a:cubicBezTo>
                    <a:pt x="1212" y="1819"/>
                    <a:pt x="1200" y="1819"/>
                    <a:pt x="1188" y="1807"/>
                  </a:cubicBezTo>
                  <a:cubicBezTo>
                    <a:pt x="1093" y="1569"/>
                    <a:pt x="938" y="1355"/>
                    <a:pt x="747" y="1188"/>
                  </a:cubicBezTo>
                  <a:cubicBezTo>
                    <a:pt x="485" y="915"/>
                    <a:pt x="212" y="676"/>
                    <a:pt x="33" y="331"/>
                  </a:cubicBezTo>
                  <a:cubicBezTo>
                    <a:pt x="30" y="328"/>
                    <a:pt x="25" y="326"/>
                    <a:pt x="21" y="326"/>
                  </a:cubicBezTo>
                  <a:cubicBezTo>
                    <a:pt x="10" y="326"/>
                    <a:pt x="1" y="335"/>
                    <a:pt x="9" y="343"/>
                  </a:cubicBezTo>
                  <a:cubicBezTo>
                    <a:pt x="164" y="629"/>
                    <a:pt x="354" y="879"/>
                    <a:pt x="581" y="1117"/>
                  </a:cubicBezTo>
                  <a:cubicBezTo>
                    <a:pt x="807" y="1391"/>
                    <a:pt x="974" y="1665"/>
                    <a:pt x="1176" y="1950"/>
                  </a:cubicBezTo>
                  <a:cubicBezTo>
                    <a:pt x="1176" y="1956"/>
                    <a:pt x="1182" y="1959"/>
                    <a:pt x="1189" y="1959"/>
                  </a:cubicBezTo>
                  <a:cubicBezTo>
                    <a:pt x="1197" y="1959"/>
                    <a:pt x="1206" y="1956"/>
                    <a:pt x="1212" y="1950"/>
                  </a:cubicBezTo>
                  <a:lnTo>
                    <a:pt x="1212" y="1950"/>
                  </a:lnTo>
                  <a:cubicBezTo>
                    <a:pt x="1152" y="2141"/>
                    <a:pt x="1128" y="2343"/>
                    <a:pt x="1140" y="2546"/>
                  </a:cubicBezTo>
                  <a:cubicBezTo>
                    <a:pt x="1140" y="2552"/>
                    <a:pt x="1146" y="2555"/>
                    <a:pt x="1152" y="2555"/>
                  </a:cubicBezTo>
                  <a:cubicBezTo>
                    <a:pt x="1158" y="2555"/>
                    <a:pt x="1164" y="2552"/>
                    <a:pt x="1164" y="2546"/>
                  </a:cubicBezTo>
                  <a:cubicBezTo>
                    <a:pt x="1212" y="2343"/>
                    <a:pt x="1224" y="2141"/>
                    <a:pt x="1271" y="1927"/>
                  </a:cubicBezTo>
                  <a:cubicBezTo>
                    <a:pt x="1295" y="1891"/>
                    <a:pt x="1307" y="1855"/>
                    <a:pt x="1319" y="1807"/>
                  </a:cubicBezTo>
                  <a:cubicBezTo>
                    <a:pt x="1331" y="1772"/>
                    <a:pt x="1331" y="1736"/>
                    <a:pt x="1343" y="1712"/>
                  </a:cubicBezTo>
                  <a:cubicBezTo>
                    <a:pt x="1414" y="1522"/>
                    <a:pt x="1545" y="1355"/>
                    <a:pt x="1628" y="1188"/>
                  </a:cubicBezTo>
                  <a:cubicBezTo>
                    <a:pt x="1819" y="819"/>
                    <a:pt x="1914" y="414"/>
                    <a:pt x="1926" y="10"/>
                  </a:cubicBezTo>
                  <a:cubicBezTo>
                    <a:pt x="1926" y="4"/>
                    <a:pt x="1923" y="1"/>
                    <a:pt x="1920" y="1"/>
                  </a:cubicBezTo>
                  <a:close/>
                </a:path>
              </a:pathLst>
            </a:custGeom>
            <a:solidFill>
              <a:srgbClr val="1E3D28">
                <a:alpha val="61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8" name="Google Shape;618;p7"/>
          <p:cNvGrpSpPr/>
          <p:nvPr/>
        </p:nvGrpSpPr>
        <p:grpSpPr>
          <a:xfrm rot="-7015689">
            <a:off x="8444053" y="1897765"/>
            <a:ext cx="1690894" cy="1828312"/>
            <a:chOff x="1415350" y="3883125"/>
            <a:chExt cx="464350" cy="502100"/>
          </a:xfrm>
        </p:grpSpPr>
        <p:sp>
          <p:nvSpPr>
            <p:cNvPr id="619" name="Google Shape;619;p7"/>
            <p:cNvSpPr/>
            <p:nvPr/>
          </p:nvSpPr>
          <p:spPr>
            <a:xfrm>
              <a:off x="1561800" y="3883125"/>
              <a:ext cx="75925" cy="145800"/>
            </a:xfrm>
            <a:custGeom>
              <a:avLst/>
              <a:gdLst/>
              <a:ahLst/>
              <a:cxnLst/>
              <a:rect l="l" t="t" r="r" b="b"/>
              <a:pathLst>
                <a:path w="3037" h="5832" extrusionOk="0">
                  <a:moveTo>
                    <a:pt x="1744" y="1"/>
                  </a:moveTo>
                  <a:cubicBezTo>
                    <a:pt x="1466" y="1"/>
                    <a:pt x="1160" y="203"/>
                    <a:pt x="857" y="688"/>
                  </a:cubicBezTo>
                  <a:cubicBezTo>
                    <a:pt x="0" y="2069"/>
                    <a:pt x="2310" y="5831"/>
                    <a:pt x="2310" y="5831"/>
                  </a:cubicBezTo>
                  <a:cubicBezTo>
                    <a:pt x="2310" y="5831"/>
                    <a:pt x="3036" y="2962"/>
                    <a:pt x="2834" y="1593"/>
                  </a:cubicBezTo>
                  <a:cubicBezTo>
                    <a:pt x="2694" y="708"/>
                    <a:pt x="2266" y="1"/>
                    <a:pt x="17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7"/>
            <p:cNvSpPr/>
            <p:nvPr/>
          </p:nvSpPr>
          <p:spPr>
            <a:xfrm>
              <a:off x="1634125" y="3914000"/>
              <a:ext cx="82800" cy="131600"/>
            </a:xfrm>
            <a:custGeom>
              <a:avLst/>
              <a:gdLst/>
              <a:ahLst/>
              <a:cxnLst/>
              <a:rect l="l" t="t" r="r" b="b"/>
              <a:pathLst>
                <a:path w="3312" h="5264" extrusionOk="0">
                  <a:moveTo>
                    <a:pt x="2378" y="1"/>
                  </a:moveTo>
                  <a:cubicBezTo>
                    <a:pt x="2195" y="1"/>
                    <a:pt x="1978" y="63"/>
                    <a:pt x="1727" y="203"/>
                  </a:cubicBezTo>
                  <a:cubicBezTo>
                    <a:pt x="298" y="1001"/>
                    <a:pt x="0" y="5263"/>
                    <a:pt x="0" y="5263"/>
                  </a:cubicBezTo>
                  <a:cubicBezTo>
                    <a:pt x="0" y="5263"/>
                    <a:pt x="2227" y="3311"/>
                    <a:pt x="2822" y="2072"/>
                  </a:cubicBezTo>
                  <a:cubicBezTo>
                    <a:pt x="3312" y="1083"/>
                    <a:pt x="3143" y="1"/>
                    <a:pt x="23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7"/>
            <p:cNvSpPr/>
            <p:nvPr/>
          </p:nvSpPr>
          <p:spPr>
            <a:xfrm>
              <a:off x="1647225" y="3975475"/>
              <a:ext cx="132175" cy="126975"/>
            </a:xfrm>
            <a:custGeom>
              <a:avLst/>
              <a:gdLst/>
              <a:ahLst/>
              <a:cxnLst/>
              <a:rect l="l" t="t" r="r" b="b"/>
              <a:pathLst>
                <a:path w="5287" h="5079" extrusionOk="0">
                  <a:moveTo>
                    <a:pt x="4064" y="1"/>
                  </a:moveTo>
                  <a:cubicBezTo>
                    <a:pt x="3931" y="1"/>
                    <a:pt x="3784" y="18"/>
                    <a:pt x="3620" y="54"/>
                  </a:cubicBezTo>
                  <a:cubicBezTo>
                    <a:pt x="1762" y="459"/>
                    <a:pt x="0" y="5078"/>
                    <a:pt x="0" y="5078"/>
                  </a:cubicBezTo>
                  <a:cubicBezTo>
                    <a:pt x="0" y="5078"/>
                    <a:pt x="3132" y="3661"/>
                    <a:pt x="4215" y="2495"/>
                  </a:cubicBezTo>
                  <a:cubicBezTo>
                    <a:pt x="5182" y="1442"/>
                    <a:pt x="5286" y="1"/>
                    <a:pt x="40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7"/>
            <p:cNvSpPr/>
            <p:nvPr/>
          </p:nvSpPr>
          <p:spPr>
            <a:xfrm>
              <a:off x="1660600" y="4038775"/>
              <a:ext cx="201550" cy="108025"/>
            </a:xfrm>
            <a:custGeom>
              <a:avLst/>
              <a:gdLst/>
              <a:ahLst/>
              <a:cxnLst/>
              <a:rect l="l" t="t" r="r" b="b"/>
              <a:pathLst>
                <a:path w="8062" h="4321" extrusionOk="0">
                  <a:moveTo>
                    <a:pt x="5830" y="0"/>
                  </a:moveTo>
                  <a:cubicBezTo>
                    <a:pt x="3565" y="0"/>
                    <a:pt x="1" y="4320"/>
                    <a:pt x="1" y="4320"/>
                  </a:cubicBezTo>
                  <a:cubicBezTo>
                    <a:pt x="1" y="4320"/>
                    <a:pt x="4073" y="3916"/>
                    <a:pt x="5752" y="3011"/>
                  </a:cubicBezTo>
                  <a:cubicBezTo>
                    <a:pt x="7419" y="2094"/>
                    <a:pt x="8062" y="248"/>
                    <a:pt x="6014" y="10"/>
                  </a:cubicBezTo>
                  <a:cubicBezTo>
                    <a:pt x="5954" y="4"/>
                    <a:pt x="5892" y="0"/>
                    <a:pt x="58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7"/>
            <p:cNvSpPr/>
            <p:nvPr/>
          </p:nvSpPr>
          <p:spPr>
            <a:xfrm>
              <a:off x="1676675" y="4148775"/>
              <a:ext cx="203025" cy="65600"/>
            </a:xfrm>
            <a:custGeom>
              <a:avLst/>
              <a:gdLst/>
              <a:ahLst/>
              <a:cxnLst/>
              <a:rect l="l" t="t" r="r" b="b"/>
              <a:pathLst>
                <a:path w="8121" h="2624" extrusionOk="0">
                  <a:moveTo>
                    <a:pt x="5102" y="1"/>
                  </a:moveTo>
                  <a:cubicBezTo>
                    <a:pt x="2992" y="1"/>
                    <a:pt x="1" y="1242"/>
                    <a:pt x="1" y="1242"/>
                  </a:cubicBezTo>
                  <a:cubicBezTo>
                    <a:pt x="1" y="1242"/>
                    <a:pt x="3377" y="2623"/>
                    <a:pt x="5099" y="2623"/>
                  </a:cubicBezTo>
                  <a:cubicBezTo>
                    <a:pt x="5106" y="2623"/>
                    <a:pt x="5113" y="2623"/>
                    <a:pt x="5121" y="2623"/>
                  </a:cubicBezTo>
                  <a:cubicBezTo>
                    <a:pt x="6823" y="2599"/>
                    <a:pt x="8121" y="1397"/>
                    <a:pt x="6585" y="349"/>
                  </a:cubicBezTo>
                  <a:cubicBezTo>
                    <a:pt x="6217" y="98"/>
                    <a:pt x="5694" y="1"/>
                    <a:pt x="51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7"/>
            <p:cNvSpPr/>
            <p:nvPr/>
          </p:nvSpPr>
          <p:spPr>
            <a:xfrm>
              <a:off x="1683525" y="4228025"/>
              <a:ext cx="130550" cy="74725"/>
            </a:xfrm>
            <a:custGeom>
              <a:avLst/>
              <a:gdLst/>
              <a:ahLst/>
              <a:cxnLst/>
              <a:rect l="l" t="t" r="r" b="b"/>
              <a:pathLst>
                <a:path w="5222" h="2989" extrusionOk="0">
                  <a:moveTo>
                    <a:pt x="1" y="1"/>
                  </a:moveTo>
                  <a:lnTo>
                    <a:pt x="1" y="1"/>
                  </a:lnTo>
                  <a:cubicBezTo>
                    <a:pt x="1" y="1"/>
                    <a:pt x="1811" y="2132"/>
                    <a:pt x="2977" y="2715"/>
                  </a:cubicBezTo>
                  <a:cubicBezTo>
                    <a:pt x="3339" y="2898"/>
                    <a:pt x="3715" y="2989"/>
                    <a:pt x="4040" y="2989"/>
                  </a:cubicBezTo>
                  <a:cubicBezTo>
                    <a:pt x="4752" y="2989"/>
                    <a:pt x="5221" y="2554"/>
                    <a:pt x="4763" y="1703"/>
                  </a:cubicBezTo>
                  <a:cubicBezTo>
                    <a:pt x="4037" y="334"/>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7"/>
            <p:cNvSpPr/>
            <p:nvPr/>
          </p:nvSpPr>
          <p:spPr>
            <a:xfrm>
              <a:off x="1482000" y="3956225"/>
              <a:ext cx="131900" cy="94125"/>
            </a:xfrm>
            <a:custGeom>
              <a:avLst/>
              <a:gdLst/>
              <a:ahLst/>
              <a:cxnLst/>
              <a:rect l="l" t="t" r="r" b="b"/>
              <a:pathLst>
                <a:path w="5276" h="3765" extrusionOk="0">
                  <a:moveTo>
                    <a:pt x="1387" y="0"/>
                  </a:moveTo>
                  <a:cubicBezTo>
                    <a:pt x="0" y="0"/>
                    <a:pt x="262" y="1353"/>
                    <a:pt x="1323" y="2169"/>
                  </a:cubicBezTo>
                  <a:cubicBezTo>
                    <a:pt x="2418" y="3003"/>
                    <a:pt x="5276" y="3765"/>
                    <a:pt x="5276" y="3765"/>
                  </a:cubicBezTo>
                  <a:cubicBezTo>
                    <a:pt x="5276" y="3765"/>
                    <a:pt x="3109" y="74"/>
                    <a:pt x="1478" y="2"/>
                  </a:cubicBezTo>
                  <a:cubicBezTo>
                    <a:pt x="1447" y="1"/>
                    <a:pt x="1416" y="0"/>
                    <a:pt x="13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7"/>
            <p:cNvSpPr/>
            <p:nvPr/>
          </p:nvSpPr>
          <p:spPr>
            <a:xfrm>
              <a:off x="1448075" y="4030475"/>
              <a:ext cx="178325" cy="73500"/>
            </a:xfrm>
            <a:custGeom>
              <a:avLst/>
              <a:gdLst/>
              <a:ahLst/>
              <a:cxnLst/>
              <a:rect l="l" t="t" r="r" b="b"/>
              <a:pathLst>
                <a:path w="7133" h="2940" extrusionOk="0">
                  <a:moveTo>
                    <a:pt x="2046" y="0"/>
                  </a:moveTo>
                  <a:cubicBezTo>
                    <a:pt x="1913" y="0"/>
                    <a:pt x="1787" y="14"/>
                    <a:pt x="1668" y="45"/>
                  </a:cubicBezTo>
                  <a:cubicBezTo>
                    <a:pt x="1" y="473"/>
                    <a:pt x="739" y="1938"/>
                    <a:pt x="2227" y="2497"/>
                  </a:cubicBezTo>
                  <a:cubicBezTo>
                    <a:pt x="3241" y="2878"/>
                    <a:pt x="5150" y="2939"/>
                    <a:pt x="6264" y="2939"/>
                  </a:cubicBezTo>
                  <a:cubicBezTo>
                    <a:pt x="6785" y="2939"/>
                    <a:pt x="7133" y="2926"/>
                    <a:pt x="7133" y="2926"/>
                  </a:cubicBezTo>
                  <a:cubicBezTo>
                    <a:pt x="7133" y="2926"/>
                    <a:pt x="3957" y="0"/>
                    <a:pt x="204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7"/>
            <p:cNvSpPr/>
            <p:nvPr/>
          </p:nvSpPr>
          <p:spPr>
            <a:xfrm>
              <a:off x="1415350" y="4113200"/>
              <a:ext cx="225950" cy="72950"/>
            </a:xfrm>
            <a:custGeom>
              <a:avLst/>
              <a:gdLst/>
              <a:ahLst/>
              <a:cxnLst/>
              <a:rect l="l" t="t" r="r" b="b"/>
              <a:pathLst>
                <a:path w="9038" h="2918" extrusionOk="0">
                  <a:moveTo>
                    <a:pt x="3260" y="1"/>
                  </a:moveTo>
                  <a:cubicBezTo>
                    <a:pt x="2653" y="1"/>
                    <a:pt x="2117" y="102"/>
                    <a:pt x="1727" y="355"/>
                  </a:cubicBezTo>
                  <a:cubicBezTo>
                    <a:pt x="0" y="1474"/>
                    <a:pt x="1405" y="2844"/>
                    <a:pt x="3298" y="2915"/>
                  </a:cubicBezTo>
                  <a:cubicBezTo>
                    <a:pt x="3344" y="2917"/>
                    <a:pt x="3390" y="2917"/>
                    <a:pt x="3438" y="2917"/>
                  </a:cubicBezTo>
                  <a:cubicBezTo>
                    <a:pt x="5384" y="2917"/>
                    <a:pt x="9037" y="1522"/>
                    <a:pt x="9037" y="1522"/>
                  </a:cubicBezTo>
                  <a:cubicBezTo>
                    <a:pt x="9037" y="1522"/>
                    <a:pt x="5618" y="1"/>
                    <a:pt x="3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7"/>
            <p:cNvSpPr/>
            <p:nvPr/>
          </p:nvSpPr>
          <p:spPr>
            <a:xfrm>
              <a:off x="1469175" y="4181900"/>
              <a:ext cx="173000" cy="96650"/>
            </a:xfrm>
            <a:custGeom>
              <a:avLst/>
              <a:gdLst/>
              <a:ahLst/>
              <a:cxnLst/>
              <a:rect l="l" t="t" r="r" b="b"/>
              <a:pathLst>
                <a:path w="6920" h="3866" extrusionOk="0">
                  <a:moveTo>
                    <a:pt x="6920" y="0"/>
                  </a:moveTo>
                  <a:cubicBezTo>
                    <a:pt x="6920" y="0"/>
                    <a:pt x="1610" y="369"/>
                    <a:pt x="621" y="2155"/>
                  </a:cubicBezTo>
                  <a:cubicBezTo>
                    <a:pt x="1" y="3281"/>
                    <a:pt x="628" y="3866"/>
                    <a:pt x="1585" y="3866"/>
                  </a:cubicBezTo>
                  <a:cubicBezTo>
                    <a:pt x="2004" y="3866"/>
                    <a:pt x="2487" y="3753"/>
                    <a:pt x="2955" y="3524"/>
                  </a:cubicBezTo>
                  <a:cubicBezTo>
                    <a:pt x="4491" y="2774"/>
                    <a:pt x="6920" y="0"/>
                    <a:pt x="69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7"/>
            <p:cNvSpPr/>
            <p:nvPr/>
          </p:nvSpPr>
          <p:spPr>
            <a:xfrm>
              <a:off x="1573700" y="4225650"/>
              <a:ext cx="88125" cy="115500"/>
            </a:xfrm>
            <a:custGeom>
              <a:avLst/>
              <a:gdLst/>
              <a:ahLst/>
              <a:cxnLst/>
              <a:rect l="l" t="t" r="r" b="b"/>
              <a:pathLst>
                <a:path w="3525" h="4620" extrusionOk="0">
                  <a:moveTo>
                    <a:pt x="3525" y="0"/>
                  </a:moveTo>
                  <a:cubicBezTo>
                    <a:pt x="3524" y="1"/>
                    <a:pt x="72" y="2096"/>
                    <a:pt x="24" y="3644"/>
                  </a:cubicBezTo>
                  <a:cubicBezTo>
                    <a:pt x="1" y="4327"/>
                    <a:pt x="302" y="4619"/>
                    <a:pt x="708" y="4619"/>
                  </a:cubicBezTo>
                  <a:cubicBezTo>
                    <a:pt x="1136" y="4619"/>
                    <a:pt x="1681" y="4295"/>
                    <a:pt x="2084" y="3763"/>
                  </a:cubicBezTo>
                  <a:cubicBezTo>
                    <a:pt x="2858" y="2715"/>
                    <a:pt x="3525" y="1"/>
                    <a:pt x="35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7"/>
            <p:cNvSpPr/>
            <p:nvPr/>
          </p:nvSpPr>
          <p:spPr>
            <a:xfrm>
              <a:off x="1484100" y="3937375"/>
              <a:ext cx="322100" cy="447850"/>
            </a:xfrm>
            <a:custGeom>
              <a:avLst/>
              <a:gdLst/>
              <a:ahLst/>
              <a:cxnLst/>
              <a:rect l="l" t="t" r="r" b="b"/>
              <a:pathLst>
                <a:path w="12884" h="17914" extrusionOk="0">
                  <a:moveTo>
                    <a:pt x="4823" y="0"/>
                  </a:moveTo>
                  <a:cubicBezTo>
                    <a:pt x="4817" y="0"/>
                    <a:pt x="4811" y="6"/>
                    <a:pt x="4811" y="18"/>
                  </a:cubicBezTo>
                  <a:cubicBezTo>
                    <a:pt x="5049" y="1244"/>
                    <a:pt x="5073" y="2495"/>
                    <a:pt x="5323" y="3721"/>
                  </a:cubicBezTo>
                  <a:cubicBezTo>
                    <a:pt x="5394" y="4114"/>
                    <a:pt x="5466" y="4519"/>
                    <a:pt x="5549" y="4912"/>
                  </a:cubicBezTo>
                  <a:cubicBezTo>
                    <a:pt x="5120" y="4435"/>
                    <a:pt x="4704" y="3971"/>
                    <a:pt x="4144" y="3638"/>
                  </a:cubicBezTo>
                  <a:cubicBezTo>
                    <a:pt x="3382" y="3209"/>
                    <a:pt x="2656" y="2733"/>
                    <a:pt x="1917" y="2257"/>
                  </a:cubicBezTo>
                  <a:cubicBezTo>
                    <a:pt x="1914" y="2253"/>
                    <a:pt x="1910" y="2252"/>
                    <a:pt x="1908" y="2252"/>
                  </a:cubicBezTo>
                  <a:cubicBezTo>
                    <a:pt x="1901" y="2252"/>
                    <a:pt x="1897" y="2260"/>
                    <a:pt x="1906" y="2268"/>
                  </a:cubicBezTo>
                  <a:cubicBezTo>
                    <a:pt x="2584" y="2745"/>
                    <a:pt x="3275" y="3209"/>
                    <a:pt x="3989" y="3650"/>
                  </a:cubicBezTo>
                  <a:cubicBezTo>
                    <a:pt x="4632" y="4042"/>
                    <a:pt x="5096" y="4602"/>
                    <a:pt x="5585" y="5174"/>
                  </a:cubicBezTo>
                  <a:cubicBezTo>
                    <a:pt x="5692" y="5662"/>
                    <a:pt x="5811" y="6150"/>
                    <a:pt x="5930" y="6638"/>
                  </a:cubicBezTo>
                  <a:cubicBezTo>
                    <a:pt x="5739" y="6543"/>
                    <a:pt x="5549" y="6459"/>
                    <a:pt x="5346" y="6388"/>
                  </a:cubicBezTo>
                  <a:cubicBezTo>
                    <a:pt x="4846" y="6209"/>
                    <a:pt x="4334" y="6055"/>
                    <a:pt x="3822" y="5888"/>
                  </a:cubicBezTo>
                  <a:cubicBezTo>
                    <a:pt x="2870" y="5590"/>
                    <a:pt x="1870" y="5352"/>
                    <a:pt x="989" y="4876"/>
                  </a:cubicBezTo>
                  <a:cubicBezTo>
                    <a:pt x="977" y="4876"/>
                    <a:pt x="965" y="4888"/>
                    <a:pt x="977" y="4888"/>
                  </a:cubicBezTo>
                  <a:cubicBezTo>
                    <a:pt x="1703" y="5352"/>
                    <a:pt x="2560" y="5566"/>
                    <a:pt x="3358" y="5852"/>
                  </a:cubicBezTo>
                  <a:cubicBezTo>
                    <a:pt x="3822" y="6019"/>
                    <a:pt x="4275" y="6186"/>
                    <a:pt x="4715" y="6352"/>
                  </a:cubicBezTo>
                  <a:cubicBezTo>
                    <a:pt x="5132" y="6495"/>
                    <a:pt x="5644" y="6638"/>
                    <a:pt x="6001" y="6912"/>
                  </a:cubicBezTo>
                  <a:cubicBezTo>
                    <a:pt x="6144" y="7483"/>
                    <a:pt x="6299" y="8043"/>
                    <a:pt x="6442" y="8603"/>
                  </a:cubicBezTo>
                  <a:cubicBezTo>
                    <a:pt x="5950" y="8412"/>
                    <a:pt x="5412" y="8363"/>
                    <a:pt x="4868" y="8363"/>
                  </a:cubicBezTo>
                  <a:cubicBezTo>
                    <a:pt x="4424" y="8363"/>
                    <a:pt x="3977" y="8396"/>
                    <a:pt x="3549" y="8412"/>
                  </a:cubicBezTo>
                  <a:cubicBezTo>
                    <a:pt x="2808" y="8442"/>
                    <a:pt x="2063" y="8506"/>
                    <a:pt x="1319" y="8506"/>
                  </a:cubicBezTo>
                  <a:cubicBezTo>
                    <a:pt x="891" y="8506"/>
                    <a:pt x="463" y="8485"/>
                    <a:pt x="36" y="8424"/>
                  </a:cubicBezTo>
                  <a:cubicBezTo>
                    <a:pt x="12" y="8424"/>
                    <a:pt x="1" y="8472"/>
                    <a:pt x="36" y="8472"/>
                  </a:cubicBezTo>
                  <a:cubicBezTo>
                    <a:pt x="503" y="8554"/>
                    <a:pt x="967" y="8579"/>
                    <a:pt x="1430" y="8579"/>
                  </a:cubicBezTo>
                  <a:cubicBezTo>
                    <a:pt x="2032" y="8579"/>
                    <a:pt x="2634" y="8538"/>
                    <a:pt x="3239" y="8531"/>
                  </a:cubicBezTo>
                  <a:cubicBezTo>
                    <a:pt x="3751" y="8531"/>
                    <a:pt x="4263" y="8543"/>
                    <a:pt x="4775" y="8567"/>
                  </a:cubicBezTo>
                  <a:cubicBezTo>
                    <a:pt x="5394" y="8591"/>
                    <a:pt x="5954" y="8614"/>
                    <a:pt x="6513" y="8888"/>
                  </a:cubicBezTo>
                  <a:lnTo>
                    <a:pt x="6525" y="8888"/>
                  </a:lnTo>
                  <a:cubicBezTo>
                    <a:pt x="6597" y="9126"/>
                    <a:pt x="6668" y="9376"/>
                    <a:pt x="6740" y="9626"/>
                  </a:cubicBezTo>
                  <a:cubicBezTo>
                    <a:pt x="6658" y="9607"/>
                    <a:pt x="6575" y="9598"/>
                    <a:pt x="6492" y="9598"/>
                  </a:cubicBezTo>
                  <a:cubicBezTo>
                    <a:pt x="5871" y="9598"/>
                    <a:pt x="5222" y="10099"/>
                    <a:pt x="4739" y="10424"/>
                  </a:cubicBezTo>
                  <a:cubicBezTo>
                    <a:pt x="3811" y="11079"/>
                    <a:pt x="2846" y="11746"/>
                    <a:pt x="1798" y="12210"/>
                  </a:cubicBezTo>
                  <a:cubicBezTo>
                    <a:pt x="2679" y="11829"/>
                    <a:pt x="3525" y="11365"/>
                    <a:pt x="4323" y="10853"/>
                  </a:cubicBezTo>
                  <a:cubicBezTo>
                    <a:pt x="4715" y="10603"/>
                    <a:pt x="5108" y="10377"/>
                    <a:pt x="5513" y="10162"/>
                  </a:cubicBezTo>
                  <a:cubicBezTo>
                    <a:pt x="5837" y="9979"/>
                    <a:pt x="6141" y="9820"/>
                    <a:pt x="6460" y="9820"/>
                  </a:cubicBezTo>
                  <a:cubicBezTo>
                    <a:pt x="6574" y="9820"/>
                    <a:pt x="6691" y="9841"/>
                    <a:pt x="6811" y="9888"/>
                  </a:cubicBezTo>
                  <a:cubicBezTo>
                    <a:pt x="6859" y="10055"/>
                    <a:pt x="6906" y="10210"/>
                    <a:pt x="6954" y="10377"/>
                  </a:cubicBezTo>
                  <a:cubicBezTo>
                    <a:pt x="7049" y="10734"/>
                    <a:pt x="7156" y="11079"/>
                    <a:pt x="7251" y="11436"/>
                  </a:cubicBezTo>
                  <a:cubicBezTo>
                    <a:pt x="6859" y="11555"/>
                    <a:pt x="6501" y="12162"/>
                    <a:pt x="6335" y="12448"/>
                  </a:cubicBezTo>
                  <a:cubicBezTo>
                    <a:pt x="5823" y="13258"/>
                    <a:pt x="5370" y="14139"/>
                    <a:pt x="4692" y="14841"/>
                  </a:cubicBezTo>
                  <a:cubicBezTo>
                    <a:pt x="4682" y="14860"/>
                    <a:pt x="4694" y="14885"/>
                    <a:pt x="4711" y="14885"/>
                  </a:cubicBezTo>
                  <a:cubicBezTo>
                    <a:pt x="4716" y="14885"/>
                    <a:pt x="4722" y="14883"/>
                    <a:pt x="4727" y="14877"/>
                  </a:cubicBezTo>
                  <a:cubicBezTo>
                    <a:pt x="5204" y="14413"/>
                    <a:pt x="5620" y="13889"/>
                    <a:pt x="5978" y="13329"/>
                  </a:cubicBezTo>
                  <a:cubicBezTo>
                    <a:pt x="6168" y="13032"/>
                    <a:pt x="6359" y="12734"/>
                    <a:pt x="6561" y="12436"/>
                  </a:cubicBezTo>
                  <a:cubicBezTo>
                    <a:pt x="6740" y="12162"/>
                    <a:pt x="6966" y="11734"/>
                    <a:pt x="7299" y="11662"/>
                  </a:cubicBezTo>
                  <a:cubicBezTo>
                    <a:pt x="7525" y="12472"/>
                    <a:pt x="7728" y="13282"/>
                    <a:pt x="7894" y="14103"/>
                  </a:cubicBezTo>
                  <a:cubicBezTo>
                    <a:pt x="8025" y="14710"/>
                    <a:pt x="8133" y="15318"/>
                    <a:pt x="8216" y="15937"/>
                  </a:cubicBezTo>
                  <a:cubicBezTo>
                    <a:pt x="8299" y="16556"/>
                    <a:pt x="8240" y="17258"/>
                    <a:pt x="8478" y="17818"/>
                  </a:cubicBezTo>
                  <a:cubicBezTo>
                    <a:pt x="8511" y="17883"/>
                    <a:pt x="8571" y="17914"/>
                    <a:pt x="8631" y="17914"/>
                  </a:cubicBezTo>
                  <a:cubicBezTo>
                    <a:pt x="8702" y="17914"/>
                    <a:pt x="8774" y="17871"/>
                    <a:pt x="8799" y="17794"/>
                  </a:cubicBezTo>
                  <a:cubicBezTo>
                    <a:pt x="8954" y="17282"/>
                    <a:pt x="8799" y="16651"/>
                    <a:pt x="8740" y="16139"/>
                  </a:cubicBezTo>
                  <a:cubicBezTo>
                    <a:pt x="8645" y="15484"/>
                    <a:pt x="8537" y="14841"/>
                    <a:pt x="8394" y="14198"/>
                  </a:cubicBezTo>
                  <a:cubicBezTo>
                    <a:pt x="8216" y="13341"/>
                    <a:pt x="7990" y="12484"/>
                    <a:pt x="7752" y="11639"/>
                  </a:cubicBezTo>
                  <a:lnTo>
                    <a:pt x="7752" y="11639"/>
                  </a:lnTo>
                  <a:cubicBezTo>
                    <a:pt x="8037" y="11662"/>
                    <a:pt x="8383" y="11972"/>
                    <a:pt x="8585" y="12079"/>
                  </a:cubicBezTo>
                  <a:cubicBezTo>
                    <a:pt x="8835" y="12246"/>
                    <a:pt x="9097" y="12401"/>
                    <a:pt x="9371" y="12543"/>
                  </a:cubicBezTo>
                  <a:cubicBezTo>
                    <a:pt x="9883" y="12805"/>
                    <a:pt x="10419" y="13044"/>
                    <a:pt x="10954" y="13246"/>
                  </a:cubicBezTo>
                  <a:cubicBezTo>
                    <a:pt x="10959" y="13248"/>
                    <a:pt x="10964" y="13248"/>
                    <a:pt x="10967" y="13248"/>
                  </a:cubicBezTo>
                  <a:cubicBezTo>
                    <a:pt x="10990" y="13248"/>
                    <a:pt x="10987" y="13220"/>
                    <a:pt x="10966" y="13210"/>
                  </a:cubicBezTo>
                  <a:cubicBezTo>
                    <a:pt x="10169" y="12889"/>
                    <a:pt x="9466" y="12424"/>
                    <a:pt x="8740" y="11960"/>
                  </a:cubicBezTo>
                  <a:cubicBezTo>
                    <a:pt x="8540" y="11831"/>
                    <a:pt x="8051" y="11400"/>
                    <a:pt x="7694" y="11400"/>
                  </a:cubicBezTo>
                  <a:cubicBezTo>
                    <a:pt x="7690" y="11400"/>
                    <a:pt x="7685" y="11400"/>
                    <a:pt x="7680" y="11401"/>
                  </a:cubicBezTo>
                  <a:cubicBezTo>
                    <a:pt x="7585" y="11055"/>
                    <a:pt x="7490" y="10710"/>
                    <a:pt x="7382" y="10377"/>
                  </a:cubicBezTo>
                  <a:cubicBezTo>
                    <a:pt x="7335" y="10222"/>
                    <a:pt x="7287" y="10067"/>
                    <a:pt x="7240" y="9912"/>
                  </a:cubicBezTo>
                  <a:cubicBezTo>
                    <a:pt x="7639" y="9737"/>
                    <a:pt x="8057" y="9687"/>
                    <a:pt x="8483" y="9687"/>
                  </a:cubicBezTo>
                  <a:cubicBezTo>
                    <a:pt x="9009" y="9687"/>
                    <a:pt x="9547" y="9763"/>
                    <a:pt x="10073" y="9769"/>
                  </a:cubicBezTo>
                  <a:cubicBezTo>
                    <a:pt x="10100" y="9770"/>
                    <a:pt x="10127" y="9770"/>
                    <a:pt x="10155" y="9770"/>
                  </a:cubicBezTo>
                  <a:cubicBezTo>
                    <a:pt x="11077" y="9770"/>
                    <a:pt x="11957" y="9577"/>
                    <a:pt x="12859" y="9531"/>
                  </a:cubicBezTo>
                  <a:cubicBezTo>
                    <a:pt x="12883" y="9531"/>
                    <a:pt x="12883" y="9507"/>
                    <a:pt x="12859" y="9507"/>
                  </a:cubicBezTo>
                  <a:cubicBezTo>
                    <a:pt x="12796" y="9505"/>
                    <a:pt x="12732" y="9504"/>
                    <a:pt x="12669" y="9504"/>
                  </a:cubicBezTo>
                  <a:cubicBezTo>
                    <a:pt x="11879" y="9504"/>
                    <a:pt x="11095" y="9663"/>
                    <a:pt x="10300" y="9663"/>
                  </a:cubicBezTo>
                  <a:cubicBezTo>
                    <a:pt x="10130" y="9663"/>
                    <a:pt x="9959" y="9656"/>
                    <a:pt x="9788" y="9638"/>
                  </a:cubicBezTo>
                  <a:cubicBezTo>
                    <a:pt x="9287" y="9577"/>
                    <a:pt x="8786" y="9494"/>
                    <a:pt x="8292" y="9494"/>
                  </a:cubicBezTo>
                  <a:cubicBezTo>
                    <a:pt x="7917" y="9494"/>
                    <a:pt x="7545" y="9542"/>
                    <a:pt x="7180" y="9686"/>
                  </a:cubicBezTo>
                  <a:cubicBezTo>
                    <a:pt x="7061" y="9317"/>
                    <a:pt x="6942" y="8936"/>
                    <a:pt x="6823" y="8555"/>
                  </a:cubicBezTo>
                  <a:cubicBezTo>
                    <a:pt x="7478" y="7817"/>
                    <a:pt x="8525" y="7388"/>
                    <a:pt x="9395" y="6995"/>
                  </a:cubicBezTo>
                  <a:cubicBezTo>
                    <a:pt x="10395" y="6578"/>
                    <a:pt x="11335" y="6043"/>
                    <a:pt x="12228" y="5424"/>
                  </a:cubicBezTo>
                  <a:cubicBezTo>
                    <a:pt x="12238" y="5414"/>
                    <a:pt x="12232" y="5397"/>
                    <a:pt x="12217" y="5397"/>
                  </a:cubicBezTo>
                  <a:cubicBezTo>
                    <a:pt x="12213" y="5397"/>
                    <a:pt x="12209" y="5397"/>
                    <a:pt x="12204" y="5400"/>
                  </a:cubicBezTo>
                  <a:cubicBezTo>
                    <a:pt x="11181" y="6019"/>
                    <a:pt x="10109" y="6567"/>
                    <a:pt x="9014" y="7055"/>
                  </a:cubicBezTo>
                  <a:cubicBezTo>
                    <a:pt x="8490" y="7293"/>
                    <a:pt x="7990" y="7555"/>
                    <a:pt x="7502" y="7864"/>
                  </a:cubicBezTo>
                  <a:cubicBezTo>
                    <a:pt x="7240" y="8007"/>
                    <a:pt x="7001" y="8186"/>
                    <a:pt x="6787" y="8388"/>
                  </a:cubicBezTo>
                  <a:cubicBezTo>
                    <a:pt x="6644" y="7948"/>
                    <a:pt x="6501" y="7495"/>
                    <a:pt x="6359" y="7055"/>
                  </a:cubicBezTo>
                  <a:cubicBezTo>
                    <a:pt x="6787" y="6138"/>
                    <a:pt x="7502" y="5459"/>
                    <a:pt x="8240" y="4804"/>
                  </a:cubicBezTo>
                  <a:cubicBezTo>
                    <a:pt x="8252" y="4793"/>
                    <a:pt x="8252" y="4781"/>
                    <a:pt x="8252" y="4781"/>
                  </a:cubicBezTo>
                  <a:cubicBezTo>
                    <a:pt x="8287" y="4745"/>
                    <a:pt x="8323" y="4721"/>
                    <a:pt x="8347" y="4673"/>
                  </a:cubicBezTo>
                  <a:lnTo>
                    <a:pt x="8394" y="4626"/>
                  </a:lnTo>
                  <a:lnTo>
                    <a:pt x="8406" y="4626"/>
                  </a:lnTo>
                  <a:cubicBezTo>
                    <a:pt x="9002" y="4031"/>
                    <a:pt x="9573" y="3435"/>
                    <a:pt x="10109" y="2792"/>
                  </a:cubicBezTo>
                  <a:cubicBezTo>
                    <a:pt x="10117" y="2784"/>
                    <a:pt x="10114" y="2775"/>
                    <a:pt x="10103" y="2775"/>
                  </a:cubicBezTo>
                  <a:cubicBezTo>
                    <a:pt x="10098" y="2775"/>
                    <a:pt x="10092" y="2777"/>
                    <a:pt x="10085" y="2780"/>
                  </a:cubicBezTo>
                  <a:cubicBezTo>
                    <a:pt x="9490" y="3423"/>
                    <a:pt x="8895" y="4054"/>
                    <a:pt x="8252" y="4650"/>
                  </a:cubicBezTo>
                  <a:cubicBezTo>
                    <a:pt x="8240" y="4650"/>
                    <a:pt x="8240" y="4662"/>
                    <a:pt x="8240" y="4685"/>
                  </a:cubicBezTo>
                  <a:cubicBezTo>
                    <a:pt x="8216" y="4685"/>
                    <a:pt x="8204" y="4697"/>
                    <a:pt x="8192" y="4721"/>
                  </a:cubicBezTo>
                  <a:cubicBezTo>
                    <a:pt x="8192" y="4721"/>
                    <a:pt x="8180" y="4733"/>
                    <a:pt x="8168" y="4733"/>
                  </a:cubicBezTo>
                  <a:cubicBezTo>
                    <a:pt x="7466" y="5352"/>
                    <a:pt x="6740" y="5983"/>
                    <a:pt x="6287" y="6805"/>
                  </a:cubicBezTo>
                  <a:cubicBezTo>
                    <a:pt x="6132" y="6305"/>
                    <a:pt x="5989" y="5793"/>
                    <a:pt x="5847" y="5281"/>
                  </a:cubicBezTo>
                  <a:cubicBezTo>
                    <a:pt x="5930" y="4590"/>
                    <a:pt x="6263" y="3983"/>
                    <a:pt x="6620" y="3388"/>
                  </a:cubicBezTo>
                  <a:cubicBezTo>
                    <a:pt x="7049" y="2673"/>
                    <a:pt x="7418" y="1935"/>
                    <a:pt x="7787" y="1197"/>
                  </a:cubicBezTo>
                  <a:cubicBezTo>
                    <a:pt x="7787" y="1185"/>
                    <a:pt x="7775" y="1185"/>
                    <a:pt x="7775" y="1185"/>
                  </a:cubicBezTo>
                  <a:cubicBezTo>
                    <a:pt x="7359" y="2006"/>
                    <a:pt x="6882" y="2768"/>
                    <a:pt x="6406" y="3554"/>
                  </a:cubicBezTo>
                  <a:cubicBezTo>
                    <a:pt x="6120" y="3995"/>
                    <a:pt x="5906" y="4471"/>
                    <a:pt x="5763" y="4983"/>
                  </a:cubicBezTo>
                  <a:cubicBezTo>
                    <a:pt x="5573" y="4245"/>
                    <a:pt x="5406" y="3507"/>
                    <a:pt x="5263" y="2768"/>
                  </a:cubicBezTo>
                  <a:cubicBezTo>
                    <a:pt x="5263" y="2745"/>
                    <a:pt x="5251" y="2745"/>
                    <a:pt x="5239" y="2733"/>
                  </a:cubicBezTo>
                  <a:cubicBezTo>
                    <a:pt x="5204" y="2578"/>
                    <a:pt x="5180" y="2423"/>
                    <a:pt x="5156" y="2268"/>
                  </a:cubicBezTo>
                  <a:cubicBezTo>
                    <a:pt x="5073" y="1506"/>
                    <a:pt x="5025" y="756"/>
                    <a:pt x="4835" y="18"/>
                  </a:cubicBezTo>
                  <a:cubicBezTo>
                    <a:pt x="4835" y="6"/>
                    <a:pt x="4829" y="0"/>
                    <a:pt x="48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1" name="Google Shape;631;p7"/>
          <p:cNvGrpSpPr/>
          <p:nvPr/>
        </p:nvGrpSpPr>
        <p:grpSpPr>
          <a:xfrm rot="-5722401" flipH="1">
            <a:off x="8694315" y="1279678"/>
            <a:ext cx="803611" cy="1838239"/>
            <a:chOff x="5067575" y="3176425"/>
            <a:chExt cx="473000" cy="1081975"/>
          </a:xfrm>
        </p:grpSpPr>
        <p:sp>
          <p:nvSpPr>
            <p:cNvPr id="632" name="Google Shape;632;p7"/>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7"/>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7"/>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7"/>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6" name="Google Shape;636;p7"/>
          <p:cNvGrpSpPr/>
          <p:nvPr/>
        </p:nvGrpSpPr>
        <p:grpSpPr>
          <a:xfrm rot="-7362346">
            <a:off x="8406019" y="-2458922"/>
            <a:ext cx="1861171" cy="4062243"/>
            <a:chOff x="7386050" y="661025"/>
            <a:chExt cx="1576975" cy="3441950"/>
          </a:xfrm>
        </p:grpSpPr>
        <p:sp>
          <p:nvSpPr>
            <p:cNvPr id="637" name="Google Shape;637;p7"/>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7"/>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7"/>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7"/>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7"/>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7"/>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7"/>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7"/>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7"/>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7"/>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7"/>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8" name="Google Shape;648;p7"/>
          <p:cNvSpPr/>
          <p:nvPr/>
        </p:nvSpPr>
        <p:spPr>
          <a:xfrm rot="-6783968">
            <a:off x="7839051" y="3747098"/>
            <a:ext cx="2031959" cy="2081806"/>
          </a:xfrm>
          <a:custGeom>
            <a:avLst/>
            <a:gdLst/>
            <a:ahLst/>
            <a:cxnLst/>
            <a:rect l="l" t="t" r="r" b="b"/>
            <a:pathLst>
              <a:path w="21075" h="21592" extrusionOk="0">
                <a:moveTo>
                  <a:pt x="10919" y="0"/>
                </a:moveTo>
                <a:cubicBezTo>
                  <a:pt x="9665" y="0"/>
                  <a:pt x="8719" y="653"/>
                  <a:pt x="8359" y="2042"/>
                </a:cubicBezTo>
                <a:cubicBezTo>
                  <a:pt x="7954" y="3590"/>
                  <a:pt x="7656" y="5078"/>
                  <a:pt x="8930" y="6090"/>
                </a:cubicBezTo>
                <a:cubicBezTo>
                  <a:pt x="9944" y="6893"/>
                  <a:pt x="9928" y="7911"/>
                  <a:pt x="9260" y="7911"/>
                </a:cubicBezTo>
                <a:cubicBezTo>
                  <a:pt x="9097" y="7911"/>
                  <a:pt x="8893" y="7850"/>
                  <a:pt x="8657" y="7709"/>
                </a:cubicBezTo>
                <a:cubicBezTo>
                  <a:pt x="7442" y="7007"/>
                  <a:pt x="7240" y="4245"/>
                  <a:pt x="7740" y="2661"/>
                </a:cubicBezTo>
                <a:cubicBezTo>
                  <a:pt x="7980" y="1902"/>
                  <a:pt x="7674" y="1564"/>
                  <a:pt x="7150" y="1564"/>
                </a:cubicBezTo>
                <a:cubicBezTo>
                  <a:pt x="6581" y="1564"/>
                  <a:pt x="5754" y="1961"/>
                  <a:pt x="5085" y="2649"/>
                </a:cubicBezTo>
                <a:cubicBezTo>
                  <a:pt x="3787" y="3983"/>
                  <a:pt x="4251" y="5709"/>
                  <a:pt x="5751" y="7197"/>
                </a:cubicBezTo>
                <a:cubicBezTo>
                  <a:pt x="7252" y="8686"/>
                  <a:pt x="8109" y="9709"/>
                  <a:pt x="7049" y="9840"/>
                </a:cubicBezTo>
                <a:cubicBezTo>
                  <a:pt x="7023" y="9844"/>
                  <a:pt x="6998" y="9845"/>
                  <a:pt x="6972" y="9845"/>
                </a:cubicBezTo>
                <a:cubicBezTo>
                  <a:pt x="5961" y="9845"/>
                  <a:pt x="5397" y="7343"/>
                  <a:pt x="4573" y="6519"/>
                </a:cubicBezTo>
                <a:cubicBezTo>
                  <a:pt x="4098" y="6044"/>
                  <a:pt x="3774" y="5658"/>
                  <a:pt x="3369" y="5658"/>
                </a:cubicBezTo>
                <a:cubicBezTo>
                  <a:pt x="3064" y="5658"/>
                  <a:pt x="2712" y="5878"/>
                  <a:pt x="2215" y="6447"/>
                </a:cubicBezTo>
                <a:cubicBezTo>
                  <a:pt x="1096" y="7745"/>
                  <a:pt x="1084" y="11305"/>
                  <a:pt x="3323" y="12531"/>
                </a:cubicBezTo>
                <a:cubicBezTo>
                  <a:pt x="4011" y="12908"/>
                  <a:pt x="4624" y="13039"/>
                  <a:pt x="5142" y="13039"/>
                </a:cubicBezTo>
                <a:cubicBezTo>
                  <a:pt x="6311" y="13039"/>
                  <a:pt x="7001" y="12377"/>
                  <a:pt x="7002" y="12376"/>
                </a:cubicBezTo>
                <a:lnTo>
                  <a:pt x="7002" y="12376"/>
                </a:lnTo>
                <a:lnTo>
                  <a:pt x="6990" y="12424"/>
                </a:lnTo>
                <a:cubicBezTo>
                  <a:pt x="3846" y="15436"/>
                  <a:pt x="858" y="18913"/>
                  <a:pt x="1" y="21556"/>
                </a:cubicBezTo>
                <a:lnTo>
                  <a:pt x="120" y="21592"/>
                </a:lnTo>
                <a:cubicBezTo>
                  <a:pt x="965" y="19008"/>
                  <a:pt x="3858" y="15615"/>
                  <a:pt x="6942" y="12650"/>
                </a:cubicBezTo>
                <a:lnTo>
                  <a:pt x="6942" y="12650"/>
                </a:lnTo>
                <a:cubicBezTo>
                  <a:pt x="6787" y="13424"/>
                  <a:pt x="6597" y="15651"/>
                  <a:pt x="8954" y="16794"/>
                </a:cubicBezTo>
                <a:cubicBezTo>
                  <a:pt x="9585" y="17102"/>
                  <a:pt x="10282" y="17231"/>
                  <a:pt x="10990" y="17231"/>
                </a:cubicBezTo>
                <a:cubicBezTo>
                  <a:pt x="11979" y="17231"/>
                  <a:pt x="12990" y="16978"/>
                  <a:pt x="13871" y="16603"/>
                </a:cubicBezTo>
                <a:cubicBezTo>
                  <a:pt x="15241" y="16032"/>
                  <a:pt x="16277" y="15174"/>
                  <a:pt x="16372" y="14543"/>
                </a:cubicBezTo>
                <a:cubicBezTo>
                  <a:pt x="16515" y="13662"/>
                  <a:pt x="15586" y="13948"/>
                  <a:pt x="14336" y="13781"/>
                </a:cubicBezTo>
                <a:cubicBezTo>
                  <a:pt x="13645" y="13698"/>
                  <a:pt x="12990" y="13436"/>
                  <a:pt x="12419" y="13031"/>
                </a:cubicBezTo>
                <a:cubicBezTo>
                  <a:pt x="11015" y="12024"/>
                  <a:pt x="11530" y="11285"/>
                  <a:pt x="12466" y="11285"/>
                </a:cubicBezTo>
                <a:cubicBezTo>
                  <a:pt x="12880" y="11285"/>
                  <a:pt x="13375" y="11429"/>
                  <a:pt x="13824" y="11757"/>
                </a:cubicBezTo>
                <a:cubicBezTo>
                  <a:pt x="14514" y="12257"/>
                  <a:pt x="15122" y="12531"/>
                  <a:pt x="15657" y="12591"/>
                </a:cubicBezTo>
                <a:cubicBezTo>
                  <a:pt x="15750" y="12605"/>
                  <a:pt x="15843" y="12612"/>
                  <a:pt x="15935" y="12612"/>
                </a:cubicBezTo>
                <a:cubicBezTo>
                  <a:pt x="16387" y="12612"/>
                  <a:pt x="16823" y="12445"/>
                  <a:pt x="17169" y="12138"/>
                </a:cubicBezTo>
                <a:cubicBezTo>
                  <a:pt x="18003" y="11448"/>
                  <a:pt x="19515" y="9364"/>
                  <a:pt x="19491" y="9114"/>
                </a:cubicBezTo>
                <a:cubicBezTo>
                  <a:pt x="19490" y="9099"/>
                  <a:pt x="19481" y="9092"/>
                  <a:pt x="19463" y="9092"/>
                </a:cubicBezTo>
                <a:cubicBezTo>
                  <a:pt x="19255" y="9092"/>
                  <a:pt x="17931" y="10043"/>
                  <a:pt x="16396" y="10186"/>
                </a:cubicBezTo>
                <a:cubicBezTo>
                  <a:pt x="16283" y="10196"/>
                  <a:pt x="16170" y="10201"/>
                  <a:pt x="16057" y="10201"/>
                </a:cubicBezTo>
                <a:cubicBezTo>
                  <a:pt x="15655" y="10201"/>
                  <a:pt x="15253" y="10135"/>
                  <a:pt x="14872" y="9995"/>
                </a:cubicBezTo>
                <a:cubicBezTo>
                  <a:pt x="12985" y="9299"/>
                  <a:pt x="13826" y="9056"/>
                  <a:pt x="14858" y="9056"/>
                </a:cubicBezTo>
                <a:cubicBezTo>
                  <a:pt x="15044" y="9056"/>
                  <a:pt x="15236" y="9064"/>
                  <a:pt x="15419" y="9078"/>
                </a:cubicBezTo>
                <a:cubicBezTo>
                  <a:pt x="15467" y="9079"/>
                  <a:pt x="15514" y="9080"/>
                  <a:pt x="15561" y="9080"/>
                </a:cubicBezTo>
                <a:cubicBezTo>
                  <a:pt x="16181" y="9080"/>
                  <a:pt x="16798" y="9007"/>
                  <a:pt x="17396" y="8852"/>
                </a:cubicBezTo>
                <a:cubicBezTo>
                  <a:pt x="18539" y="8602"/>
                  <a:pt x="19682" y="8174"/>
                  <a:pt x="19932" y="7745"/>
                </a:cubicBezTo>
                <a:cubicBezTo>
                  <a:pt x="20325" y="7043"/>
                  <a:pt x="20241" y="5888"/>
                  <a:pt x="20241" y="5888"/>
                </a:cubicBezTo>
                <a:lnTo>
                  <a:pt x="20241" y="5888"/>
                </a:lnTo>
                <a:cubicBezTo>
                  <a:pt x="19527" y="6364"/>
                  <a:pt x="18765" y="6792"/>
                  <a:pt x="17991" y="7162"/>
                </a:cubicBezTo>
                <a:cubicBezTo>
                  <a:pt x="17321" y="7462"/>
                  <a:pt x="16626" y="7698"/>
                  <a:pt x="16090" y="7698"/>
                </a:cubicBezTo>
                <a:cubicBezTo>
                  <a:pt x="15797" y="7698"/>
                  <a:pt x="15552" y="7627"/>
                  <a:pt x="15384" y="7459"/>
                </a:cubicBezTo>
                <a:cubicBezTo>
                  <a:pt x="14669" y="6721"/>
                  <a:pt x="16348" y="6721"/>
                  <a:pt x="17920" y="6007"/>
                </a:cubicBezTo>
                <a:cubicBezTo>
                  <a:pt x="18586" y="5721"/>
                  <a:pt x="19170" y="5257"/>
                  <a:pt x="19598" y="4661"/>
                </a:cubicBezTo>
                <a:cubicBezTo>
                  <a:pt x="21075" y="2471"/>
                  <a:pt x="19694" y="875"/>
                  <a:pt x="20182" y="494"/>
                </a:cubicBezTo>
                <a:cubicBezTo>
                  <a:pt x="20182" y="494"/>
                  <a:pt x="19826" y="352"/>
                  <a:pt x="19254" y="352"/>
                </a:cubicBezTo>
                <a:cubicBezTo>
                  <a:pt x="18921" y="352"/>
                  <a:pt x="18514" y="400"/>
                  <a:pt x="18062" y="554"/>
                </a:cubicBezTo>
                <a:cubicBezTo>
                  <a:pt x="17777" y="661"/>
                  <a:pt x="17503" y="792"/>
                  <a:pt x="17241" y="947"/>
                </a:cubicBezTo>
                <a:cubicBezTo>
                  <a:pt x="15634" y="1935"/>
                  <a:pt x="14657" y="3602"/>
                  <a:pt x="14467" y="4602"/>
                </a:cubicBezTo>
                <a:cubicBezTo>
                  <a:pt x="14349" y="5189"/>
                  <a:pt x="13943" y="5532"/>
                  <a:pt x="13629" y="5532"/>
                </a:cubicBezTo>
                <a:cubicBezTo>
                  <a:pt x="13403" y="5532"/>
                  <a:pt x="13225" y="5353"/>
                  <a:pt x="13240" y="4959"/>
                </a:cubicBezTo>
                <a:cubicBezTo>
                  <a:pt x="13288" y="4006"/>
                  <a:pt x="13586" y="3185"/>
                  <a:pt x="14800" y="1851"/>
                </a:cubicBezTo>
                <a:cubicBezTo>
                  <a:pt x="16026" y="530"/>
                  <a:pt x="16217" y="423"/>
                  <a:pt x="14872" y="327"/>
                </a:cubicBezTo>
                <a:cubicBezTo>
                  <a:pt x="14469" y="299"/>
                  <a:pt x="14129" y="256"/>
                  <a:pt x="13834" y="256"/>
                </a:cubicBezTo>
                <a:cubicBezTo>
                  <a:pt x="13143" y="256"/>
                  <a:pt x="12698" y="488"/>
                  <a:pt x="12264" y="1673"/>
                </a:cubicBezTo>
                <a:cubicBezTo>
                  <a:pt x="11645" y="3352"/>
                  <a:pt x="12681" y="4566"/>
                  <a:pt x="12216" y="5197"/>
                </a:cubicBezTo>
                <a:cubicBezTo>
                  <a:pt x="12008" y="5480"/>
                  <a:pt x="11595" y="5784"/>
                  <a:pt x="11255" y="5784"/>
                </a:cubicBezTo>
                <a:cubicBezTo>
                  <a:pt x="10837" y="5784"/>
                  <a:pt x="10531" y="5323"/>
                  <a:pt x="10859" y="3792"/>
                </a:cubicBezTo>
                <a:cubicBezTo>
                  <a:pt x="11454" y="1018"/>
                  <a:pt x="12871" y="208"/>
                  <a:pt x="11395" y="30"/>
                </a:cubicBezTo>
                <a:cubicBezTo>
                  <a:pt x="11232" y="10"/>
                  <a:pt x="11073" y="0"/>
                  <a:pt x="109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49" name="Google Shape;649;p7"/>
          <p:cNvPicPr preferRelativeResize="0"/>
          <p:nvPr/>
        </p:nvPicPr>
        <p:blipFill>
          <a:blip r:embed="rId2">
            <a:alphaModFix amt="50000"/>
          </a:blip>
          <a:stretch>
            <a:fillRect/>
          </a:stretch>
        </p:blipFill>
        <p:spPr>
          <a:xfrm>
            <a:off x="6445251" y="-876307"/>
            <a:ext cx="3852000" cy="3445953"/>
          </a:xfrm>
          <a:prstGeom prst="rect">
            <a:avLst/>
          </a:prstGeom>
          <a:noFill/>
          <a:ln>
            <a:noFill/>
          </a:ln>
        </p:spPr>
      </p:pic>
      <p:pic>
        <p:nvPicPr>
          <p:cNvPr id="650" name="Google Shape;650;p7"/>
          <p:cNvPicPr preferRelativeResize="0"/>
          <p:nvPr/>
        </p:nvPicPr>
        <p:blipFill>
          <a:blip r:embed="rId2">
            <a:alphaModFix amt="50000"/>
          </a:blip>
          <a:stretch>
            <a:fillRect/>
          </a:stretch>
        </p:blipFill>
        <p:spPr>
          <a:xfrm>
            <a:off x="6883401" y="2569643"/>
            <a:ext cx="3852000" cy="344595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51"/>
        <p:cNvGrpSpPr/>
        <p:nvPr/>
      </p:nvGrpSpPr>
      <p:grpSpPr>
        <a:xfrm>
          <a:off x="0" y="0"/>
          <a:ext cx="0" cy="0"/>
          <a:chOff x="0" y="0"/>
          <a:chExt cx="0" cy="0"/>
        </a:xfrm>
      </p:grpSpPr>
      <p:sp>
        <p:nvSpPr>
          <p:cNvPr id="652" name="Google Shape;652;p8"/>
          <p:cNvSpPr/>
          <p:nvPr/>
        </p:nvSpPr>
        <p:spPr>
          <a:xfrm rot="-1121250">
            <a:off x="-1152990" y="-152716"/>
            <a:ext cx="4386660" cy="6262066"/>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3" name="Google Shape;653;p8"/>
          <p:cNvGrpSpPr/>
          <p:nvPr/>
        </p:nvGrpSpPr>
        <p:grpSpPr>
          <a:xfrm rot="-5400000" flipH="1">
            <a:off x="6278936" y="-159644"/>
            <a:ext cx="614991" cy="900387"/>
            <a:chOff x="230525" y="534500"/>
            <a:chExt cx="560050" cy="819950"/>
          </a:xfrm>
        </p:grpSpPr>
        <p:sp>
          <p:nvSpPr>
            <p:cNvPr id="654" name="Google Shape;654;p8"/>
            <p:cNvSpPr/>
            <p:nvPr/>
          </p:nvSpPr>
          <p:spPr>
            <a:xfrm>
              <a:off x="230525" y="534500"/>
              <a:ext cx="560050" cy="819950"/>
            </a:xfrm>
            <a:custGeom>
              <a:avLst/>
              <a:gdLst/>
              <a:ahLst/>
              <a:cxnLst/>
              <a:rect l="l" t="t" r="r" b="b"/>
              <a:pathLst>
                <a:path w="22402" h="32798" extrusionOk="0">
                  <a:moveTo>
                    <a:pt x="12857" y="22979"/>
                  </a:moveTo>
                  <a:cubicBezTo>
                    <a:pt x="12219" y="22219"/>
                    <a:pt x="11003" y="22219"/>
                    <a:pt x="9939" y="22615"/>
                  </a:cubicBezTo>
                  <a:cubicBezTo>
                    <a:pt x="8876" y="23010"/>
                    <a:pt x="6778" y="23496"/>
                    <a:pt x="6778" y="22432"/>
                  </a:cubicBezTo>
                  <a:cubicBezTo>
                    <a:pt x="6778" y="21368"/>
                    <a:pt x="9180" y="21733"/>
                    <a:pt x="9666" y="21156"/>
                  </a:cubicBezTo>
                  <a:cubicBezTo>
                    <a:pt x="10152" y="20578"/>
                    <a:pt x="12219" y="20882"/>
                    <a:pt x="15958" y="19514"/>
                  </a:cubicBezTo>
                  <a:cubicBezTo>
                    <a:pt x="19666" y="18146"/>
                    <a:pt x="20548" y="14712"/>
                    <a:pt x="20882" y="13800"/>
                  </a:cubicBezTo>
                  <a:cubicBezTo>
                    <a:pt x="21216" y="12888"/>
                    <a:pt x="22402" y="12523"/>
                    <a:pt x="22402" y="12523"/>
                  </a:cubicBezTo>
                  <a:cubicBezTo>
                    <a:pt x="21976" y="12310"/>
                    <a:pt x="21459" y="12371"/>
                    <a:pt x="21095" y="12706"/>
                  </a:cubicBezTo>
                  <a:cubicBezTo>
                    <a:pt x="20517" y="13283"/>
                    <a:pt x="18481" y="13131"/>
                    <a:pt x="16687" y="13040"/>
                  </a:cubicBezTo>
                  <a:cubicBezTo>
                    <a:pt x="14924" y="12949"/>
                    <a:pt x="14894" y="14469"/>
                    <a:pt x="13405" y="15046"/>
                  </a:cubicBezTo>
                  <a:cubicBezTo>
                    <a:pt x="11946" y="15624"/>
                    <a:pt x="11277" y="15745"/>
                    <a:pt x="10061" y="17143"/>
                  </a:cubicBezTo>
                  <a:cubicBezTo>
                    <a:pt x="8815" y="18511"/>
                    <a:pt x="7204" y="18845"/>
                    <a:pt x="7295" y="17782"/>
                  </a:cubicBezTo>
                  <a:cubicBezTo>
                    <a:pt x="7386" y="16718"/>
                    <a:pt x="8572" y="16870"/>
                    <a:pt x="9332" y="16019"/>
                  </a:cubicBezTo>
                  <a:cubicBezTo>
                    <a:pt x="10091" y="15198"/>
                    <a:pt x="10456" y="15228"/>
                    <a:pt x="12128" y="14073"/>
                  </a:cubicBezTo>
                  <a:cubicBezTo>
                    <a:pt x="13830" y="12918"/>
                    <a:pt x="13192" y="11946"/>
                    <a:pt x="14104" y="11064"/>
                  </a:cubicBezTo>
                  <a:cubicBezTo>
                    <a:pt x="15016" y="10183"/>
                    <a:pt x="14377" y="8724"/>
                    <a:pt x="14742" y="7447"/>
                  </a:cubicBezTo>
                  <a:cubicBezTo>
                    <a:pt x="15076" y="6201"/>
                    <a:pt x="16414" y="6444"/>
                    <a:pt x="16414" y="6444"/>
                  </a:cubicBezTo>
                  <a:cubicBezTo>
                    <a:pt x="16049" y="6171"/>
                    <a:pt x="15593" y="6049"/>
                    <a:pt x="15137" y="6110"/>
                  </a:cubicBezTo>
                  <a:cubicBezTo>
                    <a:pt x="14377" y="6171"/>
                    <a:pt x="13739" y="6718"/>
                    <a:pt x="13526" y="7478"/>
                  </a:cubicBezTo>
                  <a:cubicBezTo>
                    <a:pt x="13344" y="8207"/>
                    <a:pt x="12037" y="7660"/>
                    <a:pt x="11550" y="9271"/>
                  </a:cubicBezTo>
                  <a:cubicBezTo>
                    <a:pt x="11064" y="10851"/>
                    <a:pt x="10031" y="10335"/>
                    <a:pt x="8268" y="11095"/>
                  </a:cubicBezTo>
                  <a:cubicBezTo>
                    <a:pt x="6505" y="11824"/>
                    <a:pt x="5289" y="14529"/>
                    <a:pt x="5015" y="15593"/>
                  </a:cubicBezTo>
                  <a:cubicBezTo>
                    <a:pt x="4772" y="16657"/>
                    <a:pt x="3708" y="17022"/>
                    <a:pt x="3404" y="15776"/>
                  </a:cubicBezTo>
                  <a:cubicBezTo>
                    <a:pt x="3100" y="14529"/>
                    <a:pt x="4012" y="14864"/>
                    <a:pt x="4195" y="13617"/>
                  </a:cubicBezTo>
                  <a:cubicBezTo>
                    <a:pt x="4377" y="12371"/>
                    <a:pt x="6322" y="10335"/>
                    <a:pt x="7234" y="9058"/>
                  </a:cubicBezTo>
                  <a:cubicBezTo>
                    <a:pt x="8146" y="7781"/>
                    <a:pt x="6869" y="6019"/>
                    <a:pt x="7325" y="3921"/>
                  </a:cubicBezTo>
                  <a:cubicBezTo>
                    <a:pt x="7569" y="2584"/>
                    <a:pt x="7386" y="1216"/>
                    <a:pt x="6778" y="0"/>
                  </a:cubicBezTo>
                  <a:cubicBezTo>
                    <a:pt x="6778" y="0"/>
                    <a:pt x="5593" y="3344"/>
                    <a:pt x="3465" y="4560"/>
                  </a:cubicBezTo>
                  <a:cubicBezTo>
                    <a:pt x="1337" y="5806"/>
                    <a:pt x="760" y="8298"/>
                    <a:pt x="882" y="9666"/>
                  </a:cubicBezTo>
                  <a:cubicBezTo>
                    <a:pt x="1033" y="11034"/>
                    <a:pt x="1246" y="12158"/>
                    <a:pt x="638" y="13739"/>
                  </a:cubicBezTo>
                  <a:cubicBezTo>
                    <a:pt x="0" y="15350"/>
                    <a:pt x="1429" y="16657"/>
                    <a:pt x="578" y="16414"/>
                  </a:cubicBezTo>
                  <a:cubicBezTo>
                    <a:pt x="486" y="16383"/>
                    <a:pt x="395" y="16323"/>
                    <a:pt x="334" y="16262"/>
                  </a:cubicBezTo>
                  <a:lnTo>
                    <a:pt x="334" y="24347"/>
                  </a:lnTo>
                  <a:cubicBezTo>
                    <a:pt x="426" y="24773"/>
                    <a:pt x="578" y="25168"/>
                    <a:pt x="790" y="25533"/>
                  </a:cubicBezTo>
                  <a:cubicBezTo>
                    <a:pt x="1216" y="26262"/>
                    <a:pt x="2371" y="26992"/>
                    <a:pt x="3800" y="27387"/>
                  </a:cubicBezTo>
                  <a:cubicBezTo>
                    <a:pt x="5198" y="27812"/>
                    <a:pt x="4164" y="28420"/>
                    <a:pt x="4012" y="29514"/>
                  </a:cubicBezTo>
                  <a:cubicBezTo>
                    <a:pt x="3860" y="30639"/>
                    <a:pt x="5684" y="30761"/>
                    <a:pt x="6991" y="31004"/>
                  </a:cubicBezTo>
                  <a:cubicBezTo>
                    <a:pt x="8268" y="31216"/>
                    <a:pt x="8420" y="32797"/>
                    <a:pt x="8420" y="32797"/>
                  </a:cubicBezTo>
                  <a:cubicBezTo>
                    <a:pt x="8420" y="32797"/>
                    <a:pt x="8815" y="30913"/>
                    <a:pt x="7721" y="29909"/>
                  </a:cubicBezTo>
                  <a:cubicBezTo>
                    <a:pt x="6626" y="28876"/>
                    <a:pt x="8146" y="28359"/>
                    <a:pt x="7356" y="27113"/>
                  </a:cubicBezTo>
                  <a:cubicBezTo>
                    <a:pt x="6566" y="25867"/>
                    <a:pt x="4803" y="26384"/>
                    <a:pt x="5410" y="25745"/>
                  </a:cubicBezTo>
                  <a:cubicBezTo>
                    <a:pt x="6018" y="25077"/>
                    <a:pt x="8055" y="25958"/>
                    <a:pt x="9119" y="26961"/>
                  </a:cubicBezTo>
                  <a:cubicBezTo>
                    <a:pt x="10183" y="27995"/>
                    <a:pt x="11216" y="28602"/>
                    <a:pt x="12675" y="28025"/>
                  </a:cubicBezTo>
                  <a:cubicBezTo>
                    <a:pt x="14134" y="27478"/>
                    <a:pt x="14316" y="27265"/>
                    <a:pt x="15107" y="27721"/>
                  </a:cubicBezTo>
                  <a:cubicBezTo>
                    <a:pt x="15897" y="28177"/>
                    <a:pt x="17295" y="27934"/>
                    <a:pt x="18845" y="26931"/>
                  </a:cubicBezTo>
                  <a:cubicBezTo>
                    <a:pt x="20396" y="25928"/>
                    <a:pt x="22341" y="26262"/>
                    <a:pt x="22341" y="26262"/>
                  </a:cubicBezTo>
                  <a:cubicBezTo>
                    <a:pt x="22341" y="26262"/>
                    <a:pt x="19757" y="23922"/>
                    <a:pt x="17326" y="23070"/>
                  </a:cubicBezTo>
                  <a:cubicBezTo>
                    <a:pt x="14894" y="22219"/>
                    <a:pt x="13465" y="23709"/>
                    <a:pt x="12857" y="22979"/>
                  </a:cubicBezTo>
                  <a:close/>
                </a:path>
              </a:pathLst>
            </a:custGeom>
            <a:solidFill>
              <a:srgbClr val="595959">
                <a:alpha val="68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8"/>
            <p:cNvSpPr/>
            <p:nvPr/>
          </p:nvSpPr>
          <p:spPr>
            <a:xfrm>
              <a:off x="238125" y="534500"/>
              <a:ext cx="552450" cy="819175"/>
            </a:xfrm>
            <a:custGeom>
              <a:avLst/>
              <a:gdLst/>
              <a:ahLst/>
              <a:cxnLst/>
              <a:rect l="l" t="t" r="r" b="b"/>
              <a:pathLst>
                <a:path w="22098" h="32767" extrusionOk="0">
                  <a:moveTo>
                    <a:pt x="6474" y="0"/>
                  </a:moveTo>
                  <a:cubicBezTo>
                    <a:pt x="6474" y="0"/>
                    <a:pt x="6444" y="91"/>
                    <a:pt x="6353" y="243"/>
                  </a:cubicBezTo>
                  <a:cubicBezTo>
                    <a:pt x="6535" y="2037"/>
                    <a:pt x="5623" y="3708"/>
                    <a:pt x="4803" y="5107"/>
                  </a:cubicBezTo>
                  <a:cubicBezTo>
                    <a:pt x="4255" y="6140"/>
                    <a:pt x="3739" y="7052"/>
                    <a:pt x="3739" y="7812"/>
                  </a:cubicBezTo>
                  <a:cubicBezTo>
                    <a:pt x="3708" y="8754"/>
                    <a:pt x="3526" y="9666"/>
                    <a:pt x="3192" y="10517"/>
                  </a:cubicBezTo>
                  <a:cubicBezTo>
                    <a:pt x="2796" y="11429"/>
                    <a:pt x="2340" y="12341"/>
                    <a:pt x="1824" y="13192"/>
                  </a:cubicBezTo>
                  <a:cubicBezTo>
                    <a:pt x="973" y="14651"/>
                    <a:pt x="851" y="18785"/>
                    <a:pt x="851" y="20335"/>
                  </a:cubicBezTo>
                  <a:cubicBezTo>
                    <a:pt x="638" y="19940"/>
                    <a:pt x="334" y="19362"/>
                    <a:pt x="0" y="18724"/>
                  </a:cubicBezTo>
                  <a:lnTo>
                    <a:pt x="0" y="19301"/>
                  </a:lnTo>
                  <a:cubicBezTo>
                    <a:pt x="334" y="19940"/>
                    <a:pt x="608" y="20487"/>
                    <a:pt x="760" y="20791"/>
                  </a:cubicBezTo>
                  <a:cubicBezTo>
                    <a:pt x="578" y="20760"/>
                    <a:pt x="304" y="20730"/>
                    <a:pt x="0" y="20700"/>
                  </a:cubicBezTo>
                  <a:lnTo>
                    <a:pt x="0" y="20973"/>
                  </a:lnTo>
                  <a:lnTo>
                    <a:pt x="456" y="21034"/>
                  </a:lnTo>
                  <a:lnTo>
                    <a:pt x="274" y="21125"/>
                  </a:lnTo>
                  <a:lnTo>
                    <a:pt x="456" y="21125"/>
                  </a:lnTo>
                  <a:cubicBezTo>
                    <a:pt x="334" y="21186"/>
                    <a:pt x="182" y="21277"/>
                    <a:pt x="0" y="21368"/>
                  </a:cubicBezTo>
                  <a:lnTo>
                    <a:pt x="0" y="21672"/>
                  </a:lnTo>
                  <a:cubicBezTo>
                    <a:pt x="274" y="21520"/>
                    <a:pt x="517" y="21399"/>
                    <a:pt x="699" y="21277"/>
                  </a:cubicBezTo>
                  <a:lnTo>
                    <a:pt x="699" y="21277"/>
                  </a:lnTo>
                  <a:cubicBezTo>
                    <a:pt x="456" y="21976"/>
                    <a:pt x="304" y="23435"/>
                    <a:pt x="1976" y="24864"/>
                  </a:cubicBezTo>
                  <a:cubicBezTo>
                    <a:pt x="2736" y="25472"/>
                    <a:pt x="3435" y="25988"/>
                    <a:pt x="4043" y="26384"/>
                  </a:cubicBezTo>
                  <a:cubicBezTo>
                    <a:pt x="5167" y="27174"/>
                    <a:pt x="5866" y="27660"/>
                    <a:pt x="5623" y="28207"/>
                  </a:cubicBezTo>
                  <a:cubicBezTo>
                    <a:pt x="5410" y="28572"/>
                    <a:pt x="5319" y="28998"/>
                    <a:pt x="5350" y="29423"/>
                  </a:cubicBezTo>
                  <a:cubicBezTo>
                    <a:pt x="5410" y="29788"/>
                    <a:pt x="5654" y="30092"/>
                    <a:pt x="6018" y="30244"/>
                  </a:cubicBezTo>
                  <a:cubicBezTo>
                    <a:pt x="6140" y="30305"/>
                    <a:pt x="6292" y="30365"/>
                    <a:pt x="6444" y="30426"/>
                  </a:cubicBezTo>
                  <a:cubicBezTo>
                    <a:pt x="7021" y="30669"/>
                    <a:pt x="7751" y="31004"/>
                    <a:pt x="7933" y="32098"/>
                  </a:cubicBezTo>
                  <a:cubicBezTo>
                    <a:pt x="8024" y="32311"/>
                    <a:pt x="8085" y="32523"/>
                    <a:pt x="8116" y="32767"/>
                  </a:cubicBezTo>
                  <a:cubicBezTo>
                    <a:pt x="8176" y="32463"/>
                    <a:pt x="8207" y="32189"/>
                    <a:pt x="8176" y="31916"/>
                  </a:cubicBezTo>
                  <a:cubicBezTo>
                    <a:pt x="7964" y="30761"/>
                    <a:pt x="7173" y="30457"/>
                    <a:pt x="6565" y="30183"/>
                  </a:cubicBezTo>
                  <a:cubicBezTo>
                    <a:pt x="6413" y="30122"/>
                    <a:pt x="6262" y="30061"/>
                    <a:pt x="6140" y="29970"/>
                  </a:cubicBezTo>
                  <a:cubicBezTo>
                    <a:pt x="5866" y="29879"/>
                    <a:pt x="5684" y="29636"/>
                    <a:pt x="5623" y="29362"/>
                  </a:cubicBezTo>
                  <a:cubicBezTo>
                    <a:pt x="5593" y="28998"/>
                    <a:pt x="5684" y="28633"/>
                    <a:pt x="5897" y="28329"/>
                  </a:cubicBezTo>
                  <a:cubicBezTo>
                    <a:pt x="6231" y="27569"/>
                    <a:pt x="5441" y="27052"/>
                    <a:pt x="4195" y="26171"/>
                  </a:cubicBezTo>
                  <a:cubicBezTo>
                    <a:pt x="3617" y="25776"/>
                    <a:pt x="2918" y="25259"/>
                    <a:pt x="2158" y="24651"/>
                  </a:cubicBezTo>
                  <a:cubicBezTo>
                    <a:pt x="486" y="23253"/>
                    <a:pt x="790" y="21824"/>
                    <a:pt x="1003" y="21277"/>
                  </a:cubicBezTo>
                  <a:lnTo>
                    <a:pt x="1003" y="21277"/>
                  </a:lnTo>
                  <a:lnTo>
                    <a:pt x="1155" y="21581"/>
                  </a:lnTo>
                  <a:lnTo>
                    <a:pt x="1155" y="21338"/>
                  </a:lnTo>
                  <a:cubicBezTo>
                    <a:pt x="1733" y="21976"/>
                    <a:pt x="3161" y="23405"/>
                    <a:pt x="5137" y="23891"/>
                  </a:cubicBezTo>
                  <a:cubicBezTo>
                    <a:pt x="5958" y="24074"/>
                    <a:pt x="6809" y="24195"/>
                    <a:pt x="7660" y="24286"/>
                  </a:cubicBezTo>
                  <a:cubicBezTo>
                    <a:pt x="8845" y="24438"/>
                    <a:pt x="9727" y="24529"/>
                    <a:pt x="10243" y="25077"/>
                  </a:cubicBezTo>
                  <a:cubicBezTo>
                    <a:pt x="10514" y="25389"/>
                    <a:pt x="10943" y="25496"/>
                    <a:pt x="11470" y="25496"/>
                  </a:cubicBezTo>
                  <a:cubicBezTo>
                    <a:pt x="12070" y="25496"/>
                    <a:pt x="12796" y="25358"/>
                    <a:pt x="13556" y="25229"/>
                  </a:cubicBezTo>
                  <a:cubicBezTo>
                    <a:pt x="14408" y="25016"/>
                    <a:pt x="15289" y="24925"/>
                    <a:pt x="16140" y="24894"/>
                  </a:cubicBezTo>
                  <a:cubicBezTo>
                    <a:pt x="16264" y="24890"/>
                    <a:pt x="16387" y="24888"/>
                    <a:pt x="16511" y="24888"/>
                  </a:cubicBezTo>
                  <a:cubicBezTo>
                    <a:pt x="17360" y="24888"/>
                    <a:pt x="18209" y="24978"/>
                    <a:pt x="19058" y="25137"/>
                  </a:cubicBezTo>
                  <a:cubicBezTo>
                    <a:pt x="20000" y="25320"/>
                    <a:pt x="20882" y="25684"/>
                    <a:pt x="21703" y="26201"/>
                  </a:cubicBezTo>
                  <a:cubicBezTo>
                    <a:pt x="21824" y="26201"/>
                    <a:pt x="21915" y="26232"/>
                    <a:pt x="22037" y="26262"/>
                  </a:cubicBezTo>
                  <a:cubicBezTo>
                    <a:pt x="22037" y="26262"/>
                    <a:pt x="21763" y="26019"/>
                    <a:pt x="21399" y="25715"/>
                  </a:cubicBezTo>
                  <a:cubicBezTo>
                    <a:pt x="20669" y="25320"/>
                    <a:pt x="19909" y="25016"/>
                    <a:pt x="19119" y="24864"/>
                  </a:cubicBezTo>
                  <a:cubicBezTo>
                    <a:pt x="18270" y="24705"/>
                    <a:pt x="17397" y="24615"/>
                    <a:pt x="16542" y="24615"/>
                  </a:cubicBezTo>
                  <a:cubicBezTo>
                    <a:pt x="16418" y="24615"/>
                    <a:pt x="16294" y="24617"/>
                    <a:pt x="16171" y="24621"/>
                  </a:cubicBezTo>
                  <a:cubicBezTo>
                    <a:pt x="15289" y="24621"/>
                    <a:pt x="14408" y="24742"/>
                    <a:pt x="13556" y="24925"/>
                  </a:cubicBezTo>
                  <a:cubicBezTo>
                    <a:pt x="12789" y="25078"/>
                    <a:pt x="12069" y="25222"/>
                    <a:pt x="11499" y="25222"/>
                  </a:cubicBezTo>
                  <a:cubicBezTo>
                    <a:pt x="11054" y="25222"/>
                    <a:pt x="10700" y="25134"/>
                    <a:pt x="10487" y="24894"/>
                  </a:cubicBezTo>
                  <a:cubicBezTo>
                    <a:pt x="9909" y="24256"/>
                    <a:pt x="8967" y="24165"/>
                    <a:pt x="7721" y="24013"/>
                  </a:cubicBezTo>
                  <a:cubicBezTo>
                    <a:pt x="6869" y="23922"/>
                    <a:pt x="6049" y="23800"/>
                    <a:pt x="5198" y="23618"/>
                  </a:cubicBezTo>
                  <a:cubicBezTo>
                    <a:pt x="3192" y="23131"/>
                    <a:pt x="1763" y="21642"/>
                    <a:pt x="1277" y="21064"/>
                  </a:cubicBezTo>
                  <a:cubicBezTo>
                    <a:pt x="2553" y="21034"/>
                    <a:pt x="7812" y="20760"/>
                    <a:pt x="9271" y="19879"/>
                  </a:cubicBezTo>
                  <a:cubicBezTo>
                    <a:pt x="9848" y="19514"/>
                    <a:pt x="10395" y="19089"/>
                    <a:pt x="10882" y="18633"/>
                  </a:cubicBezTo>
                  <a:cubicBezTo>
                    <a:pt x="11490" y="18116"/>
                    <a:pt x="11946" y="17690"/>
                    <a:pt x="12645" y="17569"/>
                  </a:cubicBezTo>
                  <a:lnTo>
                    <a:pt x="12918" y="17538"/>
                  </a:lnTo>
                  <a:cubicBezTo>
                    <a:pt x="14104" y="17356"/>
                    <a:pt x="15289" y="17174"/>
                    <a:pt x="16049" y="16140"/>
                  </a:cubicBezTo>
                  <a:cubicBezTo>
                    <a:pt x="16809" y="15107"/>
                    <a:pt x="19484" y="14225"/>
                    <a:pt x="19484" y="14225"/>
                  </a:cubicBezTo>
                  <a:lnTo>
                    <a:pt x="19514" y="14225"/>
                  </a:lnTo>
                  <a:lnTo>
                    <a:pt x="19544" y="14195"/>
                  </a:lnTo>
                  <a:cubicBezTo>
                    <a:pt x="19544" y="14195"/>
                    <a:pt x="21044" y="12580"/>
                    <a:pt x="21824" y="12580"/>
                  </a:cubicBezTo>
                  <a:cubicBezTo>
                    <a:pt x="21845" y="12580"/>
                    <a:pt x="21865" y="12582"/>
                    <a:pt x="21885" y="12584"/>
                  </a:cubicBezTo>
                  <a:lnTo>
                    <a:pt x="22098" y="12523"/>
                  </a:lnTo>
                  <a:cubicBezTo>
                    <a:pt x="21915" y="12432"/>
                    <a:pt x="21733" y="12371"/>
                    <a:pt x="21520" y="12371"/>
                  </a:cubicBezTo>
                  <a:cubicBezTo>
                    <a:pt x="20669" y="12645"/>
                    <a:pt x="19514" y="13800"/>
                    <a:pt x="19362" y="13982"/>
                  </a:cubicBezTo>
                  <a:cubicBezTo>
                    <a:pt x="19028" y="14073"/>
                    <a:pt x="16596" y="14955"/>
                    <a:pt x="15836" y="15988"/>
                  </a:cubicBezTo>
                  <a:cubicBezTo>
                    <a:pt x="15137" y="16931"/>
                    <a:pt x="14012" y="17113"/>
                    <a:pt x="12888" y="17295"/>
                  </a:cubicBezTo>
                  <a:lnTo>
                    <a:pt x="12614" y="17326"/>
                  </a:lnTo>
                  <a:cubicBezTo>
                    <a:pt x="11824" y="17447"/>
                    <a:pt x="11338" y="17903"/>
                    <a:pt x="10699" y="18420"/>
                  </a:cubicBezTo>
                  <a:cubicBezTo>
                    <a:pt x="10213" y="18876"/>
                    <a:pt x="9696" y="19271"/>
                    <a:pt x="9149" y="19636"/>
                  </a:cubicBezTo>
                  <a:cubicBezTo>
                    <a:pt x="7842" y="20396"/>
                    <a:pt x="3374" y="20700"/>
                    <a:pt x="1672" y="20760"/>
                  </a:cubicBezTo>
                  <a:cubicBezTo>
                    <a:pt x="2644" y="20274"/>
                    <a:pt x="4620" y="19119"/>
                    <a:pt x="5380" y="17569"/>
                  </a:cubicBezTo>
                  <a:cubicBezTo>
                    <a:pt x="5866" y="16505"/>
                    <a:pt x="6444" y="15502"/>
                    <a:pt x="7082" y="14529"/>
                  </a:cubicBezTo>
                  <a:cubicBezTo>
                    <a:pt x="7599" y="13678"/>
                    <a:pt x="8359" y="12979"/>
                    <a:pt x="9271" y="12523"/>
                  </a:cubicBezTo>
                  <a:cubicBezTo>
                    <a:pt x="10000" y="12189"/>
                    <a:pt x="10730" y="11794"/>
                    <a:pt x="11368" y="11277"/>
                  </a:cubicBezTo>
                  <a:cubicBezTo>
                    <a:pt x="12037" y="10760"/>
                    <a:pt x="12493" y="10213"/>
                    <a:pt x="12584" y="9848"/>
                  </a:cubicBezTo>
                  <a:cubicBezTo>
                    <a:pt x="12705" y="9575"/>
                    <a:pt x="12918" y="9332"/>
                    <a:pt x="13161" y="9119"/>
                  </a:cubicBezTo>
                  <a:cubicBezTo>
                    <a:pt x="13526" y="8754"/>
                    <a:pt x="13921" y="8359"/>
                    <a:pt x="13921" y="7903"/>
                  </a:cubicBezTo>
                  <a:cubicBezTo>
                    <a:pt x="13921" y="7660"/>
                    <a:pt x="13982" y="7417"/>
                    <a:pt x="14073" y="7204"/>
                  </a:cubicBezTo>
                  <a:cubicBezTo>
                    <a:pt x="14164" y="6991"/>
                    <a:pt x="14316" y="6778"/>
                    <a:pt x="14499" y="6626"/>
                  </a:cubicBezTo>
                  <a:cubicBezTo>
                    <a:pt x="14712" y="6474"/>
                    <a:pt x="14955" y="6383"/>
                    <a:pt x="15228" y="6383"/>
                  </a:cubicBezTo>
                  <a:cubicBezTo>
                    <a:pt x="15350" y="6383"/>
                    <a:pt x="15471" y="6414"/>
                    <a:pt x="15593" y="6444"/>
                  </a:cubicBezTo>
                  <a:cubicBezTo>
                    <a:pt x="15669" y="6429"/>
                    <a:pt x="15753" y="6421"/>
                    <a:pt x="15836" y="6421"/>
                  </a:cubicBezTo>
                  <a:cubicBezTo>
                    <a:pt x="15920" y="6421"/>
                    <a:pt x="16003" y="6429"/>
                    <a:pt x="16079" y="6444"/>
                  </a:cubicBezTo>
                  <a:cubicBezTo>
                    <a:pt x="15836" y="6262"/>
                    <a:pt x="15593" y="6140"/>
                    <a:pt x="15319" y="6110"/>
                  </a:cubicBezTo>
                  <a:lnTo>
                    <a:pt x="15198" y="6110"/>
                  </a:lnTo>
                  <a:cubicBezTo>
                    <a:pt x="15164" y="6107"/>
                    <a:pt x="15130" y="6105"/>
                    <a:pt x="15096" y="6105"/>
                  </a:cubicBezTo>
                  <a:cubicBezTo>
                    <a:pt x="14802" y="6105"/>
                    <a:pt x="14535" y="6223"/>
                    <a:pt x="14316" y="6414"/>
                  </a:cubicBezTo>
                  <a:cubicBezTo>
                    <a:pt x="14073" y="6596"/>
                    <a:pt x="13921" y="6839"/>
                    <a:pt x="13800" y="7082"/>
                  </a:cubicBezTo>
                  <a:cubicBezTo>
                    <a:pt x="13678" y="7356"/>
                    <a:pt x="13617" y="7630"/>
                    <a:pt x="13617" y="7903"/>
                  </a:cubicBezTo>
                  <a:cubicBezTo>
                    <a:pt x="13617" y="8237"/>
                    <a:pt x="13283" y="8602"/>
                    <a:pt x="12949" y="8937"/>
                  </a:cubicBezTo>
                  <a:cubicBezTo>
                    <a:pt x="12675" y="9149"/>
                    <a:pt x="12432" y="9453"/>
                    <a:pt x="12310" y="9788"/>
                  </a:cubicBezTo>
                  <a:cubicBezTo>
                    <a:pt x="12037" y="10304"/>
                    <a:pt x="11672" y="10730"/>
                    <a:pt x="11186" y="11064"/>
                  </a:cubicBezTo>
                  <a:cubicBezTo>
                    <a:pt x="10547" y="11551"/>
                    <a:pt x="9879" y="11946"/>
                    <a:pt x="9149" y="12250"/>
                  </a:cubicBezTo>
                  <a:cubicBezTo>
                    <a:pt x="8268" y="12614"/>
                    <a:pt x="7508" y="13405"/>
                    <a:pt x="6869" y="14347"/>
                  </a:cubicBezTo>
                  <a:cubicBezTo>
                    <a:pt x="6201" y="15350"/>
                    <a:pt x="5623" y="16383"/>
                    <a:pt x="5106" y="17447"/>
                  </a:cubicBezTo>
                  <a:cubicBezTo>
                    <a:pt x="4255" y="19180"/>
                    <a:pt x="1824" y="20396"/>
                    <a:pt x="1125" y="20730"/>
                  </a:cubicBezTo>
                  <a:cubicBezTo>
                    <a:pt x="1125" y="19666"/>
                    <a:pt x="1185" y="14864"/>
                    <a:pt x="2067" y="13344"/>
                  </a:cubicBezTo>
                  <a:cubicBezTo>
                    <a:pt x="2614" y="12462"/>
                    <a:pt x="3070" y="11551"/>
                    <a:pt x="3435" y="10608"/>
                  </a:cubicBezTo>
                  <a:cubicBezTo>
                    <a:pt x="3799" y="9727"/>
                    <a:pt x="4012" y="8785"/>
                    <a:pt x="4012" y="7812"/>
                  </a:cubicBezTo>
                  <a:cubicBezTo>
                    <a:pt x="4012" y="7113"/>
                    <a:pt x="4499" y="6262"/>
                    <a:pt x="5076" y="5259"/>
                  </a:cubicBezTo>
                  <a:cubicBezTo>
                    <a:pt x="5866" y="3860"/>
                    <a:pt x="6778" y="2219"/>
                    <a:pt x="6657" y="395"/>
                  </a:cubicBezTo>
                  <a:cubicBezTo>
                    <a:pt x="6596" y="274"/>
                    <a:pt x="6535" y="122"/>
                    <a:pt x="6474" y="0"/>
                  </a:cubicBezTo>
                  <a:close/>
                </a:path>
              </a:pathLst>
            </a:custGeom>
            <a:solidFill>
              <a:srgbClr val="595959">
                <a:alpha val="68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6" name="Google Shape;656;p8"/>
          <p:cNvGrpSpPr/>
          <p:nvPr/>
        </p:nvGrpSpPr>
        <p:grpSpPr>
          <a:xfrm rot="-7362476">
            <a:off x="7856058" y="-1653428"/>
            <a:ext cx="1730025" cy="3776002"/>
            <a:chOff x="7386050" y="661025"/>
            <a:chExt cx="1576975" cy="3441950"/>
          </a:xfrm>
        </p:grpSpPr>
        <p:sp>
          <p:nvSpPr>
            <p:cNvPr id="657" name="Google Shape;657;p8"/>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8"/>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8"/>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8"/>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8"/>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8"/>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8"/>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8"/>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8"/>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8"/>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8"/>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8" name="Google Shape;668;p8"/>
          <p:cNvGrpSpPr/>
          <p:nvPr/>
        </p:nvGrpSpPr>
        <p:grpSpPr>
          <a:xfrm rot="5400000" flipH="1">
            <a:off x="1625174" y="-270607"/>
            <a:ext cx="853663" cy="1360985"/>
            <a:chOff x="6585500" y="675825"/>
            <a:chExt cx="777400" cy="1239400"/>
          </a:xfrm>
        </p:grpSpPr>
        <p:sp>
          <p:nvSpPr>
            <p:cNvPr id="669" name="Google Shape;669;p8"/>
            <p:cNvSpPr/>
            <p:nvPr/>
          </p:nvSpPr>
          <p:spPr>
            <a:xfrm>
              <a:off x="6585500" y="675825"/>
              <a:ext cx="775875" cy="1239400"/>
            </a:xfrm>
            <a:custGeom>
              <a:avLst/>
              <a:gdLst/>
              <a:ahLst/>
              <a:cxnLst/>
              <a:rect l="l" t="t" r="r" b="b"/>
              <a:pathLst>
                <a:path w="31035" h="49576" extrusionOk="0">
                  <a:moveTo>
                    <a:pt x="27691" y="16293"/>
                  </a:moveTo>
                  <a:cubicBezTo>
                    <a:pt x="28603" y="10852"/>
                    <a:pt x="30274" y="7357"/>
                    <a:pt x="28937" y="4621"/>
                  </a:cubicBezTo>
                  <a:cubicBezTo>
                    <a:pt x="28056" y="2919"/>
                    <a:pt x="26749" y="1460"/>
                    <a:pt x="25138" y="366"/>
                  </a:cubicBezTo>
                  <a:cubicBezTo>
                    <a:pt x="23770" y="92"/>
                    <a:pt x="22372" y="1"/>
                    <a:pt x="21004" y="153"/>
                  </a:cubicBezTo>
                  <a:cubicBezTo>
                    <a:pt x="19666" y="366"/>
                    <a:pt x="18329" y="639"/>
                    <a:pt x="17022" y="1004"/>
                  </a:cubicBezTo>
                  <a:cubicBezTo>
                    <a:pt x="17022" y="1004"/>
                    <a:pt x="20943" y="4986"/>
                    <a:pt x="21125" y="8755"/>
                  </a:cubicBezTo>
                  <a:cubicBezTo>
                    <a:pt x="21308" y="12524"/>
                    <a:pt x="18207" y="14651"/>
                    <a:pt x="17751" y="11126"/>
                  </a:cubicBezTo>
                  <a:cubicBezTo>
                    <a:pt x="17295" y="7569"/>
                    <a:pt x="17934" y="5259"/>
                    <a:pt x="15806" y="2736"/>
                  </a:cubicBezTo>
                  <a:cubicBezTo>
                    <a:pt x="13648" y="244"/>
                    <a:pt x="10608" y="1186"/>
                    <a:pt x="7964" y="1642"/>
                  </a:cubicBezTo>
                  <a:cubicBezTo>
                    <a:pt x="5289" y="2128"/>
                    <a:pt x="3769" y="1004"/>
                    <a:pt x="3769" y="1004"/>
                  </a:cubicBezTo>
                  <a:cubicBezTo>
                    <a:pt x="3769" y="1004"/>
                    <a:pt x="5350" y="4043"/>
                    <a:pt x="4104" y="7265"/>
                  </a:cubicBezTo>
                  <a:cubicBezTo>
                    <a:pt x="2858" y="10487"/>
                    <a:pt x="0" y="17417"/>
                    <a:pt x="4347" y="19788"/>
                  </a:cubicBezTo>
                  <a:cubicBezTo>
                    <a:pt x="8693" y="22129"/>
                    <a:pt x="12736" y="18998"/>
                    <a:pt x="16748" y="19424"/>
                  </a:cubicBezTo>
                  <a:cubicBezTo>
                    <a:pt x="20761" y="19880"/>
                    <a:pt x="21186" y="22767"/>
                    <a:pt x="15320" y="23436"/>
                  </a:cubicBezTo>
                  <a:cubicBezTo>
                    <a:pt x="9423" y="24074"/>
                    <a:pt x="1277" y="21156"/>
                    <a:pt x="1277" y="21156"/>
                  </a:cubicBezTo>
                  <a:cubicBezTo>
                    <a:pt x="1277" y="21156"/>
                    <a:pt x="3800" y="33102"/>
                    <a:pt x="9727" y="36901"/>
                  </a:cubicBezTo>
                  <a:cubicBezTo>
                    <a:pt x="15654" y="40670"/>
                    <a:pt x="18785" y="38877"/>
                    <a:pt x="23648" y="36901"/>
                  </a:cubicBezTo>
                  <a:cubicBezTo>
                    <a:pt x="28542" y="34925"/>
                    <a:pt x="30548" y="35320"/>
                    <a:pt x="30214" y="36354"/>
                  </a:cubicBezTo>
                  <a:cubicBezTo>
                    <a:pt x="29849" y="37357"/>
                    <a:pt x="24651" y="38026"/>
                    <a:pt x="21855" y="39515"/>
                  </a:cubicBezTo>
                  <a:cubicBezTo>
                    <a:pt x="19028" y="41035"/>
                    <a:pt x="17083" y="41521"/>
                    <a:pt x="15776" y="41217"/>
                  </a:cubicBezTo>
                  <a:cubicBezTo>
                    <a:pt x="14742" y="40883"/>
                    <a:pt x="13739" y="40427"/>
                    <a:pt x="12827" y="39849"/>
                  </a:cubicBezTo>
                  <a:cubicBezTo>
                    <a:pt x="12827" y="39849"/>
                    <a:pt x="14104" y="44622"/>
                    <a:pt x="18086" y="45655"/>
                  </a:cubicBezTo>
                  <a:cubicBezTo>
                    <a:pt x="22098" y="46688"/>
                    <a:pt x="22037" y="48846"/>
                    <a:pt x="26049" y="49394"/>
                  </a:cubicBezTo>
                  <a:cubicBezTo>
                    <a:pt x="27721" y="49576"/>
                    <a:pt x="29423" y="49424"/>
                    <a:pt x="31034" y="48938"/>
                  </a:cubicBezTo>
                  <a:lnTo>
                    <a:pt x="31034" y="16384"/>
                  </a:lnTo>
                  <a:cubicBezTo>
                    <a:pt x="29575" y="19819"/>
                    <a:pt x="26992" y="20639"/>
                    <a:pt x="27691" y="16293"/>
                  </a:cubicBezTo>
                  <a:close/>
                  <a:moveTo>
                    <a:pt x="13344" y="14682"/>
                  </a:moveTo>
                  <a:cubicBezTo>
                    <a:pt x="11459" y="14682"/>
                    <a:pt x="9484" y="14013"/>
                    <a:pt x="11064" y="12889"/>
                  </a:cubicBezTo>
                  <a:cubicBezTo>
                    <a:pt x="12645" y="11794"/>
                    <a:pt x="15654" y="13284"/>
                    <a:pt x="15654" y="13284"/>
                  </a:cubicBezTo>
                  <a:cubicBezTo>
                    <a:pt x="17174" y="13588"/>
                    <a:pt x="15259" y="14682"/>
                    <a:pt x="13344" y="14682"/>
                  </a:cubicBezTo>
                  <a:close/>
                  <a:moveTo>
                    <a:pt x="13283" y="33102"/>
                  </a:moveTo>
                  <a:cubicBezTo>
                    <a:pt x="10821" y="32372"/>
                    <a:pt x="12706" y="31065"/>
                    <a:pt x="10943" y="30214"/>
                  </a:cubicBezTo>
                  <a:cubicBezTo>
                    <a:pt x="9180" y="29363"/>
                    <a:pt x="8876" y="27995"/>
                    <a:pt x="11156" y="27843"/>
                  </a:cubicBezTo>
                  <a:cubicBezTo>
                    <a:pt x="13435" y="27661"/>
                    <a:pt x="17052" y="29697"/>
                    <a:pt x="17052" y="29697"/>
                  </a:cubicBezTo>
                  <a:cubicBezTo>
                    <a:pt x="19940" y="31035"/>
                    <a:pt x="15745" y="33801"/>
                    <a:pt x="13283" y="33102"/>
                  </a:cubicBezTo>
                  <a:close/>
                  <a:moveTo>
                    <a:pt x="28572" y="25138"/>
                  </a:moveTo>
                  <a:cubicBezTo>
                    <a:pt x="27508" y="23892"/>
                    <a:pt x="28056" y="22281"/>
                    <a:pt x="28056" y="22281"/>
                  </a:cubicBezTo>
                  <a:cubicBezTo>
                    <a:pt x="28755" y="22038"/>
                    <a:pt x="29363" y="22676"/>
                    <a:pt x="29606" y="23709"/>
                  </a:cubicBezTo>
                  <a:cubicBezTo>
                    <a:pt x="29819" y="24712"/>
                    <a:pt x="29636" y="26384"/>
                    <a:pt x="28572" y="25138"/>
                  </a:cubicBezTo>
                  <a:close/>
                </a:path>
              </a:pathLst>
            </a:custGeom>
            <a:solidFill>
              <a:srgbClr val="5F85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8"/>
            <p:cNvSpPr/>
            <p:nvPr/>
          </p:nvSpPr>
          <p:spPr>
            <a:xfrm>
              <a:off x="6754200" y="849850"/>
              <a:ext cx="608700" cy="853375"/>
            </a:xfrm>
            <a:custGeom>
              <a:avLst/>
              <a:gdLst/>
              <a:ahLst/>
              <a:cxnLst/>
              <a:rect l="l" t="t" r="r" b="b"/>
              <a:pathLst>
                <a:path w="24348" h="34135" extrusionOk="0">
                  <a:moveTo>
                    <a:pt x="24317" y="22645"/>
                  </a:moveTo>
                  <a:cubicBezTo>
                    <a:pt x="23101" y="23739"/>
                    <a:pt x="19757" y="26566"/>
                    <a:pt x="16657" y="27417"/>
                  </a:cubicBezTo>
                  <a:cubicBezTo>
                    <a:pt x="12766" y="28511"/>
                    <a:pt x="10791" y="27934"/>
                    <a:pt x="10791" y="27934"/>
                  </a:cubicBezTo>
                  <a:cubicBezTo>
                    <a:pt x="10791" y="27934"/>
                    <a:pt x="15016" y="27721"/>
                    <a:pt x="18298" y="26019"/>
                  </a:cubicBezTo>
                  <a:cubicBezTo>
                    <a:pt x="20365" y="24925"/>
                    <a:pt x="22219" y="23466"/>
                    <a:pt x="23830" y="21733"/>
                  </a:cubicBezTo>
                  <a:lnTo>
                    <a:pt x="19727" y="17387"/>
                  </a:lnTo>
                  <a:cubicBezTo>
                    <a:pt x="17508" y="18572"/>
                    <a:pt x="15107" y="19393"/>
                    <a:pt x="12584" y="19727"/>
                  </a:cubicBezTo>
                  <a:cubicBezTo>
                    <a:pt x="8754" y="20183"/>
                    <a:pt x="6292" y="19028"/>
                    <a:pt x="6292" y="19028"/>
                  </a:cubicBezTo>
                  <a:cubicBezTo>
                    <a:pt x="6292" y="19028"/>
                    <a:pt x="10213" y="19758"/>
                    <a:pt x="12918" y="19058"/>
                  </a:cubicBezTo>
                  <a:cubicBezTo>
                    <a:pt x="15624" y="18390"/>
                    <a:pt x="18815" y="16596"/>
                    <a:pt x="18815" y="16596"/>
                  </a:cubicBezTo>
                  <a:cubicBezTo>
                    <a:pt x="18815" y="16596"/>
                    <a:pt x="14864" y="11490"/>
                    <a:pt x="13678" y="10426"/>
                  </a:cubicBezTo>
                  <a:cubicBezTo>
                    <a:pt x="12979" y="9788"/>
                    <a:pt x="12219" y="9241"/>
                    <a:pt x="11399" y="8754"/>
                  </a:cubicBezTo>
                  <a:cubicBezTo>
                    <a:pt x="9605" y="9909"/>
                    <a:pt x="7538" y="10578"/>
                    <a:pt x="5411" y="10639"/>
                  </a:cubicBezTo>
                  <a:cubicBezTo>
                    <a:pt x="3465" y="10669"/>
                    <a:pt x="1550" y="10061"/>
                    <a:pt x="0" y="8906"/>
                  </a:cubicBezTo>
                  <a:cubicBezTo>
                    <a:pt x="0" y="8906"/>
                    <a:pt x="3070" y="10031"/>
                    <a:pt x="5411" y="9970"/>
                  </a:cubicBezTo>
                  <a:cubicBezTo>
                    <a:pt x="7781" y="9940"/>
                    <a:pt x="11003" y="7903"/>
                    <a:pt x="11003" y="7903"/>
                  </a:cubicBezTo>
                  <a:cubicBezTo>
                    <a:pt x="11003" y="7903"/>
                    <a:pt x="8663" y="5745"/>
                    <a:pt x="6809" y="3982"/>
                  </a:cubicBezTo>
                  <a:cubicBezTo>
                    <a:pt x="4985" y="2219"/>
                    <a:pt x="2979" y="31"/>
                    <a:pt x="2979" y="31"/>
                  </a:cubicBezTo>
                  <a:lnTo>
                    <a:pt x="9088" y="5289"/>
                  </a:lnTo>
                  <a:cubicBezTo>
                    <a:pt x="9088" y="5289"/>
                    <a:pt x="9636" y="4469"/>
                    <a:pt x="9484" y="2888"/>
                  </a:cubicBezTo>
                  <a:cubicBezTo>
                    <a:pt x="9332" y="1338"/>
                    <a:pt x="8025" y="0"/>
                    <a:pt x="8025" y="0"/>
                  </a:cubicBezTo>
                  <a:cubicBezTo>
                    <a:pt x="8937" y="608"/>
                    <a:pt x="9605" y="1520"/>
                    <a:pt x="9909" y="2554"/>
                  </a:cubicBezTo>
                  <a:cubicBezTo>
                    <a:pt x="10335" y="3648"/>
                    <a:pt x="10274" y="4864"/>
                    <a:pt x="9818" y="5928"/>
                  </a:cubicBezTo>
                  <a:cubicBezTo>
                    <a:pt x="9818" y="5928"/>
                    <a:pt x="12280" y="8207"/>
                    <a:pt x="14104" y="9757"/>
                  </a:cubicBezTo>
                  <a:cubicBezTo>
                    <a:pt x="15928" y="11277"/>
                    <a:pt x="16535" y="12341"/>
                    <a:pt x="16535" y="12341"/>
                  </a:cubicBezTo>
                  <a:cubicBezTo>
                    <a:pt x="16535" y="12341"/>
                    <a:pt x="18329" y="9210"/>
                    <a:pt x="18268" y="6444"/>
                  </a:cubicBezTo>
                  <a:cubicBezTo>
                    <a:pt x="18238" y="4681"/>
                    <a:pt x="17964" y="2949"/>
                    <a:pt x="17447" y="1247"/>
                  </a:cubicBezTo>
                  <a:cubicBezTo>
                    <a:pt x="18420" y="3405"/>
                    <a:pt x="18876" y="5776"/>
                    <a:pt x="18754" y="8177"/>
                  </a:cubicBezTo>
                  <a:cubicBezTo>
                    <a:pt x="18572" y="12098"/>
                    <a:pt x="17356" y="13557"/>
                    <a:pt x="17356" y="13557"/>
                  </a:cubicBezTo>
                  <a:cubicBezTo>
                    <a:pt x="18207" y="14773"/>
                    <a:pt x="19210" y="15897"/>
                    <a:pt x="20335" y="16900"/>
                  </a:cubicBezTo>
                  <a:lnTo>
                    <a:pt x="23526" y="19575"/>
                  </a:lnTo>
                  <a:cubicBezTo>
                    <a:pt x="23526" y="19575"/>
                    <a:pt x="23861" y="19180"/>
                    <a:pt x="24347" y="18542"/>
                  </a:cubicBezTo>
                  <a:lnTo>
                    <a:pt x="24347" y="19879"/>
                  </a:lnTo>
                  <a:lnTo>
                    <a:pt x="24104" y="20213"/>
                  </a:lnTo>
                  <a:lnTo>
                    <a:pt x="24347" y="20457"/>
                  </a:lnTo>
                  <a:close/>
                  <a:moveTo>
                    <a:pt x="24317" y="31733"/>
                  </a:moveTo>
                  <a:cubicBezTo>
                    <a:pt x="21034" y="33831"/>
                    <a:pt x="18238" y="34135"/>
                    <a:pt x="18238" y="34135"/>
                  </a:cubicBezTo>
                  <a:cubicBezTo>
                    <a:pt x="18238" y="34135"/>
                    <a:pt x="22219" y="32524"/>
                    <a:pt x="24317" y="30913"/>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1" name="Google Shape;671;p8"/>
          <p:cNvGrpSpPr/>
          <p:nvPr/>
        </p:nvGrpSpPr>
        <p:grpSpPr>
          <a:xfrm flipH="1">
            <a:off x="-94556" y="-16946"/>
            <a:ext cx="2412812" cy="1338177"/>
            <a:chOff x="4586225" y="470675"/>
            <a:chExt cx="2775900" cy="1539550"/>
          </a:xfrm>
        </p:grpSpPr>
        <p:sp>
          <p:nvSpPr>
            <p:cNvPr id="672" name="Google Shape;672;p8"/>
            <p:cNvSpPr/>
            <p:nvPr/>
          </p:nvSpPr>
          <p:spPr>
            <a:xfrm>
              <a:off x="5521650" y="763975"/>
              <a:ext cx="1840475" cy="652775"/>
            </a:xfrm>
            <a:custGeom>
              <a:avLst/>
              <a:gdLst/>
              <a:ahLst/>
              <a:cxnLst/>
              <a:rect l="l" t="t" r="r" b="b"/>
              <a:pathLst>
                <a:path w="73619" h="26111" extrusionOk="0">
                  <a:moveTo>
                    <a:pt x="73619" y="1"/>
                  </a:moveTo>
                  <a:cubicBezTo>
                    <a:pt x="62099" y="487"/>
                    <a:pt x="47266" y="2524"/>
                    <a:pt x="32858" y="8481"/>
                  </a:cubicBezTo>
                  <a:cubicBezTo>
                    <a:pt x="2827" y="20913"/>
                    <a:pt x="912" y="24591"/>
                    <a:pt x="912" y="24591"/>
                  </a:cubicBezTo>
                  <a:cubicBezTo>
                    <a:pt x="912" y="24591"/>
                    <a:pt x="0" y="26110"/>
                    <a:pt x="3526" y="23648"/>
                  </a:cubicBezTo>
                  <a:cubicBezTo>
                    <a:pt x="7083" y="21217"/>
                    <a:pt x="19545" y="15442"/>
                    <a:pt x="35411" y="9119"/>
                  </a:cubicBezTo>
                  <a:cubicBezTo>
                    <a:pt x="49606" y="3466"/>
                    <a:pt x="64378" y="1460"/>
                    <a:pt x="73619" y="1004"/>
                  </a:cubicBezTo>
                  <a:close/>
                </a:path>
              </a:pathLst>
            </a:custGeom>
            <a:solidFill>
              <a:srgbClr val="2D4F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8"/>
            <p:cNvSpPr/>
            <p:nvPr/>
          </p:nvSpPr>
          <p:spPr>
            <a:xfrm>
              <a:off x="5234400" y="782225"/>
              <a:ext cx="784250" cy="379200"/>
            </a:xfrm>
            <a:custGeom>
              <a:avLst/>
              <a:gdLst/>
              <a:ahLst/>
              <a:cxnLst/>
              <a:rect l="l" t="t" r="r" b="b"/>
              <a:pathLst>
                <a:path w="31370" h="15168" extrusionOk="0">
                  <a:moveTo>
                    <a:pt x="31369" y="14256"/>
                  </a:moveTo>
                  <a:cubicBezTo>
                    <a:pt x="31369" y="14256"/>
                    <a:pt x="23253" y="8511"/>
                    <a:pt x="14986" y="4803"/>
                  </a:cubicBezTo>
                  <a:cubicBezTo>
                    <a:pt x="10183" y="2614"/>
                    <a:pt x="5168" y="1003"/>
                    <a:pt x="1" y="0"/>
                  </a:cubicBezTo>
                  <a:cubicBezTo>
                    <a:pt x="1" y="0"/>
                    <a:pt x="10822" y="5593"/>
                    <a:pt x="16232" y="9362"/>
                  </a:cubicBezTo>
                  <a:cubicBezTo>
                    <a:pt x="21673" y="13131"/>
                    <a:pt x="26810" y="15168"/>
                    <a:pt x="31369" y="14256"/>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8"/>
            <p:cNvSpPr/>
            <p:nvPr/>
          </p:nvSpPr>
          <p:spPr>
            <a:xfrm>
              <a:off x="5429700" y="616550"/>
              <a:ext cx="794100" cy="466600"/>
            </a:xfrm>
            <a:custGeom>
              <a:avLst/>
              <a:gdLst/>
              <a:ahLst/>
              <a:cxnLst/>
              <a:rect l="l" t="t" r="r" b="b"/>
              <a:pathLst>
                <a:path w="31764" h="18664" extrusionOk="0">
                  <a:moveTo>
                    <a:pt x="31764" y="17144"/>
                  </a:moveTo>
                  <a:cubicBezTo>
                    <a:pt x="31764" y="17144"/>
                    <a:pt x="23588" y="8299"/>
                    <a:pt x="16080" y="4196"/>
                  </a:cubicBezTo>
                  <a:cubicBezTo>
                    <a:pt x="8542" y="62"/>
                    <a:pt x="0" y="1"/>
                    <a:pt x="0" y="1"/>
                  </a:cubicBezTo>
                  <a:cubicBezTo>
                    <a:pt x="0" y="1"/>
                    <a:pt x="11672" y="2980"/>
                    <a:pt x="16597" y="7600"/>
                  </a:cubicBezTo>
                  <a:cubicBezTo>
                    <a:pt x="21490" y="12220"/>
                    <a:pt x="27600" y="18664"/>
                    <a:pt x="31764" y="1714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8"/>
            <p:cNvSpPr/>
            <p:nvPr/>
          </p:nvSpPr>
          <p:spPr>
            <a:xfrm>
              <a:off x="4878775" y="1104400"/>
              <a:ext cx="787275" cy="218125"/>
            </a:xfrm>
            <a:custGeom>
              <a:avLst/>
              <a:gdLst/>
              <a:ahLst/>
              <a:cxnLst/>
              <a:rect l="l" t="t" r="r" b="b"/>
              <a:pathLst>
                <a:path w="31491" h="8725" extrusionOk="0">
                  <a:moveTo>
                    <a:pt x="31491" y="7813"/>
                  </a:moveTo>
                  <a:cubicBezTo>
                    <a:pt x="31491" y="7813"/>
                    <a:pt x="24864" y="2645"/>
                    <a:pt x="14712" y="1338"/>
                  </a:cubicBezTo>
                  <a:cubicBezTo>
                    <a:pt x="4560" y="1"/>
                    <a:pt x="1" y="1278"/>
                    <a:pt x="1" y="1278"/>
                  </a:cubicBezTo>
                  <a:cubicBezTo>
                    <a:pt x="1" y="1278"/>
                    <a:pt x="8967" y="1825"/>
                    <a:pt x="16901" y="4499"/>
                  </a:cubicBezTo>
                  <a:cubicBezTo>
                    <a:pt x="24803" y="7205"/>
                    <a:pt x="29484" y="8724"/>
                    <a:pt x="31491" y="7813"/>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8"/>
            <p:cNvSpPr/>
            <p:nvPr/>
          </p:nvSpPr>
          <p:spPr>
            <a:xfrm>
              <a:off x="5423625" y="1302750"/>
              <a:ext cx="354900" cy="619325"/>
            </a:xfrm>
            <a:custGeom>
              <a:avLst/>
              <a:gdLst/>
              <a:ahLst/>
              <a:cxnLst/>
              <a:rect l="l" t="t" r="r" b="b"/>
              <a:pathLst>
                <a:path w="14196" h="24773" extrusionOk="0">
                  <a:moveTo>
                    <a:pt x="9757" y="0"/>
                  </a:moveTo>
                  <a:cubicBezTo>
                    <a:pt x="9757" y="0"/>
                    <a:pt x="7356" y="3252"/>
                    <a:pt x="5076" y="9423"/>
                  </a:cubicBezTo>
                  <a:cubicBezTo>
                    <a:pt x="2797" y="15563"/>
                    <a:pt x="0" y="24773"/>
                    <a:pt x="0" y="24773"/>
                  </a:cubicBezTo>
                  <a:cubicBezTo>
                    <a:pt x="0" y="24773"/>
                    <a:pt x="14195" y="8724"/>
                    <a:pt x="9757"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8"/>
            <p:cNvSpPr/>
            <p:nvPr/>
          </p:nvSpPr>
          <p:spPr>
            <a:xfrm>
              <a:off x="4586225" y="1349850"/>
              <a:ext cx="993950" cy="606425"/>
            </a:xfrm>
            <a:custGeom>
              <a:avLst/>
              <a:gdLst/>
              <a:ahLst/>
              <a:cxnLst/>
              <a:rect l="l" t="t" r="r" b="b"/>
              <a:pathLst>
                <a:path w="39758" h="24257" extrusionOk="0">
                  <a:moveTo>
                    <a:pt x="39758" y="244"/>
                  </a:moveTo>
                  <a:cubicBezTo>
                    <a:pt x="39758" y="244"/>
                    <a:pt x="33284" y="1"/>
                    <a:pt x="23466" y="6566"/>
                  </a:cubicBezTo>
                  <a:cubicBezTo>
                    <a:pt x="13648" y="13132"/>
                    <a:pt x="0" y="24256"/>
                    <a:pt x="0" y="24256"/>
                  </a:cubicBezTo>
                  <a:cubicBezTo>
                    <a:pt x="0" y="24256"/>
                    <a:pt x="32250" y="10062"/>
                    <a:pt x="39758" y="24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8"/>
            <p:cNvSpPr/>
            <p:nvPr/>
          </p:nvSpPr>
          <p:spPr>
            <a:xfrm>
              <a:off x="6765600" y="470675"/>
              <a:ext cx="135275" cy="376150"/>
            </a:xfrm>
            <a:custGeom>
              <a:avLst/>
              <a:gdLst/>
              <a:ahLst/>
              <a:cxnLst/>
              <a:rect l="l" t="t" r="r" b="b"/>
              <a:pathLst>
                <a:path w="5411" h="15046" extrusionOk="0">
                  <a:moveTo>
                    <a:pt x="1945" y="14924"/>
                  </a:moveTo>
                  <a:cubicBezTo>
                    <a:pt x="1945" y="14924"/>
                    <a:pt x="5411" y="9210"/>
                    <a:pt x="5411" y="3465"/>
                  </a:cubicBezTo>
                  <a:cubicBezTo>
                    <a:pt x="5411" y="2280"/>
                    <a:pt x="5350" y="1125"/>
                    <a:pt x="5259" y="0"/>
                  </a:cubicBezTo>
                  <a:lnTo>
                    <a:pt x="2979" y="0"/>
                  </a:lnTo>
                  <a:cubicBezTo>
                    <a:pt x="2584" y="2432"/>
                    <a:pt x="2067" y="4833"/>
                    <a:pt x="1459" y="6231"/>
                  </a:cubicBezTo>
                  <a:cubicBezTo>
                    <a:pt x="0" y="9970"/>
                    <a:pt x="1824" y="15046"/>
                    <a:pt x="1945" y="1492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8"/>
            <p:cNvSpPr/>
            <p:nvPr/>
          </p:nvSpPr>
          <p:spPr>
            <a:xfrm>
              <a:off x="6896300" y="474450"/>
              <a:ext cx="215825" cy="366300"/>
            </a:xfrm>
            <a:custGeom>
              <a:avLst/>
              <a:gdLst/>
              <a:ahLst/>
              <a:cxnLst/>
              <a:rect l="l" t="t" r="r" b="b"/>
              <a:pathLst>
                <a:path w="8633" h="14652" extrusionOk="0">
                  <a:moveTo>
                    <a:pt x="1550" y="14135"/>
                  </a:moveTo>
                  <a:cubicBezTo>
                    <a:pt x="1642" y="14652"/>
                    <a:pt x="4620" y="10822"/>
                    <a:pt x="6626" y="6658"/>
                  </a:cubicBezTo>
                  <a:cubicBezTo>
                    <a:pt x="8633" y="2493"/>
                    <a:pt x="7660" y="1"/>
                    <a:pt x="7660" y="1"/>
                  </a:cubicBezTo>
                  <a:cubicBezTo>
                    <a:pt x="7660" y="1"/>
                    <a:pt x="1368" y="7357"/>
                    <a:pt x="699" y="9880"/>
                  </a:cubicBezTo>
                  <a:cubicBezTo>
                    <a:pt x="0" y="12402"/>
                    <a:pt x="1490" y="14196"/>
                    <a:pt x="1550" y="1413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8"/>
            <p:cNvSpPr/>
            <p:nvPr/>
          </p:nvSpPr>
          <p:spPr>
            <a:xfrm>
              <a:off x="6599925" y="470675"/>
              <a:ext cx="183925" cy="391350"/>
            </a:xfrm>
            <a:custGeom>
              <a:avLst/>
              <a:gdLst/>
              <a:ahLst/>
              <a:cxnLst/>
              <a:rect l="l" t="t" r="r" b="b"/>
              <a:pathLst>
                <a:path w="7357" h="15654" extrusionOk="0">
                  <a:moveTo>
                    <a:pt x="4682" y="2310"/>
                  </a:moveTo>
                  <a:cubicBezTo>
                    <a:pt x="4408" y="1550"/>
                    <a:pt x="4135" y="790"/>
                    <a:pt x="3800" y="0"/>
                  </a:cubicBezTo>
                  <a:lnTo>
                    <a:pt x="1" y="0"/>
                  </a:lnTo>
                  <a:cubicBezTo>
                    <a:pt x="1794" y="6535"/>
                    <a:pt x="4013" y="13344"/>
                    <a:pt x="6019" y="15654"/>
                  </a:cubicBezTo>
                  <a:cubicBezTo>
                    <a:pt x="5989" y="15654"/>
                    <a:pt x="7357" y="9970"/>
                    <a:pt x="4682" y="231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8"/>
            <p:cNvSpPr/>
            <p:nvPr/>
          </p:nvSpPr>
          <p:spPr>
            <a:xfrm>
              <a:off x="5657675" y="495750"/>
              <a:ext cx="711275" cy="483300"/>
            </a:xfrm>
            <a:custGeom>
              <a:avLst/>
              <a:gdLst/>
              <a:ahLst/>
              <a:cxnLst/>
              <a:rect l="l" t="t" r="r" b="b"/>
              <a:pathLst>
                <a:path w="28451" h="19332" extrusionOk="0">
                  <a:moveTo>
                    <a:pt x="9879" y="8450"/>
                  </a:moveTo>
                  <a:cubicBezTo>
                    <a:pt x="16414" y="11763"/>
                    <a:pt x="18815" y="14712"/>
                    <a:pt x="22067" y="17174"/>
                  </a:cubicBezTo>
                  <a:cubicBezTo>
                    <a:pt x="23891" y="18602"/>
                    <a:pt x="26140" y="19332"/>
                    <a:pt x="28451" y="19301"/>
                  </a:cubicBezTo>
                  <a:cubicBezTo>
                    <a:pt x="25837" y="14833"/>
                    <a:pt x="22007" y="11186"/>
                    <a:pt x="17447" y="8724"/>
                  </a:cubicBezTo>
                  <a:cubicBezTo>
                    <a:pt x="9909" y="4803"/>
                    <a:pt x="6991" y="4286"/>
                    <a:pt x="4438" y="2857"/>
                  </a:cubicBezTo>
                  <a:cubicBezTo>
                    <a:pt x="2888" y="2006"/>
                    <a:pt x="1398" y="1034"/>
                    <a:pt x="0" y="0"/>
                  </a:cubicBezTo>
                  <a:cubicBezTo>
                    <a:pt x="2553" y="3587"/>
                    <a:pt x="5927" y="6474"/>
                    <a:pt x="9879" y="845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8"/>
            <p:cNvSpPr/>
            <p:nvPr/>
          </p:nvSpPr>
          <p:spPr>
            <a:xfrm>
              <a:off x="6102200" y="470675"/>
              <a:ext cx="405050" cy="461275"/>
            </a:xfrm>
            <a:custGeom>
              <a:avLst/>
              <a:gdLst/>
              <a:ahLst/>
              <a:cxnLst/>
              <a:rect l="l" t="t" r="r" b="b"/>
              <a:pathLst>
                <a:path w="16202" h="18451" extrusionOk="0">
                  <a:moveTo>
                    <a:pt x="16202" y="18055"/>
                  </a:moveTo>
                  <a:cubicBezTo>
                    <a:pt x="16202" y="18055"/>
                    <a:pt x="9241" y="8176"/>
                    <a:pt x="4864" y="3040"/>
                  </a:cubicBezTo>
                  <a:cubicBezTo>
                    <a:pt x="3861" y="1885"/>
                    <a:pt x="2919" y="881"/>
                    <a:pt x="2068" y="0"/>
                  </a:cubicBezTo>
                  <a:lnTo>
                    <a:pt x="1" y="0"/>
                  </a:lnTo>
                  <a:cubicBezTo>
                    <a:pt x="2220" y="3374"/>
                    <a:pt x="5289" y="7903"/>
                    <a:pt x="7417" y="10942"/>
                  </a:cubicBezTo>
                  <a:cubicBezTo>
                    <a:pt x="11186" y="16231"/>
                    <a:pt x="13861" y="18450"/>
                    <a:pt x="16202" y="1805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8"/>
            <p:cNvSpPr/>
            <p:nvPr/>
          </p:nvSpPr>
          <p:spPr>
            <a:xfrm>
              <a:off x="4997325" y="933425"/>
              <a:ext cx="831350" cy="309300"/>
            </a:xfrm>
            <a:custGeom>
              <a:avLst/>
              <a:gdLst/>
              <a:ahLst/>
              <a:cxnLst/>
              <a:rect l="l" t="t" r="r" b="b"/>
              <a:pathLst>
                <a:path w="33254" h="12372" extrusionOk="0">
                  <a:moveTo>
                    <a:pt x="33253" y="11521"/>
                  </a:moveTo>
                  <a:cubicBezTo>
                    <a:pt x="33253" y="11521"/>
                    <a:pt x="24134" y="4682"/>
                    <a:pt x="15897" y="2585"/>
                  </a:cubicBezTo>
                  <a:cubicBezTo>
                    <a:pt x="10669" y="1278"/>
                    <a:pt x="5350" y="396"/>
                    <a:pt x="0" y="1"/>
                  </a:cubicBezTo>
                  <a:cubicBezTo>
                    <a:pt x="0" y="1"/>
                    <a:pt x="11915" y="3496"/>
                    <a:pt x="18299" y="6961"/>
                  </a:cubicBezTo>
                  <a:cubicBezTo>
                    <a:pt x="24682" y="10427"/>
                    <a:pt x="31095" y="12372"/>
                    <a:pt x="33253" y="1152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8"/>
            <p:cNvSpPr/>
            <p:nvPr/>
          </p:nvSpPr>
          <p:spPr>
            <a:xfrm>
              <a:off x="6334725" y="470675"/>
              <a:ext cx="303975" cy="414150"/>
            </a:xfrm>
            <a:custGeom>
              <a:avLst/>
              <a:gdLst/>
              <a:ahLst/>
              <a:cxnLst/>
              <a:rect l="l" t="t" r="r" b="b"/>
              <a:pathLst>
                <a:path w="12159" h="16566" extrusionOk="0">
                  <a:moveTo>
                    <a:pt x="1" y="0"/>
                  </a:moveTo>
                  <a:cubicBezTo>
                    <a:pt x="3375" y="7356"/>
                    <a:pt x="7964" y="15441"/>
                    <a:pt x="12159" y="16566"/>
                  </a:cubicBezTo>
                  <a:cubicBezTo>
                    <a:pt x="12159" y="16566"/>
                    <a:pt x="7691" y="7204"/>
                    <a:pt x="3435"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8"/>
            <p:cNvSpPr/>
            <p:nvPr/>
          </p:nvSpPr>
          <p:spPr>
            <a:xfrm>
              <a:off x="6732925" y="860475"/>
              <a:ext cx="159600" cy="661900"/>
            </a:xfrm>
            <a:custGeom>
              <a:avLst/>
              <a:gdLst/>
              <a:ahLst/>
              <a:cxnLst/>
              <a:rect l="l" t="t" r="r" b="b"/>
              <a:pathLst>
                <a:path w="6384" h="26476" extrusionOk="0">
                  <a:moveTo>
                    <a:pt x="2280" y="11095"/>
                  </a:moveTo>
                  <a:cubicBezTo>
                    <a:pt x="4559" y="18603"/>
                    <a:pt x="6262" y="26475"/>
                    <a:pt x="6262" y="26475"/>
                  </a:cubicBezTo>
                  <a:cubicBezTo>
                    <a:pt x="6262" y="26475"/>
                    <a:pt x="6383" y="5837"/>
                    <a:pt x="1368" y="1"/>
                  </a:cubicBezTo>
                  <a:cubicBezTo>
                    <a:pt x="1368" y="1"/>
                    <a:pt x="0" y="3557"/>
                    <a:pt x="2280" y="1109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8"/>
            <p:cNvSpPr/>
            <p:nvPr/>
          </p:nvSpPr>
          <p:spPr>
            <a:xfrm>
              <a:off x="6618925" y="881000"/>
              <a:ext cx="161875" cy="810075"/>
            </a:xfrm>
            <a:custGeom>
              <a:avLst/>
              <a:gdLst/>
              <a:ahLst/>
              <a:cxnLst/>
              <a:rect l="l" t="t" r="r" b="b"/>
              <a:pathLst>
                <a:path w="6475" h="32403" extrusionOk="0">
                  <a:moveTo>
                    <a:pt x="2037" y="16293"/>
                  </a:moveTo>
                  <a:cubicBezTo>
                    <a:pt x="4104" y="26445"/>
                    <a:pt x="5928" y="32402"/>
                    <a:pt x="5928" y="32402"/>
                  </a:cubicBezTo>
                  <a:cubicBezTo>
                    <a:pt x="5928" y="32402"/>
                    <a:pt x="6475" y="4560"/>
                    <a:pt x="1824" y="1"/>
                  </a:cubicBezTo>
                  <a:cubicBezTo>
                    <a:pt x="1824" y="1"/>
                    <a:pt x="1" y="6141"/>
                    <a:pt x="2037" y="16293"/>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8"/>
            <p:cNvSpPr/>
            <p:nvPr/>
          </p:nvSpPr>
          <p:spPr>
            <a:xfrm>
              <a:off x="6806625" y="852125"/>
              <a:ext cx="284225" cy="553225"/>
            </a:xfrm>
            <a:custGeom>
              <a:avLst/>
              <a:gdLst/>
              <a:ahLst/>
              <a:cxnLst/>
              <a:rect l="l" t="t" r="r" b="b"/>
              <a:pathLst>
                <a:path w="11369" h="22129" extrusionOk="0">
                  <a:moveTo>
                    <a:pt x="0" y="1"/>
                  </a:moveTo>
                  <a:cubicBezTo>
                    <a:pt x="0" y="1"/>
                    <a:pt x="1247" y="6049"/>
                    <a:pt x="5350" y="9818"/>
                  </a:cubicBezTo>
                  <a:cubicBezTo>
                    <a:pt x="9484" y="13587"/>
                    <a:pt x="10943" y="22129"/>
                    <a:pt x="10943" y="22129"/>
                  </a:cubicBezTo>
                  <a:cubicBezTo>
                    <a:pt x="10943" y="22129"/>
                    <a:pt x="11368" y="5928"/>
                    <a:pt x="0"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8"/>
            <p:cNvSpPr/>
            <p:nvPr/>
          </p:nvSpPr>
          <p:spPr>
            <a:xfrm>
              <a:off x="6909200" y="830850"/>
              <a:ext cx="337425" cy="393650"/>
            </a:xfrm>
            <a:custGeom>
              <a:avLst/>
              <a:gdLst/>
              <a:ahLst/>
              <a:cxnLst/>
              <a:rect l="l" t="t" r="r" b="b"/>
              <a:pathLst>
                <a:path w="13497" h="15746" extrusionOk="0">
                  <a:moveTo>
                    <a:pt x="1" y="1"/>
                  </a:moveTo>
                  <a:cubicBezTo>
                    <a:pt x="1" y="1"/>
                    <a:pt x="1034" y="3526"/>
                    <a:pt x="4743" y="6748"/>
                  </a:cubicBezTo>
                  <a:cubicBezTo>
                    <a:pt x="8451" y="9940"/>
                    <a:pt x="13497" y="15745"/>
                    <a:pt x="13497" y="15745"/>
                  </a:cubicBezTo>
                  <a:cubicBezTo>
                    <a:pt x="13497" y="15745"/>
                    <a:pt x="6506" y="1"/>
                    <a:pt x="1"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8"/>
            <p:cNvSpPr/>
            <p:nvPr/>
          </p:nvSpPr>
          <p:spPr>
            <a:xfrm>
              <a:off x="5938075" y="1127200"/>
              <a:ext cx="180100" cy="831350"/>
            </a:xfrm>
            <a:custGeom>
              <a:avLst/>
              <a:gdLst/>
              <a:ahLst/>
              <a:cxnLst/>
              <a:rect l="l" t="t" r="r" b="b"/>
              <a:pathLst>
                <a:path w="7204" h="33254" extrusionOk="0">
                  <a:moveTo>
                    <a:pt x="578" y="12554"/>
                  </a:moveTo>
                  <a:cubicBezTo>
                    <a:pt x="0" y="20883"/>
                    <a:pt x="1490" y="33254"/>
                    <a:pt x="1490" y="33254"/>
                  </a:cubicBezTo>
                  <a:cubicBezTo>
                    <a:pt x="1490" y="33254"/>
                    <a:pt x="7204" y="7326"/>
                    <a:pt x="3891" y="1"/>
                  </a:cubicBezTo>
                  <a:cubicBezTo>
                    <a:pt x="3891" y="1"/>
                    <a:pt x="1155" y="4226"/>
                    <a:pt x="578" y="1255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8"/>
            <p:cNvSpPr/>
            <p:nvPr/>
          </p:nvSpPr>
          <p:spPr>
            <a:xfrm>
              <a:off x="6456325" y="920525"/>
              <a:ext cx="174025" cy="892875"/>
            </a:xfrm>
            <a:custGeom>
              <a:avLst/>
              <a:gdLst/>
              <a:ahLst/>
              <a:cxnLst/>
              <a:rect l="l" t="t" r="r" b="b"/>
              <a:pathLst>
                <a:path w="6961" h="35715" extrusionOk="0">
                  <a:moveTo>
                    <a:pt x="2948" y="0"/>
                  </a:moveTo>
                  <a:cubicBezTo>
                    <a:pt x="2948" y="0"/>
                    <a:pt x="3648" y="7660"/>
                    <a:pt x="1824" y="14712"/>
                  </a:cubicBezTo>
                  <a:cubicBezTo>
                    <a:pt x="0" y="21794"/>
                    <a:pt x="1702" y="35715"/>
                    <a:pt x="1702" y="35715"/>
                  </a:cubicBezTo>
                  <a:cubicBezTo>
                    <a:pt x="1702" y="35715"/>
                    <a:pt x="2158" y="23405"/>
                    <a:pt x="4559" y="16201"/>
                  </a:cubicBezTo>
                  <a:cubicBezTo>
                    <a:pt x="6961" y="9028"/>
                    <a:pt x="5350" y="1398"/>
                    <a:pt x="2948"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8"/>
            <p:cNvSpPr/>
            <p:nvPr/>
          </p:nvSpPr>
          <p:spPr>
            <a:xfrm>
              <a:off x="6132600" y="1040575"/>
              <a:ext cx="155050" cy="838175"/>
            </a:xfrm>
            <a:custGeom>
              <a:avLst/>
              <a:gdLst/>
              <a:ahLst/>
              <a:cxnLst/>
              <a:rect l="l" t="t" r="r" b="b"/>
              <a:pathLst>
                <a:path w="6202" h="33527" extrusionOk="0">
                  <a:moveTo>
                    <a:pt x="4104" y="1"/>
                  </a:moveTo>
                  <a:cubicBezTo>
                    <a:pt x="4104" y="1"/>
                    <a:pt x="2615" y="3314"/>
                    <a:pt x="1307" y="11642"/>
                  </a:cubicBezTo>
                  <a:cubicBezTo>
                    <a:pt x="0" y="19971"/>
                    <a:pt x="1429" y="33527"/>
                    <a:pt x="1429" y="33527"/>
                  </a:cubicBezTo>
                  <a:cubicBezTo>
                    <a:pt x="1429" y="33527"/>
                    <a:pt x="2341" y="21460"/>
                    <a:pt x="4256" y="13344"/>
                  </a:cubicBezTo>
                  <a:cubicBezTo>
                    <a:pt x="6201" y="5259"/>
                    <a:pt x="5988" y="1368"/>
                    <a:pt x="4104"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8"/>
            <p:cNvSpPr/>
            <p:nvPr/>
          </p:nvSpPr>
          <p:spPr>
            <a:xfrm>
              <a:off x="5677425" y="1211550"/>
              <a:ext cx="275100" cy="798675"/>
            </a:xfrm>
            <a:custGeom>
              <a:avLst/>
              <a:gdLst/>
              <a:ahLst/>
              <a:cxnLst/>
              <a:rect l="l" t="t" r="r" b="b"/>
              <a:pathLst>
                <a:path w="11004" h="31947" extrusionOk="0">
                  <a:moveTo>
                    <a:pt x="3587" y="9119"/>
                  </a:moveTo>
                  <a:cubicBezTo>
                    <a:pt x="1642" y="16141"/>
                    <a:pt x="0" y="31946"/>
                    <a:pt x="0" y="31946"/>
                  </a:cubicBezTo>
                  <a:cubicBezTo>
                    <a:pt x="0" y="31946"/>
                    <a:pt x="11004" y="5290"/>
                    <a:pt x="7356" y="1"/>
                  </a:cubicBezTo>
                  <a:cubicBezTo>
                    <a:pt x="7356" y="1"/>
                    <a:pt x="5532" y="2128"/>
                    <a:pt x="3587" y="9119"/>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8"/>
            <p:cNvSpPr/>
            <p:nvPr/>
          </p:nvSpPr>
          <p:spPr>
            <a:xfrm>
              <a:off x="6301300" y="969150"/>
              <a:ext cx="135275" cy="938500"/>
            </a:xfrm>
            <a:custGeom>
              <a:avLst/>
              <a:gdLst/>
              <a:ahLst/>
              <a:cxnLst/>
              <a:rect l="l" t="t" r="r" b="b"/>
              <a:pathLst>
                <a:path w="5411" h="37540" extrusionOk="0">
                  <a:moveTo>
                    <a:pt x="3435" y="0"/>
                  </a:moveTo>
                  <a:cubicBezTo>
                    <a:pt x="3435" y="0"/>
                    <a:pt x="152" y="13466"/>
                    <a:pt x="31" y="21916"/>
                  </a:cubicBezTo>
                  <a:cubicBezTo>
                    <a:pt x="0" y="27174"/>
                    <a:pt x="547" y="32402"/>
                    <a:pt x="1733" y="37539"/>
                  </a:cubicBezTo>
                  <a:cubicBezTo>
                    <a:pt x="1733" y="37539"/>
                    <a:pt x="1155" y="24986"/>
                    <a:pt x="3222" y="17113"/>
                  </a:cubicBezTo>
                  <a:cubicBezTo>
                    <a:pt x="5289" y="9241"/>
                    <a:pt x="5411" y="1034"/>
                    <a:pt x="3435"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4" name="Google Shape;694;p8"/>
          <p:cNvGrpSpPr/>
          <p:nvPr/>
        </p:nvGrpSpPr>
        <p:grpSpPr>
          <a:xfrm flipH="1">
            <a:off x="3108880" y="-16946"/>
            <a:ext cx="1366833" cy="981317"/>
            <a:chOff x="4090000" y="453950"/>
            <a:chExt cx="1244725" cy="893650"/>
          </a:xfrm>
        </p:grpSpPr>
        <p:sp>
          <p:nvSpPr>
            <p:cNvPr id="695" name="Google Shape;695;p8"/>
            <p:cNvSpPr/>
            <p:nvPr/>
          </p:nvSpPr>
          <p:spPr>
            <a:xfrm>
              <a:off x="4090000" y="453950"/>
              <a:ext cx="1244725" cy="892900"/>
            </a:xfrm>
            <a:custGeom>
              <a:avLst/>
              <a:gdLst/>
              <a:ahLst/>
              <a:cxnLst/>
              <a:rect l="l" t="t" r="r" b="b"/>
              <a:pathLst>
                <a:path w="49789" h="35716" extrusionOk="0">
                  <a:moveTo>
                    <a:pt x="49211" y="13131"/>
                  </a:moveTo>
                  <a:cubicBezTo>
                    <a:pt x="48695" y="12098"/>
                    <a:pt x="47600" y="11855"/>
                    <a:pt x="47449" y="10152"/>
                  </a:cubicBezTo>
                  <a:cubicBezTo>
                    <a:pt x="47327" y="8481"/>
                    <a:pt x="45594" y="7113"/>
                    <a:pt x="43254" y="6414"/>
                  </a:cubicBezTo>
                  <a:cubicBezTo>
                    <a:pt x="40913" y="5745"/>
                    <a:pt x="40974" y="4468"/>
                    <a:pt x="40974" y="4468"/>
                  </a:cubicBezTo>
                  <a:cubicBezTo>
                    <a:pt x="41400" y="4742"/>
                    <a:pt x="41886" y="4894"/>
                    <a:pt x="42372" y="4924"/>
                  </a:cubicBezTo>
                  <a:cubicBezTo>
                    <a:pt x="43224" y="4985"/>
                    <a:pt x="44379" y="4499"/>
                    <a:pt x="45594" y="3861"/>
                  </a:cubicBezTo>
                  <a:cubicBezTo>
                    <a:pt x="46780" y="3222"/>
                    <a:pt x="47692" y="4438"/>
                    <a:pt x="47692" y="4438"/>
                  </a:cubicBezTo>
                  <a:cubicBezTo>
                    <a:pt x="47692" y="4438"/>
                    <a:pt x="46749" y="2098"/>
                    <a:pt x="45625" y="2128"/>
                  </a:cubicBezTo>
                  <a:cubicBezTo>
                    <a:pt x="44470" y="2158"/>
                    <a:pt x="44743" y="2098"/>
                    <a:pt x="43588" y="669"/>
                  </a:cubicBezTo>
                  <a:lnTo>
                    <a:pt x="38178" y="669"/>
                  </a:lnTo>
                  <a:cubicBezTo>
                    <a:pt x="36263" y="1064"/>
                    <a:pt x="34682" y="1338"/>
                    <a:pt x="34682" y="1338"/>
                  </a:cubicBezTo>
                  <a:cubicBezTo>
                    <a:pt x="34682" y="1338"/>
                    <a:pt x="34925" y="1064"/>
                    <a:pt x="35412" y="669"/>
                  </a:cubicBezTo>
                  <a:lnTo>
                    <a:pt x="6809" y="669"/>
                  </a:lnTo>
                  <a:cubicBezTo>
                    <a:pt x="7083" y="791"/>
                    <a:pt x="7357" y="882"/>
                    <a:pt x="7630" y="1003"/>
                  </a:cubicBezTo>
                  <a:cubicBezTo>
                    <a:pt x="11278" y="2250"/>
                    <a:pt x="13436" y="0"/>
                    <a:pt x="14348" y="1125"/>
                  </a:cubicBezTo>
                  <a:cubicBezTo>
                    <a:pt x="15290" y="2250"/>
                    <a:pt x="17174" y="2250"/>
                    <a:pt x="18755" y="1642"/>
                  </a:cubicBezTo>
                  <a:cubicBezTo>
                    <a:pt x="20366" y="1034"/>
                    <a:pt x="23497" y="335"/>
                    <a:pt x="23497" y="1915"/>
                  </a:cubicBezTo>
                  <a:cubicBezTo>
                    <a:pt x="23497" y="3526"/>
                    <a:pt x="19910" y="2979"/>
                    <a:pt x="19150" y="3861"/>
                  </a:cubicBezTo>
                  <a:cubicBezTo>
                    <a:pt x="18421" y="4712"/>
                    <a:pt x="15290" y="4256"/>
                    <a:pt x="9697" y="6323"/>
                  </a:cubicBezTo>
                  <a:cubicBezTo>
                    <a:pt x="4104" y="8389"/>
                    <a:pt x="2767" y="13557"/>
                    <a:pt x="2281" y="14925"/>
                  </a:cubicBezTo>
                  <a:cubicBezTo>
                    <a:pt x="1825" y="16323"/>
                    <a:pt x="1" y="16870"/>
                    <a:pt x="1" y="16870"/>
                  </a:cubicBezTo>
                  <a:cubicBezTo>
                    <a:pt x="1" y="16870"/>
                    <a:pt x="1156" y="17478"/>
                    <a:pt x="2007" y="16596"/>
                  </a:cubicBezTo>
                  <a:cubicBezTo>
                    <a:pt x="2858" y="15745"/>
                    <a:pt x="5958" y="15928"/>
                    <a:pt x="8603" y="16080"/>
                  </a:cubicBezTo>
                  <a:cubicBezTo>
                    <a:pt x="11278" y="16201"/>
                    <a:pt x="11338" y="13921"/>
                    <a:pt x="13557" y="13070"/>
                  </a:cubicBezTo>
                  <a:cubicBezTo>
                    <a:pt x="15746" y="12189"/>
                    <a:pt x="16749" y="12007"/>
                    <a:pt x="18633" y="9940"/>
                  </a:cubicBezTo>
                  <a:cubicBezTo>
                    <a:pt x="20488" y="7873"/>
                    <a:pt x="22889" y="7326"/>
                    <a:pt x="22767" y="8937"/>
                  </a:cubicBezTo>
                  <a:cubicBezTo>
                    <a:pt x="22615" y="10517"/>
                    <a:pt x="20822" y="10335"/>
                    <a:pt x="19697" y="11581"/>
                  </a:cubicBezTo>
                  <a:cubicBezTo>
                    <a:pt x="18573" y="12858"/>
                    <a:pt x="18025" y="12797"/>
                    <a:pt x="15503" y="14529"/>
                  </a:cubicBezTo>
                  <a:cubicBezTo>
                    <a:pt x="12949" y="16262"/>
                    <a:pt x="13892" y="17721"/>
                    <a:pt x="12554" y="19058"/>
                  </a:cubicBezTo>
                  <a:cubicBezTo>
                    <a:pt x="11186" y="20396"/>
                    <a:pt x="12159" y="22615"/>
                    <a:pt x="11612" y="24499"/>
                  </a:cubicBezTo>
                  <a:cubicBezTo>
                    <a:pt x="11065" y="26414"/>
                    <a:pt x="9089" y="26019"/>
                    <a:pt x="9089" y="26019"/>
                  </a:cubicBezTo>
                  <a:cubicBezTo>
                    <a:pt x="9606" y="26444"/>
                    <a:pt x="10305" y="26627"/>
                    <a:pt x="10974" y="26566"/>
                  </a:cubicBezTo>
                  <a:cubicBezTo>
                    <a:pt x="12129" y="26414"/>
                    <a:pt x="13101" y="25624"/>
                    <a:pt x="13436" y="24499"/>
                  </a:cubicBezTo>
                  <a:cubicBezTo>
                    <a:pt x="13679" y="23374"/>
                    <a:pt x="15655" y="24195"/>
                    <a:pt x="16384" y="21794"/>
                  </a:cubicBezTo>
                  <a:cubicBezTo>
                    <a:pt x="17114" y="19393"/>
                    <a:pt x="18664" y="20183"/>
                    <a:pt x="21339" y="19058"/>
                  </a:cubicBezTo>
                  <a:cubicBezTo>
                    <a:pt x="23983" y="17934"/>
                    <a:pt x="25807" y="13861"/>
                    <a:pt x="26202" y="12250"/>
                  </a:cubicBezTo>
                  <a:cubicBezTo>
                    <a:pt x="26597" y="10639"/>
                    <a:pt x="28208" y="10122"/>
                    <a:pt x="28664" y="11976"/>
                  </a:cubicBezTo>
                  <a:cubicBezTo>
                    <a:pt x="29120" y="13861"/>
                    <a:pt x="27722" y="13374"/>
                    <a:pt x="27479" y="15259"/>
                  </a:cubicBezTo>
                  <a:cubicBezTo>
                    <a:pt x="27205" y="17113"/>
                    <a:pt x="24257" y="20183"/>
                    <a:pt x="22858" y="22128"/>
                  </a:cubicBezTo>
                  <a:cubicBezTo>
                    <a:pt x="21460" y="24043"/>
                    <a:pt x="23406" y="26718"/>
                    <a:pt x="22737" y="29849"/>
                  </a:cubicBezTo>
                  <a:cubicBezTo>
                    <a:pt x="22372" y="31855"/>
                    <a:pt x="22646" y="33891"/>
                    <a:pt x="23527" y="35715"/>
                  </a:cubicBezTo>
                  <a:cubicBezTo>
                    <a:pt x="23527" y="35715"/>
                    <a:pt x="25320" y="30730"/>
                    <a:pt x="28542" y="28846"/>
                  </a:cubicBezTo>
                  <a:cubicBezTo>
                    <a:pt x="31734" y="26992"/>
                    <a:pt x="32585" y="23253"/>
                    <a:pt x="32403" y="21186"/>
                  </a:cubicBezTo>
                  <a:cubicBezTo>
                    <a:pt x="32190" y="19119"/>
                    <a:pt x="31856" y="17447"/>
                    <a:pt x="32767" y="15046"/>
                  </a:cubicBezTo>
                  <a:cubicBezTo>
                    <a:pt x="33710" y="12645"/>
                    <a:pt x="31582" y="10639"/>
                    <a:pt x="32859" y="11034"/>
                  </a:cubicBezTo>
                  <a:cubicBezTo>
                    <a:pt x="34105" y="11459"/>
                    <a:pt x="35321" y="14256"/>
                    <a:pt x="34774" y="15380"/>
                  </a:cubicBezTo>
                  <a:cubicBezTo>
                    <a:pt x="34257" y="16505"/>
                    <a:pt x="34409" y="17508"/>
                    <a:pt x="35594" y="19332"/>
                  </a:cubicBezTo>
                  <a:cubicBezTo>
                    <a:pt x="36749" y="21125"/>
                    <a:pt x="36172" y="21976"/>
                    <a:pt x="35533" y="23557"/>
                  </a:cubicBezTo>
                  <a:cubicBezTo>
                    <a:pt x="34925" y="25137"/>
                    <a:pt x="37114" y="26201"/>
                    <a:pt x="38026" y="27508"/>
                  </a:cubicBezTo>
                  <a:cubicBezTo>
                    <a:pt x="38907" y="28846"/>
                    <a:pt x="36688" y="31460"/>
                    <a:pt x="36688" y="31460"/>
                  </a:cubicBezTo>
                  <a:cubicBezTo>
                    <a:pt x="36688" y="31460"/>
                    <a:pt x="38482" y="30700"/>
                    <a:pt x="39029" y="29849"/>
                  </a:cubicBezTo>
                  <a:cubicBezTo>
                    <a:pt x="39546" y="28967"/>
                    <a:pt x="39302" y="28116"/>
                    <a:pt x="40609" y="26931"/>
                  </a:cubicBezTo>
                  <a:cubicBezTo>
                    <a:pt x="41947" y="25776"/>
                    <a:pt x="40913" y="24013"/>
                    <a:pt x="41825" y="23435"/>
                  </a:cubicBezTo>
                  <a:cubicBezTo>
                    <a:pt x="42737" y="22888"/>
                    <a:pt x="42555" y="21581"/>
                    <a:pt x="41886" y="20365"/>
                  </a:cubicBezTo>
                  <a:cubicBezTo>
                    <a:pt x="41217" y="19180"/>
                    <a:pt x="41613" y="16475"/>
                    <a:pt x="41461" y="14681"/>
                  </a:cubicBezTo>
                  <a:cubicBezTo>
                    <a:pt x="41309" y="12888"/>
                    <a:pt x="40062" y="12523"/>
                    <a:pt x="38695" y="11581"/>
                  </a:cubicBezTo>
                  <a:cubicBezTo>
                    <a:pt x="37327" y="10639"/>
                    <a:pt x="37266" y="8329"/>
                    <a:pt x="37266" y="8329"/>
                  </a:cubicBezTo>
                  <a:cubicBezTo>
                    <a:pt x="37266" y="8329"/>
                    <a:pt x="39029" y="8663"/>
                    <a:pt x="39394" y="9788"/>
                  </a:cubicBezTo>
                  <a:cubicBezTo>
                    <a:pt x="39758" y="10882"/>
                    <a:pt x="40822" y="10912"/>
                    <a:pt x="41734" y="11095"/>
                  </a:cubicBezTo>
                  <a:cubicBezTo>
                    <a:pt x="42616" y="11307"/>
                    <a:pt x="42524" y="11855"/>
                    <a:pt x="42828" y="13496"/>
                  </a:cubicBezTo>
                  <a:cubicBezTo>
                    <a:pt x="43132" y="15137"/>
                    <a:pt x="45290" y="15168"/>
                    <a:pt x="46962" y="15441"/>
                  </a:cubicBezTo>
                  <a:cubicBezTo>
                    <a:pt x="48634" y="15715"/>
                    <a:pt x="48816" y="17873"/>
                    <a:pt x="48816" y="17873"/>
                  </a:cubicBezTo>
                  <a:cubicBezTo>
                    <a:pt x="48816" y="17873"/>
                    <a:pt x="49789" y="14165"/>
                    <a:pt x="49211" y="1313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8"/>
            <p:cNvSpPr/>
            <p:nvPr/>
          </p:nvSpPr>
          <p:spPr>
            <a:xfrm>
              <a:off x="4090775" y="470675"/>
              <a:ext cx="1226475" cy="876925"/>
            </a:xfrm>
            <a:custGeom>
              <a:avLst/>
              <a:gdLst/>
              <a:ahLst/>
              <a:cxnLst/>
              <a:rect l="l" t="t" r="r" b="b"/>
              <a:pathLst>
                <a:path w="49059" h="35077" extrusionOk="0">
                  <a:moveTo>
                    <a:pt x="26961" y="0"/>
                  </a:moveTo>
                  <a:cubicBezTo>
                    <a:pt x="28633" y="760"/>
                    <a:pt x="30092" y="1915"/>
                    <a:pt x="31308" y="3313"/>
                  </a:cubicBezTo>
                  <a:cubicBezTo>
                    <a:pt x="29393" y="3374"/>
                    <a:pt x="21490" y="3769"/>
                    <a:pt x="19271" y="5137"/>
                  </a:cubicBezTo>
                  <a:cubicBezTo>
                    <a:pt x="18390" y="5654"/>
                    <a:pt x="17599" y="6292"/>
                    <a:pt x="16839" y="6961"/>
                  </a:cubicBezTo>
                  <a:cubicBezTo>
                    <a:pt x="15958" y="7751"/>
                    <a:pt x="15259" y="8359"/>
                    <a:pt x="14225" y="8541"/>
                  </a:cubicBezTo>
                  <a:lnTo>
                    <a:pt x="13800" y="8602"/>
                  </a:lnTo>
                  <a:cubicBezTo>
                    <a:pt x="12007" y="8876"/>
                    <a:pt x="10244" y="9149"/>
                    <a:pt x="9089" y="10730"/>
                  </a:cubicBezTo>
                  <a:cubicBezTo>
                    <a:pt x="7933" y="12310"/>
                    <a:pt x="3952" y="13617"/>
                    <a:pt x="3952" y="13617"/>
                  </a:cubicBezTo>
                  <a:lnTo>
                    <a:pt x="3891" y="13617"/>
                  </a:lnTo>
                  <a:lnTo>
                    <a:pt x="3860" y="13648"/>
                  </a:lnTo>
                  <a:cubicBezTo>
                    <a:pt x="3860" y="13648"/>
                    <a:pt x="1566" y="16086"/>
                    <a:pt x="404" y="16086"/>
                  </a:cubicBezTo>
                  <a:cubicBezTo>
                    <a:pt x="370" y="16086"/>
                    <a:pt x="336" y="16084"/>
                    <a:pt x="304" y="16079"/>
                  </a:cubicBezTo>
                  <a:cubicBezTo>
                    <a:pt x="213" y="16110"/>
                    <a:pt x="91" y="16140"/>
                    <a:pt x="0" y="16170"/>
                  </a:cubicBezTo>
                  <a:cubicBezTo>
                    <a:pt x="274" y="16322"/>
                    <a:pt x="547" y="16383"/>
                    <a:pt x="851" y="16383"/>
                  </a:cubicBezTo>
                  <a:cubicBezTo>
                    <a:pt x="2158" y="15988"/>
                    <a:pt x="3860" y="14256"/>
                    <a:pt x="4134" y="13952"/>
                  </a:cubicBezTo>
                  <a:cubicBezTo>
                    <a:pt x="4590" y="13800"/>
                    <a:pt x="8268" y="12523"/>
                    <a:pt x="9423" y="10942"/>
                  </a:cubicBezTo>
                  <a:cubicBezTo>
                    <a:pt x="10487" y="9514"/>
                    <a:pt x="12159" y="9271"/>
                    <a:pt x="13861" y="8997"/>
                  </a:cubicBezTo>
                  <a:lnTo>
                    <a:pt x="14286" y="8936"/>
                  </a:lnTo>
                  <a:cubicBezTo>
                    <a:pt x="15441" y="8754"/>
                    <a:pt x="16171" y="8085"/>
                    <a:pt x="17113" y="7265"/>
                  </a:cubicBezTo>
                  <a:cubicBezTo>
                    <a:pt x="17842" y="6596"/>
                    <a:pt x="18633" y="5988"/>
                    <a:pt x="19484" y="5471"/>
                  </a:cubicBezTo>
                  <a:cubicBezTo>
                    <a:pt x="21429" y="4286"/>
                    <a:pt x="28147" y="3860"/>
                    <a:pt x="30730" y="3739"/>
                  </a:cubicBezTo>
                  <a:lnTo>
                    <a:pt x="30730" y="3739"/>
                  </a:lnTo>
                  <a:cubicBezTo>
                    <a:pt x="29241" y="4499"/>
                    <a:pt x="26323" y="6231"/>
                    <a:pt x="25137" y="8572"/>
                  </a:cubicBezTo>
                  <a:cubicBezTo>
                    <a:pt x="24408" y="10152"/>
                    <a:pt x="23526" y="11702"/>
                    <a:pt x="22584" y="13161"/>
                  </a:cubicBezTo>
                  <a:cubicBezTo>
                    <a:pt x="21612" y="14529"/>
                    <a:pt x="20548" y="15654"/>
                    <a:pt x="19301" y="16170"/>
                  </a:cubicBezTo>
                  <a:cubicBezTo>
                    <a:pt x="18146" y="16657"/>
                    <a:pt x="17083" y="17295"/>
                    <a:pt x="16110" y="18055"/>
                  </a:cubicBezTo>
                  <a:cubicBezTo>
                    <a:pt x="15107" y="18845"/>
                    <a:pt x="14438" y="19666"/>
                    <a:pt x="14286" y="20183"/>
                  </a:cubicBezTo>
                  <a:cubicBezTo>
                    <a:pt x="14104" y="20608"/>
                    <a:pt x="13800" y="20973"/>
                    <a:pt x="13435" y="21277"/>
                  </a:cubicBezTo>
                  <a:cubicBezTo>
                    <a:pt x="12888" y="21854"/>
                    <a:pt x="12310" y="22432"/>
                    <a:pt x="12310" y="23131"/>
                  </a:cubicBezTo>
                  <a:cubicBezTo>
                    <a:pt x="12280" y="23496"/>
                    <a:pt x="12219" y="23830"/>
                    <a:pt x="12067" y="24164"/>
                  </a:cubicBezTo>
                  <a:cubicBezTo>
                    <a:pt x="11915" y="24499"/>
                    <a:pt x="11703" y="24803"/>
                    <a:pt x="11429" y="25046"/>
                  </a:cubicBezTo>
                  <a:cubicBezTo>
                    <a:pt x="11123" y="25268"/>
                    <a:pt x="10766" y="25415"/>
                    <a:pt x="10405" y="25415"/>
                  </a:cubicBezTo>
                  <a:cubicBezTo>
                    <a:pt x="10372" y="25415"/>
                    <a:pt x="10338" y="25413"/>
                    <a:pt x="10304" y="25411"/>
                  </a:cubicBezTo>
                  <a:cubicBezTo>
                    <a:pt x="10122" y="25411"/>
                    <a:pt x="9909" y="25411"/>
                    <a:pt x="9727" y="25350"/>
                  </a:cubicBezTo>
                  <a:cubicBezTo>
                    <a:pt x="9626" y="25363"/>
                    <a:pt x="9531" y="25370"/>
                    <a:pt x="9436" y="25370"/>
                  </a:cubicBezTo>
                  <a:cubicBezTo>
                    <a:pt x="9302" y="25370"/>
                    <a:pt x="9170" y="25355"/>
                    <a:pt x="9028" y="25320"/>
                  </a:cubicBezTo>
                  <a:lnTo>
                    <a:pt x="9028" y="25320"/>
                  </a:lnTo>
                  <a:cubicBezTo>
                    <a:pt x="9362" y="25593"/>
                    <a:pt x="9757" y="25745"/>
                    <a:pt x="10152" y="25836"/>
                  </a:cubicBezTo>
                  <a:lnTo>
                    <a:pt x="10335" y="25836"/>
                  </a:lnTo>
                  <a:cubicBezTo>
                    <a:pt x="10375" y="25839"/>
                    <a:pt x="10416" y="25840"/>
                    <a:pt x="10457" y="25840"/>
                  </a:cubicBezTo>
                  <a:cubicBezTo>
                    <a:pt x="10906" y="25840"/>
                    <a:pt x="11371" y="25687"/>
                    <a:pt x="11733" y="25380"/>
                  </a:cubicBezTo>
                  <a:cubicBezTo>
                    <a:pt x="12067" y="25107"/>
                    <a:pt x="12310" y="24742"/>
                    <a:pt x="12493" y="24347"/>
                  </a:cubicBezTo>
                  <a:cubicBezTo>
                    <a:pt x="12645" y="23982"/>
                    <a:pt x="12736" y="23557"/>
                    <a:pt x="12766" y="23131"/>
                  </a:cubicBezTo>
                  <a:cubicBezTo>
                    <a:pt x="12766" y="22614"/>
                    <a:pt x="13283" y="22098"/>
                    <a:pt x="13769" y="21611"/>
                  </a:cubicBezTo>
                  <a:cubicBezTo>
                    <a:pt x="14195" y="21247"/>
                    <a:pt x="14529" y="20821"/>
                    <a:pt x="14742" y="20304"/>
                  </a:cubicBezTo>
                  <a:cubicBezTo>
                    <a:pt x="14864" y="19879"/>
                    <a:pt x="15472" y="19180"/>
                    <a:pt x="16414" y="18420"/>
                  </a:cubicBezTo>
                  <a:cubicBezTo>
                    <a:pt x="17356" y="17660"/>
                    <a:pt x="18390" y="17052"/>
                    <a:pt x="19484" y="16596"/>
                  </a:cubicBezTo>
                  <a:cubicBezTo>
                    <a:pt x="20821" y="16049"/>
                    <a:pt x="21946" y="14863"/>
                    <a:pt x="22949" y="13435"/>
                  </a:cubicBezTo>
                  <a:cubicBezTo>
                    <a:pt x="23922" y="11945"/>
                    <a:pt x="24803" y="10395"/>
                    <a:pt x="25563" y="8784"/>
                  </a:cubicBezTo>
                  <a:cubicBezTo>
                    <a:pt x="26870" y="6201"/>
                    <a:pt x="30518" y="4347"/>
                    <a:pt x="31551" y="3860"/>
                  </a:cubicBezTo>
                  <a:lnTo>
                    <a:pt x="31551" y="3860"/>
                  </a:lnTo>
                  <a:cubicBezTo>
                    <a:pt x="31551" y="5441"/>
                    <a:pt x="31490" y="12675"/>
                    <a:pt x="30122" y="14985"/>
                  </a:cubicBezTo>
                  <a:cubicBezTo>
                    <a:pt x="29332" y="16292"/>
                    <a:pt x="28663" y="17660"/>
                    <a:pt x="28086" y="19058"/>
                  </a:cubicBezTo>
                  <a:cubicBezTo>
                    <a:pt x="27539" y="20395"/>
                    <a:pt x="27235" y="21824"/>
                    <a:pt x="27204" y="23283"/>
                  </a:cubicBezTo>
                  <a:cubicBezTo>
                    <a:pt x="27204" y="24347"/>
                    <a:pt x="26475" y="25654"/>
                    <a:pt x="25654" y="27143"/>
                  </a:cubicBezTo>
                  <a:cubicBezTo>
                    <a:pt x="24469" y="29271"/>
                    <a:pt x="23071" y="31733"/>
                    <a:pt x="23253" y="34438"/>
                  </a:cubicBezTo>
                  <a:cubicBezTo>
                    <a:pt x="23405" y="34833"/>
                    <a:pt x="23526" y="35076"/>
                    <a:pt x="23526" y="35076"/>
                  </a:cubicBezTo>
                  <a:cubicBezTo>
                    <a:pt x="23526" y="35076"/>
                    <a:pt x="23587" y="34925"/>
                    <a:pt x="23678" y="34651"/>
                  </a:cubicBezTo>
                  <a:cubicBezTo>
                    <a:pt x="23405" y="31976"/>
                    <a:pt x="24803" y="29484"/>
                    <a:pt x="26019" y="27326"/>
                  </a:cubicBezTo>
                  <a:cubicBezTo>
                    <a:pt x="26870" y="25806"/>
                    <a:pt x="27630" y="24438"/>
                    <a:pt x="27630" y="23283"/>
                  </a:cubicBezTo>
                  <a:cubicBezTo>
                    <a:pt x="27660" y="21885"/>
                    <a:pt x="27964" y="20517"/>
                    <a:pt x="28481" y="19210"/>
                  </a:cubicBezTo>
                  <a:cubicBezTo>
                    <a:pt x="29028" y="17812"/>
                    <a:pt x="29727" y="16474"/>
                    <a:pt x="30487" y="15198"/>
                  </a:cubicBezTo>
                  <a:cubicBezTo>
                    <a:pt x="31794" y="13009"/>
                    <a:pt x="31976" y="6748"/>
                    <a:pt x="31976" y="4407"/>
                  </a:cubicBezTo>
                  <a:cubicBezTo>
                    <a:pt x="32706" y="5866"/>
                    <a:pt x="34317" y="8936"/>
                    <a:pt x="35563" y="10517"/>
                  </a:cubicBezTo>
                  <a:cubicBezTo>
                    <a:pt x="35867" y="10882"/>
                    <a:pt x="36141" y="11216"/>
                    <a:pt x="36384" y="11520"/>
                  </a:cubicBezTo>
                  <a:cubicBezTo>
                    <a:pt x="37600" y="12979"/>
                    <a:pt x="38420" y="13952"/>
                    <a:pt x="38086" y="14924"/>
                  </a:cubicBezTo>
                  <a:cubicBezTo>
                    <a:pt x="37843" y="15563"/>
                    <a:pt x="38299" y="16505"/>
                    <a:pt x="38846" y="17508"/>
                  </a:cubicBezTo>
                  <a:cubicBezTo>
                    <a:pt x="39484" y="18784"/>
                    <a:pt x="40244" y="20243"/>
                    <a:pt x="39484" y="21064"/>
                  </a:cubicBezTo>
                  <a:cubicBezTo>
                    <a:pt x="38968" y="21611"/>
                    <a:pt x="38633" y="22310"/>
                    <a:pt x="38481" y="23040"/>
                  </a:cubicBezTo>
                  <a:cubicBezTo>
                    <a:pt x="38360" y="23678"/>
                    <a:pt x="38481" y="24377"/>
                    <a:pt x="38846" y="24924"/>
                  </a:cubicBezTo>
                  <a:cubicBezTo>
                    <a:pt x="39028" y="25228"/>
                    <a:pt x="39028" y="26201"/>
                    <a:pt x="38755" y="27326"/>
                  </a:cubicBezTo>
                  <a:cubicBezTo>
                    <a:pt x="38481" y="28389"/>
                    <a:pt x="37934" y="29393"/>
                    <a:pt x="37144" y="30152"/>
                  </a:cubicBezTo>
                  <a:cubicBezTo>
                    <a:pt x="36870" y="30517"/>
                    <a:pt x="36657" y="30760"/>
                    <a:pt x="36657" y="30760"/>
                  </a:cubicBezTo>
                  <a:cubicBezTo>
                    <a:pt x="36961" y="30639"/>
                    <a:pt x="37265" y="30487"/>
                    <a:pt x="37539" y="30335"/>
                  </a:cubicBezTo>
                  <a:cubicBezTo>
                    <a:pt x="38329" y="29514"/>
                    <a:pt x="38876" y="28511"/>
                    <a:pt x="39150" y="27417"/>
                  </a:cubicBezTo>
                  <a:cubicBezTo>
                    <a:pt x="39454" y="26201"/>
                    <a:pt x="39423" y="25076"/>
                    <a:pt x="39211" y="24712"/>
                  </a:cubicBezTo>
                  <a:cubicBezTo>
                    <a:pt x="38876" y="24225"/>
                    <a:pt x="38785" y="23648"/>
                    <a:pt x="38876" y="23101"/>
                  </a:cubicBezTo>
                  <a:cubicBezTo>
                    <a:pt x="38998" y="22432"/>
                    <a:pt x="39332" y="21854"/>
                    <a:pt x="39788" y="21368"/>
                  </a:cubicBezTo>
                  <a:cubicBezTo>
                    <a:pt x="40700" y="20304"/>
                    <a:pt x="39910" y="18724"/>
                    <a:pt x="39180" y="17325"/>
                  </a:cubicBezTo>
                  <a:cubicBezTo>
                    <a:pt x="38694" y="16414"/>
                    <a:pt x="38268" y="15563"/>
                    <a:pt x="38420" y="15076"/>
                  </a:cubicBezTo>
                  <a:cubicBezTo>
                    <a:pt x="38876" y="13860"/>
                    <a:pt x="37995" y="12827"/>
                    <a:pt x="36688" y="11246"/>
                  </a:cubicBezTo>
                  <a:cubicBezTo>
                    <a:pt x="36445" y="10942"/>
                    <a:pt x="36141" y="10608"/>
                    <a:pt x="35867" y="10243"/>
                  </a:cubicBezTo>
                  <a:cubicBezTo>
                    <a:pt x="34469" y="8480"/>
                    <a:pt x="32615" y="4863"/>
                    <a:pt x="32068" y="3739"/>
                  </a:cubicBezTo>
                  <a:lnTo>
                    <a:pt x="32068" y="3739"/>
                  </a:lnTo>
                  <a:cubicBezTo>
                    <a:pt x="33496" y="3921"/>
                    <a:pt x="38633" y="4590"/>
                    <a:pt x="39727" y="6505"/>
                  </a:cubicBezTo>
                  <a:cubicBezTo>
                    <a:pt x="41004" y="8693"/>
                    <a:pt x="42159" y="9210"/>
                    <a:pt x="43527" y="9818"/>
                  </a:cubicBezTo>
                  <a:lnTo>
                    <a:pt x="43800" y="9970"/>
                  </a:lnTo>
                  <a:cubicBezTo>
                    <a:pt x="44408" y="10213"/>
                    <a:pt x="44955" y="10578"/>
                    <a:pt x="45442" y="11034"/>
                  </a:cubicBezTo>
                  <a:cubicBezTo>
                    <a:pt x="45837" y="11338"/>
                    <a:pt x="46080" y="11793"/>
                    <a:pt x="46171" y="12280"/>
                  </a:cubicBezTo>
                  <a:cubicBezTo>
                    <a:pt x="46262" y="12675"/>
                    <a:pt x="46627" y="13009"/>
                    <a:pt x="47053" y="13435"/>
                  </a:cubicBezTo>
                  <a:cubicBezTo>
                    <a:pt x="47752" y="14073"/>
                    <a:pt x="48664" y="14955"/>
                    <a:pt x="48664" y="16505"/>
                  </a:cubicBezTo>
                  <a:cubicBezTo>
                    <a:pt x="48755" y="16748"/>
                    <a:pt x="48785" y="16961"/>
                    <a:pt x="48816" y="17204"/>
                  </a:cubicBezTo>
                  <a:cubicBezTo>
                    <a:pt x="48816" y="17204"/>
                    <a:pt x="48937" y="16718"/>
                    <a:pt x="49059" y="16049"/>
                  </a:cubicBezTo>
                  <a:cubicBezTo>
                    <a:pt x="48937" y="14620"/>
                    <a:pt x="48025" y="13769"/>
                    <a:pt x="47326" y="13131"/>
                  </a:cubicBezTo>
                  <a:cubicBezTo>
                    <a:pt x="46962" y="12766"/>
                    <a:pt x="46627" y="12462"/>
                    <a:pt x="46566" y="12219"/>
                  </a:cubicBezTo>
                  <a:cubicBezTo>
                    <a:pt x="46475" y="11642"/>
                    <a:pt x="46171" y="11125"/>
                    <a:pt x="45746" y="10730"/>
                  </a:cubicBezTo>
                  <a:cubicBezTo>
                    <a:pt x="45229" y="10243"/>
                    <a:pt x="44621" y="9848"/>
                    <a:pt x="43983" y="9575"/>
                  </a:cubicBezTo>
                  <a:lnTo>
                    <a:pt x="43679" y="9453"/>
                  </a:lnTo>
                  <a:cubicBezTo>
                    <a:pt x="42402" y="8876"/>
                    <a:pt x="41308" y="8359"/>
                    <a:pt x="40092" y="6292"/>
                  </a:cubicBezTo>
                  <a:cubicBezTo>
                    <a:pt x="38998" y="4407"/>
                    <a:pt x="34347" y="3617"/>
                    <a:pt x="32493" y="3374"/>
                  </a:cubicBezTo>
                  <a:lnTo>
                    <a:pt x="32797" y="3252"/>
                  </a:lnTo>
                  <a:lnTo>
                    <a:pt x="32524" y="3252"/>
                  </a:lnTo>
                  <a:cubicBezTo>
                    <a:pt x="33506" y="2709"/>
                    <a:pt x="35434" y="1793"/>
                    <a:pt x="37354" y="1793"/>
                  </a:cubicBezTo>
                  <a:cubicBezTo>
                    <a:pt x="37691" y="1793"/>
                    <a:pt x="38028" y="1821"/>
                    <a:pt x="38360" y="1885"/>
                  </a:cubicBezTo>
                  <a:cubicBezTo>
                    <a:pt x="39101" y="2012"/>
                    <a:pt x="39843" y="2065"/>
                    <a:pt x="40595" y="2065"/>
                  </a:cubicBezTo>
                  <a:cubicBezTo>
                    <a:pt x="40922" y="2065"/>
                    <a:pt x="41250" y="2055"/>
                    <a:pt x="41582" y="2037"/>
                  </a:cubicBezTo>
                  <a:cubicBezTo>
                    <a:pt x="41909" y="2031"/>
                    <a:pt x="42235" y="2024"/>
                    <a:pt x="42559" y="2024"/>
                  </a:cubicBezTo>
                  <a:cubicBezTo>
                    <a:pt x="44013" y="2024"/>
                    <a:pt x="45432" y="2156"/>
                    <a:pt x="46749" y="3100"/>
                  </a:cubicBezTo>
                  <a:cubicBezTo>
                    <a:pt x="47114" y="3222"/>
                    <a:pt x="47418" y="3465"/>
                    <a:pt x="47661" y="3769"/>
                  </a:cubicBezTo>
                  <a:cubicBezTo>
                    <a:pt x="47539" y="3495"/>
                    <a:pt x="47418" y="3222"/>
                    <a:pt x="47266" y="2948"/>
                  </a:cubicBezTo>
                  <a:cubicBezTo>
                    <a:pt x="45809" y="1813"/>
                    <a:pt x="44273" y="1620"/>
                    <a:pt x="42688" y="1620"/>
                  </a:cubicBezTo>
                  <a:cubicBezTo>
                    <a:pt x="42322" y="1620"/>
                    <a:pt x="41953" y="1630"/>
                    <a:pt x="41582" y="1641"/>
                  </a:cubicBezTo>
                  <a:cubicBezTo>
                    <a:pt x="41307" y="1657"/>
                    <a:pt x="41034" y="1665"/>
                    <a:pt x="40763" y="1665"/>
                  </a:cubicBezTo>
                  <a:cubicBezTo>
                    <a:pt x="39984" y="1665"/>
                    <a:pt x="39217" y="1602"/>
                    <a:pt x="38451" y="1489"/>
                  </a:cubicBezTo>
                  <a:cubicBezTo>
                    <a:pt x="38085" y="1417"/>
                    <a:pt x="37714" y="1385"/>
                    <a:pt x="37345" y="1385"/>
                  </a:cubicBezTo>
                  <a:cubicBezTo>
                    <a:pt x="35227" y="1385"/>
                    <a:pt x="33142" y="2435"/>
                    <a:pt x="32159" y="2979"/>
                  </a:cubicBezTo>
                  <a:cubicBezTo>
                    <a:pt x="32493" y="2006"/>
                    <a:pt x="32463" y="942"/>
                    <a:pt x="32068" y="0"/>
                  </a:cubicBezTo>
                  <a:lnTo>
                    <a:pt x="31612" y="0"/>
                  </a:lnTo>
                  <a:cubicBezTo>
                    <a:pt x="32037" y="942"/>
                    <a:pt x="32098" y="2037"/>
                    <a:pt x="31703" y="3009"/>
                  </a:cubicBezTo>
                  <a:lnTo>
                    <a:pt x="31521" y="2523"/>
                  </a:lnTo>
                  <a:lnTo>
                    <a:pt x="31521" y="2918"/>
                  </a:lnTo>
                  <a:cubicBezTo>
                    <a:pt x="30487" y="1733"/>
                    <a:pt x="29271" y="760"/>
                    <a:pt x="2790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7" name="Google Shape;697;p8"/>
          <p:cNvGrpSpPr/>
          <p:nvPr/>
        </p:nvGrpSpPr>
        <p:grpSpPr>
          <a:xfrm flipH="1">
            <a:off x="4625537" y="-9056"/>
            <a:ext cx="2243830" cy="768533"/>
            <a:chOff x="1519300" y="470675"/>
            <a:chExt cx="2043375" cy="699875"/>
          </a:xfrm>
        </p:grpSpPr>
        <p:sp>
          <p:nvSpPr>
            <p:cNvPr id="698" name="Google Shape;698;p8"/>
            <p:cNvSpPr/>
            <p:nvPr/>
          </p:nvSpPr>
          <p:spPr>
            <a:xfrm>
              <a:off x="2285275" y="470675"/>
              <a:ext cx="403525" cy="214300"/>
            </a:xfrm>
            <a:custGeom>
              <a:avLst/>
              <a:gdLst/>
              <a:ahLst/>
              <a:cxnLst/>
              <a:rect l="l" t="t" r="r" b="b"/>
              <a:pathLst>
                <a:path w="16141" h="8572" extrusionOk="0">
                  <a:moveTo>
                    <a:pt x="13496" y="0"/>
                  </a:moveTo>
                  <a:cubicBezTo>
                    <a:pt x="1702" y="5502"/>
                    <a:pt x="760" y="7295"/>
                    <a:pt x="760" y="7295"/>
                  </a:cubicBezTo>
                  <a:cubicBezTo>
                    <a:pt x="760" y="7295"/>
                    <a:pt x="0" y="8572"/>
                    <a:pt x="2918" y="6535"/>
                  </a:cubicBezTo>
                  <a:cubicBezTo>
                    <a:pt x="4742" y="5258"/>
                    <a:pt x="9544" y="2888"/>
                    <a:pt x="1614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8"/>
            <p:cNvSpPr/>
            <p:nvPr/>
          </p:nvSpPr>
          <p:spPr>
            <a:xfrm>
              <a:off x="1519300" y="630250"/>
              <a:ext cx="814625" cy="496225"/>
            </a:xfrm>
            <a:custGeom>
              <a:avLst/>
              <a:gdLst/>
              <a:ahLst/>
              <a:cxnLst/>
              <a:rect l="l" t="t" r="r" b="b"/>
              <a:pathLst>
                <a:path w="32585" h="19849" extrusionOk="0">
                  <a:moveTo>
                    <a:pt x="32584" y="182"/>
                  </a:moveTo>
                  <a:cubicBezTo>
                    <a:pt x="32584" y="182"/>
                    <a:pt x="27265" y="0"/>
                    <a:pt x="19210" y="5350"/>
                  </a:cubicBezTo>
                  <a:cubicBezTo>
                    <a:pt x="11186" y="10730"/>
                    <a:pt x="0" y="19848"/>
                    <a:pt x="0" y="19848"/>
                  </a:cubicBezTo>
                  <a:cubicBezTo>
                    <a:pt x="0" y="19848"/>
                    <a:pt x="26414" y="8207"/>
                    <a:pt x="32584" y="18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8"/>
            <p:cNvSpPr/>
            <p:nvPr/>
          </p:nvSpPr>
          <p:spPr>
            <a:xfrm>
              <a:off x="2626450" y="470675"/>
              <a:ext cx="136800" cy="658075"/>
            </a:xfrm>
            <a:custGeom>
              <a:avLst/>
              <a:gdLst/>
              <a:ahLst/>
              <a:cxnLst/>
              <a:rect l="l" t="t" r="r" b="b"/>
              <a:pathLst>
                <a:path w="5472" h="26323" extrusionOk="0">
                  <a:moveTo>
                    <a:pt x="2706" y="0"/>
                  </a:moveTo>
                  <a:cubicBezTo>
                    <a:pt x="2007" y="1459"/>
                    <a:pt x="791" y="4559"/>
                    <a:pt x="487" y="9362"/>
                  </a:cubicBezTo>
                  <a:cubicBezTo>
                    <a:pt x="1" y="16201"/>
                    <a:pt x="1247" y="26323"/>
                    <a:pt x="1247" y="26323"/>
                  </a:cubicBezTo>
                  <a:cubicBezTo>
                    <a:pt x="1247" y="26323"/>
                    <a:pt x="5472" y="6991"/>
                    <a:pt x="35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8"/>
            <p:cNvSpPr/>
            <p:nvPr/>
          </p:nvSpPr>
          <p:spPr>
            <a:xfrm>
              <a:off x="2413675" y="516250"/>
              <a:ext cx="224975" cy="654300"/>
            </a:xfrm>
            <a:custGeom>
              <a:avLst/>
              <a:gdLst/>
              <a:ahLst/>
              <a:cxnLst/>
              <a:rect l="l" t="t" r="r" b="b"/>
              <a:pathLst>
                <a:path w="8999" h="26172" extrusionOk="0">
                  <a:moveTo>
                    <a:pt x="2919" y="7478"/>
                  </a:moveTo>
                  <a:cubicBezTo>
                    <a:pt x="1338" y="13223"/>
                    <a:pt x="1" y="26171"/>
                    <a:pt x="1" y="26171"/>
                  </a:cubicBezTo>
                  <a:cubicBezTo>
                    <a:pt x="1" y="26171"/>
                    <a:pt x="8998" y="4347"/>
                    <a:pt x="6019" y="1"/>
                  </a:cubicBezTo>
                  <a:cubicBezTo>
                    <a:pt x="6019" y="1"/>
                    <a:pt x="4530" y="1733"/>
                    <a:pt x="2919" y="747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8"/>
            <p:cNvSpPr/>
            <p:nvPr/>
          </p:nvSpPr>
          <p:spPr>
            <a:xfrm>
              <a:off x="2205475" y="591475"/>
              <a:ext cx="291075" cy="506875"/>
            </a:xfrm>
            <a:custGeom>
              <a:avLst/>
              <a:gdLst/>
              <a:ahLst/>
              <a:cxnLst/>
              <a:rect l="l" t="t" r="r" b="b"/>
              <a:pathLst>
                <a:path w="11643" h="20275" extrusionOk="0">
                  <a:moveTo>
                    <a:pt x="7995" y="1"/>
                  </a:moveTo>
                  <a:cubicBezTo>
                    <a:pt x="7995" y="1"/>
                    <a:pt x="6019" y="2645"/>
                    <a:pt x="4165" y="7691"/>
                  </a:cubicBezTo>
                  <a:cubicBezTo>
                    <a:pt x="2280" y="12737"/>
                    <a:pt x="0" y="20275"/>
                    <a:pt x="0" y="20275"/>
                  </a:cubicBezTo>
                  <a:cubicBezTo>
                    <a:pt x="0" y="20275"/>
                    <a:pt x="11642" y="7144"/>
                    <a:pt x="79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8"/>
            <p:cNvSpPr/>
            <p:nvPr/>
          </p:nvSpPr>
          <p:spPr>
            <a:xfrm>
              <a:off x="1893150" y="470675"/>
              <a:ext cx="510675" cy="136800"/>
            </a:xfrm>
            <a:custGeom>
              <a:avLst/>
              <a:gdLst/>
              <a:ahLst/>
              <a:cxnLst/>
              <a:rect l="l" t="t" r="r" b="b"/>
              <a:pathLst>
                <a:path w="20427" h="5472" extrusionOk="0">
                  <a:moveTo>
                    <a:pt x="20427" y="4742"/>
                  </a:moveTo>
                  <a:cubicBezTo>
                    <a:pt x="17266" y="2492"/>
                    <a:pt x="13709" y="881"/>
                    <a:pt x="9910" y="0"/>
                  </a:cubicBezTo>
                  <a:lnTo>
                    <a:pt x="1" y="0"/>
                  </a:lnTo>
                  <a:cubicBezTo>
                    <a:pt x="2858" y="456"/>
                    <a:pt x="5715" y="1125"/>
                    <a:pt x="8481" y="2037"/>
                  </a:cubicBezTo>
                  <a:cubicBezTo>
                    <a:pt x="14956" y="4225"/>
                    <a:pt x="18785" y="5471"/>
                    <a:pt x="20427" y="474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8"/>
            <p:cNvSpPr/>
            <p:nvPr/>
          </p:nvSpPr>
          <p:spPr>
            <a:xfrm>
              <a:off x="2310350" y="470675"/>
              <a:ext cx="226450" cy="67650"/>
            </a:xfrm>
            <a:custGeom>
              <a:avLst/>
              <a:gdLst/>
              <a:ahLst/>
              <a:cxnLst/>
              <a:rect l="l" t="t" r="r" b="b"/>
              <a:pathLst>
                <a:path w="9058" h="2706" extrusionOk="0">
                  <a:moveTo>
                    <a:pt x="9058" y="2158"/>
                  </a:moveTo>
                  <a:cubicBezTo>
                    <a:pt x="9058" y="2158"/>
                    <a:pt x="7812" y="1216"/>
                    <a:pt x="5897" y="0"/>
                  </a:cubicBezTo>
                  <a:lnTo>
                    <a:pt x="0" y="0"/>
                  </a:lnTo>
                  <a:cubicBezTo>
                    <a:pt x="4043" y="1824"/>
                    <a:pt x="7660" y="2705"/>
                    <a:pt x="9058" y="215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8"/>
            <p:cNvSpPr/>
            <p:nvPr/>
          </p:nvSpPr>
          <p:spPr>
            <a:xfrm>
              <a:off x="3329350" y="470675"/>
              <a:ext cx="76775" cy="300925"/>
            </a:xfrm>
            <a:custGeom>
              <a:avLst/>
              <a:gdLst/>
              <a:ahLst/>
              <a:cxnLst/>
              <a:rect l="l" t="t" r="r" b="b"/>
              <a:pathLst>
                <a:path w="3071" h="12037" extrusionOk="0">
                  <a:moveTo>
                    <a:pt x="1" y="0"/>
                  </a:moveTo>
                  <a:cubicBezTo>
                    <a:pt x="1764" y="5988"/>
                    <a:pt x="3071" y="12037"/>
                    <a:pt x="3071" y="12037"/>
                  </a:cubicBezTo>
                  <a:cubicBezTo>
                    <a:pt x="3071" y="7994"/>
                    <a:pt x="2797" y="3982"/>
                    <a:pt x="22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8"/>
            <p:cNvSpPr/>
            <p:nvPr/>
          </p:nvSpPr>
          <p:spPr>
            <a:xfrm>
              <a:off x="3487425" y="470675"/>
              <a:ext cx="75250" cy="204425"/>
            </a:xfrm>
            <a:custGeom>
              <a:avLst/>
              <a:gdLst/>
              <a:ahLst/>
              <a:cxnLst/>
              <a:rect l="l" t="t" r="r" b="b"/>
              <a:pathLst>
                <a:path w="3010" h="8177" extrusionOk="0">
                  <a:moveTo>
                    <a:pt x="0" y="0"/>
                  </a:moveTo>
                  <a:cubicBezTo>
                    <a:pt x="2189" y="3435"/>
                    <a:pt x="3009" y="8176"/>
                    <a:pt x="3009" y="8176"/>
                  </a:cubicBezTo>
                  <a:cubicBezTo>
                    <a:pt x="3009" y="5410"/>
                    <a:pt x="2584" y="2644"/>
                    <a:pt x="17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8"/>
            <p:cNvSpPr/>
            <p:nvPr/>
          </p:nvSpPr>
          <p:spPr>
            <a:xfrm>
              <a:off x="3210050" y="470675"/>
              <a:ext cx="101100" cy="438475"/>
            </a:xfrm>
            <a:custGeom>
              <a:avLst/>
              <a:gdLst/>
              <a:ahLst/>
              <a:cxnLst/>
              <a:rect l="l" t="t" r="r" b="b"/>
              <a:pathLst>
                <a:path w="4044" h="17539" extrusionOk="0">
                  <a:moveTo>
                    <a:pt x="1" y="0"/>
                  </a:moveTo>
                  <a:cubicBezTo>
                    <a:pt x="153" y="1459"/>
                    <a:pt x="365" y="2918"/>
                    <a:pt x="669" y="4347"/>
                  </a:cubicBezTo>
                  <a:cubicBezTo>
                    <a:pt x="2341" y="12675"/>
                    <a:pt x="3830" y="17538"/>
                    <a:pt x="3830" y="17538"/>
                  </a:cubicBezTo>
                  <a:cubicBezTo>
                    <a:pt x="3830" y="17538"/>
                    <a:pt x="4043" y="7781"/>
                    <a:pt x="31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8"/>
            <p:cNvSpPr/>
            <p:nvPr/>
          </p:nvSpPr>
          <p:spPr>
            <a:xfrm>
              <a:off x="2786025" y="470675"/>
              <a:ext cx="115525" cy="592725"/>
            </a:xfrm>
            <a:custGeom>
              <a:avLst/>
              <a:gdLst/>
              <a:ahLst/>
              <a:cxnLst/>
              <a:rect l="l" t="t" r="r" b="b"/>
              <a:pathLst>
                <a:path w="4621" h="23709" extrusionOk="0">
                  <a:moveTo>
                    <a:pt x="1065" y="5775"/>
                  </a:moveTo>
                  <a:cubicBezTo>
                    <a:pt x="1" y="12584"/>
                    <a:pt x="1156" y="23709"/>
                    <a:pt x="1156" y="23709"/>
                  </a:cubicBezTo>
                  <a:cubicBezTo>
                    <a:pt x="1156" y="23709"/>
                    <a:pt x="1916" y="13800"/>
                    <a:pt x="3496" y="7173"/>
                  </a:cubicBezTo>
                  <a:cubicBezTo>
                    <a:pt x="4256" y="4073"/>
                    <a:pt x="4591" y="1733"/>
                    <a:pt x="4621" y="0"/>
                  </a:cubicBezTo>
                  <a:lnTo>
                    <a:pt x="2220" y="0"/>
                  </a:lnTo>
                  <a:cubicBezTo>
                    <a:pt x="1855" y="1459"/>
                    <a:pt x="1460" y="3344"/>
                    <a:pt x="1065" y="577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8"/>
            <p:cNvSpPr/>
            <p:nvPr/>
          </p:nvSpPr>
          <p:spPr>
            <a:xfrm>
              <a:off x="3051225" y="470675"/>
              <a:ext cx="117825" cy="538775"/>
            </a:xfrm>
            <a:custGeom>
              <a:avLst/>
              <a:gdLst/>
              <a:ahLst/>
              <a:cxnLst/>
              <a:rect l="l" t="t" r="r" b="b"/>
              <a:pathLst>
                <a:path w="4713" h="21551" extrusionOk="0">
                  <a:moveTo>
                    <a:pt x="1490" y="4347"/>
                  </a:moveTo>
                  <a:cubicBezTo>
                    <a:pt x="1" y="10152"/>
                    <a:pt x="1399" y="21550"/>
                    <a:pt x="1399" y="21550"/>
                  </a:cubicBezTo>
                  <a:cubicBezTo>
                    <a:pt x="1399" y="21550"/>
                    <a:pt x="1794" y="11459"/>
                    <a:pt x="3740" y="5562"/>
                  </a:cubicBezTo>
                  <a:cubicBezTo>
                    <a:pt x="4317" y="3769"/>
                    <a:pt x="4651" y="1885"/>
                    <a:pt x="4712" y="0"/>
                  </a:cubicBezTo>
                  <a:lnTo>
                    <a:pt x="2281" y="0"/>
                  </a:lnTo>
                  <a:cubicBezTo>
                    <a:pt x="2129" y="1459"/>
                    <a:pt x="1855" y="2918"/>
                    <a:pt x="1490" y="434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8"/>
            <p:cNvSpPr/>
            <p:nvPr/>
          </p:nvSpPr>
          <p:spPr>
            <a:xfrm>
              <a:off x="2924325" y="470675"/>
              <a:ext cx="98050" cy="616275"/>
            </a:xfrm>
            <a:custGeom>
              <a:avLst/>
              <a:gdLst/>
              <a:ahLst/>
              <a:cxnLst/>
              <a:rect l="l" t="t" r="r" b="b"/>
              <a:pathLst>
                <a:path w="3922" h="24651" extrusionOk="0">
                  <a:moveTo>
                    <a:pt x="31" y="11824"/>
                  </a:moveTo>
                  <a:cubicBezTo>
                    <a:pt x="1" y="16140"/>
                    <a:pt x="457" y="20426"/>
                    <a:pt x="1429" y="24651"/>
                  </a:cubicBezTo>
                  <a:cubicBezTo>
                    <a:pt x="1429" y="24651"/>
                    <a:pt x="943" y="14347"/>
                    <a:pt x="2645" y="7933"/>
                  </a:cubicBezTo>
                  <a:cubicBezTo>
                    <a:pt x="3314" y="5319"/>
                    <a:pt x="3739" y="2675"/>
                    <a:pt x="3922" y="0"/>
                  </a:cubicBezTo>
                  <a:lnTo>
                    <a:pt x="1521" y="0"/>
                  </a:lnTo>
                  <a:cubicBezTo>
                    <a:pt x="821" y="3678"/>
                    <a:pt x="92" y="8298"/>
                    <a:pt x="31" y="1182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1" name="Google Shape;711;p8"/>
          <p:cNvGrpSpPr/>
          <p:nvPr/>
        </p:nvGrpSpPr>
        <p:grpSpPr>
          <a:xfrm flipH="1">
            <a:off x="2667627" y="-16946"/>
            <a:ext cx="701796" cy="571589"/>
            <a:chOff x="5488975" y="470675"/>
            <a:chExt cx="639100" cy="520525"/>
          </a:xfrm>
        </p:grpSpPr>
        <p:sp>
          <p:nvSpPr>
            <p:cNvPr id="712" name="Google Shape;712;p8"/>
            <p:cNvSpPr/>
            <p:nvPr/>
          </p:nvSpPr>
          <p:spPr>
            <a:xfrm>
              <a:off x="5488975" y="470675"/>
              <a:ext cx="639100" cy="520525"/>
            </a:xfrm>
            <a:custGeom>
              <a:avLst/>
              <a:gdLst/>
              <a:ahLst/>
              <a:cxnLst/>
              <a:rect l="l" t="t" r="r" b="b"/>
              <a:pathLst>
                <a:path w="25564" h="20821" extrusionOk="0">
                  <a:moveTo>
                    <a:pt x="24499" y="16262"/>
                  </a:moveTo>
                  <a:cubicBezTo>
                    <a:pt x="24803" y="13556"/>
                    <a:pt x="24894" y="9027"/>
                    <a:pt x="22250" y="1550"/>
                  </a:cubicBezTo>
                  <a:cubicBezTo>
                    <a:pt x="22068" y="1033"/>
                    <a:pt x="21855" y="517"/>
                    <a:pt x="21612" y="0"/>
                  </a:cubicBezTo>
                  <a:lnTo>
                    <a:pt x="426" y="0"/>
                  </a:lnTo>
                  <a:cubicBezTo>
                    <a:pt x="0" y="2979"/>
                    <a:pt x="213" y="6717"/>
                    <a:pt x="2675" y="9787"/>
                  </a:cubicBezTo>
                  <a:cubicBezTo>
                    <a:pt x="7599" y="15988"/>
                    <a:pt x="14773" y="17204"/>
                    <a:pt x="18815" y="17417"/>
                  </a:cubicBezTo>
                  <a:cubicBezTo>
                    <a:pt x="22827" y="17629"/>
                    <a:pt x="25563" y="20821"/>
                    <a:pt x="25563" y="20821"/>
                  </a:cubicBezTo>
                  <a:cubicBezTo>
                    <a:pt x="24712" y="19484"/>
                    <a:pt x="24317" y="17842"/>
                    <a:pt x="24499" y="16262"/>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8"/>
            <p:cNvSpPr/>
            <p:nvPr/>
          </p:nvSpPr>
          <p:spPr>
            <a:xfrm>
              <a:off x="5497325" y="470675"/>
              <a:ext cx="630750" cy="520525"/>
            </a:xfrm>
            <a:custGeom>
              <a:avLst/>
              <a:gdLst/>
              <a:ahLst/>
              <a:cxnLst/>
              <a:rect l="l" t="t" r="r" b="b"/>
              <a:pathLst>
                <a:path w="25230" h="20821" extrusionOk="0">
                  <a:moveTo>
                    <a:pt x="10882" y="0"/>
                  </a:moveTo>
                  <a:cubicBezTo>
                    <a:pt x="11992" y="167"/>
                    <a:pt x="13109" y="251"/>
                    <a:pt x="14222" y="251"/>
                  </a:cubicBezTo>
                  <a:cubicBezTo>
                    <a:pt x="15335" y="251"/>
                    <a:pt x="16445" y="167"/>
                    <a:pt x="17539" y="0"/>
                  </a:cubicBezTo>
                  <a:close/>
                  <a:moveTo>
                    <a:pt x="3496" y="0"/>
                  </a:moveTo>
                  <a:cubicBezTo>
                    <a:pt x="2645" y="1550"/>
                    <a:pt x="1460" y="2888"/>
                    <a:pt x="1" y="3921"/>
                  </a:cubicBezTo>
                  <a:cubicBezTo>
                    <a:pt x="1" y="4073"/>
                    <a:pt x="31" y="4225"/>
                    <a:pt x="61" y="4377"/>
                  </a:cubicBezTo>
                  <a:cubicBezTo>
                    <a:pt x="1703" y="3252"/>
                    <a:pt x="3040" y="1763"/>
                    <a:pt x="3952" y="0"/>
                  </a:cubicBezTo>
                  <a:close/>
                  <a:moveTo>
                    <a:pt x="13040" y="5745"/>
                  </a:moveTo>
                  <a:lnTo>
                    <a:pt x="13040" y="5775"/>
                  </a:lnTo>
                  <a:cubicBezTo>
                    <a:pt x="13983" y="6535"/>
                    <a:pt x="14895" y="7325"/>
                    <a:pt x="15776" y="8176"/>
                  </a:cubicBezTo>
                  <a:cubicBezTo>
                    <a:pt x="15229" y="9271"/>
                    <a:pt x="14864" y="10456"/>
                    <a:pt x="14712" y="11672"/>
                  </a:cubicBezTo>
                  <a:cubicBezTo>
                    <a:pt x="14013" y="12249"/>
                    <a:pt x="13375" y="12888"/>
                    <a:pt x="12797" y="13587"/>
                  </a:cubicBezTo>
                  <a:cubicBezTo>
                    <a:pt x="12007" y="11003"/>
                    <a:pt x="12098" y="8268"/>
                    <a:pt x="13040" y="5745"/>
                  </a:cubicBezTo>
                  <a:close/>
                  <a:moveTo>
                    <a:pt x="6323" y="0"/>
                  </a:moveTo>
                  <a:cubicBezTo>
                    <a:pt x="6080" y="669"/>
                    <a:pt x="5563" y="2128"/>
                    <a:pt x="5077" y="4012"/>
                  </a:cubicBezTo>
                  <a:cubicBezTo>
                    <a:pt x="3922" y="5380"/>
                    <a:pt x="2432" y="6444"/>
                    <a:pt x="761" y="7082"/>
                  </a:cubicBezTo>
                  <a:lnTo>
                    <a:pt x="943" y="7477"/>
                  </a:lnTo>
                  <a:cubicBezTo>
                    <a:pt x="2402" y="6869"/>
                    <a:pt x="3739" y="5988"/>
                    <a:pt x="4894" y="4863"/>
                  </a:cubicBezTo>
                  <a:lnTo>
                    <a:pt x="4894" y="4863"/>
                  </a:lnTo>
                  <a:cubicBezTo>
                    <a:pt x="4347" y="7052"/>
                    <a:pt x="4013" y="9301"/>
                    <a:pt x="3922" y="11550"/>
                  </a:cubicBezTo>
                  <a:lnTo>
                    <a:pt x="4347" y="11915"/>
                  </a:lnTo>
                  <a:cubicBezTo>
                    <a:pt x="4347" y="7052"/>
                    <a:pt x="6201" y="1520"/>
                    <a:pt x="6718" y="122"/>
                  </a:cubicBezTo>
                  <a:cubicBezTo>
                    <a:pt x="7539" y="1155"/>
                    <a:pt x="8451" y="2128"/>
                    <a:pt x="9423" y="3009"/>
                  </a:cubicBezTo>
                  <a:cubicBezTo>
                    <a:pt x="9059" y="3921"/>
                    <a:pt x="7052" y="9392"/>
                    <a:pt x="8086" y="14620"/>
                  </a:cubicBezTo>
                  <a:lnTo>
                    <a:pt x="8542" y="14863"/>
                  </a:lnTo>
                  <a:cubicBezTo>
                    <a:pt x="7417" y="9879"/>
                    <a:pt x="9302" y="4529"/>
                    <a:pt x="9758" y="3283"/>
                  </a:cubicBezTo>
                  <a:cubicBezTo>
                    <a:pt x="10305" y="3769"/>
                    <a:pt x="10882" y="4195"/>
                    <a:pt x="11490" y="4620"/>
                  </a:cubicBezTo>
                  <a:cubicBezTo>
                    <a:pt x="11916" y="4894"/>
                    <a:pt x="12311" y="5198"/>
                    <a:pt x="12736" y="5502"/>
                  </a:cubicBezTo>
                  <a:cubicBezTo>
                    <a:pt x="12402" y="6231"/>
                    <a:pt x="11125" y="9605"/>
                    <a:pt x="12493" y="14012"/>
                  </a:cubicBezTo>
                  <a:cubicBezTo>
                    <a:pt x="12037" y="14620"/>
                    <a:pt x="11673" y="15350"/>
                    <a:pt x="11460" y="16110"/>
                  </a:cubicBezTo>
                  <a:lnTo>
                    <a:pt x="11855" y="16231"/>
                  </a:lnTo>
                  <a:cubicBezTo>
                    <a:pt x="12311" y="14438"/>
                    <a:pt x="13922" y="12888"/>
                    <a:pt x="14651" y="12249"/>
                  </a:cubicBezTo>
                  <a:lnTo>
                    <a:pt x="14651" y="12249"/>
                  </a:lnTo>
                  <a:cubicBezTo>
                    <a:pt x="14530" y="13891"/>
                    <a:pt x="14712" y="15502"/>
                    <a:pt x="15199" y="17052"/>
                  </a:cubicBezTo>
                  <a:lnTo>
                    <a:pt x="15654" y="17113"/>
                  </a:lnTo>
                  <a:cubicBezTo>
                    <a:pt x="14682" y="14286"/>
                    <a:pt x="14834" y="11186"/>
                    <a:pt x="16080" y="8480"/>
                  </a:cubicBezTo>
                  <a:cubicBezTo>
                    <a:pt x="16901" y="9301"/>
                    <a:pt x="17691" y="10183"/>
                    <a:pt x="18420" y="11064"/>
                  </a:cubicBezTo>
                  <a:cubicBezTo>
                    <a:pt x="18177" y="13161"/>
                    <a:pt x="18208" y="15319"/>
                    <a:pt x="18542" y="17417"/>
                  </a:cubicBezTo>
                  <a:cubicBezTo>
                    <a:pt x="18694" y="17417"/>
                    <a:pt x="18816" y="17417"/>
                    <a:pt x="18968" y="17447"/>
                  </a:cubicBezTo>
                  <a:cubicBezTo>
                    <a:pt x="18785" y="16535"/>
                    <a:pt x="18694" y="15623"/>
                    <a:pt x="18664" y="14711"/>
                  </a:cubicBezTo>
                  <a:lnTo>
                    <a:pt x="18664" y="14711"/>
                  </a:lnTo>
                  <a:cubicBezTo>
                    <a:pt x="18998" y="15471"/>
                    <a:pt x="19515" y="16566"/>
                    <a:pt x="20092" y="17660"/>
                  </a:cubicBezTo>
                  <a:lnTo>
                    <a:pt x="20639" y="17812"/>
                  </a:lnTo>
                  <a:cubicBezTo>
                    <a:pt x="19636" y="15958"/>
                    <a:pt x="18785" y="13921"/>
                    <a:pt x="18664" y="13648"/>
                  </a:cubicBezTo>
                  <a:cubicBezTo>
                    <a:pt x="18664" y="12705"/>
                    <a:pt x="18755" y="11945"/>
                    <a:pt x="18785" y="11490"/>
                  </a:cubicBezTo>
                  <a:lnTo>
                    <a:pt x="18937" y="11672"/>
                  </a:lnTo>
                  <a:cubicBezTo>
                    <a:pt x="20001" y="12979"/>
                    <a:pt x="20974" y="14286"/>
                    <a:pt x="21825" y="15563"/>
                  </a:cubicBezTo>
                  <a:cubicBezTo>
                    <a:pt x="21582" y="16353"/>
                    <a:pt x="21369" y="17204"/>
                    <a:pt x="21247" y="18025"/>
                  </a:cubicBezTo>
                  <a:lnTo>
                    <a:pt x="21642" y="18207"/>
                  </a:lnTo>
                  <a:cubicBezTo>
                    <a:pt x="21734" y="17447"/>
                    <a:pt x="21916" y="16718"/>
                    <a:pt x="22129" y="15988"/>
                  </a:cubicBezTo>
                  <a:cubicBezTo>
                    <a:pt x="23193" y="17599"/>
                    <a:pt x="24104" y="19088"/>
                    <a:pt x="24834" y="20395"/>
                  </a:cubicBezTo>
                  <a:cubicBezTo>
                    <a:pt x="25108" y="20639"/>
                    <a:pt x="25229" y="20821"/>
                    <a:pt x="25229" y="20821"/>
                  </a:cubicBezTo>
                  <a:cubicBezTo>
                    <a:pt x="24834" y="20183"/>
                    <a:pt x="24530" y="19484"/>
                    <a:pt x="24348" y="18724"/>
                  </a:cubicBezTo>
                  <a:cubicBezTo>
                    <a:pt x="23101" y="16657"/>
                    <a:pt x="21764" y="14651"/>
                    <a:pt x="20305" y="12736"/>
                  </a:cubicBezTo>
                  <a:lnTo>
                    <a:pt x="20305" y="12736"/>
                  </a:lnTo>
                  <a:cubicBezTo>
                    <a:pt x="21734" y="13344"/>
                    <a:pt x="23071" y="14164"/>
                    <a:pt x="24256" y="15167"/>
                  </a:cubicBezTo>
                  <a:cubicBezTo>
                    <a:pt x="24256" y="14985"/>
                    <a:pt x="24256" y="14833"/>
                    <a:pt x="24287" y="14651"/>
                  </a:cubicBezTo>
                  <a:cubicBezTo>
                    <a:pt x="22949" y="13587"/>
                    <a:pt x="21430" y="12736"/>
                    <a:pt x="19819" y="12128"/>
                  </a:cubicBezTo>
                  <a:cubicBezTo>
                    <a:pt x="19636" y="11885"/>
                    <a:pt x="19424" y="11642"/>
                    <a:pt x="19241" y="11429"/>
                  </a:cubicBezTo>
                  <a:cubicBezTo>
                    <a:pt x="18816" y="10882"/>
                    <a:pt x="18360" y="10334"/>
                    <a:pt x="17873" y="9787"/>
                  </a:cubicBezTo>
                  <a:lnTo>
                    <a:pt x="17873" y="9787"/>
                  </a:lnTo>
                  <a:cubicBezTo>
                    <a:pt x="20183" y="10183"/>
                    <a:pt x="22372" y="11094"/>
                    <a:pt x="24287" y="12462"/>
                  </a:cubicBezTo>
                  <a:cubicBezTo>
                    <a:pt x="24287" y="12310"/>
                    <a:pt x="24287" y="12128"/>
                    <a:pt x="24256" y="11945"/>
                  </a:cubicBezTo>
                  <a:cubicBezTo>
                    <a:pt x="23101" y="11155"/>
                    <a:pt x="21855" y="10547"/>
                    <a:pt x="20548" y="10061"/>
                  </a:cubicBezTo>
                  <a:cubicBezTo>
                    <a:pt x="21673" y="9727"/>
                    <a:pt x="22797" y="9514"/>
                    <a:pt x="23983" y="9453"/>
                  </a:cubicBezTo>
                  <a:lnTo>
                    <a:pt x="23892" y="9058"/>
                  </a:lnTo>
                  <a:cubicBezTo>
                    <a:pt x="22554" y="9149"/>
                    <a:pt x="21186" y="9392"/>
                    <a:pt x="19910" y="9848"/>
                  </a:cubicBezTo>
                  <a:cubicBezTo>
                    <a:pt x="19120" y="9605"/>
                    <a:pt x="18299" y="9453"/>
                    <a:pt x="17448" y="9362"/>
                  </a:cubicBezTo>
                  <a:cubicBezTo>
                    <a:pt x="16718" y="8541"/>
                    <a:pt x="15928" y="7751"/>
                    <a:pt x="15107" y="7021"/>
                  </a:cubicBezTo>
                  <a:lnTo>
                    <a:pt x="15107" y="7021"/>
                  </a:lnTo>
                  <a:cubicBezTo>
                    <a:pt x="17965" y="7751"/>
                    <a:pt x="20852" y="8207"/>
                    <a:pt x="23770" y="8359"/>
                  </a:cubicBezTo>
                  <a:lnTo>
                    <a:pt x="23709" y="7933"/>
                  </a:lnTo>
                  <a:cubicBezTo>
                    <a:pt x="19454" y="7812"/>
                    <a:pt x="14925" y="6565"/>
                    <a:pt x="14439" y="6413"/>
                  </a:cubicBezTo>
                  <a:cubicBezTo>
                    <a:pt x="13831" y="5897"/>
                    <a:pt x="13192" y="5380"/>
                    <a:pt x="12554" y="4894"/>
                  </a:cubicBezTo>
                  <a:lnTo>
                    <a:pt x="12554" y="4894"/>
                  </a:lnTo>
                  <a:cubicBezTo>
                    <a:pt x="14591" y="5319"/>
                    <a:pt x="19424" y="6231"/>
                    <a:pt x="23314" y="6231"/>
                  </a:cubicBezTo>
                  <a:lnTo>
                    <a:pt x="23223" y="5806"/>
                  </a:lnTo>
                  <a:cubicBezTo>
                    <a:pt x="18420" y="5806"/>
                    <a:pt x="12220" y="4407"/>
                    <a:pt x="11703" y="4286"/>
                  </a:cubicBezTo>
                  <a:cubicBezTo>
                    <a:pt x="10396" y="3404"/>
                    <a:pt x="9241" y="2401"/>
                    <a:pt x="8177" y="1246"/>
                  </a:cubicBezTo>
                  <a:lnTo>
                    <a:pt x="8177" y="1246"/>
                  </a:lnTo>
                  <a:cubicBezTo>
                    <a:pt x="10274" y="1733"/>
                    <a:pt x="17235" y="3313"/>
                    <a:pt x="22524" y="3404"/>
                  </a:cubicBezTo>
                  <a:lnTo>
                    <a:pt x="22402" y="2979"/>
                  </a:lnTo>
                  <a:cubicBezTo>
                    <a:pt x="20092" y="2918"/>
                    <a:pt x="17782" y="2675"/>
                    <a:pt x="15502" y="2280"/>
                  </a:cubicBezTo>
                  <a:cubicBezTo>
                    <a:pt x="17630" y="2128"/>
                    <a:pt x="19697" y="1611"/>
                    <a:pt x="21612" y="760"/>
                  </a:cubicBezTo>
                  <a:cubicBezTo>
                    <a:pt x="21551" y="638"/>
                    <a:pt x="21521" y="517"/>
                    <a:pt x="21460" y="395"/>
                  </a:cubicBezTo>
                  <a:cubicBezTo>
                    <a:pt x="19090" y="1382"/>
                    <a:pt x="16538" y="1925"/>
                    <a:pt x="13971" y="1925"/>
                  </a:cubicBezTo>
                  <a:cubicBezTo>
                    <a:pt x="13773" y="1925"/>
                    <a:pt x="13574" y="1921"/>
                    <a:pt x="13375" y="1915"/>
                  </a:cubicBezTo>
                  <a:cubicBezTo>
                    <a:pt x="10396" y="1368"/>
                    <a:pt x="8086" y="790"/>
                    <a:pt x="7691" y="699"/>
                  </a:cubicBezTo>
                  <a:cubicBezTo>
                    <a:pt x="7478" y="456"/>
                    <a:pt x="7296" y="243"/>
                    <a:pt x="7144" y="30"/>
                  </a:cubicBezTo>
                  <a:lnTo>
                    <a:pt x="632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4" name="Google Shape;714;p8"/>
          <p:cNvGrpSpPr/>
          <p:nvPr/>
        </p:nvGrpSpPr>
        <p:grpSpPr>
          <a:xfrm flipH="1">
            <a:off x="6597317" y="-16952"/>
            <a:ext cx="1322773" cy="1338296"/>
            <a:chOff x="238125" y="470675"/>
            <a:chExt cx="2524375" cy="2554000"/>
          </a:xfrm>
        </p:grpSpPr>
        <p:sp>
          <p:nvSpPr>
            <p:cNvPr id="715" name="Google Shape;715;p8"/>
            <p:cNvSpPr/>
            <p:nvPr/>
          </p:nvSpPr>
          <p:spPr>
            <a:xfrm>
              <a:off x="974450" y="470675"/>
              <a:ext cx="974200" cy="1541075"/>
            </a:xfrm>
            <a:custGeom>
              <a:avLst/>
              <a:gdLst/>
              <a:ahLst/>
              <a:cxnLst/>
              <a:rect l="l" t="t" r="r" b="b"/>
              <a:pathLst>
                <a:path w="38968" h="61643" extrusionOk="0">
                  <a:moveTo>
                    <a:pt x="0" y="0"/>
                  </a:moveTo>
                  <a:cubicBezTo>
                    <a:pt x="3040" y="8997"/>
                    <a:pt x="7052" y="17660"/>
                    <a:pt x="11946" y="25806"/>
                  </a:cubicBezTo>
                  <a:cubicBezTo>
                    <a:pt x="32281" y="59211"/>
                    <a:pt x="36962" y="60852"/>
                    <a:pt x="36962" y="60852"/>
                  </a:cubicBezTo>
                  <a:cubicBezTo>
                    <a:pt x="36962" y="60852"/>
                    <a:pt x="38968" y="61642"/>
                    <a:pt x="35411" y="57873"/>
                  </a:cubicBezTo>
                  <a:cubicBezTo>
                    <a:pt x="31825" y="54135"/>
                    <a:pt x="22676" y="40365"/>
                    <a:pt x="12220" y="22645"/>
                  </a:cubicBezTo>
                  <a:cubicBezTo>
                    <a:pt x="8025" y="15411"/>
                    <a:pt x="4499" y="7842"/>
                    <a:pt x="16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8"/>
            <p:cNvSpPr/>
            <p:nvPr/>
          </p:nvSpPr>
          <p:spPr>
            <a:xfrm>
              <a:off x="1039800" y="470675"/>
              <a:ext cx="188475" cy="116275"/>
            </a:xfrm>
            <a:custGeom>
              <a:avLst/>
              <a:gdLst/>
              <a:ahLst/>
              <a:cxnLst/>
              <a:rect l="l" t="t" r="r" b="b"/>
              <a:pathLst>
                <a:path w="7539" h="4651" extrusionOk="0">
                  <a:moveTo>
                    <a:pt x="2280" y="0"/>
                  </a:moveTo>
                  <a:cubicBezTo>
                    <a:pt x="1338" y="1429"/>
                    <a:pt x="578" y="3009"/>
                    <a:pt x="0" y="4651"/>
                  </a:cubicBezTo>
                  <a:cubicBezTo>
                    <a:pt x="2766" y="3526"/>
                    <a:pt x="5320" y="1945"/>
                    <a:pt x="75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8"/>
            <p:cNvSpPr/>
            <p:nvPr/>
          </p:nvSpPr>
          <p:spPr>
            <a:xfrm>
              <a:off x="1172775" y="742700"/>
              <a:ext cx="1067675" cy="160375"/>
            </a:xfrm>
            <a:custGeom>
              <a:avLst/>
              <a:gdLst/>
              <a:ahLst/>
              <a:cxnLst/>
              <a:rect l="l" t="t" r="r" b="b"/>
              <a:pathLst>
                <a:path w="42707" h="6415" extrusionOk="0">
                  <a:moveTo>
                    <a:pt x="18968" y="1520"/>
                  </a:moveTo>
                  <a:cubicBezTo>
                    <a:pt x="9971" y="1"/>
                    <a:pt x="1186" y="3314"/>
                    <a:pt x="1" y="6414"/>
                  </a:cubicBezTo>
                  <a:cubicBezTo>
                    <a:pt x="1" y="6414"/>
                    <a:pt x="8967" y="4195"/>
                    <a:pt x="17721" y="5077"/>
                  </a:cubicBezTo>
                  <a:cubicBezTo>
                    <a:pt x="26475" y="5928"/>
                    <a:pt x="42707" y="1338"/>
                    <a:pt x="42707" y="1338"/>
                  </a:cubicBezTo>
                  <a:cubicBezTo>
                    <a:pt x="42707" y="1338"/>
                    <a:pt x="27965" y="3071"/>
                    <a:pt x="18968" y="152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8"/>
            <p:cNvSpPr/>
            <p:nvPr/>
          </p:nvSpPr>
          <p:spPr>
            <a:xfrm>
              <a:off x="1100600" y="479775"/>
              <a:ext cx="944550" cy="297150"/>
            </a:xfrm>
            <a:custGeom>
              <a:avLst/>
              <a:gdLst/>
              <a:ahLst/>
              <a:cxnLst/>
              <a:rect l="l" t="t" r="r" b="b"/>
              <a:pathLst>
                <a:path w="37782" h="11886" extrusionOk="0">
                  <a:moveTo>
                    <a:pt x="0" y="10852"/>
                  </a:moveTo>
                  <a:cubicBezTo>
                    <a:pt x="0" y="10852"/>
                    <a:pt x="7660" y="11885"/>
                    <a:pt x="19362" y="7569"/>
                  </a:cubicBezTo>
                  <a:cubicBezTo>
                    <a:pt x="31065" y="3253"/>
                    <a:pt x="37782" y="1"/>
                    <a:pt x="37782" y="1"/>
                  </a:cubicBezTo>
                  <a:cubicBezTo>
                    <a:pt x="37782" y="1"/>
                    <a:pt x="4559" y="4439"/>
                    <a:pt x="0" y="10852"/>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8"/>
            <p:cNvSpPr/>
            <p:nvPr/>
          </p:nvSpPr>
          <p:spPr>
            <a:xfrm>
              <a:off x="1057275" y="470675"/>
              <a:ext cx="509150" cy="186175"/>
            </a:xfrm>
            <a:custGeom>
              <a:avLst/>
              <a:gdLst/>
              <a:ahLst/>
              <a:cxnLst/>
              <a:rect l="l" t="t" r="r" b="b"/>
              <a:pathLst>
                <a:path w="20366" h="7447" extrusionOk="0">
                  <a:moveTo>
                    <a:pt x="1" y="6474"/>
                  </a:moveTo>
                  <a:cubicBezTo>
                    <a:pt x="1" y="6474"/>
                    <a:pt x="4469" y="7447"/>
                    <a:pt x="13010" y="3344"/>
                  </a:cubicBezTo>
                  <a:cubicBezTo>
                    <a:pt x="15502" y="2158"/>
                    <a:pt x="18025" y="1033"/>
                    <a:pt x="20366" y="0"/>
                  </a:cubicBezTo>
                  <a:lnTo>
                    <a:pt x="12311" y="0"/>
                  </a:lnTo>
                  <a:cubicBezTo>
                    <a:pt x="7113" y="1672"/>
                    <a:pt x="2250" y="3830"/>
                    <a:pt x="1" y="6474"/>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8"/>
            <p:cNvSpPr/>
            <p:nvPr/>
          </p:nvSpPr>
          <p:spPr>
            <a:xfrm>
              <a:off x="1786025" y="1686475"/>
              <a:ext cx="781175" cy="348825"/>
            </a:xfrm>
            <a:custGeom>
              <a:avLst/>
              <a:gdLst/>
              <a:ahLst/>
              <a:cxnLst/>
              <a:rect l="l" t="t" r="r" b="b"/>
              <a:pathLst>
                <a:path w="31247" h="13953" extrusionOk="0">
                  <a:moveTo>
                    <a:pt x="0" y="6901"/>
                  </a:moveTo>
                  <a:cubicBezTo>
                    <a:pt x="0" y="6901"/>
                    <a:pt x="4316" y="9150"/>
                    <a:pt x="12067" y="10731"/>
                  </a:cubicBezTo>
                  <a:cubicBezTo>
                    <a:pt x="19818" y="12311"/>
                    <a:pt x="31247" y="13952"/>
                    <a:pt x="31247" y="13952"/>
                  </a:cubicBezTo>
                  <a:cubicBezTo>
                    <a:pt x="31247" y="13952"/>
                    <a:pt x="9575" y="1"/>
                    <a:pt x="0" y="690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8"/>
            <p:cNvSpPr/>
            <p:nvPr/>
          </p:nvSpPr>
          <p:spPr>
            <a:xfrm>
              <a:off x="1641625" y="1512475"/>
              <a:ext cx="984100" cy="228000"/>
            </a:xfrm>
            <a:custGeom>
              <a:avLst/>
              <a:gdLst/>
              <a:ahLst/>
              <a:cxnLst/>
              <a:rect l="l" t="t" r="r" b="b"/>
              <a:pathLst>
                <a:path w="39364" h="9120" extrusionOk="0">
                  <a:moveTo>
                    <a:pt x="1" y="5320"/>
                  </a:moveTo>
                  <a:cubicBezTo>
                    <a:pt x="1" y="5320"/>
                    <a:pt x="2858" y="7083"/>
                    <a:pt x="11551" y="8116"/>
                  </a:cubicBezTo>
                  <a:cubicBezTo>
                    <a:pt x="20275" y="9119"/>
                    <a:pt x="39363" y="8177"/>
                    <a:pt x="39363" y="8177"/>
                  </a:cubicBezTo>
                  <a:cubicBezTo>
                    <a:pt x="39363" y="8177"/>
                    <a:pt x="5654" y="0"/>
                    <a:pt x="1" y="532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8"/>
            <p:cNvSpPr/>
            <p:nvPr/>
          </p:nvSpPr>
          <p:spPr>
            <a:xfrm>
              <a:off x="1369600" y="1145450"/>
              <a:ext cx="1009925" cy="117050"/>
            </a:xfrm>
            <a:custGeom>
              <a:avLst/>
              <a:gdLst/>
              <a:ahLst/>
              <a:cxnLst/>
              <a:rect l="l" t="t" r="r" b="b"/>
              <a:pathLst>
                <a:path w="40397" h="4682" extrusionOk="0">
                  <a:moveTo>
                    <a:pt x="15836" y="821"/>
                  </a:moveTo>
                  <a:cubicBezTo>
                    <a:pt x="5836" y="0"/>
                    <a:pt x="1277" y="973"/>
                    <a:pt x="0" y="3465"/>
                  </a:cubicBezTo>
                  <a:cubicBezTo>
                    <a:pt x="0" y="3465"/>
                    <a:pt x="4195" y="4620"/>
                    <a:pt x="14347" y="4651"/>
                  </a:cubicBezTo>
                  <a:cubicBezTo>
                    <a:pt x="24499" y="4681"/>
                    <a:pt x="40396" y="487"/>
                    <a:pt x="40396" y="487"/>
                  </a:cubicBezTo>
                  <a:cubicBezTo>
                    <a:pt x="40396" y="487"/>
                    <a:pt x="25837" y="1611"/>
                    <a:pt x="15836" y="82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8"/>
            <p:cNvSpPr/>
            <p:nvPr/>
          </p:nvSpPr>
          <p:spPr>
            <a:xfrm>
              <a:off x="1256375" y="941800"/>
              <a:ext cx="1123900" cy="158825"/>
            </a:xfrm>
            <a:custGeom>
              <a:avLst/>
              <a:gdLst/>
              <a:ahLst/>
              <a:cxnLst/>
              <a:rect l="l" t="t" r="r" b="b"/>
              <a:pathLst>
                <a:path w="44956" h="6353" extrusionOk="0">
                  <a:moveTo>
                    <a:pt x="20396" y="2006"/>
                  </a:moveTo>
                  <a:cubicBezTo>
                    <a:pt x="10669" y="1003"/>
                    <a:pt x="882" y="2371"/>
                    <a:pt x="0" y="4894"/>
                  </a:cubicBezTo>
                  <a:cubicBezTo>
                    <a:pt x="0" y="4894"/>
                    <a:pt x="16627" y="6353"/>
                    <a:pt x="26688" y="4924"/>
                  </a:cubicBezTo>
                  <a:cubicBezTo>
                    <a:pt x="32949" y="4012"/>
                    <a:pt x="39089" y="2341"/>
                    <a:pt x="44955" y="0"/>
                  </a:cubicBezTo>
                  <a:cubicBezTo>
                    <a:pt x="44955" y="0"/>
                    <a:pt x="30153" y="3009"/>
                    <a:pt x="20396" y="200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8"/>
            <p:cNvSpPr/>
            <p:nvPr/>
          </p:nvSpPr>
          <p:spPr>
            <a:xfrm>
              <a:off x="1509425" y="1321750"/>
              <a:ext cx="1000025" cy="193775"/>
            </a:xfrm>
            <a:custGeom>
              <a:avLst/>
              <a:gdLst/>
              <a:ahLst/>
              <a:cxnLst/>
              <a:rect l="l" t="t" r="r" b="b"/>
              <a:pathLst>
                <a:path w="40001" h="7751" extrusionOk="0">
                  <a:moveTo>
                    <a:pt x="0" y="5289"/>
                  </a:moveTo>
                  <a:cubicBezTo>
                    <a:pt x="0" y="5289"/>
                    <a:pt x="5532" y="7751"/>
                    <a:pt x="15563" y="6900"/>
                  </a:cubicBezTo>
                  <a:cubicBezTo>
                    <a:pt x="25563" y="6049"/>
                    <a:pt x="40001" y="2006"/>
                    <a:pt x="40001" y="2006"/>
                  </a:cubicBezTo>
                  <a:cubicBezTo>
                    <a:pt x="40001" y="2006"/>
                    <a:pt x="8085" y="0"/>
                    <a:pt x="0" y="528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8"/>
            <p:cNvSpPr/>
            <p:nvPr/>
          </p:nvSpPr>
          <p:spPr>
            <a:xfrm>
              <a:off x="1457750" y="1682675"/>
              <a:ext cx="237100" cy="1041850"/>
            </a:xfrm>
            <a:custGeom>
              <a:avLst/>
              <a:gdLst/>
              <a:ahLst/>
              <a:cxnLst/>
              <a:rect l="l" t="t" r="r" b="b"/>
              <a:pathLst>
                <a:path w="9484" h="41674" extrusionOk="0">
                  <a:moveTo>
                    <a:pt x="8085" y="1"/>
                  </a:moveTo>
                  <a:cubicBezTo>
                    <a:pt x="8085" y="1"/>
                    <a:pt x="1611" y="12098"/>
                    <a:pt x="608" y="22281"/>
                  </a:cubicBezTo>
                  <a:cubicBezTo>
                    <a:pt x="31" y="28725"/>
                    <a:pt x="0" y="35229"/>
                    <a:pt x="486" y="41673"/>
                  </a:cubicBezTo>
                  <a:cubicBezTo>
                    <a:pt x="486" y="41673"/>
                    <a:pt x="2432" y="26871"/>
                    <a:pt x="5411" y="18603"/>
                  </a:cubicBezTo>
                  <a:cubicBezTo>
                    <a:pt x="8359" y="10366"/>
                    <a:pt x="9484" y="2433"/>
                    <a:pt x="80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8"/>
            <p:cNvSpPr/>
            <p:nvPr/>
          </p:nvSpPr>
          <p:spPr>
            <a:xfrm>
              <a:off x="975975" y="1245000"/>
              <a:ext cx="465825" cy="1024350"/>
            </a:xfrm>
            <a:custGeom>
              <a:avLst/>
              <a:gdLst/>
              <a:ahLst/>
              <a:cxnLst/>
              <a:rect l="l" t="t" r="r" b="b"/>
              <a:pathLst>
                <a:path w="18633" h="40974" extrusionOk="0">
                  <a:moveTo>
                    <a:pt x="16019" y="0"/>
                  </a:moveTo>
                  <a:cubicBezTo>
                    <a:pt x="16019" y="0"/>
                    <a:pt x="7022" y="11338"/>
                    <a:pt x="3526" y="21064"/>
                  </a:cubicBezTo>
                  <a:cubicBezTo>
                    <a:pt x="0" y="30760"/>
                    <a:pt x="1520" y="40973"/>
                    <a:pt x="1520" y="40973"/>
                  </a:cubicBezTo>
                  <a:cubicBezTo>
                    <a:pt x="1520" y="40973"/>
                    <a:pt x="2888" y="26535"/>
                    <a:pt x="7478" y="19818"/>
                  </a:cubicBezTo>
                  <a:cubicBezTo>
                    <a:pt x="12098" y="13101"/>
                    <a:pt x="18633" y="4681"/>
                    <a:pt x="160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8"/>
            <p:cNvSpPr/>
            <p:nvPr/>
          </p:nvSpPr>
          <p:spPr>
            <a:xfrm>
              <a:off x="1246500" y="1472200"/>
              <a:ext cx="328300" cy="998525"/>
            </a:xfrm>
            <a:custGeom>
              <a:avLst/>
              <a:gdLst/>
              <a:ahLst/>
              <a:cxnLst/>
              <a:rect l="l" t="t" r="r" b="b"/>
              <a:pathLst>
                <a:path w="13132" h="39941" extrusionOk="0">
                  <a:moveTo>
                    <a:pt x="11186" y="0"/>
                  </a:moveTo>
                  <a:cubicBezTo>
                    <a:pt x="11186" y="0"/>
                    <a:pt x="5836" y="10700"/>
                    <a:pt x="2948" y="21216"/>
                  </a:cubicBezTo>
                  <a:cubicBezTo>
                    <a:pt x="61" y="31733"/>
                    <a:pt x="0" y="39940"/>
                    <a:pt x="0" y="39940"/>
                  </a:cubicBezTo>
                  <a:cubicBezTo>
                    <a:pt x="0" y="39940"/>
                    <a:pt x="4651" y="26019"/>
                    <a:pt x="8146" y="18876"/>
                  </a:cubicBezTo>
                  <a:cubicBezTo>
                    <a:pt x="11611" y="11733"/>
                    <a:pt x="13131" y="5259"/>
                    <a:pt x="111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8"/>
            <p:cNvSpPr/>
            <p:nvPr/>
          </p:nvSpPr>
          <p:spPr>
            <a:xfrm>
              <a:off x="1659100" y="1861250"/>
              <a:ext cx="161125" cy="967375"/>
            </a:xfrm>
            <a:custGeom>
              <a:avLst/>
              <a:gdLst/>
              <a:ahLst/>
              <a:cxnLst/>
              <a:rect l="l" t="t" r="r" b="b"/>
              <a:pathLst>
                <a:path w="6445" h="38695" extrusionOk="0">
                  <a:moveTo>
                    <a:pt x="305" y="21156"/>
                  </a:moveTo>
                  <a:cubicBezTo>
                    <a:pt x="639" y="33466"/>
                    <a:pt x="2980" y="38694"/>
                    <a:pt x="2980" y="38694"/>
                  </a:cubicBezTo>
                  <a:cubicBezTo>
                    <a:pt x="2980" y="38694"/>
                    <a:pt x="2007" y="27934"/>
                    <a:pt x="3740" y="17995"/>
                  </a:cubicBezTo>
                  <a:cubicBezTo>
                    <a:pt x="5472" y="8056"/>
                    <a:pt x="6445" y="2220"/>
                    <a:pt x="4986" y="1"/>
                  </a:cubicBezTo>
                  <a:cubicBezTo>
                    <a:pt x="4955" y="1"/>
                    <a:pt x="1" y="8846"/>
                    <a:pt x="305" y="2115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8"/>
            <p:cNvSpPr/>
            <p:nvPr/>
          </p:nvSpPr>
          <p:spPr>
            <a:xfrm>
              <a:off x="1865050" y="1953200"/>
              <a:ext cx="897450" cy="1071475"/>
            </a:xfrm>
            <a:custGeom>
              <a:avLst/>
              <a:gdLst/>
              <a:ahLst/>
              <a:cxnLst/>
              <a:rect l="l" t="t" r="r" b="b"/>
              <a:pathLst>
                <a:path w="35898" h="42859" extrusionOk="0">
                  <a:moveTo>
                    <a:pt x="0" y="1"/>
                  </a:moveTo>
                  <a:cubicBezTo>
                    <a:pt x="0" y="1"/>
                    <a:pt x="912" y="7782"/>
                    <a:pt x="10548" y="18238"/>
                  </a:cubicBezTo>
                  <a:cubicBezTo>
                    <a:pt x="20153" y="28694"/>
                    <a:pt x="35898" y="42859"/>
                    <a:pt x="35898" y="42859"/>
                  </a:cubicBezTo>
                  <a:cubicBezTo>
                    <a:pt x="35898" y="42859"/>
                    <a:pt x="13070" y="714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8"/>
            <p:cNvSpPr/>
            <p:nvPr/>
          </p:nvSpPr>
          <p:spPr>
            <a:xfrm>
              <a:off x="827800" y="1084650"/>
              <a:ext cx="454425" cy="935450"/>
            </a:xfrm>
            <a:custGeom>
              <a:avLst/>
              <a:gdLst/>
              <a:ahLst/>
              <a:cxnLst/>
              <a:rect l="l" t="t" r="r" b="b"/>
              <a:pathLst>
                <a:path w="18177" h="37418" extrusionOk="0">
                  <a:moveTo>
                    <a:pt x="16353" y="7995"/>
                  </a:moveTo>
                  <a:cubicBezTo>
                    <a:pt x="17721" y="5563"/>
                    <a:pt x="18177" y="2736"/>
                    <a:pt x="17690" y="1"/>
                  </a:cubicBezTo>
                  <a:cubicBezTo>
                    <a:pt x="12857" y="3952"/>
                    <a:pt x="9210" y="9150"/>
                    <a:pt x="7173" y="15046"/>
                  </a:cubicBezTo>
                  <a:cubicBezTo>
                    <a:pt x="3860" y="24712"/>
                    <a:pt x="3800" y="28269"/>
                    <a:pt x="2584" y="31612"/>
                  </a:cubicBezTo>
                  <a:cubicBezTo>
                    <a:pt x="1824" y="33588"/>
                    <a:pt x="973" y="35533"/>
                    <a:pt x="0" y="37418"/>
                  </a:cubicBezTo>
                  <a:cubicBezTo>
                    <a:pt x="3769" y="33709"/>
                    <a:pt x="6596" y="29150"/>
                    <a:pt x="8237" y="24104"/>
                  </a:cubicBezTo>
                  <a:cubicBezTo>
                    <a:pt x="10943" y="15715"/>
                    <a:pt x="14043" y="12311"/>
                    <a:pt x="16353" y="7995"/>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8"/>
            <p:cNvSpPr/>
            <p:nvPr/>
          </p:nvSpPr>
          <p:spPr>
            <a:xfrm>
              <a:off x="323975" y="780700"/>
              <a:ext cx="785750" cy="646700"/>
            </a:xfrm>
            <a:custGeom>
              <a:avLst/>
              <a:gdLst/>
              <a:ahLst/>
              <a:cxnLst/>
              <a:rect l="l" t="t" r="r" b="b"/>
              <a:pathLst>
                <a:path w="31430" h="25868" extrusionOk="0">
                  <a:moveTo>
                    <a:pt x="31430" y="0"/>
                  </a:moveTo>
                  <a:cubicBezTo>
                    <a:pt x="31430" y="0"/>
                    <a:pt x="17873" y="9271"/>
                    <a:pt x="10122" y="16171"/>
                  </a:cubicBezTo>
                  <a:cubicBezTo>
                    <a:pt x="2341" y="23071"/>
                    <a:pt x="1" y="25867"/>
                    <a:pt x="1" y="25867"/>
                  </a:cubicBezTo>
                  <a:cubicBezTo>
                    <a:pt x="1" y="25867"/>
                    <a:pt x="30336" y="9849"/>
                    <a:pt x="314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8"/>
            <p:cNvSpPr/>
            <p:nvPr/>
          </p:nvSpPr>
          <p:spPr>
            <a:xfrm>
              <a:off x="238125" y="638600"/>
              <a:ext cx="824500" cy="425550"/>
            </a:xfrm>
            <a:custGeom>
              <a:avLst/>
              <a:gdLst/>
              <a:ahLst/>
              <a:cxnLst/>
              <a:rect l="l" t="t" r="r" b="b"/>
              <a:pathLst>
                <a:path w="32980" h="17022" extrusionOk="0">
                  <a:moveTo>
                    <a:pt x="32979" y="578"/>
                  </a:moveTo>
                  <a:cubicBezTo>
                    <a:pt x="32979" y="578"/>
                    <a:pt x="25928" y="0"/>
                    <a:pt x="17326" y="4590"/>
                  </a:cubicBezTo>
                  <a:cubicBezTo>
                    <a:pt x="10456" y="8268"/>
                    <a:pt x="2796" y="14286"/>
                    <a:pt x="0" y="16536"/>
                  </a:cubicBezTo>
                  <a:lnTo>
                    <a:pt x="0" y="17022"/>
                  </a:lnTo>
                  <a:cubicBezTo>
                    <a:pt x="5350" y="14955"/>
                    <a:pt x="28450" y="5836"/>
                    <a:pt x="32979" y="57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8"/>
            <p:cNvSpPr/>
            <p:nvPr/>
          </p:nvSpPr>
          <p:spPr>
            <a:xfrm>
              <a:off x="336150" y="502575"/>
              <a:ext cx="696075" cy="158075"/>
            </a:xfrm>
            <a:custGeom>
              <a:avLst/>
              <a:gdLst/>
              <a:ahLst/>
              <a:cxnLst/>
              <a:rect l="l" t="t" r="r" b="b"/>
              <a:pathLst>
                <a:path w="27843" h="6323" extrusionOk="0">
                  <a:moveTo>
                    <a:pt x="17447" y="5229"/>
                  </a:moveTo>
                  <a:cubicBezTo>
                    <a:pt x="22159" y="6323"/>
                    <a:pt x="27843" y="3223"/>
                    <a:pt x="27691" y="3101"/>
                  </a:cubicBezTo>
                  <a:cubicBezTo>
                    <a:pt x="27691" y="3101"/>
                    <a:pt x="20274" y="1"/>
                    <a:pt x="13405" y="1064"/>
                  </a:cubicBezTo>
                  <a:cubicBezTo>
                    <a:pt x="8845" y="1855"/>
                    <a:pt x="4347" y="3071"/>
                    <a:pt x="0" y="4742"/>
                  </a:cubicBezTo>
                  <a:cubicBezTo>
                    <a:pt x="0" y="4742"/>
                    <a:pt x="12766" y="4165"/>
                    <a:pt x="17447" y="522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8"/>
            <p:cNvSpPr/>
            <p:nvPr/>
          </p:nvSpPr>
          <p:spPr>
            <a:xfrm>
              <a:off x="599825" y="930400"/>
              <a:ext cx="601100" cy="671775"/>
            </a:xfrm>
            <a:custGeom>
              <a:avLst/>
              <a:gdLst/>
              <a:ahLst/>
              <a:cxnLst/>
              <a:rect l="l" t="t" r="r" b="b"/>
              <a:pathLst>
                <a:path w="24044" h="26871" extrusionOk="0">
                  <a:moveTo>
                    <a:pt x="23131" y="0"/>
                  </a:moveTo>
                  <a:cubicBezTo>
                    <a:pt x="23131" y="0"/>
                    <a:pt x="12675" y="10092"/>
                    <a:pt x="7387" y="16262"/>
                  </a:cubicBezTo>
                  <a:cubicBezTo>
                    <a:pt x="2098" y="22432"/>
                    <a:pt x="0" y="26870"/>
                    <a:pt x="0" y="26870"/>
                  </a:cubicBezTo>
                  <a:cubicBezTo>
                    <a:pt x="0" y="26870"/>
                    <a:pt x="10669" y="17204"/>
                    <a:pt x="16292" y="11763"/>
                  </a:cubicBezTo>
                  <a:cubicBezTo>
                    <a:pt x="21916" y="6292"/>
                    <a:pt x="24043" y="2706"/>
                    <a:pt x="23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5" name="Google Shape;735;p8"/>
          <p:cNvGrpSpPr/>
          <p:nvPr/>
        </p:nvGrpSpPr>
        <p:grpSpPr>
          <a:xfrm>
            <a:off x="4050998" y="-16946"/>
            <a:ext cx="1168615" cy="1435411"/>
            <a:chOff x="3439550" y="458500"/>
            <a:chExt cx="1041825" cy="1279675"/>
          </a:xfrm>
        </p:grpSpPr>
        <p:sp>
          <p:nvSpPr>
            <p:cNvPr id="736" name="Google Shape;736;p8"/>
            <p:cNvSpPr/>
            <p:nvPr/>
          </p:nvSpPr>
          <p:spPr>
            <a:xfrm>
              <a:off x="3860525" y="470675"/>
              <a:ext cx="281950" cy="722675"/>
            </a:xfrm>
            <a:custGeom>
              <a:avLst/>
              <a:gdLst/>
              <a:ahLst/>
              <a:cxnLst/>
              <a:rect l="l" t="t" r="r" b="b"/>
              <a:pathLst>
                <a:path w="11278" h="28907" extrusionOk="0">
                  <a:moveTo>
                    <a:pt x="0" y="0"/>
                  </a:moveTo>
                  <a:cubicBezTo>
                    <a:pt x="547" y="3313"/>
                    <a:pt x="1368" y="6596"/>
                    <a:pt x="2462" y="9787"/>
                  </a:cubicBezTo>
                  <a:cubicBezTo>
                    <a:pt x="8420" y="27113"/>
                    <a:pt x="10426" y="28329"/>
                    <a:pt x="10426" y="28329"/>
                  </a:cubicBezTo>
                  <a:cubicBezTo>
                    <a:pt x="10426" y="28329"/>
                    <a:pt x="11277" y="28906"/>
                    <a:pt x="10001" y="26809"/>
                  </a:cubicBezTo>
                  <a:cubicBezTo>
                    <a:pt x="8754" y="24742"/>
                    <a:pt x="5897" y="17538"/>
                    <a:pt x="2888" y="8359"/>
                  </a:cubicBezTo>
                  <a:cubicBezTo>
                    <a:pt x="2006" y="5623"/>
                    <a:pt x="1307" y="2827"/>
                    <a:pt x="7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8"/>
            <p:cNvSpPr/>
            <p:nvPr/>
          </p:nvSpPr>
          <p:spPr>
            <a:xfrm>
              <a:off x="3439550" y="458500"/>
              <a:ext cx="1041825" cy="1279675"/>
            </a:xfrm>
            <a:custGeom>
              <a:avLst/>
              <a:gdLst/>
              <a:ahLst/>
              <a:cxnLst/>
              <a:rect l="l" t="t" r="r" b="b"/>
              <a:pathLst>
                <a:path w="41673" h="51187" extrusionOk="0">
                  <a:moveTo>
                    <a:pt x="17295" y="973"/>
                  </a:moveTo>
                  <a:cubicBezTo>
                    <a:pt x="17295" y="973"/>
                    <a:pt x="14104" y="1"/>
                    <a:pt x="9727" y="1247"/>
                  </a:cubicBezTo>
                  <a:cubicBezTo>
                    <a:pt x="5319" y="2493"/>
                    <a:pt x="0" y="5290"/>
                    <a:pt x="0" y="5290"/>
                  </a:cubicBezTo>
                  <a:cubicBezTo>
                    <a:pt x="0" y="5290"/>
                    <a:pt x="14347" y="3162"/>
                    <a:pt x="17295" y="973"/>
                  </a:cubicBezTo>
                  <a:close/>
                  <a:moveTo>
                    <a:pt x="17660" y="3496"/>
                  </a:moveTo>
                  <a:cubicBezTo>
                    <a:pt x="17660" y="3496"/>
                    <a:pt x="10487" y="6384"/>
                    <a:pt x="6262" y="8785"/>
                  </a:cubicBezTo>
                  <a:cubicBezTo>
                    <a:pt x="2037" y="11156"/>
                    <a:pt x="669" y="12189"/>
                    <a:pt x="669" y="12189"/>
                  </a:cubicBezTo>
                  <a:cubicBezTo>
                    <a:pt x="669" y="12189"/>
                    <a:pt x="16140" y="7904"/>
                    <a:pt x="17630" y="3496"/>
                  </a:cubicBezTo>
                  <a:close/>
                  <a:moveTo>
                    <a:pt x="18329" y="6505"/>
                  </a:moveTo>
                  <a:cubicBezTo>
                    <a:pt x="18329" y="6505"/>
                    <a:pt x="12523" y="10092"/>
                    <a:pt x="9484" y="12372"/>
                  </a:cubicBezTo>
                  <a:cubicBezTo>
                    <a:pt x="6444" y="14682"/>
                    <a:pt x="5046" y="16505"/>
                    <a:pt x="5046" y="16505"/>
                  </a:cubicBezTo>
                  <a:cubicBezTo>
                    <a:pt x="5046" y="16505"/>
                    <a:pt x="10882" y="13162"/>
                    <a:pt x="14013" y="11217"/>
                  </a:cubicBezTo>
                  <a:cubicBezTo>
                    <a:pt x="17113" y="9271"/>
                    <a:pt x="18450" y="7843"/>
                    <a:pt x="18298" y="6505"/>
                  </a:cubicBezTo>
                  <a:close/>
                  <a:moveTo>
                    <a:pt x="19393" y="9697"/>
                  </a:moveTo>
                  <a:cubicBezTo>
                    <a:pt x="16779" y="11034"/>
                    <a:pt x="14590" y="13040"/>
                    <a:pt x="13070" y="15533"/>
                  </a:cubicBezTo>
                  <a:cubicBezTo>
                    <a:pt x="10578" y="19636"/>
                    <a:pt x="10213" y="21278"/>
                    <a:pt x="9301" y="22676"/>
                  </a:cubicBezTo>
                  <a:cubicBezTo>
                    <a:pt x="8784" y="23496"/>
                    <a:pt x="8207" y="24317"/>
                    <a:pt x="7569" y="25077"/>
                  </a:cubicBezTo>
                  <a:cubicBezTo>
                    <a:pt x="9666" y="23740"/>
                    <a:pt x="11398" y="21946"/>
                    <a:pt x="12645" y="19788"/>
                  </a:cubicBezTo>
                  <a:cubicBezTo>
                    <a:pt x="14742" y="16232"/>
                    <a:pt x="16475" y="14986"/>
                    <a:pt x="17964" y="13223"/>
                  </a:cubicBezTo>
                  <a:cubicBezTo>
                    <a:pt x="18815" y="12250"/>
                    <a:pt x="19301" y="11004"/>
                    <a:pt x="19362" y="9697"/>
                  </a:cubicBezTo>
                  <a:close/>
                  <a:moveTo>
                    <a:pt x="20700" y="13071"/>
                  </a:moveTo>
                  <a:cubicBezTo>
                    <a:pt x="20700" y="13071"/>
                    <a:pt x="15441" y="17357"/>
                    <a:pt x="12857" y="21460"/>
                  </a:cubicBezTo>
                  <a:cubicBezTo>
                    <a:pt x="10304" y="25563"/>
                    <a:pt x="9970" y="30366"/>
                    <a:pt x="9970" y="30366"/>
                  </a:cubicBezTo>
                  <a:cubicBezTo>
                    <a:pt x="9970" y="30366"/>
                    <a:pt x="12037" y="23892"/>
                    <a:pt x="14803" y="21278"/>
                  </a:cubicBezTo>
                  <a:cubicBezTo>
                    <a:pt x="17569" y="18694"/>
                    <a:pt x="21399" y="15472"/>
                    <a:pt x="20669" y="13071"/>
                  </a:cubicBezTo>
                  <a:close/>
                  <a:moveTo>
                    <a:pt x="22554" y="17812"/>
                  </a:moveTo>
                  <a:cubicBezTo>
                    <a:pt x="20304" y="20609"/>
                    <a:pt x="18329" y="23588"/>
                    <a:pt x="16627" y="26718"/>
                  </a:cubicBezTo>
                  <a:cubicBezTo>
                    <a:pt x="15228" y="29332"/>
                    <a:pt x="14134" y="32098"/>
                    <a:pt x="13405" y="34986"/>
                  </a:cubicBezTo>
                  <a:cubicBezTo>
                    <a:pt x="13405" y="34986"/>
                    <a:pt x="16931" y="29089"/>
                    <a:pt x="19241" y="26141"/>
                  </a:cubicBezTo>
                  <a:cubicBezTo>
                    <a:pt x="21551" y="23223"/>
                    <a:pt x="22888" y="20426"/>
                    <a:pt x="22523" y="17812"/>
                  </a:cubicBezTo>
                  <a:close/>
                  <a:moveTo>
                    <a:pt x="24134" y="22220"/>
                  </a:moveTo>
                  <a:cubicBezTo>
                    <a:pt x="24134" y="22220"/>
                    <a:pt x="19940" y="27114"/>
                    <a:pt x="18481" y="31673"/>
                  </a:cubicBezTo>
                  <a:cubicBezTo>
                    <a:pt x="17569" y="34560"/>
                    <a:pt x="16900" y="37539"/>
                    <a:pt x="16505" y="40548"/>
                  </a:cubicBezTo>
                  <a:cubicBezTo>
                    <a:pt x="16505" y="40548"/>
                    <a:pt x="18876" y="33953"/>
                    <a:pt x="21064" y="30457"/>
                  </a:cubicBezTo>
                  <a:cubicBezTo>
                    <a:pt x="23253" y="26992"/>
                    <a:pt x="24529" y="23466"/>
                    <a:pt x="24134" y="22220"/>
                  </a:cubicBezTo>
                  <a:close/>
                  <a:moveTo>
                    <a:pt x="25684" y="25989"/>
                  </a:moveTo>
                  <a:cubicBezTo>
                    <a:pt x="23526" y="28664"/>
                    <a:pt x="22067" y="31825"/>
                    <a:pt x="21429" y="35199"/>
                  </a:cubicBezTo>
                  <a:cubicBezTo>
                    <a:pt x="20335" y="40883"/>
                    <a:pt x="20912" y="43497"/>
                    <a:pt x="20912" y="43497"/>
                  </a:cubicBezTo>
                  <a:cubicBezTo>
                    <a:pt x="21338" y="40275"/>
                    <a:pt x="22159" y="37114"/>
                    <a:pt x="23314" y="34105"/>
                  </a:cubicBezTo>
                  <a:cubicBezTo>
                    <a:pt x="25077" y="29728"/>
                    <a:pt x="26110" y="27144"/>
                    <a:pt x="25654" y="25989"/>
                  </a:cubicBezTo>
                  <a:close/>
                  <a:moveTo>
                    <a:pt x="26809" y="27995"/>
                  </a:moveTo>
                  <a:cubicBezTo>
                    <a:pt x="26809" y="27995"/>
                    <a:pt x="26444" y="31642"/>
                    <a:pt x="29818" y="37387"/>
                  </a:cubicBezTo>
                  <a:cubicBezTo>
                    <a:pt x="33192" y="43132"/>
                    <a:pt x="38998" y="51187"/>
                    <a:pt x="38998" y="51187"/>
                  </a:cubicBezTo>
                  <a:cubicBezTo>
                    <a:pt x="38998" y="51187"/>
                    <a:pt x="32068" y="32554"/>
                    <a:pt x="26809" y="27995"/>
                  </a:cubicBezTo>
                  <a:close/>
                  <a:moveTo>
                    <a:pt x="25745" y="25958"/>
                  </a:moveTo>
                  <a:cubicBezTo>
                    <a:pt x="27326" y="27144"/>
                    <a:pt x="29028" y="28147"/>
                    <a:pt x="30882" y="28907"/>
                  </a:cubicBezTo>
                  <a:cubicBezTo>
                    <a:pt x="34256" y="30396"/>
                    <a:pt x="39332" y="32281"/>
                    <a:pt x="39332" y="32281"/>
                  </a:cubicBezTo>
                  <a:cubicBezTo>
                    <a:pt x="39332" y="32281"/>
                    <a:pt x="30791" y="23740"/>
                    <a:pt x="25745" y="25958"/>
                  </a:cubicBezTo>
                  <a:close/>
                  <a:moveTo>
                    <a:pt x="23952" y="21460"/>
                  </a:moveTo>
                  <a:cubicBezTo>
                    <a:pt x="23952" y="21460"/>
                    <a:pt x="25077" y="22554"/>
                    <a:pt x="28967" y="23892"/>
                  </a:cubicBezTo>
                  <a:cubicBezTo>
                    <a:pt x="32827" y="25199"/>
                    <a:pt x="41673" y="26718"/>
                    <a:pt x="41673" y="26718"/>
                  </a:cubicBezTo>
                  <a:cubicBezTo>
                    <a:pt x="41673" y="26718"/>
                    <a:pt x="27052" y="19575"/>
                    <a:pt x="23952" y="21460"/>
                  </a:cubicBezTo>
                  <a:close/>
                  <a:moveTo>
                    <a:pt x="22280" y="17417"/>
                  </a:moveTo>
                  <a:cubicBezTo>
                    <a:pt x="22280" y="17417"/>
                    <a:pt x="24560" y="19089"/>
                    <a:pt x="29241" y="19697"/>
                  </a:cubicBezTo>
                  <a:cubicBezTo>
                    <a:pt x="33922" y="20275"/>
                    <a:pt x="40943" y="19879"/>
                    <a:pt x="40943" y="19879"/>
                  </a:cubicBezTo>
                  <a:cubicBezTo>
                    <a:pt x="40943" y="19879"/>
                    <a:pt x="26505" y="15806"/>
                    <a:pt x="22280" y="17417"/>
                  </a:cubicBezTo>
                  <a:close/>
                  <a:moveTo>
                    <a:pt x="20578" y="12797"/>
                  </a:moveTo>
                  <a:cubicBezTo>
                    <a:pt x="20578" y="12797"/>
                    <a:pt x="22402" y="13739"/>
                    <a:pt x="27052" y="14773"/>
                  </a:cubicBezTo>
                  <a:cubicBezTo>
                    <a:pt x="31703" y="15776"/>
                    <a:pt x="39393" y="15442"/>
                    <a:pt x="39393" y="15442"/>
                  </a:cubicBezTo>
                  <a:cubicBezTo>
                    <a:pt x="39393" y="15442"/>
                    <a:pt x="32615" y="14530"/>
                    <a:pt x="28116" y="13162"/>
                  </a:cubicBezTo>
                  <a:cubicBezTo>
                    <a:pt x="23618" y="11825"/>
                    <a:pt x="21429" y="11794"/>
                    <a:pt x="20578" y="12797"/>
                  </a:cubicBezTo>
                  <a:close/>
                  <a:moveTo>
                    <a:pt x="19180" y="9271"/>
                  </a:moveTo>
                  <a:cubicBezTo>
                    <a:pt x="19180" y="9271"/>
                    <a:pt x="26657" y="11581"/>
                    <a:pt x="31399" y="11916"/>
                  </a:cubicBezTo>
                  <a:cubicBezTo>
                    <a:pt x="34378" y="12129"/>
                    <a:pt x="37356" y="11977"/>
                    <a:pt x="40274" y="11521"/>
                  </a:cubicBezTo>
                  <a:cubicBezTo>
                    <a:pt x="40274" y="11521"/>
                    <a:pt x="33192" y="11399"/>
                    <a:pt x="28815" y="10001"/>
                  </a:cubicBezTo>
                  <a:cubicBezTo>
                    <a:pt x="24469" y="8572"/>
                    <a:pt x="19848" y="8207"/>
                    <a:pt x="19180" y="9271"/>
                  </a:cubicBezTo>
                  <a:close/>
                  <a:moveTo>
                    <a:pt x="18298" y="5989"/>
                  </a:moveTo>
                  <a:cubicBezTo>
                    <a:pt x="18298" y="5989"/>
                    <a:pt x="22615" y="5867"/>
                    <a:pt x="26536" y="7113"/>
                  </a:cubicBezTo>
                  <a:cubicBezTo>
                    <a:pt x="30457" y="8390"/>
                    <a:pt x="38359" y="7904"/>
                    <a:pt x="38359" y="7904"/>
                  </a:cubicBezTo>
                  <a:cubicBezTo>
                    <a:pt x="38359" y="7904"/>
                    <a:pt x="31429" y="7235"/>
                    <a:pt x="27478" y="5624"/>
                  </a:cubicBezTo>
                  <a:cubicBezTo>
                    <a:pt x="23496" y="4013"/>
                    <a:pt x="19149" y="4682"/>
                    <a:pt x="18298" y="5989"/>
                  </a:cubicBezTo>
                  <a:close/>
                  <a:moveTo>
                    <a:pt x="17569" y="2919"/>
                  </a:moveTo>
                  <a:cubicBezTo>
                    <a:pt x="17569" y="2919"/>
                    <a:pt x="21004" y="4165"/>
                    <a:pt x="26779" y="3344"/>
                  </a:cubicBezTo>
                  <a:cubicBezTo>
                    <a:pt x="32554" y="2524"/>
                    <a:pt x="35958" y="1703"/>
                    <a:pt x="35958" y="1703"/>
                  </a:cubicBezTo>
                  <a:cubicBezTo>
                    <a:pt x="35958" y="1703"/>
                    <a:pt x="20335" y="426"/>
                    <a:pt x="17569" y="2919"/>
                  </a:cubicBezTo>
                  <a:close/>
                  <a:moveTo>
                    <a:pt x="17386" y="487"/>
                  </a:moveTo>
                  <a:lnTo>
                    <a:pt x="23314" y="487"/>
                  </a:lnTo>
                  <a:cubicBezTo>
                    <a:pt x="19149" y="1429"/>
                    <a:pt x="17295" y="578"/>
                    <a:pt x="17295" y="578"/>
                  </a:cubicBezTo>
                  <a:cubicBezTo>
                    <a:pt x="17326" y="548"/>
                    <a:pt x="17356" y="517"/>
                    <a:pt x="17386" y="48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8" name="Google Shape;738;p8"/>
          <p:cNvGrpSpPr/>
          <p:nvPr/>
        </p:nvGrpSpPr>
        <p:grpSpPr>
          <a:xfrm rot="-7923048">
            <a:off x="8120563" y="-186835"/>
            <a:ext cx="913676" cy="1677934"/>
            <a:chOff x="4830275" y="2608450"/>
            <a:chExt cx="1324325" cy="2432075"/>
          </a:xfrm>
        </p:grpSpPr>
        <p:sp>
          <p:nvSpPr>
            <p:cNvPr id="739" name="Google Shape;739;p8"/>
            <p:cNvSpPr/>
            <p:nvPr/>
          </p:nvSpPr>
          <p:spPr>
            <a:xfrm>
              <a:off x="5018750" y="3690575"/>
              <a:ext cx="519575" cy="1330675"/>
            </a:xfrm>
            <a:custGeom>
              <a:avLst/>
              <a:gdLst/>
              <a:ahLst/>
              <a:cxnLst/>
              <a:rect l="l" t="t" r="r" b="b"/>
              <a:pathLst>
                <a:path w="20783" h="53227" extrusionOk="0">
                  <a:moveTo>
                    <a:pt x="1" y="1"/>
                  </a:moveTo>
                  <a:lnTo>
                    <a:pt x="1" y="1"/>
                  </a:lnTo>
                  <a:cubicBezTo>
                    <a:pt x="9107" y="15979"/>
                    <a:pt x="15111" y="32291"/>
                    <a:pt x="19781" y="52405"/>
                  </a:cubicBezTo>
                  <a:cubicBezTo>
                    <a:pt x="19901" y="52951"/>
                    <a:pt x="20152" y="53227"/>
                    <a:pt x="20368" y="53227"/>
                  </a:cubicBezTo>
                  <a:cubicBezTo>
                    <a:pt x="20574" y="53227"/>
                    <a:pt x="20749" y="52976"/>
                    <a:pt x="20749" y="52472"/>
                  </a:cubicBezTo>
                  <a:cubicBezTo>
                    <a:pt x="20782" y="25152"/>
                    <a:pt x="13777" y="16513"/>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8"/>
            <p:cNvSpPr/>
            <p:nvPr/>
          </p:nvSpPr>
          <p:spPr>
            <a:xfrm>
              <a:off x="5531825" y="3352850"/>
              <a:ext cx="622775" cy="1631100"/>
            </a:xfrm>
            <a:custGeom>
              <a:avLst/>
              <a:gdLst/>
              <a:ahLst/>
              <a:cxnLst/>
              <a:rect l="l" t="t" r="r" b="b"/>
              <a:pathLst>
                <a:path w="24911" h="65244" extrusionOk="0">
                  <a:moveTo>
                    <a:pt x="24910" y="0"/>
                  </a:moveTo>
                  <a:lnTo>
                    <a:pt x="24910" y="0"/>
                  </a:lnTo>
                  <a:cubicBezTo>
                    <a:pt x="21508" y="3503"/>
                    <a:pt x="18139" y="7539"/>
                    <a:pt x="14803" y="12076"/>
                  </a:cubicBezTo>
                  <a:cubicBezTo>
                    <a:pt x="12835" y="14777"/>
                    <a:pt x="10900" y="17646"/>
                    <a:pt x="9132" y="21315"/>
                  </a:cubicBezTo>
                  <a:cubicBezTo>
                    <a:pt x="5930" y="27954"/>
                    <a:pt x="3662" y="36693"/>
                    <a:pt x="2261" y="45199"/>
                  </a:cubicBezTo>
                  <a:cubicBezTo>
                    <a:pt x="1227" y="51637"/>
                    <a:pt x="559" y="57908"/>
                    <a:pt x="59" y="64213"/>
                  </a:cubicBezTo>
                  <a:cubicBezTo>
                    <a:pt x="0" y="64861"/>
                    <a:pt x="265" y="65244"/>
                    <a:pt x="548" y="65244"/>
                  </a:cubicBezTo>
                  <a:cubicBezTo>
                    <a:pt x="745" y="65244"/>
                    <a:pt x="950" y="65058"/>
                    <a:pt x="1060" y="64646"/>
                  </a:cubicBezTo>
                  <a:cubicBezTo>
                    <a:pt x="3928" y="53672"/>
                    <a:pt x="6931" y="43064"/>
                    <a:pt x="10500" y="32557"/>
                  </a:cubicBezTo>
                  <a:cubicBezTo>
                    <a:pt x="14636" y="20215"/>
                    <a:pt x="19340" y="8339"/>
                    <a:pt x="249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8"/>
            <p:cNvSpPr/>
            <p:nvPr/>
          </p:nvSpPr>
          <p:spPr>
            <a:xfrm>
              <a:off x="5366500" y="3998300"/>
              <a:ext cx="170975" cy="1031600"/>
            </a:xfrm>
            <a:custGeom>
              <a:avLst/>
              <a:gdLst/>
              <a:ahLst/>
              <a:cxnLst/>
              <a:rect l="l" t="t" r="r" b="b"/>
              <a:pathLst>
                <a:path w="6839" h="41264" fill="none" extrusionOk="0">
                  <a:moveTo>
                    <a:pt x="5071" y="1"/>
                  </a:moveTo>
                  <a:cubicBezTo>
                    <a:pt x="1" y="16746"/>
                    <a:pt x="768" y="32090"/>
                    <a:pt x="6839" y="41264"/>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8"/>
            <p:cNvSpPr/>
            <p:nvPr/>
          </p:nvSpPr>
          <p:spPr>
            <a:xfrm>
              <a:off x="5467400" y="3605525"/>
              <a:ext cx="231025" cy="403925"/>
            </a:xfrm>
            <a:custGeom>
              <a:avLst/>
              <a:gdLst/>
              <a:ahLst/>
              <a:cxnLst/>
              <a:rect l="l" t="t" r="r" b="b"/>
              <a:pathLst>
                <a:path w="9241" h="16157" extrusionOk="0">
                  <a:moveTo>
                    <a:pt x="4237" y="0"/>
                  </a:moveTo>
                  <a:cubicBezTo>
                    <a:pt x="4037" y="0"/>
                    <a:pt x="2870" y="67"/>
                    <a:pt x="2669" y="67"/>
                  </a:cubicBezTo>
                  <a:cubicBezTo>
                    <a:pt x="668" y="5238"/>
                    <a:pt x="1" y="10608"/>
                    <a:pt x="801" y="15712"/>
                  </a:cubicBezTo>
                  <a:cubicBezTo>
                    <a:pt x="829" y="15901"/>
                    <a:pt x="944" y="16157"/>
                    <a:pt x="1093" y="16157"/>
                  </a:cubicBezTo>
                  <a:cubicBezTo>
                    <a:pt x="1128" y="16157"/>
                    <a:pt x="1164" y="16143"/>
                    <a:pt x="1202" y="16112"/>
                  </a:cubicBezTo>
                  <a:cubicBezTo>
                    <a:pt x="1235" y="16079"/>
                    <a:pt x="1302" y="16012"/>
                    <a:pt x="1335" y="15912"/>
                  </a:cubicBezTo>
                  <a:cubicBezTo>
                    <a:pt x="1902" y="14411"/>
                    <a:pt x="6739" y="4904"/>
                    <a:pt x="9241" y="2035"/>
                  </a:cubicBezTo>
                  <a:cubicBezTo>
                    <a:pt x="9074" y="1902"/>
                    <a:pt x="8974" y="1768"/>
                    <a:pt x="8807" y="1702"/>
                  </a:cubicBezTo>
                  <a:cubicBezTo>
                    <a:pt x="8540" y="1902"/>
                    <a:pt x="8307" y="2102"/>
                    <a:pt x="8040" y="2369"/>
                  </a:cubicBezTo>
                  <a:cubicBezTo>
                    <a:pt x="8207" y="2069"/>
                    <a:pt x="8340" y="1768"/>
                    <a:pt x="8507" y="1502"/>
                  </a:cubicBezTo>
                  <a:cubicBezTo>
                    <a:pt x="7873" y="1034"/>
                    <a:pt x="7173" y="701"/>
                    <a:pt x="6472" y="434"/>
                  </a:cubicBezTo>
                  <a:cubicBezTo>
                    <a:pt x="6139" y="834"/>
                    <a:pt x="5838" y="1235"/>
                    <a:pt x="5538" y="1668"/>
                  </a:cubicBezTo>
                  <a:lnTo>
                    <a:pt x="5905" y="267"/>
                  </a:lnTo>
                  <a:cubicBezTo>
                    <a:pt x="5605" y="201"/>
                    <a:pt x="5338" y="100"/>
                    <a:pt x="5038" y="67"/>
                  </a:cubicBezTo>
                  <a:cubicBezTo>
                    <a:pt x="4404" y="834"/>
                    <a:pt x="3837" y="1668"/>
                    <a:pt x="3303" y="2502"/>
                  </a:cubicBezTo>
                  <a:cubicBezTo>
                    <a:pt x="3503" y="1602"/>
                    <a:pt x="3837" y="768"/>
                    <a:pt x="423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8"/>
            <p:cNvSpPr/>
            <p:nvPr/>
          </p:nvSpPr>
          <p:spPr>
            <a:xfrm>
              <a:off x="5485950" y="3631375"/>
              <a:ext cx="295875" cy="378250"/>
            </a:xfrm>
            <a:custGeom>
              <a:avLst/>
              <a:gdLst/>
              <a:ahLst/>
              <a:cxnLst/>
              <a:rect l="l" t="t" r="r" b="b"/>
              <a:pathLst>
                <a:path w="11835" h="15130" extrusionOk="0">
                  <a:moveTo>
                    <a:pt x="5997" y="0"/>
                  </a:moveTo>
                  <a:cubicBezTo>
                    <a:pt x="2661" y="4437"/>
                    <a:pt x="626" y="9441"/>
                    <a:pt x="59" y="14578"/>
                  </a:cubicBezTo>
                  <a:cubicBezTo>
                    <a:pt x="1" y="14841"/>
                    <a:pt x="71" y="15129"/>
                    <a:pt x="246" y="15129"/>
                  </a:cubicBezTo>
                  <a:cubicBezTo>
                    <a:pt x="271" y="15129"/>
                    <a:pt x="297" y="15124"/>
                    <a:pt x="326" y="15111"/>
                  </a:cubicBezTo>
                  <a:cubicBezTo>
                    <a:pt x="393" y="15111"/>
                    <a:pt x="460" y="15045"/>
                    <a:pt x="493" y="14978"/>
                  </a:cubicBezTo>
                  <a:cubicBezTo>
                    <a:pt x="1460" y="13677"/>
                    <a:pt x="8666" y="5838"/>
                    <a:pt x="11834" y="3703"/>
                  </a:cubicBezTo>
                  <a:cubicBezTo>
                    <a:pt x="11768" y="3536"/>
                    <a:pt x="11668" y="3403"/>
                    <a:pt x="11568" y="3203"/>
                  </a:cubicBezTo>
                  <a:cubicBezTo>
                    <a:pt x="11234" y="3336"/>
                    <a:pt x="10934" y="3436"/>
                    <a:pt x="10634" y="3603"/>
                  </a:cubicBezTo>
                  <a:cubicBezTo>
                    <a:pt x="10834" y="3403"/>
                    <a:pt x="11101" y="3169"/>
                    <a:pt x="11301" y="2903"/>
                  </a:cubicBezTo>
                  <a:cubicBezTo>
                    <a:pt x="10800" y="2336"/>
                    <a:pt x="10233" y="1768"/>
                    <a:pt x="9600" y="1368"/>
                  </a:cubicBezTo>
                  <a:cubicBezTo>
                    <a:pt x="9166" y="1602"/>
                    <a:pt x="8766" y="1935"/>
                    <a:pt x="8399" y="2269"/>
                  </a:cubicBezTo>
                  <a:cubicBezTo>
                    <a:pt x="8599" y="1869"/>
                    <a:pt x="8832" y="1435"/>
                    <a:pt x="9099" y="1035"/>
                  </a:cubicBezTo>
                  <a:cubicBezTo>
                    <a:pt x="8832" y="868"/>
                    <a:pt x="8599" y="734"/>
                    <a:pt x="8299" y="601"/>
                  </a:cubicBezTo>
                  <a:cubicBezTo>
                    <a:pt x="7465" y="1201"/>
                    <a:pt x="6731" y="1835"/>
                    <a:pt x="5964" y="2502"/>
                  </a:cubicBezTo>
                  <a:cubicBezTo>
                    <a:pt x="6431" y="1702"/>
                    <a:pt x="6931" y="1001"/>
                    <a:pt x="7565" y="334"/>
                  </a:cubicBezTo>
                  <a:cubicBezTo>
                    <a:pt x="7331" y="234"/>
                    <a:pt x="6230" y="34"/>
                    <a:pt x="5997"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8"/>
            <p:cNvSpPr/>
            <p:nvPr/>
          </p:nvSpPr>
          <p:spPr>
            <a:xfrm>
              <a:off x="5308125" y="3614700"/>
              <a:ext cx="218525" cy="392625"/>
            </a:xfrm>
            <a:custGeom>
              <a:avLst/>
              <a:gdLst/>
              <a:ahLst/>
              <a:cxnLst/>
              <a:rect l="l" t="t" r="r" b="b"/>
              <a:pathLst>
                <a:path w="8741" h="15705" extrusionOk="0">
                  <a:moveTo>
                    <a:pt x="5938" y="0"/>
                  </a:moveTo>
                  <a:cubicBezTo>
                    <a:pt x="5738" y="34"/>
                    <a:pt x="5505" y="67"/>
                    <a:pt x="5238" y="134"/>
                  </a:cubicBezTo>
                  <a:cubicBezTo>
                    <a:pt x="5605" y="834"/>
                    <a:pt x="5871" y="1635"/>
                    <a:pt x="6005" y="2469"/>
                  </a:cubicBezTo>
                  <a:cubicBezTo>
                    <a:pt x="5505" y="1702"/>
                    <a:pt x="5004" y="1001"/>
                    <a:pt x="4404" y="367"/>
                  </a:cubicBezTo>
                  <a:cubicBezTo>
                    <a:pt x="4104" y="467"/>
                    <a:pt x="3770" y="567"/>
                    <a:pt x="3503" y="701"/>
                  </a:cubicBezTo>
                  <a:cubicBezTo>
                    <a:pt x="3570" y="1135"/>
                    <a:pt x="3703" y="1568"/>
                    <a:pt x="3737" y="2002"/>
                  </a:cubicBezTo>
                  <a:cubicBezTo>
                    <a:pt x="3503" y="1635"/>
                    <a:pt x="3203" y="1301"/>
                    <a:pt x="2903" y="968"/>
                  </a:cubicBezTo>
                  <a:cubicBezTo>
                    <a:pt x="2169" y="1335"/>
                    <a:pt x="1402" y="1802"/>
                    <a:pt x="734" y="2335"/>
                  </a:cubicBezTo>
                  <a:cubicBezTo>
                    <a:pt x="868" y="2569"/>
                    <a:pt x="1001" y="2869"/>
                    <a:pt x="1101" y="3136"/>
                  </a:cubicBezTo>
                  <a:cubicBezTo>
                    <a:pt x="868" y="2902"/>
                    <a:pt x="668" y="2736"/>
                    <a:pt x="368" y="2636"/>
                  </a:cubicBezTo>
                  <a:cubicBezTo>
                    <a:pt x="267" y="2802"/>
                    <a:pt x="101" y="2902"/>
                    <a:pt x="1" y="3036"/>
                  </a:cubicBezTo>
                  <a:cubicBezTo>
                    <a:pt x="1735" y="4137"/>
                    <a:pt x="3236" y="5671"/>
                    <a:pt x="4370" y="7539"/>
                  </a:cubicBezTo>
                  <a:cubicBezTo>
                    <a:pt x="5038" y="8640"/>
                    <a:pt x="5571" y="9807"/>
                    <a:pt x="5938" y="11075"/>
                  </a:cubicBezTo>
                  <a:cubicBezTo>
                    <a:pt x="6405" y="12509"/>
                    <a:pt x="6505" y="14044"/>
                    <a:pt x="6939" y="15478"/>
                  </a:cubicBezTo>
                  <a:cubicBezTo>
                    <a:pt x="7006" y="15545"/>
                    <a:pt x="7006" y="15645"/>
                    <a:pt x="7072" y="15678"/>
                  </a:cubicBezTo>
                  <a:cubicBezTo>
                    <a:pt x="7100" y="15697"/>
                    <a:pt x="7128" y="15705"/>
                    <a:pt x="7156" y="15705"/>
                  </a:cubicBezTo>
                  <a:cubicBezTo>
                    <a:pt x="7333" y="15705"/>
                    <a:pt x="7511" y="15379"/>
                    <a:pt x="7539" y="15178"/>
                  </a:cubicBezTo>
                  <a:cubicBezTo>
                    <a:pt x="8740" y="9974"/>
                    <a:pt x="8340" y="4170"/>
                    <a:pt x="5938"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8"/>
            <p:cNvSpPr/>
            <p:nvPr/>
          </p:nvSpPr>
          <p:spPr>
            <a:xfrm>
              <a:off x="5204725" y="3765650"/>
              <a:ext cx="281050" cy="240500"/>
            </a:xfrm>
            <a:custGeom>
              <a:avLst/>
              <a:gdLst/>
              <a:ahLst/>
              <a:cxnLst/>
              <a:rect l="l" t="t" r="r" b="b"/>
              <a:pathLst>
                <a:path w="11242" h="9620" extrusionOk="0">
                  <a:moveTo>
                    <a:pt x="1802" y="0"/>
                  </a:moveTo>
                  <a:cubicBezTo>
                    <a:pt x="1668" y="167"/>
                    <a:pt x="1568" y="334"/>
                    <a:pt x="1468" y="500"/>
                  </a:cubicBezTo>
                  <a:cubicBezTo>
                    <a:pt x="2068" y="767"/>
                    <a:pt x="2669" y="1134"/>
                    <a:pt x="3203" y="1601"/>
                  </a:cubicBezTo>
                  <a:cubicBezTo>
                    <a:pt x="2502" y="1368"/>
                    <a:pt x="1835" y="1268"/>
                    <a:pt x="1101" y="1168"/>
                  </a:cubicBezTo>
                  <a:cubicBezTo>
                    <a:pt x="1001" y="1434"/>
                    <a:pt x="868" y="1668"/>
                    <a:pt x="768" y="1968"/>
                  </a:cubicBezTo>
                  <a:cubicBezTo>
                    <a:pt x="1068" y="2168"/>
                    <a:pt x="1368" y="2435"/>
                    <a:pt x="1668" y="2669"/>
                  </a:cubicBezTo>
                  <a:cubicBezTo>
                    <a:pt x="1301" y="2602"/>
                    <a:pt x="968" y="2502"/>
                    <a:pt x="567" y="2502"/>
                  </a:cubicBezTo>
                  <a:cubicBezTo>
                    <a:pt x="334" y="3202"/>
                    <a:pt x="167" y="3970"/>
                    <a:pt x="67" y="4703"/>
                  </a:cubicBezTo>
                  <a:cubicBezTo>
                    <a:pt x="267" y="4803"/>
                    <a:pt x="534" y="4870"/>
                    <a:pt x="734" y="5004"/>
                  </a:cubicBezTo>
                  <a:cubicBezTo>
                    <a:pt x="501" y="5004"/>
                    <a:pt x="234" y="5037"/>
                    <a:pt x="34" y="5104"/>
                  </a:cubicBezTo>
                  <a:cubicBezTo>
                    <a:pt x="0" y="5304"/>
                    <a:pt x="0" y="5504"/>
                    <a:pt x="0" y="5671"/>
                  </a:cubicBezTo>
                  <a:cubicBezTo>
                    <a:pt x="608" y="5547"/>
                    <a:pt x="1230" y="5487"/>
                    <a:pt x="1857" y="5487"/>
                  </a:cubicBezTo>
                  <a:cubicBezTo>
                    <a:pt x="2916" y="5487"/>
                    <a:pt x="3990" y="5657"/>
                    <a:pt x="5037" y="5971"/>
                  </a:cubicBezTo>
                  <a:cubicBezTo>
                    <a:pt x="6038" y="6271"/>
                    <a:pt x="7005" y="6705"/>
                    <a:pt x="7906" y="7305"/>
                  </a:cubicBezTo>
                  <a:cubicBezTo>
                    <a:pt x="8973" y="7972"/>
                    <a:pt x="9874" y="8906"/>
                    <a:pt x="10908" y="9540"/>
                  </a:cubicBezTo>
                  <a:cubicBezTo>
                    <a:pt x="10957" y="9589"/>
                    <a:pt x="11006" y="9620"/>
                    <a:pt x="11042" y="9620"/>
                  </a:cubicBezTo>
                  <a:cubicBezTo>
                    <a:pt x="11055" y="9620"/>
                    <a:pt x="11066" y="9616"/>
                    <a:pt x="11075" y="9607"/>
                  </a:cubicBezTo>
                  <a:cubicBezTo>
                    <a:pt x="11242" y="9540"/>
                    <a:pt x="11208" y="9207"/>
                    <a:pt x="11075" y="8973"/>
                  </a:cubicBezTo>
                  <a:cubicBezTo>
                    <a:pt x="8907" y="4837"/>
                    <a:pt x="5504" y="1301"/>
                    <a:pt x="1802"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8"/>
            <p:cNvSpPr/>
            <p:nvPr/>
          </p:nvSpPr>
          <p:spPr>
            <a:xfrm>
              <a:off x="5479925" y="3749800"/>
              <a:ext cx="372775" cy="253875"/>
            </a:xfrm>
            <a:custGeom>
              <a:avLst/>
              <a:gdLst/>
              <a:ahLst/>
              <a:cxnLst/>
              <a:rect l="l" t="t" r="r" b="b"/>
              <a:pathLst>
                <a:path w="14911" h="10155" extrusionOk="0">
                  <a:moveTo>
                    <a:pt x="12909" y="0"/>
                  </a:moveTo>
                  <a:cubicBezTo>
                    <a:pt x="8039" y="1301"/>
                    <a:pt x="3369" y="5071"/>
                    <a:pt x="300" y="9474"/>
                  </a:cubicBezTo>
                  <a:cubicBezTo>
                    <a:pt x="134" y="9741"/>
                    <a:pt x="0" y="10107"/>
                    <a:pt x="234" y="10141"/>
                  </a:cubicBezTo>
                  <a:cubicBezTo>
                    <a:pt x="263" y="10151"/>
                    <a:pt x="289" y="10155"/>
                    <a:pt x="315" y="10155"/>
                  </a:cubicBezTo>
                  <a:cubicBezTo>
                    <a:pt x="376" y="10155"/>
                    <a:pt x="430" y="10131"/>
                    <a:pt x="501" y="10107"/>
                  </a:cubicBezTo>
                  <a:cubicBezTo>
                    <a:pt x="1902" y="9474"/>
                    <a:pt x="3169" y="8440"/>
                    <a:pt x="4537" y="7772"/>
                  </a:cubicBezTo>
                  <a:cubicBezTo>
                    <a:pt x="5804" y="7172"/>
                    <a:pt x="7072" y="6672"/>
                    <a:pt x="8373" y="6405"/>
                  </a:cubicBezTo>
                  <a:cubicBezTo>
                    <a:pt x="9645" y="6077"/>
                    <a:pt x="10939" y="5917"/>
                    <a:pt x="12204" y="5917"/>
                  </a:cubicBezTo>
                  <a:cubicBezTo>
                    <a:pt x="13129" y="5917"/>
                    <a:pt x="14038" y="6002"/>
                    <a:pt x="14911" y="6171"/>
                  </a:cubicBezTo>
                  <a:lnTo>
                    <a:pt x="14911" y="5604"/>
                  </a:lnTo>
                  <a:cubicBezTo>
                    <a:pt x="14644" y="5504"/>
                    <a:pt x="14344" y="5504"/>
                    <a:pt x="14010" y="5471"/>
                  </a:cubicBezTo>
                  <a:cubicBezTo>
                    <a:pt x="14310" y="5404"/>
                    <a:pt x="14577" y="5271"/>
                    <a:pt x="14877" y="5171"/>
                  </a:cubicBezTo>
                  <a:cubicBezTo>
                    <a:pt x="14811" y="4337"/>
                    <a:pt x="14644" y="3503"/>
                    <a:pt x="14377" y="2769"/>
                  </a:cubicBezTo>
                  <a:cubicBezTo>
                    <a:pt x="13910" y="2769"/>
                    <a:pt x="13476" y="2836"/>
                    <a:pt x="13009" y="2936"/>
                  </a:cubicBezTo>
                  <a:cubicBezTo>
                    <a:pt x="13376" y="2635"/>
                    <a:pt x="13743" y="2435"/>
                    <a:pt x="14177" y="2168"/>
                  </a:cubicBezTo>
                  <a:cubicBezTo>
                    <a:pt x="14044" y="1902"/>
                    <a:pt x="13910" y="1601"/>
                    <a:pt x="13743" y="1301"/>
                  </a:cubicBezTo>
                  <a:cubicBezTo>
                    <a:pt x="12843" y="1335"/>
                    <a:pt x="11909" y="1468"/>
                    <a:pt x="11008" y="1668"/>
                  </a:cubicBezTo>
                  <a:cubicBezTo>
                    <a:pt x="11709" y="1168"/>
                    <a:pt x="12509" y="801"/>
                    <a:pt x="13310" y="567"/>
                  </a:cubicBezTo>
                  <a:cubicBezTo>
                    <a:pt x="13176" y="401"/>
                    <a:pt x="13043" y="167"/>
                    <a:pt x="12909"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8"/>
            <p:cNvSpPr/>
            <p:nvPr/>
          </p:nvSpPr>
          <p:spPr>
            <a:xfrm>
              <a:off x="5488250" y="3916825"/>
              <a:ext cx="341950" cy="144050"/>
            </a:xfrm>
            <a:custGeom>
              <a:avLst/>
              <a:gdLst/>
              <a:ahLst/>
              <a:cxnLst/>
              <a:rect l="l" t="t" r="r" b="b"/>
              <a:pathLst>
                <a:path w="13678" h="5762" extrusionOk="0">
                  <a:moveTo>
                    <a:pt x="11218" y="1"/>
                  </a:moveTo>
                  <a:cubicBezTo>
                    <a:pt x="7761" y="1"/>
                    <a:pt x="3868" y="1192"/>
                    <a:pt x="468" y="3093"/>
                  </a:cubicBezTo>
                  <a:cubicBezTo>
                    <a:pt x="234" y="3226"/>
                    <a:pt x="1" y="3460"/>
                    <a:pt x="134" y="3593"/>
                  </a:cubicBezTo>
                  <a:cubicBezTo>
                    <a:pt x="201" y="3627"/>
                    <a:pt x="234" y="3627"/>
                    <a:pt x="334" y="3627"/>
                  </a:cubicBezTo>
                  <a:cubicBezTo>
                    <a:pt x="1635" y="3627"/>
                    <a:pt x="2970" y="3293"/>
                    <a:pt x="4237" y="3260"/>
                  </a:cubicBezTo>
                  <a:cubicBezTo>
                    <a:pt x="4383" y="3256"/>
                    <a:pt x="4528" y="3253"/>
                    <a:pt x="4672" y="3253"/>
                  </a:cubicBezTo>
                  <a:cubicBezTo>
                    <a:pt x="5679" y="3253"/>
                    <a:pt x="6635" y="3356"/>
                    <a:pt x="7539" y="3560"/>
                  </a:cubicBezTo>
                  <a:cubicBezTo>
                    <a:pt x="9341" y="3927"/>
                    <a:pt x="10909" y="4727"/>
                    <a:pt x="12143" y="5761"/>
                  </a:cubicBezTo>
                  <a:cubicBezTo>
                    <a:pt x="12209" y="5595"/>
                    <a:pt x="12310" y="5461"/>
                    <a:pt x="12343" y="5294"/>
                  </a:cubicBezTo>
                  <a:cubicBezTo>
                    <a:pt x="12109" y="5161"/>
                    <a:pt x="11943" y="4994"/>
                    <a:pt x="11742" y="4894"/>
                  </a:cubicBezTo>
                  <a:cubicBezTo>
                    <a:pt x="12009" y="4894"/>
                    <a:pt x="12243" y="4928"/>
                    <a:pt x="12510" y="4961"/>
                  </a:cubicBezTo>
                  <a:cubicBezTo>
                    <a:pt x="12877" y="4294"/>
                    <a:pt x="13110" y="3593"/>
                    <a:pt x="13344" y="2859"/>
                  </a:cubicBezTo>
                  <a:cubicBezTo>
                    <a:pt x="13010" y="2726"/>
                    <a:pt x="12676" y="2593"/>
                    <a:pt x="12276" y="2492"/>
                  </a:cubicBezTo>
                  <a:cubicBezTo>
                    <a:pt x="12676" y="2426"/>
                    <a:pt x="13077" y="2392"/>
                    <a:pt x="13477" y="2326"/>
                  </a:cubicBezTo>
                  <a:cubicBezTo>
                    <a:pt x="13510" y="2059"/>
                    <a:pt x="13544" y="1759"/>
                    <a:pt x="13577" y="1492"/>
                  </a:cubicBezTo>
                  <a:cubicBezTo>
                    <a:pt x="12977" y="1258"/>
                    <a:pt x="12243" y="991"/>
                    <a:pt x="11542" y="825"/>
                  </a:cubicBezTo>
                  <a:cubicBezTo>
                    <a:pt x="11965" y="770"/>
                    <a:pt x="12367" y="745"/>
                    <a:pt x="12754" y="745"/>
                  </a:cubicBezTo>
                  <a:cubicBezTo>
                    <a:pt x="13071" y="745"/>
                    <a:pt x="13377" y="761"/>
                    <a:pt x="13677" y="791"/>
                  </a:cubicBezTo>
                  <a:lnTo>
                    <a:pt x="13677" y="224"/>
                  </a:lnTo>
                  <a:cubicBezTo>
                    <a:pt x="12893" y="73"/>
                    <a:pt x="12069" y="1"/>
                    <a:pt x="11218"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8"/>
            <p:cNvSpPr/>
            <p:nvPr/>
          </p:nvSpPr>
          <p:spPr>
            <a:xfrm>
              <a:off x="5488250" y="3452925"/>
              <a:ext cx="116775" cy="459500"/>
            </a:xfrm>
            <a:custGeom>
              <a:avLst/>
              <a:gdLst/>
              <a:ahLst/>
              <a:cxnLst/>
              <a:rect l="l" t="t" r="r" b="b"/>
              <a:pathLst>
                <a:path w="4671" h="18380" extrusionOk="0">
                  <a:moveTo>
                    <a:pt x="2970" y="0"/>
                  </a:moveTo>
                  <a:lnTo>
                    <a:pt x="2736" y="67"/>
                  </a:lnTo>
                  <a:cubicBezTo>
                    <a:pt x="4404" y="5137"/>
                    <a:pt x="3203" y="13143"/>
                    <a:pt x="1" y="18313"/>
                  </a:cubicBezTo>
                  <a:lnTo>
                    <a:pt x="201" y="18380"/>
                  </a:lnTo>
                  <a:cubicBezTo>
                    <a:pt x="3470" y="13176"/>
                    <a:pt x="4671" y="5104"/>
                    <a:pt x="29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8"/>
            <p:cNvSpPr/>
            <p:nvPr/>
          </p:nvSpPr>
          <p:spPr>
            <a:xfrm>
              <a:off x="5534950" y="3436125"/>
              <a:ext cx="44225" cy="25425"/>
            </a:xfrm>
            <a:custGeom>
              <a:avLst/>
              <a:gdLst/>
              <a:ahLst/>
              <a:cxnLst/>
              <a:rect l="l" t="t" r="r" b="b"/>
              <a:pathLst>
                <a:path w="1769" h="1017" extrusionOk="0">
                  <a:moveTo>
                    <a:pt x="1314" y="1"/>
                  </a:moveTo>
                  <a:cubicBezTo>
                    <a:pt x="1163" y="1"/>
                    <a:pt x="982" y="35"/>
                    <a:pt x="801" y="105"/>
                  </a:cubicBezTo>
                  <a:cubicBezTo>
                    <a:pt x="334" y="205"/>
                    <a:pt x="1" y="539"/>
                    <a:pt x="101" y="805"/>
                  </a:cubicBezTo>
                  <a:cubicBezTo>
                    <a:pt x="121" y="949"/>
                    <a:pt x="281" y="1017"/>
                    <a:pt x="509" y="1017"/>
                  </a:cubicBezTo>
                  <a:cubicBezTo>
                    <a:pt x="652" y="1017"/>
                    <a:pt x="822" y="990"/>
                    <a:pt x="1001" y="939"/>
                  </a:cubicBezTo>
                  <a:cubicBezTo>
                    <a:pt x="1468" y="772"/>
                    <a:pt x="1769" y="439"/>
                    <a:pt x="1702" y="205"/>
                  </a:cubicBezTo>
                  <a:cubicBezTo>
                    <a:pt x="1683" y="69"/>
                    <a:pt x="1527" y="1"/>
                    <a:pt x="1314" y="1"/>
                  </a:cubicBezTo>
                  <a:close/>
                </a:path>
              </a:pathLst>
            </a:custGeom>
            <a:solidFill>
              <a:srgbClr val="FFFB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8"/>
            <p:cNvSpPr/>
            <p:nvPr/>
          </p:nvSpPr>
          <p:spPr>
            <a:xfrm>
              <a:off x="5495750" y="3503775"/>
              <a:ext cx="139300" cy="417000"/>
            </a:xfrm>
            <a:custGeom>
              <a:avLst/>
              <a:gdLst/>
              <a:ahLst/>
              <a:cxnLst/>
              <a:rect l="l" t="t" r="r" b="b"/>
              <a:pathLst>
                <a:path w="5572" h="16680" extrusionOk="0">
                  <a:moveTo>
                    <a:pt x="5338" y="1"/>
                  </a:moveTo>
                  <a:cubicBezTo>
                    <a:pt x="5071" y="4838"/>
                    <a:pt x="3337" y="10275"/>
                    <a:pt x="1" y="16613"/>
                  </a:cubicBezTo>
                  <a:lnTo>
                    <a:pt x="234" y="16679"/>
                  </a:lnTo>
                  <a:cubicBezTo>
                    <a:pt x="3570" y="10342"/>
                    <a:pt x="5338" y="4904"/>
                    <a:pt x="557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8"/>
            <p:cNvSpPr/>
            <p:nvPr/>
          </p:nvSpPr>
          <p:spPr>
            <a:xfrm>
              <a:off x="5610850" y="3485425"/>
              <a:ext cx="41725" cy="24225"/>
            </a:xfrm>
            <a:custGeom>
              <a:avLst/>
              <a:gdLst/>
              <a:ahLst/>
              <a:cxnLst/>
              <a:rect l="l" t="t" r="r" b="b"/>
              <a:pathLst>
                <a:path w="1669" h="969" extrusionOk="0">
                  <a:moveTo>
                    <a:pt x="901" y="1"/>
                  </a:moveTo>
                  <a:cubicBezTo>
                    <a:pt x="401" y="34"/>
                    <a:pt x="0" y="234"/>
                    <a:pt x="0" y="501"/>
                  </a:cubicBezTo>
                  <a:cubicBezTo>
                    <a:pt x="0" y="735"/>
                    <a:pt x="334" y="968"/>
                    <a:pt x="801" y="968"/>
                  </a:cubicBezTo>
                  <a:cubicBezTo>
                    <a:pt x="1268" y="968"/>
                    <a:pt x="1635" y="735"/>
                    <a:pt x="1668" y="468"/>
                  </a:cubicBezTo>
                  <a:cubicBezTo>
                    <a:pt x="1668" y="201"/>
                    <a:pt x="1335" y="1"/>
                    <a:pt x="9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8"/>
            <p:cNvSpPr/>
            <p:nvPr/>
          </p:nvSpPr>
          <p:spPr>
            <a:xfrm>
              <a:off x="5460725" y="3506275"/>
              <a:ext cx="86775" cy="406150"/>
            </a:xfrm>
            <a:custGeom>
              <a:avLst/>
              <a:gdLst/>
              <a:ahLst/>
              <a:cxnLst/>
              <a:rect l="l" t="t" r="r" b="b"/>
              <a:pathLst>
                <a:path w="3471" h="16246" extrusionOk="0">
                  <a:moveTo>
                    <a:pt x="234" y="1"/>
                  </a:moveTo>
                  <a:lnTo>
                    <a:pt x="1" y="134"/>
                  </a:lnTo>
                  <a:cubicBezTo>
                    <a:pt x="2836" y="4904"/>
                    <a:pt x="3237" y="10742"/>
                    <a:pt x="1068" y="16179"/>
                  </a:cubicBezTo>
                  <a:lnTo>
                    <a:pt x="1302" y="16246"/>
                  </a:lnTo>
                  <a:cubicBezTo>
                    <a:pt x="3470" y="10809"/>
                    <a:pt x="3103" y="487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8"/>
            <p:cNvSpPr/>
            <p:nvPr/>
          </p:nvSpPr>
          <p:spPr>
            <a:xfrm>
              <a:off x="5439050" y="3488675"/>
              <a:ext cx="42550" cy="29625"/>
            </a:xfrm>
            <a:custGeom>
              <a:avLst/>
              <a:gdLst/>
              <a:ahLst/>
              <a:cxnLst/>
              <a:rect l="l" t="t" r="r" b="b"/>
              <a:pathLst>
                <a:path w="1702" h="1185" extrusionOk="0">
                  <a:moveTo>
                    <a:pt x="1236" y="0"/>
                  </a:moveTo>
                  <a:cubicBezTo>
                    <a:pt x="1057" y="0"/>
                    <a:pt x="841" y="67"/>
                    <a:pt x="634" y="205"/>
                  </a:cubicBezTo>
                  <a:cubicBezTo>
                    <a:pt x="201" y="438"/>
                    <a:pt x="1" y="838"/>
                    <a:pt x="101" y="1038"/>
                  </a:cubicBezTo>
                  <a:cubicBezTo>
                    <a:pt x="149" y="1135"/>
                    <a:pt x="274" y="1185"/>
                    <a:pt x="436" y="1185"/>
                  </a:cubicBezTo>
                  <a:cubicBezTo>
                    <a:pt x="610" y="1185"/>
                    <a:pt x="827" y="1126"/>
                    <a:pt x="1035" y="1005"/>
                  </a:cubicBezTo>
                  <a:cubicBezTo>
                    <a:pt x="1468" y="738"/>
                    <a:pt x="1702" y="371"/>
                    <a:pt x="1602" y="171"/>
                  </a:cubicBezTo>
                  <a:cubicBezTo>
                    <a:pt x="1537" y="58"/>
                    <a:pt x="1403" y="0"/>
                    <a:pt x="12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8"/>
            <p:cNvSpPr/>
            <p:nvPr/>
          </p:nvSpPr>
          <p:spPr>
            <a:xfrm>
              <a:off x="5545800" y="3626375"/>
              <a:ext cx="261050" cy="301900"/>
            </a:xfrm>
            <a:custGeom>
              <a:avLst/>
              <a:gdLst/>
              <a:ahLst/>
              <a:cxnLst/>
              <a:rect l="l" t="t" r="r" b="b"/>
              <a:pathLst>
                <a:path w="10442" h="12076" extrusionOk="0">
                  <a:moveTo>
                    <a:pt x="10374" y="0"/>
                  </a:moveTo>
                  <a:cubicBezTo>
                    <a:pt x="5071" y="2435"/>
                    <a:pt x="1668" y="6405"/>
                    <a:pt x="0" y="12009"/>
                  </a:cubicBezTo>
                  <a:lnTo>
                    <a:pt x="201" y="12076"/>
                  </a:lnTo>
                  <a:cubicBezTo>
                    <a:pt x="1868" y="6538"/>
                    <a:pt x="5237" y="2669"/>
                    <a:pt x="10441" y="200"/>
                  </a:cubicBezTo>
                  <a:lnTo>
                    <a:pt x="103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8"/>
            <p:cNvSpPr/>
            <p:nvPr/>
          </p:nvSpPr>
          <p:spPr>
            <a:xfrm>
              <a:off x="5798475" y="3607450"/>
              <a:ext cx="28375" cy="40375"/>
            </a:xfrm>
            <a:custGeom>
              <a:avLst/>
              <a:gdLst/>
              <a:ahLst/>
              <a:cxnLst/>
              <a:rect l="l" t="t" r="r" b="b"/>
              <a:pathLst>
                <a:path w="1135" h="1615" extrusionOk="0">
                  <a:moveTo>
                    <a:pt x="369" y="1"/>
                  </a:moveTo>
                  <a:cubicBezTo>
                    <a:pt x="333" y="1"/>
                    <a:pt x="298" y="8"/>
                    <a:pt x="267" y="23"/>
                  </a:cubicBezTo>
                  <a:cubicBezTo>
                    <a:pt x="67" y="157"/>
                    <a:pt x="1" y="624"/>
                    <a:pt x="167" y="1024"/>
                  </a:cubicBezTo>
                  <a:cubicBezTo>
                    <a:pt x="308" y="1391"/>
                    <a:pt x="569" y="1614"/>
                    <a:pt x="787" y="1614"/>
                  </a:cubicBezTo>
                  <a:cubicBezTo>
                    <a:pt x="827" y="1614"/>
                    <a:pt x="865" y="1607"/>
                    <a:pt x="901" y="1591"/>
                  </a:cubicBezTo>
                  <a:cubicBezTo>
                    <a:pt x="1101" y="1458"/>
                    <a:pt x="1135" y="991"/>
                    <a:pt x="968" y="591"/>
                  </a:cubicBezTo>
                  <a:cubicBezTo>
                    <a:pt x="827" y="224"/>
                    <a:pt x="567" y="1"/>
                    <a:pt x="3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8"/>
            <p:cNvSpPr/>
            <p:nvPr/>
          </p:nvSpPr>
          <p:spPr>
            <a:xfrm>
              <a:off x="5487425" y="3560500"/>
              <a:ext cx="70900" cy="351925"/>
            </a:xfrm>
            <a:custGeom>
              <a:avLst/>
              <a:gdLst/>
              <a:ahLst/>
              <a:cxnLst/>
              <a:rect l="l" t="t" r="r" b="b"/>
              <a:pathLst>
                <a:path w="2836" h="14077" extrusionOk="0">
                  <a:moveTo>
                    <a:pt x="2069" y="0"/>
                  </a:moveTo>
                  <a:lnTo>
                    <a:pt x="1835" y="33"/>
                  </a:lnTo>
                  <a:cubicBezTo>
                    <a:pt x="2536" y="4403"/>
                    <a:pt x="2502" y="8306"/>
                    <a:pt x="0" y="14010"/>
                  </a:cubicBezTo>
                  <a:lnTo>
                    <a:pt x="234" y="14077"/>
                  </a:lnTo>
                  <a:cubicBezTo>
                    <a:pt x="2736" y="8339"/>
                    <a:pt x="2836" y="4403"/>
                    <a:pt x="20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8"/>
            <p:cNvSpPr/>
            <p:nvPr/>
          </p:nvSpPr>
          <p:spPr>
            <a:xfrm>
              <a:off x="5512450" y="3541550"/>
              <a:ext cx="44225" cy="26250"/>
            </a:xfrm>
            <a:custGeom>
              <a:avLst/>
              <a:gdLst/>
              <a:ahLst/>
              <a:cxnLst/>
              <a:rect l="l" t="t" r="r" b="b"/>
              <a:pathLst>
                <a:path w="1769" h="1050" extrusionOk="0">
                  <a:moveTo>
                    <a:pt x="1250" y="0"/>
                  </a:moveTo>
                  <a:cubicBezTo>
                    <a:pt x="1105" y="0"/>
                    <a:pt x="939" y="30"/>
                    <a:pt x="767" y="91"/>
                  </a:cubicBezTo>
                  <a:cubicBezTo>
                    <a:pt x="334" y="258"/>
                    <a:pt x="0" y="558"/>
                    <a:pt x="67" y="791"/>
                  </a:cubicBezTo>
                  <a:cubicBezTo>
                    <a:pt x="88" y="960"/>
                    <a:pt x="270" y="1049"/>
                    <a:pt x="519" y="1049"/>
                  </a:cubicBezTo>
                  <a:cubicBezTo>
                    <a:pt x="663" y="1049"/>
                    <a:pt x="830" y="1019"/>
                    <a:pt x="1001" y="958"/>
                  </a:cubicBezTo>
                  <a:cubicBezTo>
                    <a:pt x="1434" y="825"/>
                    <a:pt x="1768" y="491"/>
                    <a:pt x="1701" y="258"/>
                  </a:cubicBezTo>
                  <a:cubicBezTo>
                    <a:pt x="1680" y="89"/>
                    <a:pt x="1499" y="0"/>
                    <a:pt x="12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8"/>
            <p:cNvSpPr/>
            <p:nvPr/>
          </p:nvSpPr>
          <p:spPr>
            <a:xfrm>
              <a:off x="5545800" y="3610525"/>
              <a:ext cx="189325" cy="317750"/>
            </a:xfrm>
            <a:custGeom>
              <a:avLst/>
              <a:gdLst/>
              <a:ahLst/>
              <a:cxnLst/>
              <a:rect l="l" t="t" r="r" b="b"/>
              <a:pathLst>
                <a:path w="7573" h="12710" extrusionOk="0">
                  <a:moveTo>
                    <a:pt x="7406" y="1"/>
                  </a:moveTo>
                  <a:cubicBezTo>
                    <a:pt x="2702" y="3870"/>
                    <a:pt x="267" y="6906"/>
                    <a:pt x="0" y="12710"/>
                  </a:cubicBezTo>
                  <a:lnTo>
                    <a:pt x="234" y="12710"/>
                  </a:lnTo>
                  <a:cubicBezTo>
                    <a:pt x="534" y="7039"/>
                    <a:pt x="2936" y="4037"/>
                    <a:pt x="7572" y="167"/>
                  </a:cubicBezTo>
                  <a:lnTo>
                    <a:pt x="740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8"/>
            <p:cNvSpPr/>
            <p:nvPr/>
          </p:nvSpPr>
          <p:spPr>
            <a:xfrm>
              <a:off x="5721750" y="3591875"/>
              <a:ext cx="34225" cy="34825"/>
            </a:xfrm>
            <a:custGeom>
              <a:avLst/>
              <a:gdLst/>
              <a:ahLst/>
              <a:cxnLst/>
              <a:rect l="l" t="t" r="r" b="b"/>
              <a:pathLst>
                <a:path w="1369" h="1393" extrusionOk="0">
                  <a:moveTo>
                    <a:pt x="401" y="0"/>
                  </a:moveTo>
                  <a:cubicBezTo>
                    <a:pt x="312" y="0"/>
                    <a:pt x="231" y="26"/>
                    <a:pt x="168" y="79"/>
                  </a:cubicBezTo>
                  <a:cubicBezTo>
                    <a:pt x="1" y="280"/>
                    <a:pt x="34" y="680"/>
                    <a:pt x="334" y="1047"/>
                  </a:cubicBezTo>
                  <a:cubicBezTo>
                    <a:pt x="493" y="1274"/>
                    <a:pt x="730" y="1393"/>
                    <a:pt x="928" y="1393"/>
                  </a:cubicBezTo>
                  <a:cubicBezTo>
                    <a:pt x="1020" y="1393"/>
                    <a:pt x="1104" y="1367"/>
                    <a:pt x="1168" y="1314"/>
                  </a:cubicBezTo>
                  <a:cubicBezTo>
                    <a:pt x="1368" y="1147"/>
                    <a:pt x="1302" y="680"/>
                    <a:pt x="1001" y="346"/>
                  </a:cubicBezTo>
                  <a:cubicBezTo>
                    <a:pt x="820" y="119"/>
                    <a:pt x="592" y="0"/>
                    <a:pt x="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8"/>
            <p:cNvSpPr/>
            <p:nvPr/>
          </p:nvSpPr>
          <p:spPr>
            <a:xfrm>
              <a:off x="5466575" y="3704850"/>
              <a:ext cx="186000" cy="308550"/>
            </a:xfrm>
            <a:custGeom>
              <a:avLst/>
              <a:gdLst/>
              <a:ahLst/>
              <a:cxnLst/>
              <a:rect l="l" t="t" r="r" b="b"/>
              <a:pathLst>
                <a:path w="7440" h="12342" extrusionOk="0">
                  <a:moveTo>
                    <a:pt x="3014" y="1"/>
                  </a:moveTo>
                  <a:cubicBezTo>
                    <a:pt x="2665" y="1"/>
                    <a:pt x="2213" y="30"/>
                    <a:pt x="2102" y="30"/>
                  </a:cubicBezTo>
                  <a:cubicBezTo>
                    <a:pt x="501" y="3933"/>
                    <a:pt x="0" y="8003"/>
                    <a:pt x="601" y="11972"/>
                  </a:cubicBezTo>
                  <a:cubicBezTo>
                    <a:pt x="655" y="12135"/>
                    <a:pt x="731" y="12342"/>
                    <a:pt x="848" y="12342"/>
                  </a:cubicBezTo>
                  <a:cubicBezTo>
                    <a:pt x="874" y="12342"/>
                    <a:pt x="903" y="12331"/>
                    <a:pt x="934" y="12306"/>
                  </a:cubicBezTo>
                  <a:cubicBezTo>
                    <a:pt x="1035" y="12272"/>
                    <a:pt x="1035" y="12239"/>
                    <a:pt x="1068" y="12139"/>
                  </a:cubicBezTo>
                  <a:cubicBezTo>
                    <a:pt x="1535" y="11038"/>
                    <a:pt x="5438" y="3866"/>
                    <a:pt x="7439" y="1732"/>
                  </a:cubicBezTo>
                  <a:cubicBezTo>
                    <a:pt x="7339" y="1631"/>
                    <a:pt x="7206" y="1565"/>
                    <a:pt x="7172" y="1465"/>
                  </a:cubicBezTo>
                  <a:lnTo>
                    <a:pt x="6538" y="1965"/>
                  </a:lnTo>
                  <a:cubicBezTo>
                    <a:pt x="6672" y="1765"/>
                    <a:pt x="6772" y="1531"/>
                    <a:pt x="6905" y="1298"/>
                  </a:cubicBezTo>
                  <a:cubicBezTo>
                    <a:pt x="6372" y="931"/>
                    <a:pt x="5838" y="631"/>
                    <a:pt x="5238" y="431"/>
                  </a:cubicBezTo>
                  <a:cubicBezTo>
                    <a:pt x="4937" y="731"/>
                    <a:pt x="4704" y="998"/>
                    <a:pt x="4504" y="1331"/>
                  </a:cubicBezTo>
                  <a:cubicBezTo>
                    <a:pt x="4570" y="998"/>
                    <a:pt x="4670" y="631"/>
                    <a:pt x="4771" y="297"/>
                  </a:cubicBezTo>
                  <a:cubicBezTo>
                    <a:pt x="4537" y="264"/>
                    <a:pt x="4337" y="197"/>
                    <a:pt x="4070" y="130"/>
                  </a:cubicBezTo>
                  <a:cubicBezTo>
                    <a:pt x="3570" y="697"/>
                    <a:pt x="3069" y="1298"/>
                    <a:pt x="2669" y="1932"/>
                  </a:cubicBezTo>
                  <a:cubicBezTo>
                    <a:pt x="2836" y="1265"/>
                    <a:pt x="3069" y="597"/>
                    <a:pt x="3403" y="30"/>
                  </a:cubicBezTo>
                  <a:cubicBezTo>
                    <a:pt x="3336" y="8"/>
                    <a:pt x="3188" y="1"/>
                    <a:pt x="3014"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8"/>
            <p:cNvSpPr/>
            <p:nvPr/>
          </p:nvSpPr>
          <p:spPr>
            <a:xfrm>
              <a:off x="5338975" y="3710600"/>
              <a:ext cx="175150" cy="302450"/>
            </a:xfrm>
            <a:custGeom>
              <a:avLst/>
              <a:gdLst/>
              <a:ahLst/>
              <a:cxnLst/>
              <a:rect l="l" t="t" r="r" b="b"/>
              <a:pathLst>
                <a:path w="7006" h="12098" extrusionOk="0">
                  <a:moveTo>
                    <a:pt x="4838" y="0"/>
                  </a:moveTo>
                  <a:cubicBezTo>
                    <a:pt x="4671" y="34"/>
                    <a:pt x="4471" y="34"/>
                    <a:pt x="4304" y="67"/>
                  </a:cubicBezTo>
                  <a:cubicBezTo>
                    <a:pt x="4571" y="634"/>
                    <a:pt x="4804" y="1235"/>
                    <a:pt x="4871" y="1902"/>
                  </a:cubicBezTo>
                  <a:cubicBezTo>
                    <a:pt x="4504" y="1335"/>
                    <a:pt x="4070" y="734"/>
                    <a:pt x="3570" y="234"/>
                  </a:cubicBezTo>
                  <a:lnTo>
                    <a:pt x="2836" y="501"/>
                  </a:lnTo>
                  <a:cubicBezTo>
                    <a:pt x="2903" y="834"/>
                    <a:pt x="3003" y="1168"/>
                    <a:pt x="3036" y="1502"/>
                  </a:cubicBezTo>
                  <a:cubicBezTo>
                    <a:pt x="2836" y="1201"/>
                    <a:pt x="2636" y="901"/>
                    <a:pt x="2369" y="668"/>
                  </a:cubicBezTo>
                  <a:cubicBezTo>
                    <a:pt x="1735" y="901"/>
                    <a:pt x="1168" y="1235"/>
                    <a:pt x="568" y="1668"/>
                  </a:cubicBezTo>
                  <a:cubicBezTo>
                    <a:pt x="701" y="1868"/>
                    <a:pt x="801" y="2069"/>
                    <a:pt x="868" y="2269"/>
                  </a:cubicBezTo>
                  <a:cubicBezTo>
                    <a:pt x="701" y="2102"/>
                    <a:pt x="501" y="2002"/>
                    <a:pt x="301" y="1868"/>
                  </a:cubicBezTo>
                  <a:cubicBezTo>
                    <a:pt x="268" y="1868"/>
                    <a:pt x="134" y="1969"/>
                    <a:pt x="1" y="2069"/>
                  </a:cubicBezTo>
                  <a:cubicBezTo>
                    <a:pt x="1368" y="3003"/>
                    <a:pt x="2636" y="4237"/>
                    <a:pt x="3503" y="5705"/>
                  </a:cubicBezTo>
                  <a:cubicBezTo>
                    <a:pt x="4037" y="6572"/>
                    <a:pt x="4471" y="7506"/>
                    <a:pt x="4771" y="8507"/>
                  </a:cubicBezTo>
                  <a:cubicBezTo>
                    <a:pt x="5104" y="9574"/>
                    <a:pt x="5171" y="10808"/>
                    <a:pt x="5538" y="11909"/>
                  </a:cubicBezTo>
                  <a:cubicBezTo>
                    <a:pt x="5538" y="11976"/>
                    <a:pt x="5605" y="12042"/>
                    <a:pt x="5638" y="12076"/>
                  </a:cubicBezTo>
                  <a:cubicBezTo>
                    <a:pt x="5663" y="12091"/>
                    <a:pt x="5688" y="12097"/>
                    <a:pt x="5713" y="12097"/>
                  </a:cubicBezTo>
                  <a:cubicBezTo>
                    <a:pt x="5852" y="12097"/>
                    <a:pt x="5977" y="11879"/>
                    <a:pt x="6005" y="11709"/>
                  </a:cubicBezTo>
                  <a:cubicBezTo>
                    <a:pt x="7006" y="7739"/>
                    <a:pt x="6706" y="3303"/>
                    <a:pt x="4838"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8"/>
            <p:cNvSpPr/>
            <p:nvPr/>
          </p:nvSpPr>
          <p:spPr>
            <a:xfrm>
              <a:off x="5280600" y="3783150"/>
              <a:ext cx="203500" cy="226850"/>
            </a:xfrm>
            <a:custGeom>
              <a:avLst/>
              <a:gdLst/>
              <a:ahLst/>
              <a:cxnLst/>
              <a:rect l="l" t="t" r="r" b="b"/>
              <a:pathLst>
                <a:path w="8140" h="9074" extrusionOk="0">
                  <a:moveTo>
                    <a:pt x="2536" y="1"/>
                  </a:moveTo>
                  <a:cubicBezTo>
                    <a:pt x="2436" y="101"/>
                    <a:pt x="2302" y="234"/>
                    <a:pt x="2202" y="301"/>
                  </a:cubicBezTo>
                  <a:cubicBezTo>
                    <a:pt x="2636" y="634"/>
                    <a:pt x="3036" y="1001"/>
                    <a:pt x="3370" y="1468"/>
                  </a:cubicBezTo>
                  <a:cubicBezTo>
                    <a:pt x="2870" y="1168"/>
                    <a:pt x="2336" y="935"/>
                    <a:pt x="1835" y="701"/>
                  </a:cubicBezTo>
                  <a:cubicBezTo>
                    <a:pt x="1669" y="868"/>
                    <a:pt x="1535" y="1068"/>
                    <a:pt x="1435" y="1201"/>
                  </a:cubicBezTo>
                  <a:cubicBezTo>
                    <a:pt x="1635" y="1435"/>
                    <a:pt x="1802" y="1668"/>
                    <a:pt x="1969" y="1935"/>
                  </a:cubicBezTo>
                  <a:cubicBezTo>
                    <a:pt x="1702" y="1768"/>
                    <a:pt x="1435" y="1668"/>
                    <a:pt x="1168" y="1535"/>
                  </a:cubicBezTo>
                  <a:cubicBezTo>
                    <a:pt x="835" y="2002"/>
                    <a:pt x="601" y="2536"/>
                    <a:pt x="334" y="3103"/>
                  </a:cubicBezTo>
                  <a:cubicBezTo>
                    <a:pt x="501" y="3203"/>
                    <a:pt x="668" y="3336"/>
                    <a:pt x="801" y="3470"/>
                  </a:cubicBezTo>
                  <a:cubicBezTo>
                    <a:pt x="601" y="3436"/>
                    <a:pt x="434" y="3370"/>
                    <a:pt x="201" y="3370"/>
                  </a:cubicBezTo>
                  <a:cubicBezTo>
                    <a:pt x="101" y="3503"/>
                    <a:pt x="34" y="3636"/>
                    <a:pt x="1" y="3770"/>
                  </a:cubicBezTo>
                  <a:cubicBezTo>
                    <a:pt x="1335" y="3837"/>
                    <a:pt x="2669" y="4304"/>
                    <a:pt x="3904" y="5071"/>
                  </a:cubicBezTo>
                  <a:cubicBezTo>
                    <a:pt x="4637" y="5504"/>
                    <a:pt x="5305" y="6072"/>
                    <a:pt x="5938" y="6672"/>
                  </a:cubicBezTo>
                  <a:cubicBezTo>
                    <a:pt x="6606" y="7406"/>
                    <a:pt x="7139" y="8306"/>
                    <a:pt x="7840" y="8974"/>
                  </a:cubicBezTo>
                  <a:cubicBezTo>
                    <a:pt x="7873" y="9007"/>
                    <a:pt x="7940" y="9074"/>
                    <a:pt x="7973" y="9074"/>
                  </a:cubicBezTo>
                  <a:cubicBezTo>
                    <a:pt x="8140" y="9074"/>
                    <a:pt x="8140" y="8807"/>
                    <a:pt x="8107" y="8607"/>
                  </a:cubicBezTo>
                  <a:cubicBezTo>
                    <a:pt x="7206" y="5104"/>
                    <a:pt x="5171" y="1735"/>
                    <a:pt x="2536"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8"/>
            <p:cNvSpPr/>
            <p:nvPr/>
          </p:nvSpPr>
          <p:spPr>
            <a:xfrm>
              <a:off x="5479925" y="3768975"/>
              <a:ext cx="268550" cy="243525"/>
            </a:xfrm>
            <a:custGeom>
              <a:avLst/>
              <a:gdLst/>
              <a:ahLst/>
              <a:cxnLst/>
              <a:rect l="l" t="t" r="r" b="b"/>
              <a:pathLst>
                <a:path w="10742" h="9741" extrusionOk="0">
                  <a:moveTo>
                    <a:pt x="7906" y="0"/>
                  </a:moveTo>
                  <a:cubicBezTo>
                    <a:pt x="4403" y="1802"/>
                    <a:pt x="1535" y="5404"/>
                    <a:pt x="67" y="9240"/>
                  </a:cubicBezTo>
                  <a:cubicBezTo>
                    <a:pt x="34" y="9474"/>
                    <a:pt x="0" y="9741"/>
                    <a:pt x="200" y="9741"/>
                  </a:cubicBezTo>
                  <a:cubicBezTo>
                    <a:pt x="234" y="9741"/>
                    <a:pt x="334" y="9707"/>
                    <a:pt x="367" y="9674"/>
                  </a:cubicBezTo>
                  <a:cubicBezTo>
                    <a:pt x="1334" y="8907"/>
                    <a:pt x="2135" y="7973"/>
                    <a:pt x="3036" y="7206"/>
                  </a:cubicBezTo>
                  <a:cubicBezTo>
                    <a:pt x="3870" y="6505"/>
                    <a:pt x="4737" y="5971"/>
                    <a:pt x="5704" y="5504"/>
                  </a:cubicBezTo>
                  <a:cubicBezTo>
                    <a:pt x="7305" y="4737"/>
                    <a:pt x="9040" y="4304"/>
                    <a:pt x="10741" y="4237"/>
                  </a:cubicBezTo>
                  <a:cubicBezTo>
                    <a:pt x="10708" y="4070"/>
                    <a:pt x="10674" y="3970"/>
                    <a:pt x="10641" y="3837"/>
                  </a:cubicBezTo>
                  <a:cubicBezTo>
                    <a:pt x="10374" y="3837"/>
                    <a:pt x="10141" y="3837"/>
                    <a:pt x="9874" y="3870"/>
                  </a:cubicBezTo>
                  <a:lnTo>
                    <a:pt x="10508" y="3503"/>
                  </a:lnTo>
                  <a:cubicBezTo>
                    <a:pt x="10241" y="2903"/>
                    <a:pt x="9974" y="2335"/>
                    <a:pt x="9574" y="1802"/>
                  </a:cubicBezTo>
                  <a:cubicBezTo>
                    <a:pt x="9240" y="1868"/>
                    <a:pt x="8873" y="2002"/>
                    <a:pt x="8540" y="2169"/>
                  </a:cubicBezTo>
                  <a:lnTo>
                    <a:pt x="9307" y="1401"/>
                  </a:lnTo>
                  <a:cubicBezTo>
                    <a:pt x="9140" y="1201"/>
                    <a:pt x="8973" y="1001"/>
                    <a:pt x="8806" y="834"/>
                  </a:cubicBezTo>
                  <a:cubicBezTo>
                    <a:pt x="8073" y="1035"/>
                    <a:pt x="7405" y="1301"/>
                    <a:pt x="6738" y="1568"/>
                  </a:cubicBezTo>
                  <a:cubicBezTo>
                    <a:pt x="7239" y="1068"/>
                    <a:pt x="7739" y="668"/>
                    <a:pt x="8339" y="334"/>
                  </a:cubicBezTo>
                  <a:cubicBezTo>
                    <a:pt x="8206" y="201"/>
                    <a:pt x="8039" y="134"/>
                    <a:pt x="7906" y="0"/>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8"/>
            <p:cNvSpPr/>
            <p:nvPr/>
          </p:nvSpPr>
          <p:spPr>
            <a:xfrm>
              <a:off x="5483250" y="3890725"/>
              <a:ext cx="256875" cy="121325"/>
            </a:xfrm>
            <a:custGeom>
              <a:avLst/>
              <a:gdLst/>
              <a:ahLst/>
              <a:cxnLst/>
              <a:rect l="l" t="t" r="r" b="b"/>
              <a:pathLst>
                <a:path w="10275" h="4853" extrusionOk="0">
                  <a:moveTo>
                    <a:pt x="10008" y="1"/>
                  </a:moveTo>
                  <a:cubicBezTo>
                    <a:pt x="6739" y="134"/>
                    <a:pt x="3069" y="1935"/>
                    <a:pt x="267" y="4437"/>
                  </a:cubicBezTo>
                  <a:cubicBezTo>
                    <a:pt x="167" y="4537"/>
                    <a:pt x="1" y="4771"/>
                    <a:pt x="101" y="4837"/>
                  </a:cubicBezTo>
                  <a:cubicBezTo>
                    <a:pt x="123" y="4849"/>
                    <a:pt x="145" y="4852"/>
                    <a:pt x="166" y="4852"/>
                  </a:cubicBezTo>
                  <a:cubicBezTo>
                    <a:pt x="208" y="4852"/>
                    <a:pt x="245" y="4837"/>
                    <a:pt x="267" y="4837"/>
                  </a:cubicBezTo>
                  <a:cubicBezTo>
                    <a:pt x="1268" y="4637"/>
                    <a:pt x="2236" y="4137"/>
                    <a:pt x="3236" y="3870"/>
                  </a:cubicBezTo>
                  <a:cubicBezTo>
                    <a:pt x="4104" y="3670"/>
                    <a:pt x="5038" y="3536"/>
                    <a:pt x="5871" y="3536"/>
                  </a:cubicBezTo>
                  <a:cubicBezTo>
                    <a:pt x="7339" y="3536"/>
                    <a:pt x="8740" y="3837"/>
                    <a:pt x="9908" y="4437"/>
                  </a:cubicBezTo>
                  <a:cubicBezTo>
                    <a:pt x="9941" y="4304"/>
                    <a:pt x="10008" y="4170"/>
                    <a:pt x="10041" y="4003"/>
                  </a:cubicBezTo>
                  <a:cubicBezTo>
                    <a:pt x="9874" y="3937"/>
                    <a:pt x="9674" y="3870"/>
                    <a:pt x="9507" y="3803"/>
                  </a:cubicBezTo>
                  <a:cubicBezTo>
                    <a:pt x="9674" y="3803"/>
                    <a:pt x="9874" y="3770"/>
                    <a:pt x="10074" y="3770"/>
                  </a:cubicBezTo>
                  <a:cubicBezTo>
                    <a:pt x="10208" y="3170"/>
                    <a:pt x="10275" y="2602"/>
                    <a:pt x="10275" y="2035"/>
                  </a:cubicBezTo>
                  <a:cubicBezTo>
                    <a:pt x="10008" y="1969"/>
                    <a:pt x="9708" y="1902"/>
                    <a:pt x="9407" y="1902"/>
                  </a:cubicBezTo>
                  <a:cubicBezTo>
                    <a:pt x="9708" y="1802"/>
                    <a:pt x="10008" y="1668"/>
                    <a:pt x="10275" y="1568"/>
                  </a:cubicBezTo>
                  <a:cubicBezTo>
                    <a:pt x="10275" y="1368"/>
                    <a:pt x="10275" y="1168"/>
                    <a:pt x="10241" y="968"/>
                  </a:cubicBezTo>
                  <a:cubicBezTo>
                    <a:pt x="9674" y="835"/>
                    <a:pt x="9074" y="801"/>
                    <a:pt x="8507" y="801"/>
                  </a:cubicBezTo>
                  <a:cubicBezTo>
                    <a:pt x="9040" y="568"/>
                    <a:pt x="9574" y="468"/>
                    <a:pt x="10108" y="434"/>
                  </a:cubicBezTo>
                  <a:cubicBezTo>
                    <a:pt x="10074" y="301"/>
                    <a:pt x="10041" y="134"/>
                    <a:pt x="10008" y="1"/>
                  </a:cubicBezTo>
                  <a:close/>
                </a:path>
              </a:pathLst>
            </a:custGeom>
            <a:solidFill>
              <a:srgbClr val="FFCF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8"/>
            <p:cNvSpPr/>
            <p:nvPr/>
          </p:nvSpPr>
          <p:spPr>
            <a:xfrm>
              <a:off x="5560800" y="3953275"/>
              <a:ext cx="145125" cy="24200"/>
            </a:xfrm>
            <a:custGeom>
              <a:avLst/>
              <a:gdLst/>
              <a:ahLst/>
              <a:cxnLst/>
              <a:rect l="l" t="t" r="r" b="b"/>
              <a:pathLst>
                <a:path w="5805" h="968" fill="none" extrusionOk="0">
                  <a:moveTo>
                    <a:pt x="1" y="968"/>
                  </a:moveTo>
                  <a:cubicBezTo>
                    <a:pt x="1835" y="201"/>
                    <a:pt x="3904" y="0"/>
                    <a:pt x="5805" y="3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8"/>
            <p:cNvSpPr/>
            <p:nvPr/>
          </p:nvSpPr>
          <p:spPr>
            <a:xfrm>
              <a:off x="5633350" y="3932425"/>
              <a:ext cx="48400" cy="8375"/>
            </a:xfrm>
            <a:custGeom>
              <a:avLst/>
              <a:gdLst/>
              <a:ahLst/>
              <a:cxnLst/>
              <a:rect l="l" t="t" r="r" b="b"/>
              <a:pathLst>
                <a:path w="1936" h="335" fill="none" extrusionOk="0">
                  <a:moveTo>
                    <a:pt x="1" y="334"/>
                  </a:moveTo>
                  <a:cubicBezTo>
                    <a:pt x="601" y="101"/>
                    <a:pt x="1268" y="0"/>
                    <a:pt x="1936" y="3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8"/>
            <p:cNvSpPr/>
            <p:nvPr/>
          </p:nvSpPr>
          <p:spPr>
            <a:xfrm>
              <a:off x="5500775" y="3844025"/>
              <a:ext cx="149300" cy="145125"/>
            </a:xfrm>
            <a:custGeom>
              <a:avLst/>
              <a:gdLst/>
              <a:ahLst/>
              <a:cxnLst/>
              <a:rect l="l" t="t" r="r" b="b"/>
              <a:pathLst>
                <a:path w="5972" h="5805" fill="none" extrusionOk="0">
                  <a:moveTo>
                    <a:pt x="0" y="5805"/>
                  </a:moveTo>
                  <a:cubicBezTo>
                    <a:pt x="1201" y="3236"/>
                    <a:pt x="3369" y="1135"/>
                    <a:pt x="5971" y="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8"/>
            <p:cNvSpPr/>
            <p:nvPr/>
          </p:nvSpPr>
          <p:spPr>
            <a:xfrm>
              <a:off x="5492425" y="3755625"/>
              <a:ext cx="25050" cy="191000"/>
            </a:xfrm>
            <a:custGeom>
              <a:avLst/>
              <a:gdLst/>
              <a:ahLst/>
              <a:cxnLst/>
              <a:rect l="l" t="t" r="r" b="b"/>
              <a:pathLst>
                <a:path w="1002" h="7640" fill="none" extrusionOk="0">
                  <a:moveTo>
                    <a:pt x="1001" y="1"/>
                  </a:moveTo>
                  <a:cubicBezTo>
                    <a:pt x="334" y="2503"/>
                    <a:pt x="1" y="5071"/>
                    <a:pt x="1" y="764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8"/>
            <p:cNvSpPr/>
            <p:nvPr/>
          </p:nvSpPr>
          <p:spPr>
            <a:xfrm>
              <a:off x="5522450" y="3798150"/>
              <a:ext cx="8350" cy="42575"/>
            </a:xfrm>
            <a:custGeom>
              <a:avLst/>
              <a:gdLst/>
              <a:ahLst/>
              <a:cxnLst/>
              <a:rect l="l" t="t" r="r" b="b"/>
              <a:pathLst>
                <a:path w="334" h="1703" fill="none" extrusionOk="0">
                  <a:moveTo>
                    <a:pt x="334" y="1"/>
                  </a:moveTo>
                  <a:cubicBezTo>
                    <a:pt x="134" y="535"/>
                    <a:pt x="0" y="1135"/>
                    <a:pt x="34" y="1702"/>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8"/>
            <p:cNvSpPr/>
            <p:nvPr/>
          </p:nvSpPr>
          <p:spPr>
            <a:xfrm>
              <a:off x="5585825" y="3766475"/>
              <a:ext cx="23375" cy="49225"/>
            </a:xfrm>
            <a:custGeom>
              <a:avLst/>
              <a:gdLst/>
              <a:ahLst/>
              <a:cxnLst/>
              <a:rect l="l" t="t" r="r" b="b"/>
              <a:pathLst>
                <a:path w="935" h="1969" fill="none" extrusionOk="0">
                  <a:moveTo>
                    <a:pt x="935" y="0"/>
                  </a:moveTo>
                  <a:cubicBezTo>
                    <a:pt x="501" y="601"/>
                    <a:pt x="234" y="1268"/>
                    <a:pt x="1" y="19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8"/>
            <p:cNvSpPr/>
            <p:nvPr/>
          </p:nvSpPr>
          <p:spPr>
            <a:xfrm>
              <a:off x="5409875" y="3776475"/>
              <a:ext cx="60900" cy="106775"/>
            </a:xfrm>
            <a:custGeom>
              <a:avLst/>
              <a:gdLst/>
              <a:ahLst/>
              <a:cxnLst/>
              <a:rect l="l" t="t" r="r" b="b"/>
              <a:pathLst>
                <a:path w="2436" h="4271" fill="none" extrusionOk="0">
                  <a:moveTo>
                    <a:pt x="0" y="1"/>
                  </a:moveTo>
                  <a:cubicBezTo>
                    <a:pt x="1134" y="1202"/>
                    <a:pt x="1968" y="2703"/>
                    <a:pt x="2435" y="427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8"/>
            <p:cNvSpPr/>
            <p:nvPr/>
          </p:nvSpPr>
          <p:spPr>
            <a:xfrm>
              <a:off x="5327300" y="3861550"/>
              <a:ext cx="77600" cy="46725"/>
            </a:xfrm>
            <a:custGeom>
              <a:avLst/>
              <a:gdLst/>
              <a:ahLst/>
              <a:cxnLst/>
              <a:rect l="l" t="t" r="r" b="b"/>
              <a:pathLst>
                <a:path w="3104" h="1869" fill="none" extrusionOk="0">
                  <a:moveTo>
                    <a:pt x="1" y="0"/>
                  </a:moveTo>
                  <a:cubicBezTo>
                    <a:pt x="1135" y="434"/>
                    <a:pt x="2236" y="1034"/>
                    <a:pt x="3103" y="18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8"/>
            <p:cNvSpPr/>
            <p:nvPr/>
          </p:nvSpPr>
          <p:spPr>
            <a:xfrm>
              <a:off x="5402350" y="3877375"/>
              <a:ext cx="66750" cy="108450"/>
            </a:xfrm>
            <a:custGeom>
              <a:avLst/>
              <a:gdLst/>
              <a:ahLst/>
              <a:cxnLst/>
              <a:rect l="l" t="t" r="r" b="b"/>
              <a:pathLst>
                <a:path w="2670" h="4338" fill="none" extrusionOk="0">
                  <a:moveTo>
                    <a:pt x="1" y="1"/>
                  </a:moveTo>
                  <a:cubicBezTo>
                    <a:pt x="1168" y="1235"/>
                    <a:pt x="2102" y="2703"/>
                    <a:pt x="267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8"/>
            <p:cNvSpPr/>
            <p:nvPr/>
          </p:nvSpPr>
          <p:spPr>
            <a:xfrm>
              <a:off x="5535800" y="3462075"/>
              <a:ext cx="251850" cy="1567000"/>
            </a:xfrm>
            <a:custGeom>
              <a:avLst/>
              <a:gdLst/>
              <a:ahLst/>
              <a:cxnLst/>
              <a:rect l="l" t="t" r="r" b="b"/>
              <a:pathLst>
                <a:path w="10074" h="62680" fill="none" extrusionOk="0">
                  <a:moveTo>
                    <a:pt x="234" y="1"/>
                  </a:moveTo>
                  <a:cubicBezTo>
                    <a:pt x="10074" y="18114"/>
                    <a:pt x="10074" y="41030"/>
                    <a:pt x="0"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8"/>
            <p:cNvSpPr/>
            <p:nvPr/>
          </p:nvSpPr>
          <p:spPr>
            <a:xfrm>
              <a:off x="5068800" y="2869175"/>
              <a:ext cx="479425" cy="622000"/>
            </a:xfrm>
            <a:custGeom>
              <a:avLst/>
              <a:gdLst/>
              <a:ahLst/>
              <a:cxnLst/>
              <a:rect l="l" t="t" r="r" b="b"/>
              <a:pathLst>
                <a:path w="19177" h="24880" extrusionOk="0">
                  <a:moveTo>
                    <a:pt x="9640" y="0"/>
                  </a:moveTo>
                  <a:cubicBezTo>
                    <a:pt x="9307" y="67"/>
                    <a:pt x="7439" y="400"/>
                    <a:pt x="7105" y="534"/>
                  </a:cubicBezTo>
                  <a:cubicBezTo>
                    <a:pt x="8106" y="1635"/>
                    <a:pt x="8940" y="2835"/>
                    <a:pt x="9640" y="4136"/>
                  </a:cubicBezTo>
                  <a:cubicBezTo>
                    <a:pt x="8439" y="3002"/>
                    <a:pt x="7172" y="1968"/>
                    <a:pt x="5904" y="1001"/>
                  </a:cubicBezTo>
                  <a:cubicBezTo>
                    <a:pt x="5437" y="1201"/>
                    <a:pt x="5004" y="1401"/>
                    <a:pt x="4570" y="1668"/>
                  </a:cubicBezTo>
                  <a:cubicBezTo>
                    <a:pt x="4970" y="2335"/>
                    <a:pt x="5337" y="3002"/>
                    <a:pt x="5738" y="3703"/>
                  </a:cubicBezTo>
                  <a:cubicBezTo>
                    <a:pt x="5104" y="3136"/>
                    <a:pt x="4437" y="2635"/>
                    <a:pt x="3769" y="2168"/>
                  </a:cubicBezTo>
                  <a:cubicBezTo>
                    <a:pt x="2735" y="2869"/>
                    <a:pt x="1768" y="3703"/>
                    <a:pt x="934" y="4670"/>
                  </a:cubicBezTo>
                  <a:cubicBezTo>
                    <a:pt x="1301" y="5037"/>
                    <a:pt x="1635" y="5471"/>
                    <a:pt x="2002" y="5871"/>
                  </a:cubicBezTo>
                  <a:cubicBezTo>
                    <a:pt x="1501" y="5571"/>
                    <a:pt x="1001" y="5371"/>
                    <a:pt x="500" y="5170"/>
                  </a:cubicBezTo>
                  <a:cubicBezTo>
                    <a:pt x="334" y="5337"/>
                    <a:pt x="167" y="5604"/>
                    <a:pt x="0" y="5838"/>
                  </a:cubicBezTo>
                  <a:cubicBezTo>
                    <a:pt x="5170" y="9373"/>
                    <a:pt x="16812" y="22383"/>
                    <a:pt x="18347" y="24551"/>
                  </a:cubicBezTo>
                  <a:cubicBezTo>
                    <a:pt x="18447" y="24684"/>
                    <a:pt x="18513" y="24818"/>
                    <a:pt x="18647" y="24851"/>
                  </a:cubicBezTo>
                  <a:cubicBezTo>
                    <a:pt x="18690" y="24871"/>
                    <a:pt x="18730" y="24880"/>
                    <a:pt x="18768" y="24880"/>
                  </a:cubicBezTo>
                  <a:cubicBezTo>
                    <a:pt x="19050" y="24880"/>
                    <a:pt x="19177" y="24371"/>
                    <a:pt x="19147" y="24017"/>
                  </a:cubicBezTo>
                  <a:cubicBezTo>
                    <a:pt x="18280" y="15645"/>
                    <a:pt x="15011" y="7372"/>
                    <a:pt x="9640" y="0"/>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8"/>
            <p:cNvSpPr/>
            <p:nvPr/>
          </p:nvSpPr>
          <p:spPr>
            <a:xfrm>
              <a:off x="4962875" y="2951725"/>
              <a:ext cx="585450" cy="539700"/>
            </a:xfrm>
            <a:custGeom>
              <a:avLst/>
              <a:gdLst/>
              <a:ahLst/>
              <a:cxnLst/>
              <a:rect l="l" t="t" r="r" b="b"/>
              <a:pathLst>
                <a:path w="23418" h="21588" extrusionOk="0">
                  <a:moveTo>
                    <a:pt x="7740" y="0"/>
                  </a:moveTo>
                  <a:cubicBezTo>
                    <a:pt x="7406" y="167"/>
                    <a:pt x="5738" y="1001"/>
                    <a:pt x="5471" y="1168"/>
                  </a:cubicBezTo>
                  <a:cubicBezTo>
                    <a:pt x="6706" y="1968"/>
                    <a:pt x="7840" y="2869"/>
                    <a:pt x="8840" y="3970"/>
                  </a:cubicBezTo>
                  <a:cubicBezTo>
                    <a:pt x="7373" y="3203"/>
                    <a:pt x="5872" y="2536"/>
                    <a:pt x="4371" y="1968"/>
                  </a:cubicBezTo>
                  <a:cubicBezTo>
                    <a:pt x="4004" y="2302"/>
                    <a:pt x="3637" y="2636"/>
                    <a:pt x="3303" y="2936"/>
                  </a:cubicBezTo>
                  <a:cubicBezTo>
                    <a:pt x="3870" y="3503"/>
                    <a:pt x="4404" y="4037"/>
                    <a:pt x="4971" y="4604"/>
                  </a:cubicBezTo>
                  <a:cubicBezTo>
                    <a:pt x="4204" y="4237"/>
                    <a:pt x="3470" y="3903"/>
                    <a:pt x="2669" y="3670"/>
                  </a:cubicBezTo>
                  <a:cubicBezTo>
                    <a:pt x="1835" y="4604"/>
                    <a:pt x="1168" y="5671"/>
                    <a:pt x="635" y="6839"/>
                  </a:cubicBezTo>
                  <a:lnTo>
                    <a:pt x="2002" y="7706"/>
                  </a:lnTo>
                  <a:cubicBezTo>
                    <a:pt x="1468" y="7572"/>
                    <a:pt x="901" y="7472"/>
                    <a:pt x="368" y="7406"/>
                  </a:cubicBezTo>
                  <a:cubicBezTo>
                    <a:pt x="201" y="7673"/>
                    <a:pt x="134" y="7906"/>
                    <a:pt x="1" y="8206"/>
                  </a:cubicBezTo>
                  <a:cubicBezTo>
                    <a:pt x="5905" y="10241"/>
                    <a:pt x="20582" y="19714"/>
                    <a:pt x="22650" y="21382"/>
                  </a:cubicBezTo>
                  <a:cubicBezTo>
                    <a:pt x="22750" y="21482"/>
                    <a:pt x="22884" y="21549"/>
                    <a:pt x="23017" y="21582"/>
                  </a:cubicBezTo>
                  <a:cubicBezTo>
                    <a:pt x="23038" y="21586"/>
                    <a:pt x="23058" y="21588"/>
                    <a:pt x="23076" y="21588"/>
                  </a:cubicBezTo>
                  <a:cubicBezTo>
                    <a:pt x="23417" y="21588"/>
                    <a:pt x="23409" y="21028"/>
                    <a:pt x="23251" y="20648"/>
                  </a:cubicBezTo>
                  <a:cubicBezTo>
                    <a:pt x="20182" y="12743"/>
                    <a:pt x="14878" y="5671"/>
                    <a:pt x="77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8"/>
            <p:cNvSpPr/>
            <p:nvPr/>
          </p:nvSpPr>
          <p:spPr>
            <a:xfrm>
              <a:off x="5380675" y="2846650"/>
              <a:ext cx="321925" cy="636925"/>
            </a:xfrm>
            <a:custGeom>
              <a:avLst/>
              <a:gdLst/>
              <a:ahLst/>
              <a:cxnLst/>
              <a:rect l="l" t="t" r="r" b="b"/>
              <a:pathLst>
                <a:path w="12877" h="25477" extrusionOk="0">
                  <a:moveTo>
                    <a:pt x="4637" y="0"/>
                  </a:moveTo>
                  <a:cubicBezTo>
                    <a:pt x="3970" y="1268"/>
                    <a:pt x="3403" y="2602"/>
                    <a:pt x="2969" y="4003"/>
                  </a:cubicBezTo>
                  <a:cubicBezTo>
                    <a:pt x="2836" y="2602"/>
                    <a:pt x="2903" y="1268"/>
                    <a:pt x="3203" y="0"/>
                  </a:cubicBezTo>
                  <a:lnTo>
                    <a:pt x="3203" y="0"/>
                  </a:lnTo>
                  <a:cubicBezTo>
                    <a:pt x="2803" y="34"/>
                    <a:pt x="2402" y="34"/>
                    <a:pt x="2035" y="67"/>
                  </a:cubicBezTo>
                  <a:cubicBezTo>
                    <a:pt x="1" y="7673"/>
                    <a:pt x="1735" y="17046"/>
                    <a:pt x="5838" y="24785"/>
                  </a:cubicBezTo>
                  <a:cubicBezTo>
                    <a:pt x="5996" y="25100"/>
                    <a:pt x="6339" y="25477"/>
                    <a:pt x="6608" y="25477"/>
                  </a:cubicBezTo>
                  <a:cubicBezTo>
                    <a:pt x="6681" y="25477"/>
                    <a:pt x="6749" y="25449"/>
                    <a:pt x="6806" y="25385"/>
                  </a:cubicBezTo>
                  <a:cubicBezTo>
                    <a:pt x="6872" y="25285"/>
                    <a:pt x="6939" y="25118"/>
                    <a:pt x="6939" y="25018"/>
                  </a:cubicBezTo>
                  <a:cubicBezTo>
                    <a:pt x="7072" y="22583"/>
                    <a:pt x="6572" y="20081"/>
                    <a:pt x="6705" y="17680"/>
                  </a:cubicBezTo>
                  <a:cubicBezTo>
                    <a:pt x="6839" y="15511"/>
                    <a:pt x="7206" y="13410"/>
                    <a:pt x="7806" y="11409"/>
                  </a:cubicBezTo>
                  <a:cubicBezTo>
                    <a:pt x="8840" y="8006"/>
                    <a:pt x="10608" y="4904"/>
                    <a:pt x="12877" y="2435"/>
                  </a:cubicBezTo>
                  <a:cubicBezTo>
                    <a:pt x="12610" y="2269"/>
                    <a:pt x="12309" y="2102"/>
                    <a:pt x="12009" y="1902"/>
                  </a:cubicBezTo>
                  <a:cubicBezTo>
                    <a:pt x="11642" y="2235"/>
                    <a:pt x="11342" y="2602"/>
                    <a:pt x="11042" y="3036"/>
                  </a:cubicBezTo>
                  <a:cubicBezTo>
                    <a:pt x="11142" y="2569"/>
                    <a:pt x="11209" y="2069"/>
                    <a:pt x="11342" y="1602"/>
                  </a:cubicBezTo>
                  <a:cubicBezTo>
                    <a:pt x="10008" y="1034"/>
                    <a:pt x="8674" y="601"/>
                    <a:pt x="7306" y="334"/>
                  </a:cubicBezTo>
                  <a:cubicBezTo>
                    <a:pt x="6906" y="934"/>
                    <a:pt x="6639" y="1602"/>
                    <a:pt x="6372" y="2335"/>
                  </a:cubicBezTo>
                  <a:cubicBezTo>
                    <a:pt x="6305" y="1602"/>
                    <a:pt x="6238" y="868"/>
                    <a:pt x="6238" y="167"/>
                  </a:cubicBezTo>
                  <a:cubicBezTo>
                    <a:pt x="5705" y="67"/>
                    <a:pt x="5171" y="34"/>
                    <a:pt x="46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8"/>
            <p:cNvSpPr/>
            <p:nvPr/>
          </p:nvSpPr>
          <p:spPr>
            <a:xfrm>
              <a:off x="5548300" y="3004250"/>
              <a:ext cx="407825" cy="475375"/>
            </a:xfrm>
            <a:custGeom>
              <a:avLst/>
              <a:gdLst/>
              <a:ahLst/>
              <a:cxnLst/>
              <a:rect l="l" t="t" r="r" b="b"/>
              <a:pathLst>
                <a:path w="16313" h="19015" extrusionOk="0">
                  <a:moveTo>
                    <a:pt x="11142" y="1"/>
                  </a:moveTo>
                  <a:cubicBezTo>
                    <a:pt x="5805" y="3603"/>
                    <a:pt x="1802" y="10608"/>
                    <a:pt x="101" y="18080"/>
                  </a:cubicBezTo>
                  <a:cubicBezTo>
                    <a:pt x="0" y="18447"/>
                    <a:pt x="67" y="19014"/>
                    <a:pt x="334" y="19014"/>
                  </a:cubicBezTo>
                  <a:cubicBezTo>
                    <a:pt x="434" y="19014"/>
                    <a:pt x="501" y="18948"/>
                    <a:pt x="601" y="18848"/>
                  </a:cubicBezTo>
                  <a:cubicBezTo>
                    <a:pt x="2002" y="17447"/>
                    <a:pt x="3069" y="15512"/>
                    <a:pt x="4437" y="14078"/>
                  </a:cubicBezTo>
                  <a:cubicBezTo>
                    <a:pt x="5638" y="12743"/>
                    <a:pt x="7005" y="11643"/>
                    <a:pt x="8440" y="10742"/>
                  </a:cubicBezTo>
                  <a:cubicBezTo>
                    <a:pt x="10908" y="9174"/>
                    <a:pt x="13610" y="8307"/>
                    <a:pt x="16312" y="8140"/>
                  </a:cubicBezTo>
                  <a:cubicBezTo>
                    <a:pt x="16245" y="7873"/>
                    <a:pt x="16112" y="7606"/>
                    <a:pt x="16045" y="7339"/>
                  </a:cubicBezTo>
                  <a:cubicBezTo>
                    <a:pt x="15678" y="7339"/>
                    <a:pt x="15278" y="7406"/>
                    <a:pt x="14878" y="7473"/>
                  </a:cubicBezTo>
                  <a:cubicBezTo>
                    <a:pt x="15211" y="7173"/>
                    <a:pt x="15512" y="6973"/>
                    <a:pt x="15845" y="6739"/>
                  </a:cubicBezTo>
                  <a:cubicBezTo>
                    <a:pt x="15345" y="5572"/>
                    <a:pt x="14778" y="4437"/>
                    <a:pt x="14111" y="3437"/>
                  </a:cubicBezTo>
                  <a:cubicBezTo>
                    <a:pt x="13577" y="3603"/>
                    <a:pt x="13010" y="3837"/>
                    <a:pt x="12476" y="4137"/>
                  </a:cubicBezTo>
                  <a:cubicBezTo>
                    <a:pt x="12810" y="3637"/>
                    <a:pt x="13177" y="3136"/>
                    <a:pt x="13577" y="2669"/>
                  </a:cubicBezTo>
                  <a:cubicBezTo>
                    <a:pt x="13277" y="2303"/>
                    <a:pt x="12976" y="1936"/>
                    <a:pt x="12676" y="1602"/>
                  </a:cubicBezTo>
                  <a:cubicBezTo>
                    <a:pt x="11642" y="1969"/>
                    <a:pt x="10541" y="2503"/>
                    <a:pt x="9541" y="3103"/>
                  </a:cubicBezTo>
                  <a:cubicBezTo>
                    <a:pt x="10241" y="2136"/>
                    <a:pt x="10975" y="1302"/>
                    <a:pt x="11842" y="668"/>
                  </a:cubicBezTo>
                  <a:cubicBezTo>
                    <a:pt x="11642" y="435"/>
                    <a:pt x="11409" y="234"/>
                    <a:pt x="11142" y="1"/>
                  </a:cubicBezTo>
                  <a:close/>
                </a:path>
              </a:pathLst>
            </a:custGeom>
            <a:solidFill>
              <a:srgbClr val="F2B6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8"/>
            <p:cNvSpPr/>
            <p:nvPr/>
          </p:nvSpPr>
          <p:spPr>
            <a:xfrm>
              <a:off x="4910350" y="3209400"/>
              <a:ext cx="647150" cy="270650"/>
            </a:xfrm>
            <a:custGeom>
              <a:avLst/>
              <a:gdLst/>
              <a:ahLst/>
              <a:cxnLst/>
              <a:rect l="l" t="t" r="r" b="b"/>
              <a:pathLst>
                <a:path w="25886" h="10826" extrusionOk="0">
                  <a:moveTo>
                    <a:pt x="1268" y="1"/>
                  </a:moveTo>
                  <a:cubicBezTo>
                    <a:pt x="1134" y="334"/>
                    <a:pt x="1001" y="668"/>
                    <a:pt x="868" y="1035"/>
                  </a:cubicBezTo>
                  <a:cubicBezTo>
                    <a:pt x="2269" y="1102"/>
                    <a:pt x="3636" y="1368"/>
                    <a:pt x="5004" y="1802"/>
                  </a:cubicBezTo>
                  <a:cubicBezTo>
                    <a:pt x="3469" y="1902"/>
                    <a:pt x="1968" y="2069"/>
                    <a:pt x="501" y="2302"/>
                  </a:cubicBezTo>
                  <a:cubicBezTo>
                    <a:pt x="367" y="2803"/>
                    <a:pt x="300" y="3303"/>
                    <a:pt x="200" y="3870"/>
                  </a:cubicBezTo>
                  <a:cubicBezTo>
                    <a:pt x="968" y="4070"/>
                    <a:pt x="1668" y="4270"/>
                    <a:pt x="2369" y="4537"/>
                  </a:cubicBezTo>
                  <a:cubicBezTo>
                    <a:pt x="1601" y="4571"/>
                    <a:pt x="834" y="4704"/>
                    <a:pt x="100" y="4871"/>
                  </a:cubicBezTo>
                  <a:cubicBezTo>
                    <a:pt x="0" y="6205"/>
                    <a:pt x="34" y="7539"/>
                    <a:pt x="267" y="8907"/>
                  </a:cubicBezTo>
                  <a:cubicBezTo>
                    <a:pt x="767" y="8907"/>
                    <a:pt x="1268" y="8940"/>
                    <a:pt x="1802" y="8974"/>
                  </a:cubicBezTo>
                  <a:cubicBezTo>
                    <a:pt x="1301" y="9141"/>
                    <a:pt x="834" y="9374"/>
                    <a:pt x="367" y="9574"/>
                  </a:cubicBezTo>
                  <a:cubicBezTo>
                    <a:pt x="467" y="9941"/>
                    <a:pt x="567" y="10241"/>
                    <a:pt x="634" y="10542"/>
                  </a:cubicBezTo>
                  <a:cubicBezTo>
                    <a:pt x="3770" y="9041"/>
                    <a:pt x="7406" y="8207"/>
                    <a:pt x="11142" y="8107"/>
                  </a:cubicBezTo>
                  <a:cubicBezTo>
                    <a:pt x="11296" y="8104"/>
                    <a:pt x="11450" y="8103"/>
                    <a:pt x="11605" y="8103"/>
                  </a:cubicBezTo>
                  <a:cubicBezTo>
                    <a:pt x="13632" y="8103"/>
                    <a:pt x="15735" y="8307"/>
                    <a:pt x="17780" y="8740"/>
                  </a:cubicBezTo>
                  <a:cubicBezTo>
                    <a:pt x="20281" y="9241"/>
                    <a:pt x="22650" y="10341"/>
                    <a:pt x="25152" y="10775"/>
                  </a:cubicBezTo>
                  <a:cubicBezTo>
                    <a:pt x="25218" y="10808"/>
                    <a:pt x="25293" y="10825"/>
                    <a:pt x="25364" y="10825"/>
                  </a:cubicBezTo>
                  <a:cubicBezTo>
                    <a:pt x="25435" y="10825"/>
                    <a:pt x="25502" y="10808"/>
                    <a:pt x="25552" y="10775"/>
                  </a:cubicBezTo>
                  <a:cubicBezTo>
                    <a:pt x="25885" y="10608"/>
                    <a:pt x="25552" y="10041"/>
                    <a:pt x="25218" y="9741"/>
                  </a:cubicBezTo>
                  <a:cubicBezTo>
                    <a:pt x="18513" y="4037"/>
                    <a:pt x="9540" y="34"/>
                    <a:pt x="12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8"/>
            <p:cNvSpPr/>
            <p:nvPr/>
          </p:nvSpPr>
          <p:spPr>
            <a:xfrm>
              <a:off x="4967875" y="3434775"/>
              <a:ext cx="577125" cy="260000"/>
            </a:xfrm>
            <a:custGeom>
              <a:avLst/>
              <a:gdLst/>
              <a:ahLst/>
              <a:cxnLst/>
              <a:rect l="l" t="t" r="r" b="b"/>
              <a:pathLst>
                <a:path w="23085" h="10400" extrusionOk="0">
                  <a:moveTo>
                    <a:pt x="11714" y="0"/>
                  </a:moveTo>
                  <a:cubicBezTo>
                    <a:pt x="7419" y="0"/>
                    <a:pt x="3330" y="725"/>
                    <a:pt x="1" y="2260"/>
                  </a:cubicBezTo>
                  <a:cubicBezTo>
                    <a:pt x="101" y="2561"/>
                    <a:pt x="168" y="2894"/>
                    <a:pt x="268" y="3194"/>
                  </a:cubicBezTo>
                  <a:cubicBezTo>
                    <a:pt x="1302" y="2761"/>
                    <a:pt x="2436" y="2494"/>
                    <a:pt x="3637" y="2361"/>
                  </a:cubicBezTo>
                  <a:lnTo>
                    <a:pt x="3637" y="2361"/>
                  </a:lnTo>
                  <a:cubicBezTo>
                    <a:pt x="2536" y="2928"/>
                    <a:pt x="1535" y="3561"/>
                    <a:pt x="635" y="4262"/>
                  </a:cubicBezTo>
                  <a:cubicBezTo>
                    <a:pt x="801" y="4696"/>
                    <a:pt x="1002" y="5096"/>
                    <a:pt x="1202" y="5529"/>
                  </a:cubicBezTo>
                  <a:cubicBezTo>
                    <a:pt x="1836" y="5429"/>
                    <a:pt x="2469" y="5363"/>
                    <a:pt x="3136" y="5263"/>
                  </a:cubicBezTo>
                  <a:lnTo>
                    <a:pt x="3136" y="5263"/>
                  </a:lnTo>
                  <a:cubicBezTo>
                    <a:pt x="2603" y="5563"/>
                    <a:pt x="2102" y="5896"/>
                    <a:pt x="1635" y="6330"/>
                  </a:cubicBezTo>
                  <a:cubicBezTo>
                    <a:pt x="2202" y="7364"/>
                    <a:pt x="2970" y="8365"/>
                    <a:pt x="3804" y="9266"/>
                  </a:cubicBezTo>
                  <a:cubicBezTo>
                    <a:pt x="4171" y="9099"/>
                    <a:pt x="4537" y="8999"/>
                    <a:pt x="4971" y="8832"/>
                  </a:cubicBezTo>
                  <a:lnTo>
                    <a:pt x="4971" y="8832"/>
                  </a:lnTo>
                  <a:cubicBezTo>
                    <a:pt x="4704" y="9099"/>
                    <a:pt x="4471" y="9399"/>
                    <a:pt x="4271" y="9733"/>
                  </a:cubicBezTo>
                  <a:cubicBezTo>
                    <a:pt x="4437" y="9999"/>
                    <a:pt x="4638" y="10200"/>
                    <a:pt x="4838" y="10400"/>
                  </a:cubicBezTo>
                  <a:cubicBezTo>
                    <a:pt x="6339" y="8198"/>
                    <a:pt x="8540" y="6363"/>
                    <a:pt x="11209" y="4996"/>
                  </a:cubicBezTo>
                  <a:cubicBezTo>
                    <a:pt x="12777" y="4195"/>
                    <a:pt x="14478" y="3561"/>
                    <a:pt x="16313" y="3161"/>
                  </a:cubicBezTo>
                  <a:cubicBezTo>
                    <a:pt x="18347" y="2694"/>
                    <a:pt x="20649" y="2661"/>
                    <a:pt x="22650" y="2160"/>
                  </a:cubicBezTo>
                  <a:cubicBezTo>
                    <a:pt x="22784" y="2094"/>
                    <a:pt x="22884" y="2094"/>
                    <a:pt x="22951" y="2027"/>
                  </a:cubicBezTo>
                  <a:cubicBezTo>
                    <a:pt x="23084" y="1760"/>
                    <a:pt x="22550" y="1493"/>
                    <a:pt x="22183" y="1360"/>
                  </a:cubicBezTo>
                  <a:cubicBezTo>
                    <a:pt x="18751" y="468"/>
                    <a:pt x="15166" y="0"/>
                    <a:pt x="117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8"/>
            <p:cNvSpPr/>
            <p:nvPr/>
          </p:nvSpPr>
          <p:spPr>
            <a:xfrm>
              <a:off x="5184700" y="2636500"/>
              <a:ext cx="321100" cy="700525"/>
            </a:xfrm>
            <a:custGeom>
              <a:avLst/>
              <a:gdLst/>
              <a:ahLst/>
              <a:cxnLst/>
              <a:rect l="l" t="t" r="r" b="b"/>
              <a:pathLst>
                <a:path w="12844" h="28021" extrusionOk="0">
                  <a:moveTo>
                    <a:pt x="534" y="0"/>
                  </a:moveTo>
                  <a:lnTo>
                    <a:pt x="534" y="0"/>
                  </a:lnTo>
                  <a:cubicBezTo>
                    <a:pt x="1" y="8807"/>
                    <a:pt x="5305" y="21115"/>
                    <a:pt x="12610" y="28020"/>
                  </a:cubicBezTo>
                  <a:lnTo>
                    <a:pt x="12843" y="27787"/>
                  </a:lnTo>
                  <a:cubicBezTo>
                    <a:pt x="5605" y="20949"/>
                    <a:pt x="368" y="8773"/>
                    <a:pt x="935" y="67"/>
                  </a:cubicBezTo>
                  <a:lnTo>
                    <a:pt x="5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8"/>
            <p:cNvSpPr/>
            <p:nvPr/>
          </p:nvSpPr>
          <p:spPr>
            <a:xfrm>
              <a:off x="5171375" y="2608450"/>
              <a:ext cx="70075" cy="36950"/>
            </a:xfrm>
            <a:custGeom>
              <a:avLst/>
              <a:gdLst/>
              <a:ahLst/>
              <a:cxnLst/>
              <a:rect l="l" t="t" r="r" b="b"/>
              <a:pathLst>
                <a:path w="2803" h="1478" extrusionOk="0">
                  <a:moveTo>
                    <a:pt x="1061" y="0"/>
                  </a:moveTo>
                  <a:cubicBezTo>
                    <a:pt x="466" y="0"/>
                    <a:pt x="0" y="246"/>
                    <a:pt x="0" y="589"/>
                  </a:cubicBezTo>
                  <a:cubicBezTo>
                    <a:pt x="0" y="1022"/>
                    <a:pt x="634" y="1389"/>
                    <a:pt x="1401" y="1456"/>
                  </a:cubicBezTo>
                  <a:cubicBezTo>
                    <a:pt x="1511" y="1470"/>
                    <a:pt x="1618" y="1477"/>
                    <a:pt x="1720" y="1477"/>
                  </a:cubicBezTo>
                  <a:cubicBezTo>
                    <a:pt x="2336" y="1477"/>
                    <a:pt x="2802" y="1232"/>
                    <a:pt x="2802" y="889"/>
                  </a:cubicBezTo>
                  <a:cubicBezTo>
                    <a:pt x="2802" y="522"/>
                    <a:pt x="2168" y="88"/>
                    <a:pt x="1368" y="22"/>
                  </a:cubicBezTo>
                  <a:cubicBezTo>
                    <a:pt x="1263" y="7"/>
                    <a:pt x="1160" y="0"/>
                    <a:pt x="10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8"/>
            <p:cNvSpPr/>
            <p:nvPr/>
          </p:nvSpPr>
          <p:spPr>
            <a:xfrm>
              <a:off x="5105475" y="2744075"/>
              <a:ext cx="391975" cy="608800"/>
            </a:xfrm>
            <a:custGeom>
              <a:avLst/>
              <a:gdLst/>
              <a:ahLst/>
              <a:cxnLst/>
              <a:rect l="l" t="t" r="r" b="b"/>
              <a:pathLst>
                <a:path w="15679" h="24352" extrusionOk="0">
                  <a:moveTo>
                    <a:pt x="368" y="0"/>
                  </a:moveTo>
                  <a:lnTo>
                    <a:pt x="1" y="134"/>
                  </a:lnTo>
                  <a:cubicBezTo>
                    <a:pt x="2469" y="7773"/>
                    <a:pt x="7473" y="15678"/>
                    <a:pt x="15378" y="24351"/>
                  </a:cubicBezTo>
                  <a:lnTo>
                    <a:pt x="15679" y="24051"/>
                  </a:lnTo>
                  <a:cubicBezTo>
                    <a:pt x="7840" y="15411"/>
                    <a:pt x="2803" y="7539"/>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8"/>
            <p:cNvSpPr/>
            <p:nvPr/>
          </p:nvSpPr>
          <p:spPr>
            <a:xfrm>
              <a:off x="5072125" y="2716625"/>
              <a:ext cx="73400" cy="39900"/>
            </a:xfrm>
            <a:custGeom>
              <a:avLst/>
              <a:gdLst/>
              <a:ahLst/>
              <a:cxnLst/>
              <a:rect l="l" t="t" r="r" b="b"/>
              <a:pathLst>
                <a:path w="2936" h="1596" extrusionOk="0">
                  <a:moveTo>
                    <a:pt x="1773" y="0"/>
                  </a:moveTo>
                  <a:cubicBezTo>
                    <a:pt x="1594" y="0"/>
                    <a:pt x="1401" y="21"/>
                    <a:pt x="1201" y="64"/>
                  </a:cubicBezTo>
                  <a:cubicBezTo>
                    <a:pt x="468" y="231"/>
                    <a:pt x="1" y="698"/>
                    <a:pt x="134" y="1098"/>
                  </a:cubicBezTo>
                  <a:cubicBezTo>
                    <a:pt x="258" y="1421"/>
                    <a:pt x="677" y="1596"/>
                    <a:pt x="1172" y="1596"/>
                  </a:cubicBezTo>
                  <a:cubicBezTo>
                    <a:pt x="1342" y="1596"/>
                    <a:pt x="1522" y="1575"/>
                    <a:pt x="1702" y="1532"/>
                  </a:cubicBezTo>
                  <a:cubicBezTo>
                    <a:pt x="2469" y="1365"/>
                    <a:pt x="2936" y="898"/>
                    <a:pt x="2803" y="465"/>
                  </a:cubicBezTo>
                  <a:cubicBezTo>
                    <a:pt x="2679" y="168"/>
                    <a:pt x="2282" y="0"/>
                    <a:pt x="17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8"/>
            <p:cNvSpPr/>
            <p:nvPr/>
          </p:nvSpPr>
          <p:spPr>
            <a:xfrm>
              <a:off x="5310625" y="2681525"/>
              <a:ext cx="196000" cy="654675"/>
            </a:xfrm>
            <a:custGeom>
              <a:avLst/>
              <a:gdLst/>
              <a:ahLst/>
              <a:cxnLst/>
              <a:rect l="l" t="t" r="r" b="b"/>
              <a:pathLst>
                <a:path w="7840" h="26187" extrusionOk="0">
                  <a:moveTo>
                    <a:pt x="2502" y="1"/>
                  </a:moveTo>
                  <a:lnTo>
                    <a:pt x="2502" y="1"/>
                  </a:lnTo>
                  <a:cubicBezTo>
                    <a:pt x="1" y="8874"/>
                    <a:pt x="1835" y="18414"/>
                    <a:pt x="7573" y="26186"/>
                  </a:cubicBezTo>
                  <a:lnTo>
                    <a:pt x="7840" y="25986"/>
                  </a:lnTo>
                  <a:cubicBezTo>
                    <a:pt x="2202" y="18314"/>
                    <a:pt x="434" y="8874"/>
                    <a:pt x="2869" y="134"/>
                  </a:cubicBezTo>
                  <a:lnTo>
                    <a:pt x="250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8"/>
            <p:cNvSpPr/>
            <p:nvPr/>
          </p:nvSpPr>
          <p:spPr>
            <a:xfrm>
              <a:off x="5347325" y="2654650"/>
              <a:ext cx="71750" cy="40175"/>
            </a:xfrm>
            <a:custGeom>
              <a:avLst/>
              <a:gdLst/>
              <a:ahLst/>
              <a:cxnLst/>
              <a:rect l="l" t="t" r="r" b="b"/>
              <a:pathLst>
                <a:path w="2870" h="1607" extrusionOk="0">
                  <a:moveTo>
                    <a:pt x="873" y="1"/>
                  </a:moveTo>
                  <a:cubicBezTo>
                    <a:pt x="435" y="1"/>
                    <a:pt x="102" y="158"/>
                    <a:pt x="34" y="408"/>
                  </a:cubicBezTo>
                  <a:cubicBezTo>
                    <a:pt x="0" y="775"/>
                    <a:pt x="534" y="1276"/>
                    <a:pt x="1301" y="1476"/>
                  </a:cubicBezTo>
                  <a:cubicBezTo>
                    <a:pt x="1550" y="1566"/>
                    <a:pt x="1791" y="1607"/>
                    <a:pt x="2004" y="1607"/>
                  </a:cubicBezTo>
                  <a:cubicBezTo>
                    <a:pt x="2422" y="1607"/>
                    <a:pt x="2736" y="1452"/>
                    <a:pt x="2802" y="1209"/>
                  </a:cubicBezTo>
                  <a:cubicBezTo>
                    <a:pt x="2869" y="775"/>
                    <a:pt x="2302" y="275"/>
                    <a:pt x="1535" y="108"/>
                  </a:cubicBezTo>
                  <a:cubicBezTo>
                    <a:pt x="1302" y="34"/>
                    <a:pt x="1077" y="1"/>
                    <a:pt x="8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8"/>
            <p:cNvSpPr/>
            <p:nvPr/>
          </p:nvSpPr>
          <p:spPr>
            <a:xfrm>
              <a:off x="4884500" y="3013425"/>
              <a:ext cx="538725" cy="372800"/>
            </a:xfrm>
            <a:custGeom>
              <a:avLst/>
              <a:gdLst/>
              <a:ahLst/>
              <a:cxnLst/>
              <a:rect l="l" t="t" r="r" b="b"/>
              <a:pathLst>
                <a:path w="21549" h="14912" extrusionOk="0">
                  <a:moveTo>
                    <a:pt x="100" y="1"/>
                  </a:moveTo>
                  <a:lnTo>
                    <a:pt x="0" y="368"/>
                  </a:lnTo>
                  <a:cubicBezTo>
                    <a:pt x="9307" y="2036"/>
                    <a:pt x="16278" y="6839"/>
                    <a:pt x="21215" y="14911"/>
                  </a:cubicBezTo>
                  <a:lnTo>
                    <a:pt x="21549" y="14745"/>
                  </a:lnTo>
                  <a:cubicBezTo>
                    <a:pt x="16512" y="6539"/>
                    <a:pt x="9507" y="1702"/>
                    <a:pt x="1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8"/>
            <p:cNvSpPr/>
            <p:nvPr/>
          </p:nvSpPr>
          <p:spPr>
            <a:xfrm>
              <a:off x="4854475" y="2982425"/>
              <a:ext cx="41725" cy="68700"/>
            </a:xfrm>
            <a:custGeom>
              <a:avLst/>
              <a:gdLst/>
              <a:ahLst/>
              <a:cxnLst/>
              <a:rect l="l" t="t" r="r" b="b"/>
              <a:pathLst>
                <a:path w="1669" h="2748" extrusionOk="0">
                  <a:moveTo>
                    <a:pt x="962" y="1"/>
                  </a:moveTo>
                  <a:cubicBezTo>
                    <a:pt x="584" y="1"/>
                    <a:pt x="196" y="484"/>
                    <a:pt x="134" y="1174"/>
                  </a:cubicBezTo>
                  <a:cubicBezTo>
                    <a:pt x="0" y="1941"/>
                    <a:pt x="234" y="2608"/>
                    <a:pt x="667" y="2742"/>
                  </a:cubicBezTo>
                  <a:cubicBezTo>
                    <a:pt x="691" y="2746"/>
                    <a:pt x="716" y="2748"/>
                    <a:pt x="740" y="2748"/>
                  </a:cubicBezTo>
                  <a:cubicBezTo>
                    <a:pt x="1118" y="2748"/>
                    <a:pt x="1505" y="2264"/>
                    <a:pt x="1568" y="1574"/>
                  </a:cubicBezTo>
                  <a:cubicBezTo>
                    <a:pt x="1668" y="807"/>
                    <a:pt x="1468" y="140"/>
                    <a:pt x="1034" y="7"/>
                  </a:cubicBezTo>
                  <a:cubicBezTo>
                    <a:pt x="1010" y="3"/>
                    <a:pt x="986" y="1"/>
                    <a:pt x="96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8"/>
            <p:cNvSpPr/>
            <p:nvPr/>
          </p:nvSpPr>
          <p:spPr>
            <a:xfrm>
              <a:off x="5280600" y="2794950"/>
              <a:ext cx="226025" cy="541250"/>
            </a:xfrm>
            <a:custGeom>
              <a:avLst/>
              <a:gdLst/>
              <a:ahLst/>
              <a:cxnLst/>
              <a:rect l="l" t="t" r="r" b="b"/>
              <a:pathLst>
                <a:path w="9041" h="21650" extrusionOk="0">
                  <a:moveTo>
                    <a:pt x="368" y="0"/>
                  </a:moveTo>
                  <a:lnTo>
                    <a:pt x="1" y="34"/>
                  </a:lnTo>
                  <a:cubicBezTo>
                    <a:pt x="668" y="7406"/>
                    <a:pt x="2369" y="13577"/>
                    <a:pt x="8774" y="21649"/>
                  </a:cubicBezTo>
                  <a:lnTo>
                    <a:pt x="9041" y="21382"/>
                  </a:lnTo>
                  <a:cubicBezTo>
                    <a:pt x="2736" y="13376"/>
                    <a:pt x="1068" y="7272"/>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8"/>
            <p:cNvSpPr/>
            <p:nvPr/>
          </p:nvSpPr>
          <p:spPr>
            <a:xfrm>
              <a:off x="5251475" y="2769025"/>
              <a:ext cx="71650" cy="36850"/>
            </a:xfrm>
            <a:custGeom>
              <a:avLst/>
              <a:gdLst/>
              <a:ahLst/>
              <a:cxnLst/>
              <a:rect l="l" t="t" r="r" b="b"/>
              <a:pathLst>
                <a:path w="2866" h="1474" extrusionOk="0">
                  <a:moveTo>
                    <a:pt x="1243" y="0"/>
                  </a:moveTo>
                  <a:cubicBezTo>
                    <a:pt x="563" y="0"/>
                    <a:pt x="0" y="261"/>
                    <a:pt x="32" y="670"/>
                  </a:cubicBezTo>
                  <a:cubicBezTo>
                    <a:pt x="98" y="1071"/>
                    <a:pt x="699" y="1437"/>
                    <a:pt x="1499" y="1471"/>
                  </a:cubicBezTo>
                  <a:cubicBezTo>
                    <a:pt x="1538" y="1473"/>
                    <a:pt x="1577" y="1473"/>
                    <a:pt x="1615" y="1473"/>
                  </a:cubicBezTo>
                  <a:cubicBezTo>
                    <a:pt x="2326" y="1473"/>
                    <a:pt x="2865" y="1184"/>
                    <a:pt x="2834" y="804"/>
                  </a:cubicBezTo>
                  <a:cubicBezTo>
                    <a:pt x="2800" y="370"/>
                    <a:pt x="2167" y="3"/>
                    <a:pt x="1366" y="3"/>
                  </a:cubicBezTo>
                  <a:cubicBezTo>
                    <a:pt x="1325" y="1"/>
                    <a:pt x="1284" y="0"/>
                    <a:pt x="12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8"/>
            <p:cNvSpPr/>
            <p:nvPr/>
          </p:nvSpPr>
          <p:spPr>
            <a:xfrm>
              <a:off x="4992900" y="2956725"/>
              <a:ext cx="430325" cy="428675"/>
            </a:xfrm>
            <a:custGeom>
              <a:avLst/>
              <a:gdLst/>
              <a:ahLst/>
              <a:cxnLst/>
              <a:rect l="l" t="t" r="r" b="b"/>
              <a:pathLst>
                <a:path w="17213" h="17147" extrusionOk="0">
                  <a:moveTo>
                    <a:pt x="167" y="1"/>
                  </a:moveTo>
                  <a:lnTo>
                    <a:pt x="1" y="334"/>
                  </a:lnTo>
                  <a:cubicBezTo>
                    <a:pt x="8974" y="4504"/>
                    <a:pt x="14044" y="8240"/>
                    <a:pt x="16846" y="17146"/>
                  </a:cubicBezTo>
                  <a:lnTo>
                    <a:pt x="17213" y="17046"/>
                  </a:lnTo>
                  <a:cubicBezTo>
                    <a:pt x="14344" y="8006"/>
                    <a:pt x="9207" y="4204"/>
                    <a:pt x="1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8"/>
            <p:cNvSpPr/>
            <p:nvPr/>
          </p:nvSpPr>
          <p:spPr>
            <a:xfrm>
              <a:off x="4962050" y="2925025"/>
              <a:ext cx="47550" cy="63425"/>
            </a:xfrm>
            <a:custGeom>
              <a:avLst/>
              <a:gdLst/>
              <a:ahLst/>
              <a:cxnLst/>
              <a:rect l="l" t="t" r="r" b="b"/>
              <a:pathLst>
                <a:path w="1902" h="2537" extrusionOk="0">
                  <a:moveTo>
                    <a:pt x="1254" y="1"/>
                  </a:moveTo>
                  <a:cubicBezTo>
                    <a:pt x="902" y="1"/>
                    <a:pt x="509" y="365"/>
                    <a:pt x="267" y="902"/>
                  </a:cubicBezTo>
                  <a:cubicBezTo>
                    <a:pt x="0" y="1569"/>
                    <a:pt x="34" y="2269"/>
                    <a:pt x="401" y="2469"/>
                  </a:cubicBezTo>
                  <a:cubicBezTo>
                    <a:pt x="472" y="2515"/>
                    <a:pt x="552" y="2536"/>
                    <a:pt x="635" y="2536"/>
                  </a:cubicBezTo>
                  <a:cubicBezTo>
                    <a:pt x="978" y="2536"/>
                    <a:pt x="1387" y="2172"/>
                    <a:pt x="1602" y="1635"/>
                  </a:cubicBezTo>
                  <a:cubicBezTo>
                    <a:pt x="1902" y="968"/>
                    <a:pt x="1868" y="268"/>
                    <a:pt x="1501" y="68"/>
                  </a:cubicBezTo>
                  <a:cubicBezTo>
                    <a:pt x="1423" y="22"/>
                    <a:pt x="1340" y="1"/>
                    <a:pt x="12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8"/>
            <p:cNvSpPr/>
            <p:nvPr/>
          </p:nvSpPr>
          <p:spPr>
            <a:xfrm>
              <a:off x="5179700" y="3019275"/>
              <a:ext cx="376975" cy="475950"/>
            </a:xfrm>
            <a:custGeom>
              <a:avLst/>
              <a:gdLst/>
              <a:ahLst/>
              <a:cxnLst/>
              <a:rect l="l" t="t" r="r" b="b"/>
              <a:pathLst>
                <a:path w="15079" h="19038" extrusionOk="0">
                  <a:moveTo>
                    <a:pt x="7706" y="0"/>
                  </a:moveTo>
                  <a:cubicBezTo>
                    <a:pt x="7406" y="100"/>
                    <a:pt x="5972" y="434"/>
                    <a:pt x="5671" y="501"/>
                  </a:cubicBezTo>
                  <a:cubicBezTo>
                    <a:pt x="6472" y="1301"/>
                    <a:pt x="7139" y="2202"/>
                    <a:pt x="7673" y="3203"/>
                  </a:cubicBezTo>
                  <a:cubicBezTo>
                    <a:pt x="6705" y="2369"/>
                    <a:pt x="5705" y="1635"/>
                    <a:pt x="4704" y="934"/>
                  </a:cubicBezTo>
                  <a:cubicBezTo>
                    <a:pt x="4337" y="1068"/>
                    <a:pt x="4003" y="1301"/>
                    <a:pt x="3670" y="1501"/>
                  </a:cubicBezTo>
                  <a:cubicBezTo>
                    <a:pt x="4003" y="2002"/>
                    <a:pt x="4304" y="2502"/>
                    <a:pt x="4571" y="3036"/>
                  </a:cubicBezTo>
                  <a:cubicBezTo>
                    <a:pt x="4070" y="2636"/>
                    <a:pt x="3570" y="2269"/>
                    <a:pt x="3036" y="1902"/>
                  </a:cubicBezTo>
                  <a:cubicBezTo>
                    <a:pt x="2202" y="2502"/>
                    <a:pt x="1468" y="3169"/>
                    <a:pt x="801" y="3970"/>
                  </a:cubicBezTo>
                  <a:cubicBezTo>
                    <a:pt x="1068" y="4237"/>
                    <a:pt x="1368" y="4537"/>
                    <a:pt x="1635" y="4870"/>
                  </a:cubicBezTo>
                  <a:cubicBezTo>
                    <a:pt x="1235" y="4670"/>
                    <a:pt x="835" y="4504"/>
                    <a:pt x="468" y="4370"/>
                  </a:cubicBezTo>
                  <a:cubicBezTo>
                    <a:pt x="301" y="4537"/>
                    <a:pt x="134" y="4704"/>
                    <a:pt x="1" y="4937"/>
                  </a:cubicBezTo>
                  <a:cubicBezTo>
                    <a:pt x="4070" y="7506"/>
                    <a:pt x="13210" y="17179"/>
                    <a:pt x="14411" y="18814"/>
                  </a:cubicBezTo>
                  <a:cubicBezTo>
                    <a:pt x="14511" y="18880"/>
                    <a:pt x="14544" y="18981"/>
                    <a:pt x="14678" y="19014"/>
                  </a:cubicBezTo>
                  <a:cubicBezTo>
                    <a:pt x="14714" y="19030"/>
                    <a:pt x="14747" y="19037"/>
                    <a:pt x="14777" y="19037"/>
                  </a:cubicBezTo>
                  <a:cubicBezTo>
                    <a:pt x="15001" y="19037"/>
                    <a:pt x="15078" y="18640"/>
                    <a:pt x="15078" y="18347"/>
                  </a:cubicBezTo>
                  <a:cubicBezTo>
                    <a:pt x="14478" y="11842"/>
                    <a:pt x="11976" y="5538"/>
                    <a:pt x="77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8"/>
            <p:cNvSpPr/>
            <p:nvPr/>
          </p:nvSpPr>
          <p:spPr>
            <a:xfrm>
              <a:off x="5425700" y="2995925"/>
              <a:ext cx="255225" cy="493075"/>
            </a:xfrm>
            <a:custGeom>
              <a:avLst/>
              <a:gdLst/>
              <a:ahLst/>
              <a:cxnLst/>
              <a:rect l="l" t="t" r="r" b="b"/>
              <a:pathLst>
                <a:path w="10209" h="19723" extrusionOk="0">
                  <a:moveTo>
                    <a:pt x="3704" y="0"/>
                  </a:moveTo>
                  <a:cubicBezTo>
                    <a:pt x="3170" y="1034"/>
                    <a:pt x="2736" y="2102"/>
                    <a:pt x="2369" y="3203"/>
                  </a:cubicBezTo>
                  <a:cubicBezTo>
                    <a:pt x="2236" y="2135"/>
                    <a:pt x="2336" y="1068"/>
                    <a:pt x="2536" y="67"/>
                  </a:cubicBezTo>
                  <a:cubicBezTo>
                    <a:pt x="2236" y="67"/>
                    <a:pt x="1902" y="100"/>
                    <a:pt x="1635" y="134"/>
                  </a:cubicBezTo>
                  <a:cubicBezTo>
                    <a:pt x="1" y="6138"/>
                    <a:pt x="1369" y="13343"/>
                    <a:pt x="4638" y="19247"/>
                  </a:cubicBezTo>
                  <a:cubicBezTo>
                    <a:pt x="4767" y="19455"/>
                    <a:pt x="5017" y="19722"/>
                    <a:pt x="5216" y="19722"/>
                  </a:cubicBezTo>
                  <a:cubicBezTo>
                    <a:pt x="5274" y="19722"/>
                    <a:pt x="5327" y="19700"/>
                    <a:pt x="5371" y="19648"/>
                  </a:cubicBezTo>
                  <a:cubicBezTo>
                    <a:pt x="5472" y="19581"/>
                    <a:pt x="5472" y="19481"/>
                    <a:pt x="5472" y="19381"/>
                  </a:cubicBezTo>
                  <a:cubicBezTo>
                    <a:pt x="5572" y="17479"/>
                    <a:pt x="5205" y="15545"/>
                    <a:pt x="5305" y="13643"/>
                  </a:cubicBezTo>
                  <a:cubicBezTo>
                    <a:pt x="5371" y="11976"/>
                    <a:pt x="5672" y="10308"/>
                    <a:pt x="6172" y="8740"/>
                  </a:cubicBezTo>
                  <a:cubicBezTo>
                    <a:pt x="6973" y="6038"/>
                    <a:pt x="8374" y="3536"/>
                    <a:pt x="10208" y="1535"/>
                  </a:cubicBezTo>
                  <a:cubicBezTo>
                    <a:pt x="10008" y="1401"/>
                    <a:pt x="9741" y="1301"/>
                    <a:pt x="9508" y="1268"/>
                  </a:cubicBezTo>
                  <a:cubicBezTo>
                    <a:pt x="9241" y="1568"/>
                    <a:pt x="9007" y="1835"/>
                    <a:pt x="8741" y="2169"/>
                  </a:cubicBezTo>
                  <a:lnTo>
                    <a:pt x="9007" y="1068"/>
                  </a:lnTo>
                  <a:cubicBezTo>
                    <a:pt x="7973" y="701"/>
                    <a:pt x="6873" y="401"/>
                    <a:pt x="5805" y="234"/>
                  </a:cubicBezTo>
                  <a:cubicBezTo>
                    <a:pt x="5505" y="734"/>
                    <a:pt x="5305" y="1268"/>
                    <a:pt x="5071" y="1802"/>
                  </a:cubicBezTo>
                  <a:cubicBezTo>
                    <a:pt x="5038" y="1235"/>
                    <a:pt x="5005" y="667"/>
                    <a:pt x="5005" y="100"/>
                  </a:cubicBezTo>
                  <a:cubicBezTo>
                    <a:pt x="4538" y="67"/>
                    <a:pt x="4137" y="0"/>
                    <a:pt x="370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8"/>
            <p:cNvSpPr/>
            <p:nvPr/>
          </p:nvSpPr>
          <p:spPr>
            <a:xfrm>
              <a:off x="5552475" y="3069300"/>
              <a:ext cx="270200" cy="416325"/>
            </a:xfrm>
            <a:custGeom>
              <a:avLst/>
              <a:gdLst/>
              <a:ahLst/>
              <a:cxnLst/>
              <a:rect l="l" t="t" r="r" b="b"/>
              <a:pathLst>
                <a:path w="10808" h="16653" extrusionOk="0">
                  <a:moveTo>
                    <a:pt x="5304" y="1"/>
                  </a:moveTo>
                  <a:cubicBezTo>
                    <a:pt x="1802" y="3870"/>
                    <a:pt x="0" y="10008"/>
                    <a:pt x="67" y="15979"/>
                  </a:cubicBezTo>
                  <a:cubicBezTo>
                    <a:pt x="67" y="16228"/>
                    <a:pt x="154" y="16652"/>
                    <a:pt x="384" y="16652"/>
                  </a:cubicBezTo>
                  <a:cubicBezTo>
                    <a:pt x="400" y="16652"/>
                    <a:pt x="416" y="16650"/>
                    <a:pt x="434" y="16646"/>
                  </a:cubicBezTo>
                  <a:cubicBezTo>
                    <a:pt x="501" y="16646"/>
                    <a:pt x="534" y="16546"/>
                    <a:pt x="601" y="16479"/>
                  </a:cubicBezTo>
                  <a:cubicBezTo>
                    <a:pt x="1435" y="15045"/>
                    <a:pt x="1902" y="13410"/>
                    <a:pt x="2669" y="12009"/>
                  </a:cubicBezTo>
                  <a:cubicBezTo>
                    <a:pt x="3403" y="10742"/>
                    <a:pt x="4237" y="9641"/>
                    <a:pt x="5171" y="8640"/>
                  </a:cubicBezTo>
                  <a:cubicBezTo>
                    <a:pt x="6805" y="6939"/>
                    <a:pt x="8740" y="5638"/>
                    <a:pt x="10808" y="4904"/>
                  </a:cubicBezTo>
                  <a:cubicBezTo>
                    <a:pt x="10675" y="4771"/>
                    <a:pt x="10574" y="4604"/>
                    <a:pt x="10474" y="4337"/>
                  </a:cubicBezTo>
                  <a:lnTo>
                    <a:pt x="9607" y="4704"/>
                  </a:lnTo>
                  <a:cubicBezTo>
                    <a:pt x="9774" y="4471"/>
                    <a:pt x="9974" y="4204"/>
                    <a:pt x="10174" y="3970"/>
                  </a:cubicBezTo>
                  <a:cubicBezTo>
                    <a:pt x="9607" y="3170"/>
                    <a:pt x="8940" y="2503"/>
                    <a:pt x="8239" y="1869"/>
                  </a:cubicBezTo>
                  <a:cubicBezTo>
                    <a:pt x="7806" y="2169"/>
                    <a:pt x="7439" y="2469"/>
                    <a:pt x="7105" y="2803"/>
                  </a:cubicBezTo>
                  <a:cubicBezTo>
                    <a:pt x="7272" y="2336"/>
                    <a:pt x="7472" y="1935"/>
                    <a:pt x="7672" y="1468"/>
                  </a:cubicBezTo>
                  <a:lnTo>
                    <a:pt x="6805" y="835"/>
                  </a:lnTo>
                  <a:cubicBezTo>
                    <a:pt x="6071" y="1368"/>
                    <a:pt x="5304" y="2002"/>
                    <a:pt x="4637" y="2669"/>
                  </a:cubicBezTo>
                  <a:cubicBezTo>
                    <a:pt x="4970" y="1802"/>
                    <a:pt x="5437" y="1001"/>
                    <a:pt x="5971" y="334"/>
                  </a:cubicBezTo>
                  <a:cubicBezTo>
                    <a:pt x="5771" y="201"/>
                    <a:pt x="5504" y="67"/>
                    <a:pt x="53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8"/>
            <p:cNvSpPr/>
            <p:nvPr/>
          </p:nvSpPr>
          <p:spPr>
            <a:xfrm>
              <a:off x="5078800" y="3185225"/>
              <a:ext cx="482025" cy="305575"/>
            </a:xfrm>
            <a:custGeom>
              <a:avLst/>
              <a:gdLst/>
              <a:ahLst/>
              <a:cxnLst/>
              <a:rect l="l" t="t" r="r" b="b"/>
              <a:pathLst>
                <a:path w="19281" h="12223" extrusionOk="0">
                  <a:moveTo>
                    <a:pt x="2636" y="0"/>
                  </a:moveTo>
                  <a:cubicBezTo>
                    <a:pt x="2469" y="234"/>
                    <a:pt x="2302" y="467"/>
                    <a:pt x="2135" y="701"/>
                  </a:cubicBezTo>
                  <a:cubicBezTo>
                    <a:pt x="3203" y="1001"/>
                    <a:pt x="4203" y="1401"/>
                    <a:pt x="5137" y="2002"/>
                  </a:cubicBezTo>
                  <a:cubicBezTo>
                    <a:pt x="3970" y="1802"/>
                    <a:pt x="2769" y="1668"/>
                    <a:pt x="1602" y="1668"/>
                  </a:cubicBezTo>
                  <a:cubicBezTo>
                    <a:pt x="1401" y="2035"/>
                    <a:pt x="1235" y="2402"/>
                    <a:pt x="1068" y="2802"/>
                  </a:cubicBezTo>
                  <a:cubicBezTo>
                    <a:pt x="1568" y="3069"/>
                    <a:pt x="2102" y="3369"/>
                    <a:pt x="2602" y="3670"/>
                  </a:cubicBezTo>
                  <a:cubicBezTo>
                    <a:pt x="1968" y="3570"/>
                    <a:pt x="1401" y="3536"/>
                    <a:pt x="801" y="3536"/>
                  </a:cubicBezTo>
                  <a:cubicBezTo>
                    <a:pt x="434" y="4537"/>
                    <a:pt x="234" y="5571"/>
                    <a:pt x="100" y="6672"/>
                  </a:cubicBezTo>
                  <a:cubicBezTo>
                    <a:pt x="467" y="6739"/>
                    <a:pt x="868" y="6872"/>
                    <a:pt x="1268" y="7005"/>
                  </a:cubicBezTo>
                  <a:cubicBezTo>
                    <a:pt x="868" y="7039"/>
                    <a:pt x="467" y="7139"/>
                    <a:pt x="67" y="7206"/>
                  </a:cubicBezTo>
                  <a:cubicBezTo>
                    <a:pt x="34" y="7406"/>
                    <a:pt x="0" y="7673"/>
                    <a:pt x="0" y="7873"/>
                  </a:cubicBezTo>
                  <a:cubicBezTo>
                    <a:pt x="1406" y="7543"/>
                    <a:pt x="2884" y="7376"/>
                    <a:pt x="4383" y="7376"/>
                  </a:cubicBezTo>
                  <a:cubicBezTo>
                    <a:pt x="5764" y="7376"/>
                    <a:pt x="7164" y="7518"/>
                    <a:pt x="8540" y="7806"/>
                  </a:cubicBezTo>
                  <a:cubicBezTo>
                    <a:pt x="10208" y="8140"/>
                    <a:pt x="11876" y="8640"/>
                    <a:pt x="13510" y="9374"/>
                  </a:cubicBezTo>
                  <a:cubicBezTo>
                    <a:pt x="15278" y="10174"/>
                    <a:pt x="16912" y="11409"/>
                    <a:pt x="18714" y="12176"/>
                  </a:cubicBezTo>
                  <a:cubicBezTo>
                    <a:pt x="18761" y="12199"/>
                    <a:pt x="18841" y="12223"/>
                    <a:pt x="18920" y="12223"/>
                  </a:cubicBezTo>
                  <a:cubicBezTo>
                    <a:pt x="18953" y="12223"/>
                    <a:pt x="18985" y="12219"/>
                    <a:pt x="19014" y="12209"/>
                  </a:cubicBezTo>
                  <a:cubicBezTo>
                    <a:pt x="19281" y="12142"/>
                    <a:pt x="19147" y="11675"/>
                    <a:pt x="18947" y="11375"/>
                  </a:cubicBezTo>
                  <a:cubicBezTo>
                    <a:pt x="15044" y="5905"/>
                    <a:pt x="9007" y="1368"/>
                    <a:pt x="26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8"/>
            <p:cNvSpPr/>
            <p:nvPr/>
          </p:nvSpPr>
          <p:spPr>
            <a:xfrm>
              <a:off x="5110475" y="3392300"/>
              <a:ext cx="446200" cy="184050"/>
            </a:xfrm>
            <a:custGeom>
              <a:avLst/>
              <a:gdLst/>
              <a:ahLst/>
              <a:cxnLst/>
              <a:rect l="l" t="t" r="r" b="b"/>
              <a:pathLst>
                <a:path w="17848" h="7362" extrusionOk="0">
                  <a:moveTo>
                    <a:pt x="4059" y="1"/>
                  </a:moveTo>
                  <a:cubicBezTo>
                    <a:pt x="2652" y="1"/>
                    <a:pt x="1288" y="137"/>
                    <a:pt x="1" y="424"/>
                  </a:cubicBezTo>
                  <a:lnTo>
                    <a:pt x="1" y="1157"/>
                  </a:lnTo>
                  <a:cubicBezTo>
                    <a:pt x="476" y="1069"/>
                    <a:pt x="952" y="1028"/>
                    <a:pt x="1437" y="1028"/>
                  </a:cubicBezTo>
                  <a:cubicBezTo>
                    <a:pt x="1871" y="1028"/>
                    <a:pt x="2313" y="1061"/>
                    <a:pt x="2770" y="1124"/>
                  </a:cubicBezTo>
                  <a:cubicBezTo>
                    <a:pt x="1802" y="1391"/>
                    <a:pt x="935" y="1725"/>
                    <a:pt x="68" y="2091"/>
                  </a:cubicBezTo>
                  <a:cubicBezTo>
                    <a:pt x="101" y="2425"/>
                    <a:pt x="134" y="2792"/>
                    <a:pt x="234" y="3126"/>
                  </a:cubicBezTo>
                  <a:lnTo>
                    <a:pt x="1736" y="3259"/>
                  </a:lnTo>
                  <a:cubicBezTo>
                    <a:pt x="1235" y="3392"/>
                    <a:pt x="802" y="3593"/>
                    <a:pt x="335" y="3793"/>
                  </a:cubicBezTo>
                  <a:cubicBezTo>
                    <a:pt x="601" y="4660"/>
                    <a:pt x="935" y="5561"/>
                    <a:pt x="1402" y="6428"/>
                  </a:cubicBezTo>
                  <a:cubicBezTo>
                    <a:pt x="1736" y="6395"/>
                    <a:pt x="2069" y="6294"/>
                    <a:pt x="2336" y="6261"/>
                  </a:cubicBezTo>
                  <a:lnTo>
                    <a:pt x="2336" y="6261"/>
                  </a:lnTo>
                  <a:cubicBezTo>
                    <a:pt x="2102" y="6428"/>
                    <a:pt x="1836" y="6628"/>
                    <a:pt x="1602" y="6828"/>
                  </a:cubicBezTo>
                  <a:cubicBezTo>
                    <a:pt x="1769" y="6962"/>
                    <a:pt x="1902" y="7128"/>
                    <a:pt x="2002" y="7362"/>
                  </a:cubicBezTo>
                  <a:cubicBezTo>
                    <a:pt x="3637" y="5928"/>
                    <a:pt x="5705" y="4893"/>
                    <a:pt x="8073" y="4293"/>
                  </a:cubicBezTo>
                  <a:cubicBezTo>
                    <a:pt x="9441" y="3959"/>
                    <a:pt x="10842" y="3759"/>
                    <a:pt x="12343" y="3759"/>
                  </a:cubicBezTo>
                  <a:cubicBezTo>
                    <a:pt x="13932" y="3759"/>
                    <a:pt x="15611" y="4062"/>
                    <a:pt x="17208" y="4062"/>
                  </a:cubicBezTo>
                  <a:cubicBezTo>
                    <a:pt x="17288" y="4062"/>
                    <a:pt x="17367" y="4061"/>
                    <a:pt x="17447" y="4060"/>
                  </a:cubicBezTo>
                  <a:cubicBezTo>
                    <a:pt x="17513" y="4060"/>
                    <a:pt x="17647" y="4060"/>
                    <a:pt x="17680" y="3993"/>
                  </a:cubicBezTo>
                  <a:cubicBezTo>
                    <a:pt x="17847" y="3826"/>
                    <a:pt x="17513" y="3559"/>
                    <a:pt x="17247" y="3392"/>
                  </a:cubicBezTo>
                  <a:cubicBezTo>
                    <a:pt x="13096" y="1279"/>
                    <a:pt x="8376" y="1"/>
                    <a:pt x="40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8"/>
            <p:cNvSpPr/>
            <p:nvPr/>
          </p:nvSpPr>
          <p:spPr>
            <a:xfrm>
              <a:off x="5258100" y="3266125"/>
              <a:ext cx="227675" cy="149275"/>
            </a:xfrm>
            <a:custGeom>
              <a:avLst/>
              <a:gdLst/>
              <a:ahLst/>
              <a:cxnLst/>
              <a:rect l="l" t="t" r="r" b="b"/>
              <a:pathLst>
                <a:path w="9107" h="5971" fill="none" extrusionOk="0">
                  <a:moveTo>
                    <a:pt x="0" y="0"/>
                  </a:moveTo>
                  <a:cubicBezTo>
                    <a:pt x="3603" y="901"/>
                    <a:pt x="6872" y="3002"/>
                    <a:pt x="9107" y="597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8"/>
            <p:cNvSpPr/>
            <p:nvPr/>
          </p:nvSpPr>
          <p:spPr>
            <a:xfrm>
              <a:off x="5284775" y="3316150"/>
              <a:ext cx="65900" cy="27550"/>
            </a:xfrm>
            <a:custGeom>
              <a:avLst/>
              <a:gdLst/>
              <a:ahLst/>
              <a:cxnLst/>
              <a:rect l="l" t="t" r="r" b="b"/>
              <a:pathLst>
                <a:path w="2636" h="1102" fill="none" extrusionOk="0">
                  <a:moveTo>
                    <a:pt x="1" y="0"/>
                  </a:moveTo>
                  <a:cubicBezTo>
                    <a:pt x="968" y="134"/>
                    <a:pt x="1869" y="568"/>
                    <a:pt x="2636" y="11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8"/>
            <p:cNvSpPr/>
            <p:nvPr/>
          </p:nvSpPr>
          <p:spPr>
            <a:xfrm>
              <a:off x="5543300" y="3092650"/>
              <a:ext cx="27550" cy="108450"/>
            </a:xfrm>
            <a:custGeom>
              <a:avLst/>
              <a:gdLst/>
              <a:ahLst/>
              <a:cxnLst/>
              <a:rect l="l" t="t" r="r" b="b"/>
              <a:pathLst>
                <a:path w="1102" h="4338" fill="none" extrusionOk="0">
                  <a:moveTo>
                    <a:pt x="1101" y="1"/>
                  </a:moveTo>
                  <a:cubicBezTo>
                    <a:pt x="434" y="1335"/>
                    <a:pt x="34" y="2836"/>
                    <a:pt x="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8"/>
            <p:cNvSpPr/>
            <p:nvPr/>
          </p:nvSpPr>
          <p:spPr>
            <a:xfrm>
              <a:off x="5535800" y="3071800"/>
              <a:ext cx="10025" cy="43400"/>
            </a:xfrm>
            <a:custGeom>
              <a:avLst/>
              <a:gdLst/>
              <a:ahLst/>
              <a:cxnLst/>
              <a:rect l="l" t="t" r="r" b="b"/>
              <a:pathLst>
                <a:path w="401" h="1736" fill="none" extrusionOk="0">
                  <a:moveTo>
                    <a:pt x="400" y="1"/>
                  </a:moveTo>
                  <a:cubicBezTo>
                    <a:pt x="134" y="535"/>
                    <a:pt x="0" y="1102"/>
                    <a:pt x="0" y="1735"/>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8"/>
            <p:cNvSpPr/>
            <p:nvPr/>
          </p:nvSpPr>
          <p:spPr>
            <a:xfrm>
              <a:off x="5481575" y="3188550"/>
              <a:ext cx="20875" cy="102600"/>
            </a:xfrm>
            <a:custGeom>
              <a:avLst/>
              <a:gdLst/>
              <a:ahLst/>
              <a:cxnLst/>
              <a:rect l="l" t="t" r="r" b="b"/>
              <a:pathLst>
                <a:path w="835" h="4104" fill="none" extrusionOk="0">
                  <a:moveTo>
                    <a:pt x="1" y="1"/>
                  </a:moveTo>
                  <a:cubicBezTo>
                    <a:pt x="68" y="1402"/>
                    <a:pt x="334" y="2836"/>
                    <a:pt x="835" y="410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8"/>
            <p:cNvSpPr/>
            <p:nvPr/>
          </p:nvSpPr>
          <p:spPr>
            <a:xfrm>
              <a:off x="5275600" y="3132675"/>
              <a:ext cx="209350" cy="216850"/>
            </a:xfrm>
            <a:custGeom>
              <a:avLst/>
              <a:gdLst/>
              <a:ahLst/>
              <a:cxnLst/>
              <a:rect l="l" t="t" r="r" b="b"/>
              <a:pathLst>
                <a:path w="8374" h="8674" fill="none" extrusionOk="0">
                  <a:moveTo>
                    <a:pt x="1" y="1"/>
                  </a:moveTo>
                  <a:cubicBezTo>
                    <a:pt x="3270" y="2336"/>
                    <a:pt x="6138" y="5305"/>
                    <a:pt x="8373" y="867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8"/>
            <p:cNvSpPr/>
            <p:nvPr/>
          </p:nvSpPr>
          <p:spPr>
            <a:xfrm>
              <a:off x="5566650" y="3186900"/>
              <a:ext cx="180150" cy="258525"/>
            </a:xfrm>
            <a:custGeom>
              <a:avLst/>
              <a:gdLst/>
              <a:ahLst/>
              <a:cxnLst/>
              <a:rect l="l" t="t" r="r" b="b"/>
              <a:pathLst>
                <a:path w="7206" h="10341" fill="none" extrusionOk="0">
                  <a:moveTo>
                    <a:pt x="0" y="10341"/>
                  </a:moveTo>
                  <a:cubicBezTo>
                    <a:pt x="1001" y="6171"/>
                    <a:pt x="3603" y="2368"/>
                    <a:pt x="7205" y="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8"/>
            <p:cNvSpPr/>
            <p:nvPr/>
          </p:nvSpPr>
          <p:spPr>
            <a:xfrm>
              <a:off x="5655050" y="3178550"/>
              <a:ext cx="43375" cy="39225"/>
            </a:xfrm>
            <a:custGeom>
              <a:avLst/>
              <a:gdLst/>
              <a:ahLst/>
              <a:cxnLst/>
              <a:rect l="l" t="t" r="r" b="b"/>
              <a:pathLst>
                <a:path w="1735" h="1569" fill="none" extrusionOk="0">
                  <a:moveTo>
                    <a:pt x="0" y="1568"/>
                  </a:moveTo>
                  <a:cubicBezTo>
                    <a:pt x="501" y="968"/>
                    <a:pt x="1068" y="434"/>
                    <a:pt x="1735" y="1"/>
                  </a:cubicBezTo>
                </a:path>
              </a:pathLst>
            </a:custGeom>
            <a:noFill/>
            <a:ln w="50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8"/>
            <p:cNvSpPr/>
            <p:nvPr/>
          </p:nvSpPr>
          <p:spPr>
            <a:xfrm>
              <a:off x="5216400" y="3456250"/>
              <a:ext cx="229350" cy="22550"/>
            </a:xfrm>
            <a:custGeom>
              <a:avLst/>
              <a:gdLst/>
              <a:ahLst/>
              <a:cxnLst/>
              <a:rect l="l" t="t" r="r" b="b"/>
              <a:pathLst>
                <a:path w="9174" h="902" fill="none" extrusionOk="0">
                  <a:moveTo>
                    <a:pt x="0" y="901"/>
                  </a:moveTo>
                  <a:cubicBezTo>
                    <a:pt x="3002" y="167"/>
                    <a:pt x="6105" y="0"/>
                    <a:pt x="9174" y="36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8"/>
            <p:cNvSpPr/>
            <p:nvPr/>
          </p:nvSpPr>
          <p:spPr>
            <a:xfrm>
              <a:off x="4830275" y="3891550"/>
              <a:ext cx="714425" cy="1148975"/>
            </a:xfrm>
            <a:custGeom>
              <a:avLst/>
              <a:gdLst/>
              <a:ahLst/>
              <a:cxnLst/>
              <a:rect l="l" t="t" r="r" b="b"/>
              <a:pathLst>
                <a:path w="28577" h="45959" extrusionOk="0">
                  <a:moveTo>
                    <a:pt x="1" y="1"/>
                  </a:moveTo>
                  <a:lnTo>
                    <a:pt x="1" y="1"/>
                  </a:lnTo>
                  <a:cubicBezTo>
                    <a:pt x="5939" y="5305"/>
                    <a:pt x="11342" y="13577"/>
                    <a:pt x="16179" y="22317"/>
                  </a:cubicBezTo>
                  <a:cubicBezTo>
                    <a:pt x="20282" y="29789"/>
                    <a:pt x="23885" y="37428"/>
                    <a:pt x="27487" y="45433"/>
                  </a:cubicBezTo>
                  <a:cubicBezTo>
                    <a:pt x="27643" y="45798"/>
                    <a:pt x="27855" y="45959"/>
                    <a:pt x="28044" y="45959"/>
                  </a:cubicBezTo>
                  <a:cubicBezTo>
                    <a:pt x="28339" y="45959"/>
                    <a:pt x="28577" y="45564"/>
                    <a:pt x="28455" y="44933"/>
                  </a:cubicBezTo>
                  <a:cubicBezTo>
                    <a:pt x="27521" y="40096"/>
                    <a:pt x="26487" y="35193"/>
                    <a:pt x="25019" y="30356"/>
                  </a:cubicBezTo>
                  <a:cubicBezTo>
                    <a:pt x="23117" y="24018"/>
                    <a:pt x="20315" y="17647"/>
                    <a:pt x="16780" y="13177"/>
                  </a:cubicBezTo>
                  <a:cubicBezTo>
                    <a:pt x="14812" y="10742"/>
                    <a:pt x="12710" y="8907"/>
                    <a:pt x="10642" y="7239"/>
                  </a:cubicBezTo>
                  <a:cubicBezTo>
                    <a:pt x="7106" y="4404"/>
                    <a:pt x="3537" y="1969"/>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8"/>
            <p:cNvSpPr/>
            <p:nvPr/>
          </p:nvSpPr>
          <p:spPr>
            <a:xfrm>
              <a:off x="5517775" y="4299350"/>
              <a:ext cx="558425" cy="740675"/>
            </a:xfrm>
            <a:custGeom>
              <a:avLst/>
              <a:gdLst/>
              <a:ahLst/>
              <a:cxnLst/>
              <a:rect l="l" t="t" r="r" b="b"/>
              <a:pathLst>
                <a:path w="22337" h="29627" extrusionOk="0">
                  <a:moveTo>
                    <a:pt x="22337" y="1"/>
                  </a:moveTo>
                  <a:lnTo>
                    <a:pt x="22337" y="1"/>
                  </a:lnTo>
                  <a:cubicBezTo>
                    <a:pt x="8327" y="5471"/>
                    <a:pt x="1155" y="8440"/>
                    <a:pt x="21" y="28788"/>
                  </a:cubicBezTo>
                  <a:cubicBezTo>
                    <a:pt x="0" y="29303"/>
                    <a:pt x="259" y="29627"/>
                    <a:pt x="539" y="29627"/>
                  </a:cubicBezTo>
                  <a:cubicBezTo>
                    <a:pt x="712" y="29627"/>
                    <a:pt x="894" y="29502"/>
                    <a:pt x="1021" y="29222"/>
                  </a:cubicBezTo>
                  <a:cubicBezTo>
                    <a:pt x="6392" y="16546"/>
                    <a:pt x="12863" y="7373"/>
                    <a:pt x="223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 name="Google Shape;809;p8"/>
          <p:cNvGrpSpPr/>
          <p:nvPr/>
        </p:nvGrpSpPr>
        <p:grpSpPr>
          <a:xfrm>
            <a:off x="1113350" y="4098975"/>
            <a:ext cx="1965875" cy="1076025"/>
            <a:chOff x="1580075" y="4143975"/>
            <a:chExt cx="1965875" cy="1076025"/>
          </a:xfrm>
        </p:grpSpPr>
        <p:sp>
          <p:nvSpPr>
            <p:cNvPr id="810" name="Google Shape;810;p8"/>
            <p:cNvSpPr/>
            <p:nvPr/>
          </p:nvSpPr>
          <p:spPr>
            <a:xfrm>
              <a:off x="2039050" y="4668300"/>
              <a:ext cx="800200" cy="551700"/>
            </a:xfrm>
            <a:custGeom>
              <a:avLst/>
              <a:gdLst/>
              <a:ahLst/>
              <a:cxnLst/>
              <a:rect l="l" t="t" r="r" b="b"/>
              <a:pathLst>
                <a:path w="32008" h="22068" extrusionOk="0">
                  <a:moveTo>
                    <a:pt x="1" y="22067"/>
                  </a:moveTo>
                  <a:cubicBezTo>
                    <a:pt x="2524" y="19514"/>
                    <a:pt x="5198" y="17113"/>
                    <a:pt x="8056" y="14924"/>
                  </a:cubicBezTo>
                  <a:cubicBezTo>
                    <a:pt x="27539" y="0"/>
                    <a:pt x="30670" y="122"/>
                    <a:pt x="30670" y="122"/>
                  </a:cubicBezTo>
                  <a:cubicBezTo>
                    <a:pt x="30670" y="122"/>
                    <a:pt x="32007" y="122"/>
                    <a:pt x="29059" y="1490"/>
                  </a:cubicBezTo>
                  <a:cubicBezTo>
                    <a:pt x="26141" y="2857"/>
                    <a:pt x="17630" y="8845"/>
                    <a:pt x="7509" y="16870"/>
                  </a:cubicBezTo>
                  <a:cubicBezTo>
                    <a:pt x="5381" y="18541"/>
                    <a:pt x="3405" y="20274"/>
                    <a:pt x="1551" y="2206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8"/>
            <p:cNvSpPr/>
            <p:nvPr/>
          </p:nvSpPr>
          <p:spPr>
            <a:xfrm>
              <a:off x="2159875" y="4411450"/>
              <a:ext cx="103375" cy="648200"/>
            </a:xfrm>
            <a:custGeom>
              <a:avLst/>
              <a:gdLst/>
              <a:ahLst/>
              <a:cxnLst/>
              <a:rect l="l" t="t" r="r" b="b"/>
              <a:pathLst>
                <a:path w="4135" h="25928" extrusionOk="0">
                  <a:moveTo>
                    <a:pt x="3891" y="20943"/>
                  </a:moveTo>
                  <a:cubicBezTo>
                    <a:pt x="3527" y="17903"/>
                    <a:pt x="2493" y="15198"/>
                    <a:pt x="2797" y="9666"/>
                  </a:cubicBezTo>
                  <a:cubicBezTo>
                    <a:pt x="3010" y="6353"/>
                    <a:pt x="2372" y="3040"/>
                    <a:pt x="1004" y="0"/>
                  </a:cubicBezTo>
                  <a:cubicBezTo>
                    <a:pt x="1156" y="1338"/>
                    <a:pt x="1217" y="2675"/>
                    <a:pt x="1186" y="4013"/>
                  </a:cubicBezTo>
                  <a:cubicBezTo>
                    <a:pt x="1156" y="6232"/>
                    <a:pt x="396" y="8329"/>
                    <a:pt x="122" y="14742"/>
                  </a:cubicBezTo>
                  <a:cubicBezTo>
                    <a:pt x="1" y="18633"/>
                    <a:pt x="943" y="22524"/>
                    <a:pt x="2858" y="25928"/>
                  </a:cubicBezTo>
                  <a:cubicBezTo>
                    <a:pt x="3770" y="24439"/>
                    <a:pt x="4135" y="22676"/>
                    <a:pt x="3891" y="2094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8"/>
            <p:cNvSpPr/>
            <p:nvPr/>
          </p:nvSpPr>
          <p:spPr>
            <a:xfrm>
              <a:off x="2262475" y="4308100"/>
              <a:ext cx="132250" cy="681650"/>
            </a:xfrm>
            <a:custGeom>
              <a:avLst/>
              <a:gdLst/>
              <a:ahLst/>
              <a:cxnLst/>
              <a:rect l="l" t="t" r="r" b="b"/>
              <a:pathLst>
                <a:path w="5290" h="27266" extrusionOk="0">
                  <a:moveTo>
                    <a:pt x="2219" y="13709"/>
                  </a:moveTo>
                  <a:cubicBezTo>
                    <a:pt x="1034" y="8755"/>
                    <a:pt x="3526" y="1"/>
                    <a:pt x="3526" y="1"/>
                  </a:cubicBezTo>
                  <a:cubicBezTo>
                    <a:pt x="3526" y="1"/>
                    <a:pt x="335" y="5624"/>
                    <a:pt x="183" y="12098"/>
                  </a:cubicBezTo>
                  <a:cubicBezTo>
                    <a:pt x="0" y="18572"/>
                    <a:pt x="2705" y="27265"/>
                    <a:pt x="2705" y="27265"/>
                  </a:cubicBezTo>
                  <a:cubicBezTo>
                    <a:pt x="5289" y="25107"/>
                    <a:pt x="3374" y="18664"/>
                    <a:pt x="2219" y="1370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8"/>
            <p:cNvSpPr/>
            <p:nvPr/>
          </p:nvSpPr>
          <p:spPr>
            <a:xfrm>
              <a:off x="1580075" y="5118900"/>
              <a:ext cx="292600" cy="101100"/>
            </a:xfrm>
            <a:custGeom>
              <a:avLst/>
              <a:gdLst/>
              <a:ahLst/>
              <a:cxnLst/>
              <a:rect l="l" t="t" r="r" b="b"/>
              <a:pathLst>
                <a:path w="11704" h="4044" extrusionOk="0">
                  <a:moveTo>
                    <a:pt x="1" y="1"/>
                  </a:moveTo>
                  <a:cubicBezTo>
                    <a:pt x="1612" y="1460"/>
                    <a:pt x="3344" y="2828"/>
                    <a:pt x="5168" y="4043"/>
                  </a:cubicBezTo>
                  <a:lnTo>
                    <a:pt x="11703" y="4043"/>
                  </a:lnTo>
                  <a:cubicBezTo>
                    <a:pt x="11247" y="3861"/>
                    <a:pt x="10791" y="3739"/>
                    <a:pt x="10305" y="3679"/>
                  </a:cubicBezTo>
                  <a:cubicBezTo>
                    <a:pt x="7326" y="3223"/>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8"/>
            <p:cNvSpPr/>
            <p:nvPr/>
          </p:nvSpPr>
          <p:spPr>
            <a:xfrm>
              <a:off x="2569475" y="4144725"/>
              <a:ext cx="152000" cy="653525"/>
            </a:xfrm>
            <a:custGeom>
              <a:avLst/>
              <a:gdLst/>
              <a:ahLst/>
              <a:cxnLst/>
              <a:rect l="l" t="t" r="r" b="b"/>
              <a:pathLst>
                <a:path w="6080" h="26141" extrusionOk="0">
                  <a:moveTo>
                    <a:pt x="3708" y="14621"/>
                  </a:moveTo>
                  <a:cubicBezTo>
                    <a:pt x="3830" y="9119"/>
                    <a:pt x="6079" y="1"/>
                    <a:pt x="6079" y="1"/>
                  </a:cubicBezTo>
                  <a:cubicBezTo>
                    <a:pt x="4316" y="3648"/>
                    <a:pt x="2857" y="7478"/>
                    <a:pt x="1733" y="11399"/>
                  </a:cubicBezTo>
                  <a:cubicBezTo>
                    <a:pt x="0" y="17569"/>
                    <a:pt x="1033" y="26141"/>
                    <a:pt x="1033" y="26141"/>
                  </a:cubicBezTo>
                  <a:cubicBezTo>
                    <a:pt x="2432" y="25016"/>
                    <a:pt x="3556" y="20122"/>
                    <a:pt x="3708" y="1462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8"/>
            <p:cNvSpPr/>
            <p:nvPr/>
          </p:nvSpPr>
          <p:spPr>
            <a:xfrm>
              <a:off x="2697875" y="4143975"/>
              <a:ext cx="200650" cy="576775"/>
            </a:xfrm>
            <a:custGeom>
              <a:avLst/>
              <a:gdLst/>
              <a:ahLst/>
              <a:cxnLst/>
              <a:rect l="l" t="t" r="r" b="b"/>
              <a:pathLst>
                <a:path w="8026" h="23071" extrusionOk="0">
                  <a:moveTo>
                    <a:pt x="426" y="23070"/>
                  </a:moveTo>
                  <a:cubicBezTo>
                    <a:pt x="1764" y="22128"/>
                    <a:pt x="2524" y="18481"/>
                    <a:pt x="3770" y="12280"/>
                  </a:cubicBezTo>
                  <a:cubicBezTo>
                    <a:pt x="5016" y="6049"/>
                    <a:pt x="8025" y="0"/>
                    <a:pt x="8025" y="0"/>
                  </a:cubicBezTo>
                  <a:cubicBezTo>
                    <a:pt x="8025" y="0"/>
                    <a:pt x="5472" y="2493"/>
                    <a:pt x="2493" y="9636"/>
                  </a:cubicBezTo>
                  <a:cubicBezTo>
                    <a:pt x="730" y="13891"/>
                    <a:pt x="1" y="18481"/>
                    <a:pt x="426" y="2307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8"/>
            <p:cNvSpPr/>
            <p:nvPr/>
          </p:nvSpPr>
          <p:spPr>
            <a:xfrm>
              <a:off x="2776925" y="4262500"/>
              <a:ext cx="769025" cy="423300"/>
            </a:xfrm>
            <a:custGeom>
              <a:avLst/>
              <a:gdLst/>
              <a:ahLst/>
              <a:cxnLst/>
              <a:rect l="l" t="t" r="r" b="b"/>
              <a:pathLst>
                <a:path w="30761" h="16932" extrusionOk="0">
                  <a:moveTo>
                    <a:pt x="0" y="16931"/>
                  </a:moveTo>
                  <a:cubicBezTo>
                    <a:pt x="9271" y="15715"/>
                    <a:pt x="30761" y="1"/>
                    <a:pt x="30761" y="1"/>
                  </a:cubicBezTo>
                  <a:cubicBezTo>
                    <a:pt x="30761" y="1"/>
                    <a:pt x="18329" y="4712"/>
                    <a:pt x="10304" y="8664"/>
                  </a:cubicBezTo>
                  <a:cubicBezTo>
                    <a:pt x="2310" y="12615"/>
                    <a:pt x="0" y="16931"/>
                    <a:pt x="0" y="1693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8"/>
            <p:cNvSpPr/>
            <p:nvPr/>
          </p:nvSpPr>
          <p:spPr>
            <a:xfrm>
              <a:off x="1608950" y="4824075"/>
              <a:ext cx="379225" cy="395925"/>
            </a:xfrm>
            <a:custGeom>
              <a:avLst/>
              <a:gdLst/>
              <a:ahLst/>
              <a:cxnLst/>
              <a:rect l="l" t="t" r="r" b="b"/>
              <a:pathLst>
                <a:path w="15169" h="15837" extrusionOk="0">
                  <a:moveTo>
                    <a:pt x="1" y="0"/>
                  </a:moveTo>
                  <a:cubicBezTo>
                    <a:pt x="1" y="0"/>
                    <a:pt x="3892" y="7113"/>
                    <a:pt x="7873" y="11733"/>
                  </a:cubicBezTo>
                  <a:cubicBezTo>
                    <a:pt x="9241" y="13314"/>
                    <a:pt x="10822" y="14681"/>
                    <a:pt x="12554" y="15836"/>
                  </a:cubicBezTo>
                  <a:lnTo>
                    <a:pt x="15168" y="15836"/>
                  </a:lnTo>
                  <a:cubicBezTo>
                    <a:pt x="11490" y="10304"/>
                    <a:pt x="1"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8"/>
            <p:cNvSpPr/>
            <p:nvPr/>
          </p:nvSpPr>
          <p:spPr>
            <a:xfrm>
              <a:off x="2451675" y="4242750"/>
              <a:ext cx="91225" cy="648225"/>
            </a:xfrm>
            <a:custGeom>
              <a:avLst/>
              <a:gdLst/>
              <a:ahLst/>
              <a:cxnLst/>
              <a:rect l="l" t="t" r="r" b="b"/>
              <a:pathLst>
                <a:path w="3649" h="25929" extrusionOk="0">
                  <a:moveTo>
                    <a:pt x="3223" y="14165"/>
                  </a:moveTo>
                  <a:cubicBezTo>
                    <a:pt x="2797" y="9180"/>
                    <a:pt x="3223" y="1"/>
                    <a:pt x="3223" y="1"/>
                  </a:cubicBezTo>
                  <a:cubicBezTo>
                    <a:pt x="1916" y="3739"/>
                    <a:pt x="1065" y="7660"/>
                    <a:pt x="700" y="11612"/>
                  </a:cubicBezTo>
                  <a:cubicBezTo>
                    <a:pt x="1" y="18420"/>
                    <a:pt x="700" y="25928"/>
                    <a:pt x="700" y="25928"/>
                  </a:cubicBezTo>
                  <a:cubicBezTo>
                    <a:pt x="3040" y="23284"/>
                    <a:pt x="3648" y="19119"/>
                    <a:pt x="3223" y="1416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8"/>
            <p:cNvSpPr/>
            <p:nvPr/>
          </p:nvSpPr>
          <p:spPr>
            <a:xfrm>
              <a:off x="1956225" y="4604450"/>
              <a:ext cx="215075" cy="524350"/>
            </a:xfrm>
            <a:custGeom>
              <a:avLst/>
              <a:gdLst/>
              <a:ahLst/>
              <a:cxnLst/>
              <a:rect l="l" t="t" r="r" b="b"/>
              <a:pathLst>
                <a:path w="8603" h="20974" extrusionOk="0">
                  <a:moveTo>
                    <a:pt x="7478" y="20974"/>
                  </a:moveTo>
                  <a:cubicBezTo>
                    <a:pt x="8603" y="19606"/>
                    <a:pt x="8177" y="16992"/>
                    <a:pt x="6110" y="12524"/>
                  </a:cubicBezTo>
                  <a:cubicBezTo>
                    <a:pt x="4074" y="8056"/>
                    <a:pt x="1" y="1"/>
                    <a:pt x="1" y="1"/>
                  </a:cubicBezTo>
                  <a:cubicBezTo>
                    <a:pt x="1" y="1"/>
                    <a:pt x="244" y="3040"/>
                    <a:pt x="1946" y="7873"/>
                  </a:cubicBezTo>
                  <a:cubicBezTo>
                    <a:pt x="3648" y="12676"/>
                    <a:pt x="7478" y="20974"/>
                    <a:pt x="7478" y="20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8"/>
            <p:cNvSpPr/>
            <p:nvPr/>
          </p:nvSpPr>
          <p:spPr>
            <a:xfrm>
              <a:off x="2323250" y="4995050"/>
              <a:ext cx="504600" cy="224950"/>
            </a:xfrm>
            <a:custGeom>
              <a:avLst/>
              <a:gdLst/>
              <a:ahLst/>
              <a:cxnLst/>
              <a:rect l="l" t="t" r="r" b="b"/>
              <a:pathLst>
                <a:path w="20184" h="8998" extrusionOk="0">
                  <a:moveTo>
                    <a:pt x="1" y="0"/>
                  </a:moveTo>
                  <a:cubicBezTo>
                    <a:pt x="183" y="1763"/>
                    <a:pt x="2645" y="3374"/>
                    <a:pt x="8694" y="5168"/>
                  </a:cubicBezTo>
                  <a:cubicBezTo>
                    <a:pt x="12098" y="6262"/>
                    <a:pt x="15442" y="7538"/>
                    <a:pt x="18725" y="8997"/>
                  </a:cubicBezTo>
                  <a:lnTo>
                    <a:pt x="20184" y="8997"/>
                  </a:lnTo>
                  <a:cubicBezTo>
                    <a:pt x="17205" y="7022"/>
                    <a:pt x="12463" y="4043"/>
                    <a:pt x="8664" y="2584"/>
                  </a:cubicBezTo>
                  <a:cubicBezTo>
                    <a:pt x="2736" y="304"/>
                    <a:pt x="1"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8"/>
            <p:cNvSpPr/>
            <p:nvPr/>
          </p:nvSpPr>
          <p:spPr>
            <a:xfrm>
              <a:off x="2455475" y="4892450"/>
              <a:ext cx="566900" cy="280425"/>
            </a:xfrm>
            <a:custGeom>
              <a:avLst/>
              <a:gdLst/>
              <a:ahLst/>
              <a:cxnLst/>
              <a:rect l="l" t="t" r="r" b="b"/>
              <a:pathLst>
                <a:path w="22676" h="11217" extrusionOk="0">
                  <a:moveTo>
                    <a:pt x="1" y="183"/>
                  </a:moveTo>
                  <a:cubicBezTo>
                    <a:pt x="3557" y="5138"/>
                    <a:pt x="22676" y="11217"/>
                    <a:pt x="22676" y="11217"/>
                  </a:cubicBezTo>
                  <a:cubicBezTo>
                    <a:pt x="22676" y="11217"/>
                    <a:pt x="15138" y="5563"/>
                    <a:pt x="9484" y="2767"/>
                  </a:cubicBezTo>
                  <a:cubicBezTo>
                    <a:pt x="3800" y="1"/>
                    <a:pt x="1" y="183"/>
                    <a:pt x="1" y="18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8"/>
            <p:cNvSpPr/>
            <p:nvPr/>
          </p:nvSpPr>
          <p:spPr>
            <a:xfrm>
              <a:off x="2576300" y="4805825"/>
              <a:ext cx="592750" cy="190775"/>
            </a:xfrm>
            <a:custGeom>
              <a:avLst/>
              <a:gdLst/>
              <a:ahLst/>
              <a:cxnLst/>
              <a:rect l="l" t="t" r="r" b="b"/>
              <a:pathLst>
                <a:path w="23710" h="7631" extrusionOk="0">
                  <a:moveTo>
                    <a:pt x="1" y="396"/>
                  </a:moveTo>
                  <a:cubicBezTo>
                    <a:pt x="2098" y="4803"/>
                    <a:pt x="23709" y="7630"/>
                    <a:pt x="23709" y="7630"/>
                  </a:cubicBezTo>
                  <a:cubicBezTo>
                    <a:pt x="23709" y="7630"/>
                    <a:pt x="12736" y="2736"/>
                    <a:pt x="7417" y="1369"/>
                  </a:cubicBezTo>
                  <a:cubicBezTo>
                    <a:pt x="2098" y="1"/>
                    <a:pt x="1" y="396"/>
                    <a:pt x="1" y="39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8"/>
            <p:cNvSpPr/>
            <p:nvPr/>
          </p:nvSpPr>
          <p:spPr>
            <a:xfrm>
              <a:off x="2709275" y="4714650"/>
              <a:ext cx="497775" cy="163400"/>
            </a:xfrm>
            <a:custGeom>
              <a:avLst/>
              <a:gdLst/>
              <a:ahLst/>
              <a:cxnLst/>
              <a:rect l="l" t="t" r="r" b="b"/>
              <a:pathLst>
                <a:path w="19911" h="6536" extrusionOk="0">
                  <a:moveTo>
                    <a:pt x="1" y="335"/>
                  </a:moveTo>
                  <a:cubicBezTo>
                    <a:pt x="4043" y="6535"/>
                    <a:pt x="19910" y="3313"/>
                    <a:pt x="19910" y="3313"/>
                  </a:cubicBezTo>
                  <a:cubicBezTo>
                    <a:pt x="19910" y="3313"/>
                    <a:pt x="12828" y="1672"/>
                    <a:pt x="7934" y="821"/>
                  </a:cubicBezTo>
                  <a:cubicBezTo>
                    <a:pt x="3040" y="0"/>
                    <a:pt x="1" y="335"/>
                    <a:pt x="1" y="33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8"/>
            <p:cNvSpPr/>
            <p:nvPr/>
          </p:nvSpPr>
          <p:spPr>
            <a:xfrm>
              <a:off x="1755625" y="4643975"/>
              <a:ext cx="352600" cy="557025"/>
            </a:xfrm>
            <a:custGeom>
              <a:avLst/>
              <a:gdLst/>
              <a:ahLst/>
              <a:cxnLst/>
              <a:rect l="l" t="t" r="r" b="b"/>
              <a:pathLst>
                <a:path w="14104" h="22281" extrusionOk="0">
                  <a:moveTo>
                    <a:pt x="3708" y="7964"/>
                  </a:moveTo>
                  <a:cubicBezTo>
                    <a:pt x="6687" y="13770"/>
                    <a:pt x="12523" y="22280"/>
                    <a:pt x="12523" y="22280"/>
                  </a:cubicBezTo>
                  <a:cubicBezTo>
                    <a:pt x="14104" y="16262"/>
                    <a:pt x="0" y="1"/>
                    <a:pt x="0" y="1"/>
                  </a:cubicBezTo>
                  <a:cubicBezTo>
                    <a:pt x="0" y="1"/>
                    <a:pt x="760" y="2159"/>
                    <a:pt x="3708" y="796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8"/>
            <p:cNvSpPr/>
            <p:nvPr/>
          </p:nvSpPr>
          <p:spPr>
            <a:xfrm>
              <a:off x="2217625" y="5068000"/>
              <a:ext cx="393650" cy="152000"/>
            </a:xfrm>
            <a:custGeom>
              <a:avLst/>
              <a:gdLst/>
              <a:ahLst/>
              <a:cxnLst/>
              <a:rect l="l" t="t" r="r" b="b"/>
              <a:pathLst>
                <a:path w="15746" h="6080" extrusionOk="0">
                  <a:moveTo>
                    <a:pt x="62" y="0"/>
                  </a:moveTo>
                  <a:cubicBezTo>
                    <a:pt x="1" y="1581"/>
                    <a:pt x="4895" y="4408"/>
                    <a:pt x="10487" y="6079"/>
                  </a:cubicBezTo>
                  <a:lnTo>
                    <a:pt x="15746" y="6079"/>
                  </a:lnTo>
                  <a:lnTo>
                    <a:pt x="15685" y="6049"/>
                  </a:lnTo>
                  <a:cubicBezTo>
                    <a:pt x="10123" y="2918"/>
                    <a:pt x="62" y="0"/>
                    <a:pt x="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8"/>
            <p:cNvSpPr/>
            <p:nvPr/>
          </p:nvSpPr>
          <p:spPr>
            <a:xfrm>
              <a:off x="2133275" y="5143225"/>
              <a:ext cx="136050" cy="76775"/>
            </a:xfrm>
            <a:custGeom>
              <a:avLst/>
              <a:gdLst/>
              <a:ahLst/>
              <a:cxnLst/>
              <a:rect l="l" t="t" r="r" b="b"/>
              <a:pathLst>
                <a:path w="5442" h="3071" extrusionOk="0">
                  <a:moveTo>
                    <a:pt x="1885" y="3070"/>
                  </a:moveTo>
                  <a:lnTo>
                    <a:pt x="5442" y="3070"/>
                  </a:lnTo>
                  <a:cubicBezTo>
                    <a:pt x="3557" y="2189"/>
                    <a:pt x="1733" y="1155"/>
                    <a:pt x="1" y="0"/>
                  </a:cubicBezTo>
                  <a:cubicBezTo>
                    <a:pt x="1" y="821"/>
                    <a:pt x="700" y="1946"/>
                    <a:pt x="1885" y="307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7" name="Google Shape;827;p8"/>
          <p:cNvGrpSpPr/>
          <p:nvPr/>
        </p:nvGrpSpPr>
        <p:grpSpPr>
          <a:xfrm rot="5400000" flipH="1">
            <a:off x="3145183" y="4326773"/>
            <a:ext cx="737649" cy="958806"/>
            <a:chOff x="238125" y="1386325"/>
            <a:chExt cx="671750" cy="873150"/>
          </a:xfrm>
        </p:grpSpPr>
        <p:sp>
          <p:nvSpPr>
            <p:cNvPr id="828" name="Google Shape;828;p8"/>
            <p:cNvSpPr/>
            <p:nvPr/>
          </p:nvSpPr>
          <p:spPr>
            <a:xfrm>
              <a:off x="238125" y="1386325"/>
              <a:ext cx="671750" cy="873150"/>
            </a:xfrm>
            <a:custGeom>
              <a:avLst/>
              <a:gdLst/>
              <a:ahLst/>
              <a:cxnLst/>
              <a:rect l="l" t="t" r="r" b="b"/>
              <a:pathLst>
                <a:path w="26870" h="34926" extrusionOk="0">
                  <a:moveTo>
                    <a:pt x="16140" y="16414"/>
                  </a:moveTo>
                  <a:cubicBezTo>
                    <a:pt x="11976" y="15958"/>
                    <a:pt x="12310" y="13922"/>
                    <a:pt x="15107" y="13618"/>
                  </a:cubicBezTo>
                  <a:cubicBezTo>
                    <a:pt x="17933" y="13314"/>
                    <a:pt x="20760" y="15502"/>
                    <a:pt x="23800" y="13861"/>
                  </a:cubicBezTo>
                  <a:cubicBezTo>
                    <a:pt x="26870" y="12220"/>
                    <a:pt x="24864" y="7356"/>
                    <a:pt x="23982" y="5077"/>
                  </a:cubicBezTo>
                  <a:cubicBezTo>
                    <a:pt x="23496" y="3648"/>
                    <a:pt x="23587" y="2068"/>
                    <a:pt x="24225" y="700"/>
                  </a:cubicBezTo>
                  <a:cubicBezTo>
                    <a:pt x="24225" y="700"/>
                    <a:pt x="23162" y="1490"/>
                    <a:pt x="21277" y="1156"/>
                  </a:cubicBezTo>
                  <a:cubicBezTo>
                    <a:pt x="19423" y="821"/>
                    <a:pt x="17295" y="153"/>
                    <a:pt x="15775" y="1916"/>
                  </a:cubicBezTo>
                  <a:cubicBezTo>
                    <a:pt x="14286" y="3648"/>
                    <a:pt x="14742" y="5289"/>
                    <a:pt x="14408" y="7782"/>
                  </a:cubicBezTo>
                  <a:cubicBezTo>
                    <a:pt x="14104" y="10244"/>
                    <a:pt x="11915" y="8755"/>
                    <a:pt x="12037" y="6110"/>
                  </a:cubicBezTo>
                  <a:cubicBezTo>
                    <a:pt x="12158" y="3466"/>
                    <a:pt x="14924" y="700"/>
                    <a:pt x="14924" y="700"/>
                  </a:cubicBezTo>
                  <a:cubicBezTo>
                    <a:pt x="14012" y="426"/>
                    <a:pt x="13070" y="213"/>
                    <a:pt x="12128" y="92"/>
                  </a:cubicBezTo>
                  <a:cubicBezTo>
                    <a:pt x="11155" y="1"/>
                    <a:pt x="10183" y="31"/>
                    <a:pt x="9240" y="244"/>
                  </a:cubicBezTo>
                  <a:cubicBezTo>
                    <a:pt x="8116" y="1004"/>
                    <a:pt x="7204" y="2007"/>
                    <a:pt x="6596" y="3223"/>
                  </a:cubicBezTo>
                  <a:cubicBezTo>
                    <a:pt x="5654" y="5138"/>
                    <a:pt x="6809" y="7600"/>
                    <a:pt x="7447" y="11429"/>
                  </a:cubicBezTo>
                  <a:cubicBezTo>
                    <a:pt x="8085" y="15229"/>
                    <a:pt x="5046" y="13375"/>
                    <a:pt x="4468" y="9302"/>
                  </a:cubicBezTo>
                  <a:cubicBezTo>
                    <a:pt x="3921" y="5229"/>
                    <a:pt x="6474" y="1065"/>
                    <a:pt x="6474" y="1065"/>
                  </a:cubicBezTo>
                  <a:cubicBezTo>
                    <a:pt x="6474" y="1065"/>
                    <a:pt x="3313" y="2128"/>
                    <a:pt x="1337" y="3618"/>
                  </a:cubicBezTo>
                  <a:cubicBezTo>
                    <a:pt x="729" y="4043"/>
                    <a:pt x="274" y="4651"/>
                    <a:pt x="0" y="5350"/>
                  </a:cubicBezTo>
                  <a:lnTo>
                    <a:pt x="0" y="10609"/>
                  </a:lnTo>
                  <a:cubicBezTo>
                    <a:pt x="395" y="12311"/>
                    <a:pt x="973" y="13952"/>
                    <a:pt x="1672" y="15533"/>
                  </a:cubicBezTo>
                  <a:cubicBezTo>
                    <a:pt x="2523" y="17569"/>
                    <a:pt x="1094" y="16749"/>
                    <a:pt x="0" y="14834"/>
                  </a:cubicBezTo>
                  <a:lnTo>
                    <a:pt x="0" y="29758"/>
                  </a:lnTo>
                  <a:cubicBezTo>
                    <a:pt x="1398" y="34135"/>
                    <a:pt x="6444" y="34925"/>
                    <a:pt x="8602" y="34621"/>
                  </a:cubicBezTo>
                  <a:cubicBezTo>
                    <a:pt x="11398" y="34256"/>
                    <a:pt x="11368" y="32737"/>
                    <a:pt x="14164" y="32007"/>
                  </a:cubicBezTo>
                  <a:cubicBezTo>
                    <a:pt x="16961" y="31278"/>
                    <a:pt x="17873" y="27965"/>
                    <a:pt x="17873" y="27965"/>
                  </a:cubicBezTo>
                  <a:cubicBezTo>
                    <a:pt x="17234" y="28360"/>
                    <a:pt x="16535" y="28694"/>
                    <a:pt x="15806" y="28907"/>
                  </a:cubicBezTo>
                  <a:cubicBezTo>
                    <a:pt x="14894" y="29120"/>
                    <a:pt x="13526" y="28785"/>
                    <a:pt x="11550" y="27721"/>
                  </a:cubicBezTo>
                  <a:cubicBezTo>
                    <a:pt x="9575" y="26658"/>
                    <a:pt x="5927" y="26202"/>
                    <a:pt x="5684" y="25503"/>
                  </a:cubicBezTo>
                  <a:cubicBezTo>
                    <a:pt x="5441" y="24773"/>
                    <a:pt x="6839" y="24469"/>
                    <a:pt x="10274" y="25867"/>
                  </a:cubicBezTo>
                  <a:cubicBezTo>
                    <a:pt x="13708" y="27266"/>
                    <a:pt x="15867" y="28542"/>
                    <a:pt x="20031" y="25867"/>
                  </a:cubicBezTo>
                  <a:cubicBezTo>
                    <a:pt x="24225" y="23223"/>
                    <a:pt x="25988" y="14834"/>
                    <a:pt x="25988" y="14834"/>
                  </a:cubicBezTo>
                  <a:cubicBezTo>
                    <a:pt x="25988" y="14834"/>
                    <a:pt x="20274" y="16870"/>
                    <a:pt x="16140" y="16414"/>
                  </a:cubicBezTo>
                  <a:close/>
                  <a:moveTo>
                    <a:pt x="15897" y="9302"/>
                  </a:moveTo>
                  <a:cubicBezTo>
                    <a:pt x="15897" y="9302"/>
                    <a:pt x="18025" y="8268"/>
                    <a:pt x="19119" y="9028"/>
                  </a:cubicBezTo>
                  <a:cubicBezTo>
                    <a:pt x="20213" y="9818"/>
                    <a:pt x="18845" y="10274"/>
                    <a:pt x="17508" y="10274"/>
                  </a:cubicBezTo>
                  <a:cubicBezTo>
                    <a:pt x="16171" y="10305"/>
                    <a:pt x="14833" y="9514"/>
                    <a:pt x="15897" y="9302"/>
                  </a:cubicBezTo>
                  <a:close/>
                  <a:moveTo>
                    <a:pt x="1429" y="8025"/>
                  </a:moveTo>
                  <a:cubicBezTo>
                    <a:pt x="1429" y="8025"/>
                    <a:pt x="334" y="6505"/>
                    <a:pt x="1307" y="4986"/>
                  </a:cubicBezTo>
                  <a:cubicBezTo>
                    <a:pt x="2249" y="3466"/>
                    <a:pt x="3921" y="3283"/>
                    <a:pt x="3496" y="4408"/>
                  </a:cubicBezTo>
                  <a:cubicBezTo>
                    <a:pt x="3070" y="5533"/>
                    <a:pt x="2736" y="5685"/>
                    <a:pt x="2948" y="6627"/>
                  </a:cubicBezTo>
                  <a:cubicBezTo>
                    <a:pt x="3131" y="7539"/>
                    <a:pt x="3587" y="8147"/>
                    <a:pt x="2705" y="8694"/>
                  </a:cubicBezTo>
                  <a:cubicBezTo>
                    <a:pt x="1854" y="9241"/>
                    <a:pt x="1368" y="8572"/>
                    <a:pt x="1429" y="8025"/>
                  </a:cubicBezTo>
                  <a:close/>
                  <a:moveTo>
                    <a:pt x="2614" y="29515"/>
                  </a:moveTo>
                  <a:cubicBezTo>
                    <a:pt x="2128" y="29180"/>
                    <a:pt x="1155" y="28238"/>
                    <a:pt x="2128" y="28086"/>
                  </a:cubicBezTo>
                  <a:cubicBezTo>
                    <a:pt x="2128" y="28086"/>
                    <a:pt x="5076" y="27509"/>
                    <a:pt x="5015" y="28694"/>
                  </a:cubicBezTo>
                  <a:cubicBezTo>
                    <a:pt x="4985" y="29880"/>
                    <a:pt x="3100" y="29819"/>
                    <a:pt x="2614" y="29515"/>
                  </a:cubicBezTo>
                  <a:close/>
                  <a:moveTo>
                    <a:pt x="6809" y="17630"/>
                  </a:moveTo>
                  <a:cubicBezTo>
                    <a:pt x="6049" y="18481"/>
                    <a:pt x="5927" y="17326"/>
                    <a:pt x="6110" y="16627"/>
                  </a:cubicBezTo>
                  <a:cubicBezTo>
                    <a:pt x="6262" y="15898"/>
                    <a:pt x="6687" y="15442"/>
                    <a:pt x="7204" y="15624"/>
                  </a:cubicBezTo>
                  <a:cubicBezTo>
                    <a:pt x="7386" y="16293"/>
                    <a:pt x="7265" y="17053"/>
                    <a:pt x="6809" y="17630"/>
                  </a:cubicBezTo>
                  <a:close/>
                  <a:moveTo>
                    <a:pt x="19210" y="21186"/>
                  </a:moveTo>
                  <a:cubicBezTo>
                    <a:pt x="17964" y="21794"/>
                    <a:pt x="19301" y="22706"/>
                    <a:pt x="17569" y="23192"/>
                  </a:cubicBezTo>
                  <a:cubicBezTo>
                    <a:pt x="15836" y="23709"/>
                    <a:pt x="12888" y="21764"/>
                    <a:pt x="14894" y="20822"/>
                  </a:cubicBezTo>
                  <a:cubicBezTo>
                    <a:pt x="14894" y="20822"/>
                    <a:pt x="17447" y="19393"/>
                    <a:pt x="19058" y="19515"/>
                  </a:cubicBezTo>
                  <a:cubicBezTo>
                    <a:pt x="20639" y="19636"/>
                    <a:pt x="20426" y="20578"/>
                    <a:pt x="19210" y="2118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8"/>
            <p:cNvSpPr/>
            <p:nvPr/>
          </p:nvSpPr>
          <p:spPr>
            <a:xfrm>
              <a:off x="238125" y="1507900"/>
              <a:ext cx="553225" cy="598825"/>
            </a:xfrm>
            <a:custGeom>
              <a:avLst/>
              <a:gdLst/>
              <a:ahLst/>
              <a:cxnLst/>
              <a:rect l="l" t="t" r="r" b="b"/>
              <a:pathLst>
                <a:path w="22129" h="23953" extrusionOk="0">
                  <a:moveTo>
                    <a:pt x="304" y="20032"/>
                  </a:moveTo>
                  <a:lnTo>
                    <a:pt x="1763" y="18664"/>
                  </a:lnTo>
                  <a:cubicBezTo>
                    <a:pt x="2492" y="20092"/>
                    <a:pt x="3587" y="21308"/>
                    <a:pt x="4924" y="22159"/>
                  </a:cubicBezTo>
                  <a:cubicBezTo>
                    <a:pt x="6262" y="23071"/>
                    <a:pt x="7751" y="23710"/>
                    <a:pt x="9331" y="23953"/>
                  </a:cubicBezTo>
                  <a:cubicBezTo>
                    <a:pt x="9331" y="23953"/>
                    <a:pt x="5593" y="22463"/>
                    <a:pt x="4468" y="21187"/>
                  </a:cubicBezTo>
                  <a:cubicBezTo>
                    <a:pt x="3678" y="20214"/>
                    <a:pt x="2979" y="19150"/>
                    <a:pt x="2371" y="18056"/>
                  </a:cubicBezTo>
                  <a:lnTo>
                    <a:pt x="4742" y="15594"/>
                  </a:lnTo>
                  <a:cubicBezTo>
                    <a:pt x="4742" y="15594"/>
                    <a:pt x="7690" y="18512"/>
                    <a:pt x="10426" y="19241"/>
                  </a:cubicBezTo>
                  <a:cubicBezTo>
                    <a:pt x="13161" y="20001"/>
                    <a:pt x="14529" y="19606"/>
                    <a:pt x="14529" y="19606"/>
                  </a:cubicBezTo>
                  <a:cubicBezTo>
                    <a:pt x="14529" y="19606"/>
                    <a:pt x="11581" y="19454"/>
                    <a:pt x="9301" y="18269"/>
                  </a:cubicBezTo>
                  <a:cubicBezTo>
                    <a:pt x="7842" y="17478"/>
                    <a:pt x="6535" y="16475"/>
                    <a:pt x="5380" y="15260"/>
                  </a:cubicBezTo>
                  <a:lnTo>
                    <a:pt x="8268" y="12190"/>
                  </a:lnTo>
                  <a:cubicBezTo>
                    <a:pt x="9818" y="13041"/>
                    <a:pt x="11520" y="13588"/>
                    <a:pt x="13283" y="13861"/>
                  </a:cubicBezTo>
                  <a:cubicBezTo>
                    <a:pt x="14772" y="14074"/>
                    <a:pt x="16292" y="13892"/>
                    <a:pt x="17721" y="13375"/>
                  </a:cubicBezTo>
                  <a:cubicBezTo>
                    <a:pt x="17721" y="13375"/>
                    <a:pt x="14955" y="13861"/>
                    <a:pt x="13040" y="13375"/>
                  </a:cubicBezTo>
                  <a:cubicBezTo>
                    <a:pt x="11611" y="12949"/>
                    <a:pt x="10213" y="12372"/>
                    <a:pt x="8906" y="11642"/>
                  </a:cubicBezTo>
                  <a:cubicBezTo>
                    <a:pt x="8906" y="11642"/>
                    <a:pt x="11672" y="8086"/>
                    <a:pt x="12523" y="7326"/>
                  </a:cubicBezTo>
                  <a:cubicBezTo>
                    <a:pt x="13009" y="6870"/>
                    <a:pt x="13556" y="6475"/>
                    <a:pt x="14104" y="6141"/>
                  </a:cubicBezTo>
                  <a:cubicBezTo>
                    <a:pt x="15350" y="6962"/>
                    <a:pt x="16839" y="7417"/>
                    <a:pt x="18329" y="7478"/>
                  </a:cubicBezTo>
                  <a:cubicBezTo>
                    <a:pt x="19696" y="7478"/>
                    <a:pt x="21034" y="7053"/>
                    <a:pt x="22128" y="6232"/>
                  </a:cubicBezTo>
                  <a:cubicBezTo>
                    <a:pt x="22128" y="6232"/>
                    <a:pt x="19970" y="7022"/>
                    <a:pt x="18329" y="6992"/>
                  </a:cubicBezTo>
                  <a:cubicBezTo>
                    <a:pt x="16687" y="6962"/>
                    <a:pt x="14408" y="5533"/>
                    <a:pt x="14408" y="5533"/>
                  </a:cubicBezTo>
                  <a:cubicBezTo>
                    <a:pt x="14408" y="5533"/>
                    <a:pt x="16049" y="4013"/>
                    <a:pt x="17326" y="2797"/>
                  </a:cubicBezTo>
                  <a:cubicBezTo>
                    <a:pt x="18633" y="1551"/>
                    <a:pt x="20031" y="1"/>
                    <a:pt x="20031" y="1"/>
                  </a:cubicBezTo>
                  <a:lnTo>
                    <a:pt x="15745" y="3740"/>
                  </a:lnTo>
                  <a:cubicBezTo>
                    <a:pt x="15471" y="3192"/>
                    <a:pt x="15380" y="2615"/>
                    <a:pt x="15471" y="2037"/>
                  </a:cubicBezTo>
                  <a:cubicBezTo>
                    <a:pt x="15623" y="1278"/>
                    <a:pt x="15958" y="578"/>
                    <a:pt x="16505" y="1"/>
                  </a:cubicBezTo>
                  <a:cubicBezTo>
                    <a:pt x="15867" y="426"/>
                    <a:pt x="15380" y="1065"/>
                    <a:pt x="15167" y="1794"/>
                  </a:cubicBezTo>
                  <a:cubicBezTo>
                    <a:pt x="14894" y="2554"/>
                    <a:pt x="14924" y="3405"/>
                    <a:pt x="15228" y="4165"/>
                  </a:cubicBezTo>
                  <a:cubicBezTo>
                    <a:pt x="15228" y="4165"/>
                    <a:pt x="13496" y="5776"/>
                    <a:pt x="12219" y="6840"/>
                  </a:cubicBezTo>
                  <a:cubicBezTo>
                    <a:pt x="11581" y="7357"/>
                    <a:pt x="10973" y="7965"/>
                    <a:pt x="10517" y="8664"/>
                  </a:cubicBezTo>
                  <a:cubicBezTo>
                    <a:pt x="10517" y="8664"/>
                    <a:pt x="9271" y="6475"/>
                    <a:pt x="9301" y="4530"/>
                  </a:cubicBezTo>
                  <a:cubicBezTo>
                    <a:pt x="9331" y="3284"/>
                    <a:pt x="9514" y="2068"/>
                    <a:pt x="9879" y="882"/>
                  </a:cubicBezTo>
                  <a:cubicBezTo>
                    <a:pt x="9210" y="2402"/>
                    <a:pt x="8876" y="4074"/>
                    <a:pt x="8967" y="5746"/>
                  </a:cubicBezTo>
                  <a:cubicBezTo>
                    <a:pt x="9088" y="8512"/>
                    <a:pt x="9939" y="9515"/>
                    <a:pt x="9939" y="9515"/>
                  </a:cubicBezTo>
                  <a:cubicBezTo>
                    <a:pt x="9362" y="10366"/>
                    <a:pt x="8663" y="11156"/>
                    <a:pt x="7872" y="11886"/>
                  </a:cubicBezTo>
                  <a:lnTo>
                    <a:pt x="5654" y="13740"/>
                  </a:lnTo>
                  <a:cubicBezTo>
                    <a:pt x="5654" y="13740"/>
                    <a:pt x="3799" y="11551"/>
                    <a:pt x="2918" y="9454"/>
                  </a:cubicBezTo>
                  <a:cubicBezTo>
                    <a:pt x="2371" y="8025"/>
                    <a:pt x="2097" y="6536"/>
                    <a:pt x="2128" y="5047"/>
                  </a:cubicBezTo>
                  <a:cubicBezTo>
                    <a:pt x="2128" y="5047"/>
                    <a:pt x="1793" y="7965"/>
                    <a:pt x="2614" y="9788"/>
                  </a:cubicBezTo>
                  <a:cubicBezTo>
                    <a:pt x="3374" y="11308"/>
                    <a:pt x="4255" y="12798"/>
                    <a:pt x="5228" y="14226"/>
                  </a:cubicBezTo>
                  <a:lnTo>
                    <a:pt x="2553" y="16779"/>
                  </a:lnTo>
                  <a:cubicBezTo>
                    <a:pt x="1641" y="15867"/>
                    <a:pt x="881" y="14834"/>
                    <a:pt x="274" y="13709"/>
                  </a:cubicBezTo>
                  <a:lnTo>
                    <a:pt x="0" y="13162"/>
                  </a:lnTo>
                  <a:lnTo>
                    <a:pt x="0" y="14135"/>
                  </a:lnTo>
                  <a:cubicBezTo>
                    <a:pt x="578" y="15229"/>
                    <a:pt x="1277" y="16293"/>
                    <a:pt x="2097" y="17235"/>
                  </a:cubicBezTo>
                  <a:cubicBezTo>
                    <a:pt x="2097" y="17235"/>
                    <a:pt x="1216" y="18481"/>
                    <a:pt x="274" y="20032"/>
                  </a:cubicBez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0" name="Google Shape;830;p8"/>
          <p:cNvGrpSpPr/>
          <p:nvPr/>
        </p:nvGrpSpPr>
        <p:grpSpPr>
          <a:xfrm rot="10800000" flipH="1">
            <a:off x="6984267" y="3990830"/>
            <a:ext cx="2132169" cy="1182528"/>
            <a:chOff x="4586225" y="470675"/>
            <a:chExt cx="2775900" cy="1539550"/>
          </a:xfrm>
        </p:grpSpPr>
        <p:sp>
          <p:nvSpPr>
            <p:cNvPr id="831" name="Google Shape;831;p8"/>
            <p:cNvSpPr/>
            <p:nvPr/>
          </p:nvSpPr>
          <p:spPr>
            <a:xfrm>
              <a:off x="5521650" y="763975"/>
              <a:ext cx="1840475" cy="652775"/>
            </a:xfrm>
            <a:custGeom>
              <a:avLst/>
              <a:gdLst/>
              <a:ahLst/>
              <a:cxnLst/>
              <a:rect l="l" t="t" r="r" b="b"/>
              <a:pathLst>
                <a:path w="73619" h="26111" extrusionOk="0">
                  <a:moveTo>
                    <a:pt x="73619" y="1"/>
                  </a:moveTo>
                  <a:cubicBezTo>
                    <a:pt x="62099" y="487"/>
                    <a:pt x="47266" y="2524"/>
                    <a:pt x="32858" y="8481"/>
                  </a:cubicBezTo>
                  <a:cubicBezTo>
                    <a:pt x="2827" y="20913"/>
                    <a:pt x="912" y="24591"/>
                    <a:pt x="912" y="24591"/>
                  </a:cubicBezTo>
                  <a:cubicBezTo>
                    <a:pt x="912" y="24591"/>
                    <a:pt x="0" y="26110"/>
                    <a:pt x="3526" y="23648"/>
                  </a:cubicBezTo>
                  <a:cubicBezTo>
                    <a:pt x="7083" y="21217"/>
                    <a:pt x="19545" y="15442"/>
                    <a:pt x="35411" y="9119"/>
                  </a:cubicBezTo>
                  <a:cubicBezTo>
                    <a:pt x="49606" y="3466"/>
                    <a:pt x="64378" y="1460"/>
                    <a:pt x="73619" y="1004"/>
                  </a:cubicBezTo>
                  <a:close/>
                </a:path>
              </a:pathLst>
            </a:custGeom>
            <a:solidFill>
              <a:srgbClr val="2D4F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8"/>
            <p:cNvSpPr/>
            <p:nvPr/>
          </p:nvSpPr>
          <p:spPr>
            <a:xfrm>
              <a:off x="5234400" y="782225"/>
              <a:ext cx="784250" cy="379200"/>
            </a:xfrm>
            <a:custGeom>
              <a:avLst/>
              <a:gdLst/>
              <a:ahLst/>
              <a:cxnLst/>
              <a:rect l="l" t="t" r="r" b="b"/>
              <a:pathLst>
                <a:path w="31370" h="15168" extrusionOk="0">
                  <a:moveTo>
                    <a:pt x="31369" y="14256"/>
                  </a:moveTo>
                  <a:cubicBezTo>
                    <a:pt x="31369" y="14256"/>
                    <a:pt x="23253" y="8511"/>
                    <a:pt x="14986" y="4803"/>
                  </a:cubicBezTo>
                  <a:cubicBezTo>
                    <a:pt x="10183" y="2614"/>
                    <a:pt x="5168" y="1003"/>
                    <a:pt x="1" y="0"/>
                  </a:cubicBezTo>
                  <a:cubicBezTo>
                    <a:pt x="1" y="0"/>
                    <a:pt x="10822" y="5593"/>
                    <a:pt x="16232" y="9362"/>
                  </a:cubicBezTo>
                  <a:cubicBezTo>
                    <a:pt x="21673" y="13131"/>
                    <a:pt x="26810" y="15168"/>
                    <a:pt x="31369" y="14256"/>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8"/>
            <p:cNvSpPr/>
            <p:nvPr/>
          </p:nvSpPr>
          <p:spPr>
            <a:xfrm>
              <a:off x="5429700" y="616550"/>
              <a:ext cx="794100" cy="466600"/>
            </a:xfrm>
            <a:custGeom>
              <a:avLst/>
              <a:gdLst/>
              <a:ahLst/>
              <a:cxnLst/>
              <a:rect l="l" t="t" r="r" b="b"/>
              <a:pathLst>
                <a:path w="31764" h="18664" extrusionOk="0">
                  <a:moveTo>
                    <a:pt x="31764" y="17144"/>
                  </a:moveTo>
                  <a:cubicBezTo>
                    <a:pt x="31764" y="17144"/>
                    <a:pt x="23588" y="8299"/>
                    <a:pt x="16080" y="4196"/>
                  </a:cubicBezTo>
                  <a:cubicBezTo>
                    <a:pt x="8542" y="62"/>
                    <a:pt x="0" y="1"/>
                    <a:pt x="0" y="1"/>
                  </a:cubicBezTo>
                  <a:cubicBezTo>
                    <a:pt x="0" y="1"/>
                    <a:pt x="11672" y="2980"/>
                    <a:pt x="16597" y="7600"/>
                  </a:cubicBezTo>
                  <a:cubicBezTo>
                    <a:pt x="21490" y="12220"/>
                    <a:pt x="27600" y="18664"/>
                    <a:pt x="31764" y="1714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8"/>
            <p:cNvSpPr/>
            <p:nvPr/>
          </p:nvSpPr>
          <p:spPr>
            <a:xfrm>
              <a:off x="4878775" y="1104400"/>
              <a:ext cx="787275" cy="218125"/>
            </a:xfrm>
            <a:custGeom>
              <a:avLst/>
              <a:gdLst/>
              <a:ahLst/>
              <a:cxnLst/>
              <a:rect l="l" t="t" r="r" b="b"/>
              <a:pathLst>
                <a:path w="31491" h="8725" extrusionOk="0">
                  <a:moveTo>
                    <a:pt x="31491" y="7813"/>
                  </a:moveTo>
                  <a:cubicBezTo>
                    <a:pt x="31491" y="7813"/>
                    <a:pt x="24864" y="2645"/>
                    <a:pt x="14712" y="1338"/>
                  </a:cubicBezTo>
                  <a:cubicBezTo>
                    <a:pt x="4560" y="1"/>
                    <a:pt x="1" y="1278"/>
                    <a:pt x="1" y="1278"/>
                  </a:cubicBezTo>
                  <a:cubicBezTo>
                    <a:pt x="1" y="1278"/>
                    <a:pt x="8967" y="1825"/>
                    <a:pt x="16901" y="4499"/>
                  </a:cubicBezTo>
                  <a:cubicBezTo>
                    <a:pt x="24803" y="7205"/>
                    <a:pt x="29484" y="8724"/>
                    <a:pt x="31491" y="7813"/>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8"/>
            <p:cNvSpPr/>
            <p:nvPr/>
          </p:nvSpPr>
          <p:spPr>
            <a:xfrm>
              <a:off x="5423625" y="1302750"/>
              <a:ext cx="354900" cy="619325"/>
            </a:xfrm>
            <a:custGeom>
              <a:avLst/>
              <a:gdLst/>
              <a:ahLst/>
              <a:cxnLst/>
              <a:rect l="l" t="t" r="r" b="b"/>
              <a:pathLst>
                <a:path w="14196" h="24773" extrusionOk="0">
                  <a:moveTo>
                    <a:pt x="9757" y="0"/>
                  </a:moveTo>
                  <a:cubicBezTo>
                    <a:pt x="9757" y="0"/>
                    <a:pt x="7356" y="3252"/>
                    <a:pt x="5076" y="9423"/>
                  </a:cubicBezTo>
                  <a:cubicBezTo>
                    <a:pt x="2797" y="15563"/>
                    <a:pt x="0" y="24773"/>
                    <a:pt x="0" y="24773"/>
                  </a:cubicBezTo>
                  <a:cubicBezTo>
                    <a:pt x="0" y="24773"/>
                    <a:pt x="14195" y="8724"/>
                    <a:pt x="9757"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8"/>
            <p:cNvSpPr/>
            <p:nvPr/>
          </p:nvSpPr>
          <p:spPr>
            <a:xfrm>
              <a:off x="4586225" y="1349850"/>
              <a:ext cx="993950" cy="606425"/>
            </a:xfrm>
            <a:custGeom>
              <a:avLst/>
              <a:gdLst/>
              <a:ahLst/>
              <a:cxnLst/>
              <a:rect l="l" t="t" r="r" b="b"/>
              <a:pathLst>
                <a:path w="39758" h="24257" extrusionOk="0">
                  <a:moveTo>
                    <a:pt x="39758" y="244"/>
                  </a:moveTo>
                  <a:cubicBezTo>
                    <a:pt x="39758" y="244"/>
                    <a:pt x="33284" y="1"/>
                    <a:pt x="23466" y="6566"/>
                  </a:cubicBezTo>
                  <a:cubicBezTo>
                    <a:pt x="13648" y="13132"/>
                    <a:pt x="0" y="24256"/>
                    <a:pt x="0" y="24256"/>
                  </a:cubicBezTo>
                  <a:cubicBezTo>
                    <a:pt x="0" y="24256"/>
                    <a:pt x="32250" y="10062"/>
                    <a:pt x="39758" y="24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8"/>
            <p:cNvSpPr/>
            <p:nvPr/>
          </p:nvSpPr>
          <p:spPr>
            <a:xfrm>
              <a:off x="6765600" y="470675"/>
              <a:ext cx="135275" cy="376150"/>
            </a:xfrm>
            <a:custGeom>
              <a:avLst/>
              <a:gdLst/>
              <a:ahLst/>
              <a:cxnLst/>
              <a:rect l="l" t="t" r="r" b="b"/>
              <a:pathLst>
                <a:path w="5411" h="15046" extrusionOk="0">
                  <a:moveTo>
                    <a:pt x="1945" y="14924"/>
                  </a:moveTo>
                  <a:cubicBezTo>
                    <a:pt x="1945" y="14924"/>
                    <a:pt x="5411" y="9210"/>
                    <a:pt x="5411" y="3465"/>
                  </a:cubicBezTo>
                  <a:cubicBezTo>
                    <a:pt x="5411" y="2280"/>
                    <a:pt x="5350" y="1125"/>
                    <a:pt x="5259" y="0"/>
                  </a:cubicBezTo>
                  <a:lnTo>
                    <a:pt x="2979" y="0"/>
                  </a:lnTo>
                  <a:cubicBezTo>
                    <a:pt x="2584" y="2432"/>
                    <a:pt x="2067" y="4833"/>
                    <a:pt x="1459" y="6231"/>
                  </a:cubicBezTo>
                  <a:cubicBezTo>
                    <a:pt x="0" y="9970"/>
                    <a:pt x="1824" y="15046"/>
                    <a:pt x="1945" y="1492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8"/>
            <p:cNvSpPr/>
            <p:nvPr/>
          </p:nvSpPr>
          <p:spPr>
            <a:xfrm>
              <a:off x="6896300" y="474450"/>
              <a:ext cx="215825" cy="366300"/>
            </a:xfrm>
            <a:custGeom>
              <a:avLst/>
              <a:gdLst/>
              <a:ahLst/>
              <a:cxnLst/>
              <a:rect l="l" t="t" r="r" b="b"/>
              <a:pathLst>
                <a:path w="8633" h="14652" extrusionOk="0">
                  <a:moveTo>
                    <a:pt x="1550" y="14135"/>
                  </a:moveTo>
                  <a:cubicBezTo>
                    <a:pt x="1642" y="14652"/>
                    <a:pt x="4620" y="10822"/>
                    <a:pt x="6626" y="6658"/>
                  </a:cubicBezTo>
                  <a:cubicBezTo>
                    <a:pt x="8633" y="2493"/>
                    <a:pt x="7660" y="1"/>
                    <a:pt x="7660" y="1"/>
                  </a:cubicBezTo>
                  <a:cubicBezTo>
                    <a:pt x="7660" y="1"/>
                    <a:pt x="1368" y="7357"/>
                    <a:pt x="699" y="9880"/>
                  </a:cubicBezTo>
                  <a:cubicBezTo>
                    <a:pt x="0" y="12402"/>
                    <a:pt x="1490" y="14196"/>
                    <a:pt x="1550" y="1413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8"/>
            <p:cNvSpPr/>
            <p:nvPr/>
          </p:nvSpPr>
          <p:spPr>
            <a:xfrm>
              <a:off x="6599925" y="470675"/>
              <a:ext cx="183925" cy="391350"/>
            </a:xfrm>
            <a:custGeom>
              <a:avLst/>
              <a:gdLst/>
              <a:ahLst/>
              <a:cxnLst/>
              <a:rect l="l" t="t" r="r" b="b"/>
              <a:pathLst>
                <a:path w="7357" h="15654" extrusionOk="0">
                  <a:moveTo>
                    <a:pt x="4682" y="2310"/>
                  </a:moveTo>
                  <a:cubicBezTo>
                    <a:pt x="4408" y="1550"/>
                    <a:pt x="4135" y="790"/>
                    <a:pt x="3800" y="0"/>
                  </a:cubicBezTo>
                  <a:lnTo>
                    <a:pt x="1" y="0"/>
                  </a:lnTo>
                  <a:cubicBezTo>
                    <a:pt x="1794" y="6535"/>
                    <a:pt x="4013" y="13344"/>
                    <a:pt x="6019" y="15654"/>
                  </a:cubicBezTo>
                  <a:cubicBezTo>
                    <a:pt x="5989" y="15654"/>
                    <a:pt x="7357" y="9970"/>
                    <a:pt x="4682" y="231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8"/>
            <p:cNvSpPr/>
            <p:nvPr/>
          </p:nvSpPr>
          <p:spPr>
            <a:xfrm>
              <a:off x="5657675" y="495750"/>
              <a:ext cx="711275" cy="483300"/>
            </a:xfrm>
            <a:custGeom>
              <a:avLst/>
              <a:gdLst/>
              <a:ahLst/>
              <a:cxnLst/>
              <a:rect l="l" t="t" r="r" b="b"/>
              <a:pathLst>
                <a:path w="28451" h="19332" extrusionOk="0">
                  <a:moveTo>
                    <a:pt x="9879" y="8450"/>
                  </a:moveTo>
                  <a:cubicBezTo>
                    <a:pt x="16414" y="11763"/>
                    <a:pt x="18815" y="14712"/>
                    <a:pt x="22067" y="17174"/>
                  </a:cubicBezTo>
                  <a:cubicBezTo>
                    <a:pt x="23891" y="18602"/>
                    <a:pt x="26140" y="19332"/>
                    <a:pt x="28451" y="19301"/>
                  </a:cubicBezTo>
                  <a:cubicBezTo>
                    <a:pt x="25837" y="14833"/>
                    <a:pt x="22007" y="11186"/>
                    <a:pt x="17447" y="8724"/>
                  </a:cubicBezTo>
                  <a:cubicBezTo>
                    <a:pt x="9909" y="4803"/>
                    <a:pt x="6991" y="4286"/>
                    <a:pt x="4438" y="2857"/>
                  </a:cubicBezTo>
                  <a:cubicBezTo>
                    <a:pt x="2888" y="2006"/>
                    <a:pt x="1398" y="1034"/>
                    <a:pt x="0" y="0"/>
                  </a:cubicBezTo>
                  <a:cubicBezTo>
                    <a:pt x="2553" y="3587"/>
                    <a:pt x="5927" y="6474"/>
                    <a:pt x="9879" y="845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8"/>
            <p:cNvSpPr/>
            <p:nvPr/>
          </p:nvSpPr>
          <p:spPr>
            <a:xfrm>
              <a:off x="6102200" y="470675"/>
              <a:ext cx="405050" cy="461275"/>
            </a:xfrm>
            <a:custGeom>
              <a:avLst/>
              <a:gdLst/>
              <a:ahLst/>
              <a:cxnLst/>
              <a:rect l="l" t="t" r="r" b="b"/>
              <a:pathLst>
                <a:path w="16202" h="18451" extrusionOk="0">
                  <a:moveTo>
                    <a:pt x="16202" y="18055"/>
                  </a:moveTo>
                  <a:cubicBezTo>
                    <a:pt x="16202" y="18055"/>
                    <a:pt x="9241" y="8176"/>
                    <a:pt x="4864" y="3040"/>
                  </a:cubicBezTo>
                  <a:cubicBezTo>
                    <a:pt x="3861" y="1885"/>
                    <a:pt x="2919" y="881"/>
                    <a:pt x="2068" y="0"/>
                  </a:cubicBezTo>
                  <a:lnTo>
                    <a:pt x="1" y="0"/>
                  </a:lnTo>
                  <a:cubicBezTo>
                    <a:pt x="2220" y="3374"/>
                    <a:pt x="5289" y="7903"/>
                    <a:pt x="7417" y="10942"/>
                  </a:cubicBezTo>
                  <a:cubicBezTo>
                    <a:pt x="11186" y="16231"/>
                    <a:pt x="13861" y="18450"/>
                    <a:pt x="16202" y="1805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8"/>
            <p:cNvSpPr/>
            <p:nvPr/>
          </p:nvSpPr>
          <p:spPr>
            <a:xfrm>
              <a:off x="4997325" y="933425"/>
              <a:ext cx="831350" cy="309300"/>
            </a:xfrm>
            <a:custGeom>
              <a:avLst/>
              <a:gdLst/>
              <a:ahLst/>
              <a:cxnLst/>
              <a:rect l="l" t="t" r="r" b="b"/>
              <a:pathLst>
                <a:path w="33254" h="12372" extrusionOk="0">
                  <a:moveTo>
                    <a:pt x="33253" y="11521"/>
                  </a:moveTo>
                  <a:cubicBezTo>
                    <a:pt x="33253" y="11521"/>
                    <a:pt x="24134" y="4682"/>
                    <a:pt x="15897" y="2585"/>
                  </a:cubicBezTo>
                  <a:cubicBezTo>
                    <a:pt x="10669" y="1278"/>
                    <a:pt x="5350" y="396"/>
                    <a:pt x="0" y="1"/>
                  </a:cubicBezTo>
                  <a:cubicBezTo>
                    <a:pt x="0" y="1"/>
                    <a:pt x="11915" y="3496"/>
                    <a:pt x="18299" y="6961"/>
                  </a:cubicBezTo>
                  <a:cubicBezTo>
                    <a:pt x="24682" y="10427"/>
                    <a:pt x="31095" y="12372"/>
                    <a:pt x="33253" y="1152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8"/>
            <p:cNvSpPr/>
            <p:nvPr/>
          </p:nvSpPr>
          <p:spPr>
            <a:xfrm>
              <a:off x="6334725" y="470675"/>
              <a:ext cx="303975" cy="414150"/>
            </a:xfrm>
            <a:custGeom>
              <a:avLst/>
              <a:gdLst/>
              <a:ahLst/>
              <a:cxnLst/>
              <a:rect l="l" t="t" r="r" b="b"/>
              <a:pathLst>
                <a:path w="12159" h="16566" extrusionOk="0">
                  <a:moveTo>
                    <a:pt x="1" y="0"/>
                  </a:moveTo>
                  <a:cubicBezTo>
                    <a:pt x="3375" y="7356"/>
                    <a:pt x="7964" y="15441"/>
                    <a:pt x="12159" y="16566"/>
                  </a:cubicBezTo>
                  <a:cubicBezTo>
                    <a:pt x="12159" y="16566"/>
                    <a:pt x="7691" y="7204"/>
                    <a:pt x="3435"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8"/>
            <p:cNvSpPr/>
            <p:nvPr/>
          </p:nvSpPr>
          <p:spPr>
            <a:xfrm>
              <a:off x="6732925" y="860475"/>
              <a:ext cx="159600" cy="661900"/>
            </a:xfrm>
            <a:custGeom>
              <a:avLst/>
              <a:gdLst/>
              <a:ahLst/>
              <a:cxnLst/>
              <a:rect l="l" t="t" r="r" b="b"/>
              <a:pathLst>
                <a:path w="6384" h="26476" extrusionOk="0">
                  <a:moveTo>
                    <a:pt x="2280" y="11095"/>
                  </a:moveTo>
                  <a:cubicBezTo>
                    <a:pt x="4559" y="18603"/>
                    <a:pt x="6262" y="26475"/>
                    <a:pt x="6262" y="26475"/>
                  </a:cubicBezTo>
                  <a:cubicBezTo>
                    <a:pt x="6262" y="26475"/>
                    <a:pt x="6383" y="5837"/>
                    <a:pt x="1368" y="1"/>
                  </a:cubicBezTo>
                  <a:cubicBezTo>
                    <a:pt x="1368" y="1"/>
                    <a:pt x="0" y="3557"/>
                    <a:pt x="2280" y="1109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8"/>
            <p:cNvSpPr/>
            <p:nvPr/>
          </p:nvSpPr>
          <p:spPr>
            <a:xfrm>
              <a:off x="6618925" y="881000"/>
              <a:ext cx="161875" cy="810075"/>
            </a:xfrm>
            <a:custGeom>
              <a:avLst/>
              <a:gdLst/>
              <a:ahLst/>
              <a:cxnLst/>
              <a:rect l="l" t="t" r="r" b="b"/>
              <a:pathLst>
                <a:path w="6475" h="32403" extrusionOk="0">
                  <a:moveTo>
                    <a:pt x="2037" y="16293"/>
                  </a:moveTo>
                  <a:cubicBezTo>
                    <a:pt x="4104" y="26445"/>
                    <a:pt x="5928" y="32402"/>
                    <a:pt x="5928" y="32402"/>
                  </a:cubicBezTo>
                  <a:cubicBezTo>
                    <a:pt x="5928" y="32402"/>
                    <a:pt x="6475" y="4560"/>
                    <a:pt x="1824" y="1"/>
                  </a:cubicBezTo>
                  <a:cubicBezTo>
                    <a:pt x="1824" y="1"/>
                    <a:pt x="1" y="6141"/>
                    <a:pt x="2037" y="16293"/>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8"/>
            <p:cNvSpPr/>
            <p:nvPr/>
          </p:nvSpPr>
          <p:spPr>
            <a:xfrm>
              <a:off x="6806625" y="852125"/>
              <a:ext cx="284225" cy="553225"/>
            </a:xfrm>
            <a:custGeom>
              <a:avLst/>
              <a:gdLst/>
              <a:ahLst/>
              <a:cxnLst/>
              <a:rect l="l" t="t" r="r" b="b"/>
              <a:pathLst>
                <a:path w="11369" h="22129" extrusionOk="0">
                  <a:moveTo>
                    <a:pt x="0" y="1"/>
                  </a:moveTo>
                  <a:cubicBezTo>
                    <a:pt x="0" y="1"/>
                    <a:pt x="1247" y="6049"/>
                    <a:pt x="5350" y="9818"/>
                  </a:cubicBezTo>
                  <a:cubicBezTo>
                    <a:pt x="9484" y="13587"/>
                    <a:pt x="10943" y="22129"/>
                    <a:pt x="10943" y="22129"/>
                  </a:cubicBezTo>
                  <a:cubicBezTo>
                    <a:pt x="10943" y="22129"/>
                    <a:pt x="11368" y="5928"/>
                    <a:pt x="0"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8"/>
            <p:cNvSpPr/>
            <p:nvPr/>
          </p:nvSpPr>
          <p:spPr>
            <a:xfrm>
              <a:off x="6909200" y="830850"/>
              <a:ext cx="337425" cy="393650"/>
            </a:xfrm>
            <a:custGeom>
              <a:avLst/>
              <a:gdLst/>
              <a:ahLst/>
              <a:cxnLst/>
              <a:rect l="l" t="t" r="r" b="b"/>
              <a:pathLst>
                <a:path w="13497" h="15746" extrusionOk="0">
                  <a:moveTo>
                    <a:pt x="1" y="1"/>
                  </a:moveTo>
                  <a:cubicBezTo>
                    <a:pt x="1" y="1"/>
                    <a:pt x="1034" y="3526"/>
                    <a:pt x="4743" y="6748"/>
                  </a:cubicBezTo>
                  <a:cubicBezTo>
                    <a:pt x="8451" y="9940"/>
                    <a:pt x="13497" y="15745"/>
                    <a:pt x="13497" y="15745"/>
                  </a:cubicBezTo>
                  <a:cubicBezTo>
                    <a:pt x="13497" y="15745"/>
                    <a:pt x="6506" y="1"/>
                    <a:pt x="1"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8"/>
            <p:cNvSpPr/>
            <p:nvPr/>
          </p:nvSpPr>
          <p:spPr>
            <a:xfrm>
              <a:off x="5938075" y="1127200"/>
              <a:ext cx="180100" cy="831350"/>
            </a:xfrm>
            <a:custGeom>
              <a:avLst/>
              <a:gdLst/>
              <a:ahLst/>
              <a:cxnLst/>
              <a:rect l="l" t="t" r="r" b="b"/>
              <a:pathLst>
                <a:path w="7204" h="33254" extrusionOk="0">
                  <a:moveTo>
                    <a:pt x="578" y="12554"/>
                  </a:moveTo>
                  <a:cubicBezTo>
                    <a:pt x="0" y="20883"/>
                    <a:pt x="1490" y="33254"/>
                    <a:pt x="1490" y="33254"/>
                  </a:cubicBezTo>
                  <a:cubicBezTo>
                    <a:pt x="1490" y="33254"/>
                    <a:pt x="7204" y="7326"/>
                    <a:pt x="3891" y="1"/>
                  </a:cubicBezTo>
                  <a:cubicBezTo>
                    <a:pt x="3891" y="1"/>
                    <a:pt x="1155" y="4226"/>
                    <a:pt x="578" y="1255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8"/>
            <p:cNvSpPr/>
            <p:nvPr/>
          </p:nvSpPr>
          <p:spPr>
            <a:xfrm>
              <a:off x="6456325" y="920525"/>
              <a:ext cx="174025" cy="892875"/>
            </a:xfrm>
            <a:custGeom>
              <a:avLst/>
              <a:gdLst/>
              <a:ahLst/>
              <a:cxnLst/>
              <a:rect l="l" t="t" r="r" b="b"/>
              <a:pathLst>
                <a:path w="6961" h="35715" extrusionOk="0">
                  <a:moveTo>
                    <a:pt x="2948" y="0"/>
                  </a:moveTo>
                  <a:cubicBezTo>
                    <a:pt x="2948" y="0"/>
                    <a:pt x="3648" y="7660"/>
                    <a:pt x="1824" y="14712"/>
                  </a:cubicBezTo>
                  <a:cubicBezTo>
                    <a:pt x="0" y="21794"/>
                    <a:pt x="1702" y="35715"/>
                    <a:pt x="1702" y="35715"/>
                  </a:cubicBezTo>
                  <a:cubicBezTo>
                    <a:pt x="1702" y="35715"/>
                    <a:pt x="2158" y="23405"/>
                    <a:pt x="4559" y="16201"/>
                  </a:cubicBezTo>
                  <a:cubicBezTo>
                    <a:pt x="6961" y="9028"/>
                    <a:pt x="5350" y="1398"/>
                    <a:pt x="2948"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8"/>
            <p:cNvSpPr/>
            <p:nvPr/>
          </p:nvSpPr>
          <p:spPr>
            <a:xfrm>
              <a:off x="6132600" y="1040575"/>
              <a:ext cx="155050" cy="838175"/>
            </a:xfrm>
            <a:custGeom>
              <a:avLst/>
              <a:gdLst/>
              <a:ahLst/>
              <a:cxnLst/>
              <a:rect l="l" t="t" r="r" b="b"/>
              <a:pathLst>
                <a:path w="6202" h="33527" extrusionOk="0">
                  <a:moveTo>
                    <a:pt x="4104" y="1"/>
                  </a:moveTo>
                  <a:cubicBezTo>
                    <a:pt x="4104" y="1"/>
                    <a:pt x="2615" y="3314"/>
                    <a:pt x="1307" y="11642"/>
                  </a:cubicBezTo>
                  <a:cubicBezTo>
                    <a:pt x="0" y="19971"/>
                    <a:pt x="1429" y="33527"/>
                    <a:pt x="1429" y="33527"/>
                  </a:cubicBezTo>
                  <a:cubicBezTo>
                    <a:pt x="1429" y="33527"/>
                    <a:pt x="2341" y="21460"/>
                    <a:pt x="4256" y="13344"/>
                  </a:cubicBezTo>
                  <a:cubicBezTo>
                    <a:pt x="6201" y="5259"/>
                    <a:pt x="5988" y="1368"/>
                    <a:pt x="4104"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8"/>
            <p:cNvSpPr/>
            <p:nvPr/>
          </p:nvSpPr>
          <p:spPr>
            <a:xfrm>
              <a:off x="5677425" y="1211550"/>
              <a:ext cx="275100" cy="798675"/>
            </a:xfrm>
            <a:custGeom>
              <a:avLst/>
              <a:gdLst/>
              <a:ahLst/>
              <a:cxnLst/>
              <a:rect l="l" t="t" r="r" b="b"/>
              <a:pathLst>
                <a:path w="11004" h="31947" extrusionOk="0">
                  <a:moveTo>
                    <a:pt x="3587" y="9119"/>
                  </a:moveTo>
                  <a:cubicBezTo>
                    <a:pt x="1642" y="16141"/>
                    <a:pt x="0" y="31946"/>
                    <a:pt x="0" y="31946"/>
                  </a:cubicBezTo>
                  <a:cubicBezTo>
                    <a:pt x="0" y="31946"/>
                    <a:pt x="11004" y="5290"/>
                    <a:pt x="7356" y="1"/>
                  </a:cubicBezTo>
                  <a:cubicBezTo>
                    <a:pt x="7356" y="1"/>
                    <a:pt x="5532" y="2128"/>
                    <a:pt x="3587" y="9119"/>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8"/>
            <p:cNvSpPr/>
            <p:nvPr/>
          </p:nvSpPr>
          <p:spPr>
            <a:xfrm>
              <a:off x="6301300" y="969150"/>
              <a:ext cx="135275" cy="938500"/>
            </a:xfrm>
            <a:custGeom>
              <a:avLst/>
              <a:gdLst/>
              <a:ahLst/>
              <a:cxnLst/>
              <a:rect l="l" t="t" r="r" b="b"/>
              <a:pathLst>
                <a:path w="5411" h="37540" extrusionOk="0">
                  <a:moveTo>
                    <a:pt x="3435" y="0"/>
                  </a:moveTo>
                  <a:cubicBezTo>
                    <a:pt x="3435" y="0"/>
                    <a:pt x="152" y="13466"/>
                    <a:pt x="31" y="21916"/>
                  </a:cubicBezTo>
                  <a:cubicBezTo>
                    <a:pt x="0" y="27174"/>
                    <a:pt x="547" y="32402"/>
                    <a:pt x="1733" y="37539"/>
                  </a:cubicBezTo>
                  <a:cubicBezTo>
                    <a:pt x="1733" y="37539"/>
                    <a:pt x="1155" y="24986"/>
                    <a:pt x="3222" y="17113"/>
                  </a:cubicBezTo>
                  <a:cubicBezTo>
                    <a:pt x="5289" y="9241"/>
                    <a:pt x="5411" y="1034"/>
                    <a:pt x="3435"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3" name="Google Shape;853;p8"/>
          <p:cNvGrpSpPr/>
          <p:nvPr/>
        </p:nvGrpSpPr>
        <p:grpSpPr>
          <a:xfrm rot="5400000">
            <a:off x="6346673" y="3723317"/>
            <a:ext cx="1535000" cy="1338200"/>
            <a:chOff x="5827125" y="3881800"/>
            <a:chExt cx="1535000" cy="1338200"/>
          </a:xfrm>
        </p:grpSpPr>
        <p:sp>
          <p:nvSpPr>
            <p:cNvPr id="854" name="Google Shape;854;p8"/>
            <p:cNvSpPr/>
            <p:nvPr/>
          </p:nvSpPr>
          <p:spPr>
            <a:xfrm>
              <a:off x="6669075" y="4415250"/>
              <a:ext cx="693050" cy="377700"/>
            </a:xfrm>
            <a:custGeom>
              <a:avLst/>
              <a:gdLst/>
              <a:ahLst/>
              <a:cxnLst/>
              <a:rect l="l" t="t" r="r" b="b"/>
              <a:pathLst>
                <a:path w="27722" h="15108" extrusionOk="0">
                  <a:moveTo>
                    <a:pt x="27722" y="15107"/>
                  </a:moveTo>
                  <a:cubicBezTo>
                    <a:pt x="2493" y="4529"/>
                    <a:pt x="822" y="1399"/>
                    <a:pt x="822" y="1399"/>
                  </a:cubicBezTo>
                  <a:cubicBezTo>
                    <a:pt x="822" y="1399"/>
                    <a:pt x="1" y="0"/>
                    <a:pt x="3192" y="2219"/>
                  </a:cubicBezTo>
                  <a:cubicBezTo>
                    <a:pt x="6050" y="4195"/>
                    <a:pt x="15442" y="8602"/>
                    <a:pt x="27722" y="13618"/>
                  </a:cubicBezTo>
                  <a:close/>
                </a:path>
              </a:pathLst>
            </a:custGeom>
            <a:solidFill>
              <a:srgbClr val="2D4F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8"/>
            <p:cNvSpPr/>
            <p:nvPr/>
          </p:nvSpPr>
          <p:spPr>
            <a:xfrm>
              <a:off x="5827125" y="3930450"/>
              <a:ext cx="895175" cy="544850"/>
            </a:xfrm>
            <a:custGeom>
              <a:avLst/>
              <a:gdLst/>
              <a:ahLst/>
              <a:cxnLst/>
              <a:rect l="l" t="t" r="r" b="b"/>
              <a:pathLst>
                <a:path w="35807" h="21794" extrusionOk="0">
                  <a:moveTo>
                    <a:pt x="35807" y="21611"/>
                  </a:moveTo>
                  <a:cubicBezTo>
                    <a:pt x="29028" y="12766"/>
                    <a:pt x="0" y="0"/>
                    <a:pt x="0" y="0"/>
                  </a:cubicBezTo>
                  <a:cubicBezTo>
                    <a:pt x="0" y="0"/>
                    <a:pt x="12280" y="10000"/>
                    <a:pt x="21125" y="15897"/>
                  </a:cubicBezTo>
                  <a:cubicBezTo>
                    <a:pt x="29940" y="21794"/>
                    <a:pt x="35807" y="21611"/>
                    <a:pt x="35807" y="2161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8"/>
            <p:cNvSpPr/>
            <p:nvPr/>
          </p:nvSpPr>
          <p:spPr>
            <a:xfrm>
              <a:off x="6580925" y="3960825"/>
              <a:ext cx="319200" cy="557025"/>
            </a:xfrm>
            <a:custGeom>
              <a:avLst/>
              <a:gdLst/>
              <a:ahLst/>
              <a:cxnLst/>
              <a:rect l="l" t="t" r="r" b="b"/>
              <a:pathLst>
                <a:path w="12768" h="22281" extrusionOk="0">
                  <a:moveTo>
                    <a:pt x="8785" y="22281"/>
                  </a:moveTo>
                  <a:cubicBezTo>
                    <a:pt x="12767" y="14439"/>
                    <a:pt x="1" y="1"/>
                    <a:pt x="1" y="1"/>
                  </a:cubicBezTo>
                  <a:cubicBezTo>
                    <a:pt x="1" y="1"/>
                    <a:pt x="2524" y="8268"/>
                    <a:pt x="4560" y="13831"/>
                  </a:cubicBezTo>
                  <a:cubicBezTo>
                    <a:pt x="6597" y="19363"/>
                    <a:pt x="8785" y="22281"/>
                    <a:pt x="8785" y="2228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8"/>
            <p:cNvSpPr/>
            <p:nvPr/>
          </p:nvSpPr>
          <p:spPr>
            <a:xfrm>
              <a:off x="6809675" y="3881800"/>
              <a:ext cx="247750" cy="718125"/>
            </a:xfrm>
            <a:custGeom>
              <a:avLst/>
              <a:gdLst/>
              <a:ahLst/>
              <a:cxnLst/>
              <a:rect l="l" t="t" r="r" b="b"/>
              <a:pathLst>
                <a:path w="9910" h="28725" extrusionOk="0">
                  <a:moveTo>
                    <a:pt x="6596" y="28725"/>
                  </a:moveTo>
                  <a:cubicBezTo>
                    <a:pt x="9909" y="23952"/>
                    <a:pt x="0" y="1"/>
                    <a:pt x="0" y="1"/>
                  </a:cubicBezTo>
                  <a:cubicBezTo>
                    <a:pt x="0" y="1"/>
                    <a:pt x="1489" y="14195"/>
                    <a:pt x="3222" y="20518"/>
                  </a:cubicBezTo>
                  <a:cubicBezTo>
                    <a:pt x="4955" y="26810"/>
                    <a:pt x="6596" y="28725"/>
                    <a:pt x="6596" y="2872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8"/>
            <p:cNvSpPr/>
            <p:nvPr/>
          </p:nvSpPr>
          <p:spPr>
            <a:xfrm>
              <a:off x="7044475" y="3927400"/>
              <a:ext cx="161875" cy="748525"/>
            </a:xfrm>
            <a:custGeom>
              <a:avLst/>
              <a:gdLst/>
              <a:ahLst/>
              <a:cxnLst/>
              <a:rect l="l" t="t" r="r" b="b"/>
              <a:pathLst>
                <a:path w="6475" h="29941" extrusionOk="0">
                  <a:moveTo>
                    <a:pt x="3496" y="29940"/>
                  </a:moveTo>
                  <a:cubicBezTo>
                    <a:pt x="6475" y="23375"/>
                    <a:pt x="1338" y="0"/>
                    <a:pt x="1338" y="0"/>
                  </a:cubicBezTo>
                  <a:cubicBezTo>
                    <a:pt x="1338" y="0"/>
                    <a:pt x="0" y="11156"/>
                    <a:pt x="487" y="18633"/>
                  </a:cubicBezTo>
                  <a:cubicBezTo>
                    <a:pt x="1003" y="26141"/>
                    <a:pt x="3496" y="29940"/>
                    <a:pt x="3496" y="2994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8"/>
            <p:cNvSpPr/>
            <p:nvPr/>
          </p:nvSpPr>
          <p:spPr>
            <a:xfrm>
              <a:off x="7218475" y="4000350"/>
              <a:ext cx="139850" cy="754600"/>
            </a:xfrm>
            <a:custGeom>
              <a:avLst/>
              <a:gdLst/>
              <a:ahLst/>
              <a:cxnLst/>
              <a:rect l="l" t="t" r="r" b="b"/>
              <a:pathLst>
                <a:path w="5594" h="30184" extrusionOk="0">
                  <a:moveTo>
                    <a:pt x="3709" y="30183"/>
                  </a:moveTo>
                  <a:cubicBezTo>
                    <a:pt x="5411" y="28937"/>
                    <a:pt x="5594" y="25442"/>
                    <a:pt x="3861" y="18147"/>
                  </a:cubicBezTo>
                  <a:cubicBezTo>
                    <a:pt x="2129" y="10882"/>
                    <a:pt x="1308" y="0"/>
                    <a:pt x="1308" y="0"/>
                  </a:cubicBezTo>
                  <a:cubicBezTo>
                    <a:pt x="1308" y="0"/>
                    <a:pt x="1" y="12189"/>
                    <a:pt x="1186" y="19697"/>
                  </a:cubicBezTo>
                  <a:cubicBezTo>
                    <a:pt x="2372" y="27204"/>
                    <a:pt x="3709" y="30183"/>
                    <a:pt x="3709" y="30183"/>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8"/>
            <p:cNvSpPr/>
            <p:nvPr/>
          </p:nvSpPr>
          <p:spPr>
            <a:xfrm>
              <a:off x="6090800" y="4499600"/>
              <a:ext cx="708250" cy="196825"/>
            </a:xfrm>
            <a:custGeom>
              <a:avLst/>
              <a:gdLst/>
              <a:ahLst/>
              <a:cxnLst/>
              <a:rect l="l" t="t" r="r" b="b"/>
              <a:pathLst>
                <a:path w="28330" h="7873" extrusionOk="0">
                  <a:moveTo>
                    <a:pt x="13253" y="6687"/>
                  </a:moveTo>
                  <a:cubicBezTo>
                    <a:pt x="18664" y="6019"/>
                    <a:pt x="23861" y="3982"/>
                    <a:pt x="28330" y="821"/>
                  </a:cubicBezTo>
                  <a:cubicBezTo>
                    <a:pt x="26536" y="0"/>
                    <a:pt x="22311" y="1399"/>
                    <a:pt x="15199" y="3800"/>
                  </a:cubicBezTo>
                  <a:cubicBezTo>
                    <a:pt x="8056" y="6231"/>
                    <a:pt x="1" y="6748"/>
                    <a:pt x="1" y="6748"/>
                  </a:cubicBezTo>
                  <a:cubicBezTo>
                    <a:pt x="1" y="6748"/>
                    <a:pt x="4104" y="7873"/>
                    <a:pt x="13253" y="6687"/>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8"/>
            <p:cNvSpPr/>
            <p:nvPr/>
          </p:nvSpPr>
          <p:spPr>
            <a:xfrm>
              <a:off x="6809675" y="4819500"/>
              <a:ext cx="552450" cy="400500"/>
            </a:xfrm>
            <a:custGeom>
              <a:avLst/>
              <a:gdLst/>
              <a:ahLst/>
              <a:cxnLst/>
              <a:rect l="l" t="t" r="r" b="b"/>
              <a:pathLst>
                <a:path w="22098" h="16020" extrusionOk="0">
                  <a:moveTo>
                    <a:pt x="19149" y="1551"/>
                  </a:moveTo>
                  <a:cubicBezTo>
                    <a:pt x="16201" y="3740"/>
                    <a:pt x="14043" y="6414"/>
                    <a:pt x="8146" y="9393"/>
                  </a:cubicBezTo>
                  <a:cubicBezTo>
                    <a:pt x="4985" y="11004"/>
                    <a:pt x="2219" y="13253"/>
                    <a:pt x="0" y="16019"/>
                  </a:cubicBezTo>
                  <a:lnTo>
                    <a:pt x="669" y="16019"/>
                  </a:lnTo>
                  <a:cubicBezTo>
                    <a:pt x="1337" y="15563"/>
                    <a:pt x="2249" y="14986"/>
                    <a:pt x="3283" y="14439"/>
                  </a:cubicBezTo>
                  <a:cubicBezTo>
                    <a:pt x="5593" y="13132"/>
                    <a:pt x="8207" y="12676"/>
                    <a:pt x="14985" y="9150"/>
                  </a:cubicBezTo>
                  <a:cubicBezTo>
                    <a:pt x="17660" y="7691"/>
                    <a:pt x="20092" y="5776"/>
                    <a:pt x="22098" y="3496"/>
                  </a:cubicBezTo>
                  <a:lnTo>
                    <a:pt x="22098" y="1"/>
                  </a:lnTo>
                  <a:cubicBezTo>
                    <a:pt x="21034" y="335"/>
                    <a:pt x="20031" y="852"/>
                    <a:pt x="19149" y="155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8"/>
            <p:cNvSpPr/>
            <p:nvPr/>
          </p:nvSpPr>
          <p:spPr>
            <a:xfrm>
              <a:off x="7222275" y="5016325"/>
              <a:ext cx="139850" cy="203675"/>
            </a:xfrm>
            <a:custGeom>
              <a:avLst/>
              <a:gdLst/>
              <a:ahLst/>
              <a:cxnLst/>
              <a:rect l="l" t="t" r="r" b="b"/>
              <a:pathLst>
                <a:path w="5594" h="8147" extrusionOk="0">
                  <a:moveTo>
                    <a:pt x="1" y="8146"/>
                  </a:moveTo>
                  <a:lnTo>
                    <a:pt x="2372" y="8146"/>
                  </a:lnTo>
                  <a:cubicBezTo>
                    <a:pt x="2615" y="7873"/>
                    <a:pt x="2889" y="7569"/>
                    <a:pt x="3132" y="7265"/>
                  </a:cubicBezTo>
                  <a:cubicBezTo>
                    <a:pt x="3892" y="6383"/>
                    <a:pt x="4712" y="5380"/>
                    <a:pt x="5594" y="4256"/>
                  </a:cubicBezTo>
                  <a:lnTo>
                    <a:pt x="5594" y="0"/>
                  </a:lnTo>
                  <a:lnTo>
                    <a:pt x="5442" y="183"/>
                  </a:lnTo>
                  <a:cubicBezTo>
                    <a:pt x="3892" y="2371"/>
                    <a:pt x="1825" y="5472"/>
                    <a:pt x="1" y="8146"/>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8"/>
            <p:cNvSpPr/>
            <p:nvPr/>
          </p:nvSpPr>
          <p:spPr>
            <a:xfrm>
              <a:off x="6585500" y="4715400"/>
              <a:ext cx="715075" cy="420250"/>
            </a:xfrm>
            <a:custGeom>
              <a:avLst/>
              <a:gdLst/>
              <a:ahLst/>
              <a:cxnLst/>
              <a:rect l="l" t="t" r="r" b="b"/>
              <a:pathLst>
                <a:path w="28603" h="16810" extrusionOk="0">
                  <a:moveTo>
                    <a:pt x="28603" y="1399"/>
                  </a:moveTo>
                  <a:cubicBezTo>
                    <a:pt x="24864" y="1"/>
                    <a:pt x="19362" y="5806"/>
                    <a:pt x="14955" y="9970"/>
                  </a:cubicBezTo>
                  <a:cubicBezTo>
                    <a:pt x="10548" y="14135"/>
                    <a:pt x="0" y="16809"/>
                    <a:pt x="0" y="16809"/>
                  </a:cubicBezTo>
                  <a:cubicBezTo>
                    <a:pt x="0" y="16809"/>
                    <a:pt x="7721" y="16749"/>
                    <a:pt x="14499" y="13071"/>
                  </a:cubicBezTo>
                  <a:cubicBezTo>
                    <a:pt x="21247" y="9363"/>
                    <a:pt x="28603" y="1399"/>
                    <a:pt x="28603" y="1399"/>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8"/>
            <p:cNvSpPr/>
            <p:nvPr/>
          </p:nvSpPr>
          <p:spPr>
            <a:xfrm>
              <a:off x="6197200" y="4571775"/>
              <a:ext cx="747750" cy="278925"/>
            </a:xfrm>
            <a:custGeom>
              <a:avLst/>
              <a:gdLst/>
              <a:ahLst/>
              <a:cxnLst/>
              <a:rect l="l" t="t" r="r" b="b"/>
              <a:pathLst>
                <a:path w="29910" h="11157" extrusionOk="0">
                  <a:moveTo>
                    <a:pt x="29909" y="761"/>
                  </a:moveTo>
                  <a:cubicBezTo>
                    <a:pt x="27964" y="1"/>
                    <a:pt x="22219" y="1764"/>
                    <a:pt x="16475" y="4895"/>
                  </a:cubicBezTo>
                  <a:cubicBezTo>
                    <a:pt x="10730" y="8025"/>
                    <a:pt x="0" y="11156"/>
                    <a:pt x="0" y="11156"/>
                  </a:cubicBezTo>
                  <a:cubicBezTo>
                    <a:pt x="4833" y="10791"/>
                    <a:pt x="9636" y="10001"/>
                    <a:pt x="14316" y="8846"/>
                  </a:cubicBezTo>
                  <a:cubicBezTo>
                    <a:pt x="21733" y="6931"/>
                    <a:pt x="29909" y="761"/>
                    <a:pt x="29909" y="76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8"/>
            <p:cNvSpPr/>
            <p:nvPr/>
          </p:nvSpPr>
          <p:spPr>
            <a:xfrm>
              <a:off x="6409950" y="4644725"/>
              <a:ext cx="705975" cy="341975"/>
            </a:xfrm>
            <a:custGeom>
              <a:avLst/>
              <a:gdLst/>
              <a:ahLst/>
              <a:cxnLst/>
              <a:rect l="l" t="t" r="r" b="b"/>
              <a:pathLst>
                <a:path w="28239" h="13679" extrusionOk="0">
                  <a:moveTo>
                    <a:pt x="28239" y="822"/>
                  </a:moveTo>
                  <a:cubicBezTo>
                    <a:pt x="24135" y="1"/>
                    <a:pt x="19515" y="1855"/>
                    <a:pt x="14652" y="5259"/>
                  </a:cubicBezTo>
                  <a:cubicBezTo>
                    <a:pt x="9788" y="8633"/>
                    <a:pt x="1" y="13679"/>
                    <a:pt x="1" y="13679"/>
                  </a:cubicBezTo>
                  <a:cubicBezTo>
                    <a:pt x="4651" y="12767"/>
                    <a:pt x="9211" y="11308"/>
                    <a:pt x="13527" y="9363"/>
                  </a:cubicBezTo>
                  <a:cubicBezTo>
                    <a:pt x="20944" y="6019"/>
                    <a:pt x="28239" y="822"/>
                    <a:pt x="28239" y="822"/>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6" name="Google Shape;866;p8"/>
          <p:cNvGrpSpPr/>
          <p:nvPr/>
        </p:nvGrpSpPr>
        <p:grpSpPr>
          <a:xfrm>
            <a:off x="-3" y="3825425"/>
            <a:ext cx="1620376" cy="1349504"/>
            <a:chOff x="238125" y="3754900"/>
            <a:chExt cx="1759175" cy="1465100"/>
          </a:xfrm>
        </p:grpSpPr>
        <p:sp>
          <p:nvSpPr>
            <p:cNvPr id="867" name="Google Shape;867;p8"/>
            <p:cNvSpPr/>
            <p:nvPr/>
          </p:nvSpPr>
          <p:spPr>
            <a:xfrm>
              <a:off x="238125" y="3754900"/>
              <a:ext cx="1759175" cy="1465100"/>
            </a:xfrm>
            <a:custGeom>
              <a:avLst/>
              <a:gdLst/>
              <a:ahLst/>
              <a:cxnLst/>
              <a:rect l="l" t="t" r="r" b="b"/>
              <a:pathLst>
                <a:path w="70367" h="58604" extrusionOk="0">
                  <a:moveTo>
                    <a:pt x="5897" y="40214"/>
                  </a:moveTo>
                  <a:cubicBezTo>
                    <a:pt x="5897" y="40214"/>
                    <a:pt x="8511" y="34804"/>
                    <a:pt x="6201" y="34287"/>
                  </a:cubicBezTo>
                  <a:cubicBezTo>
                    <a:pt x="3891" y="33770"/>
                    <a:pt x="3009" y="37448"/>
                    <a:pt x="3374" y="38542"/>
                  </a:cubicBezTo>
                  <a:cubicBezTo>
                    <a:pt x="3769" y="39667"/>
                    <a:pt x="5076" y="42007"/>
                    <a:pt x="5897" y="40214"/>
                  </a:cubicBezTo>
                  <a:moveTo>
                    <a:pt x="26566" y="19271"/>
                  </a:moveTo>
                  <a:cubicBezTo>
                    <a:pt x="26566" y="19271"/>
                    <a:pt x="30639" y="15077"/>
                    <a:pt x="31247" y="11916"/>
                  </a:cubicBezTo>
                  <a:cubicBezTo>
                    <a:pt x="31824" y="8785"/>
                    <a:pt x="29879" y="8694"/>
                    <a:pt x="28086" y="10791"/>
                  </a:cubicBezTo>
                  <a:cubicBezTo>
                    <a:pt x="26262" y="12858"/>
                    <a:pt x="25198" y="9818"/>
                    <a:pt x="23344" y="12919"/>
                  </a:cubicBezTo>
                  <a:cubicBezTo>
                    <a:pt x="21459" y="15989"/>
                    <a:pt x="23709" y="22706"/>
                    <a:pt x="26566" y="19271"/>
                  </a:cubicBezTo>
                  <a:close/>
                  <a:moveTo>
                    <a:pt x="32645" y="36871"/>
                  </a:moveTo>
                  <a:cubicBezTo>
                    <a:pt x="32645" y="36871"/>
                    <a:pt x="30608" y="35594"/>
                    <a:pt x="28542" y="36567"/>
                  </a:cubicBezTo>
                  <a:cubicBezTo>
                    <a:pt x="26475" y="37570"/>
                    <a:pt x="28694" y="38421"/>
                    <a:pt x="30122" y="38481"/>
                  </a:cubicBezTo>
                  <a:cubicBezTo>
                    <a:pt x="31581" y="38512"/>
                    <a:pt x="32706" y="37934"/>
                    <a:pt x="32645" y="36871"/>
                  </a:cubicBezTo>
                  <a:close/>
                  <a:moveTo>
                    <a:pt x="49363" y="23314"/>
                  </a:moveTo>
                  <a:cubicBezTo>
                    <a:pt x="49363" y="23314"/>
                    <a:pt x="52493" y="19758"/>
                    <a:pt x="51551" y="17235"/>
                  </a:cubicBezTo>
                  <a:cubicBezTo>
                    <a:pt x="50609" y="14712"/>
                    <a:pt x="48998" y="17083"/>
                    <a:pt x="48299" y="19697"/>
                  </a:cubicBezTo>
                  <a:cubicBezTo>
                    <a:pt x="47600" y="22281"/>
                    <a:pt x="48420" y="25290"/>
                    <a:pt x="49363" y="23314"/>
                  </a:cubicBezTo>
                  <a:close/>
                  <a:moveTo>
                    <a:pt x="44317" y="52008"/>
                  </a:moveTo>
                  <a:cubicBezTo>
                    <a:pt x="44317" y="52008"/>
                    <a:pt x="46688" y="54865"/>
                    <a:pt x="50123" y="53801"/>
                  </a:cubicBezTo>
                  <a:cubicBezTo>
                    <a:pt x="53557" y="52737"/>
                    <a:pt x="54773" y="49606"/>
                    <a:pt x="52402" y="49849"/>
                  </a:cubicBezTo>
                  <a:cubicBezTo>
                    <a:pt x="50062" y="50062"/>
                    <a:pt x="49545" y="50640"/>
                    <a:pt x="47843" y="49758"/>
                  </a:cubicBezTo>
                  <a:cubicBezTo>
                    <a:pt x="46141" y="48907"/>
                    <a:pt x="45229" y="47722"/>
                    <a:pt x="43739" y="49150"/>
                  </a:cubicBezTo>
                  <a:cubicBezTo>
                    <a:pt x="42220" y="50549"/>
                    <a:pt x="43283" y="51795"/>
                    <a:pt x="44347" y="52008"/>
                  </a:cubicBezTo>
                  <a:close/>
                  <a:moveTo>
                    <a:pt x="11520" y="46871"/>
                  </a:moveTo>
                  <a:cubicBezTo>
                    <a:pt x="10669" y="48725"/>
                    <a:pt x="8450" y="54318"/>
                    <a:pt x="10000" y="58603"/>
                  </a:cubicBezTo>
                  <a:lnTo>
                    <a:pt x="27022" y="58603"/>
                  </a:lnTo>
                  <a:cubicBezTo>
                    <a:pt x="26231" y="57843"/>
                    <a:pt x="26019" y="56871"/>
                    <a:pt x="27174" y="56111"/>
                  </a:cubicBezTo>
                  <a:cubicBezTo>
                    <a:pt x="29453" y="54591"/>
                    <a:pt x="32767" y="57843"/>
                    <a:pt x="32767" y="57843"/>
                  </a:cubicBezTo>
                  <a:cubicBezTo>
                    <a:pt x="33010" y="58026"/>
                    <a:pt x="33040" y="58360"/>
                    <a:pt x="32858" y="58603"/>
                  </a:cubicBezTo>
                  <a:lnTo>
                    <a:pt x="45259" y="58603"/>
                  </a:lnTo>
                  <a:cubicBezTo>
                    <a:pt x="45654" y="58360"/>
                    <a:pt x="45867" y="58208"/>
                    <a:pt x="45867" y="58208"/>
                  </a:cubicBezTo>
                  <a:cubicBezTo>
                    <a:pt x="45867" y="58208"/>
                    <a:pt x="37660" y="56567"/>
                    <a:pt x="32767" y="53163"/>
                  </a:cubicBezTo>
                  <a:cubicBezTo>
                    <a:pt x="27842" y="49758"/>
                    <a:pt x="25654" y="44378"/>
                    <a:pt x="29940" y="47661"/>
                  </a:cubicBezTo>
                  <a:cubicBezTo>
                    <a:pt x="34256" y="50944"/>
                    <a:pt x="38055" y="53618"/>
                    <a:pt x="41794" y="54682"/>
                  </a:cubicBezTo>
                  <a:cubicBezTo>
                    <a:pt x="45563" y="55746"/>
                    <a:pt x="48907" y="57479"/>
                    <a:pt x="52828" y="54439"/>
                  </a:cubicBezTo>
                  <a:cubicBezTo>
                    <a:pt x="56718" y="51400"/>
                    <a:pt x="60427" y="45837"/>
                    <a:pt x="60427" y="45837"/>
                  </a:cubicBezTo>
                  <a:cubicBezTo>
                    <a:pt x="60427" y="45837"/>
                    <a:pt x="51065" y="48634"/>
                    <a:pt x="43466" y="45442"/>
                  </a:cubicBezTo>
                  <a:cubicBezTo>
                    <a:pt x="35897" y="42220"/>
                    <a:pt x="33830" y="35381"/>
                    <a:pt x="40882" y="38603"/>
                  </a:cubicBezTo>
                  <a:cubicBezTo>
                    <a:pt x="47964" y="41795"/>
                    <a:pt x="52098" y="45351"/>
                    <a:pt x="56293" y="44530"/>
                  </a:cubicBezTo>
                  <a:cubicBezTo>
                    <a:pt x="58937" y="43922"/>
                    <a:pt x="61399" y="42676"/>
                    <a:pt x="63466" y="40913"/>
                  </a:cubicBezTo>
                  <a:cubicBezTo>
                    <a:pt x="63466" y="40913"/>
                    <a:pt x="64925" y="38117"/>
                    <a:pt x="65260" y="35381"/>
                  </a:cubicBezTo>
                  <a:cubicBezTo>
                    <a:pt x="65472" y="33497"/>
                    <a:pt x="65564" y="31582"/>
                    <a:pt x="65533" y="29667"/>
                  </a:cubicBezTo>
                  <a:cubicBezTo>
                    <a:pt x="65533" y="29667"/>
                    <a:pt x="58694" y="33557"/>
                    <a:pt x="53527" y="32433"/>
                  </a:cubicBezTo>
                  <a:cubicBezTo>
                    <a:pt x="48390" y="31308"/>
                    <a:pt x="46597" y="26323"/>
                    <a:pt x="51551" y="26992"/>
                  </a:cubicBezTo>
                  <a:cubicBezTo>
                    <a:pt x="56536" y="27661"/>
                    <a:pt x="59454" y="29393"/>
                    <a:pt x="63618" y="27357"/>
                  </a:cubicBezTo>
                  <a:cubicBezTo>
                    <a:pt x="67813" y="25351"/>
                    <a:pt x="67661" y="20913"/>
                    <a:pt x="67965" y="17113"/>
                  </a:cubicBezTo>
                  <a:cubicBezTo>
                    <a:pt x="68299" y="13314"/>
                    <a:pt x="70366" y="11673"/>
                    <a:pt x="70366" y="11673"/>
                  </a:cubicBezTo>
                  <a:cubicBezTo>
                    <a:pt x="70366" y="11673"/>
                    <a:pt x="65685" y="12706"/>
                    <a:pt x="61734" y="9849"/>
                  </a:cubicBezTo>
                  <a:cubicBezTo>
                    <a:pt x="57813" y="6992"/>
                    <a:pt x="49454" y="578"/>
                    <a:pt x="44651" y="5624"/>
                  </a:cubicBezTo>
                  <a:cubicBezTo>
                    <a:pt x="39849" y="10670"/>
                    <a:pt x="42676" y="17296"/>
                    <a:pt x="40609" y="22585"/>
                  </a:cubicBezTo>
                  <a:cubicBezTo>
                    <a:pt x="38572" y="27873"/>
                    <a:pt x="34438" y="27417"/>
                    <a:pt x="35715" y="19180"/>
                  </a:cubicBezTo>
                  <a:cubicBezTo>
                    <a:pt x="36992" y="10913"/>
                    <a:pt x="43922" y="943"/>
                    <a:pt x="43922" y="943"/>
                  </a:cubicBezTo>
                  <a:cubicBezTo>
                    <a:pt x="43922" y="943"/>
                    <a:pt x="26748" y="1"/>
                    <a:pt x="19453" y="6688"/>
                  </a:cubicBezTo>
                  <a:cubicBezTo>
                    <a:pt x="12158" y="13375"/>
                    <a:pt x="13465" y="18238"/>
                    <a:pt x="14408" y="25624"/>
                  </a:cubicBezTo>
                  <a:cubicBezTo>
                    <a:pt x="15350" y="32980"/>
                    <a:pt x="14012" y="35533"/>
                    <a:pt x="12766" y="34682"/>
                  </a:cubicBezTo>
                  <a:cubicBezTo>
                    <a:pt x="11520" y="33831"/>
                    <a:pt x="12523" y="26566"/>
                    <a:pt x="11490" y="22189"/>
                  </a:cubicBezTo>
                  <a:cubicBezTo>
                    <a:pt x="10456" y="17812"/>
                    <a:pt x="10517" y="14955"/>
                    <a:pt x="11398" y="13344"/>
                  </a:cubicBezTo>
                  <a:cubicBezTo>
                    <a:pt x="12310" y="11703"/>
                    <a:pt x="14316" y="9818"/>
                    <a:pt x="14316" y="9818"/>
                  </a:cubicBezTo>
                  <a:cubicBezTo>
                    <a:pt x="14316" y="9818"/>
                    <a:pt x="7356" y="9818"/>
                    <a:pt x="4499" y="14895"/>
                  </a:cubicBezTo>
                  <a:cubicBezTo>
                    <a:pt x="2979" y="17600"/>
                    <a:pt x="1429" y="18603"/>
                    <a:pt x="0" y="19788"/>
                  </a:cubicBezTo>
                  <a:lnTo>
                    <a:pt x="0" y="42342"/>
                  </a:lnTo>
                  <a:cubicBezTo>
                    <a:pt x="1854" y="43953"/>
                    <a:pt x="4407" y="45199"/>
                    <a:pt x="7812" y="45807"/>
                  </a:cubicBezTo>
                  <a:cubicBezTo>
                    <a:pt x="5380" y="46536"/>
                    <a:pt x="2492" y="47357"/>
                    <a:pt x="0" y="47965"/>
                  </a:cubicBezTo>
                  <a:lnTo>
                    <a:pt x="0" y="50822"/>
                  </a:lnTo>
                  <a:cubicBezTo>
                    <a:pt x="3982" y="49941"/>
                    <a:pt x="7842" y="48634"/>
                    <a:pt x="11550" y="4687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8"/>
            <p:cNvSpPr/>
            <p:nvPr/>
          </p:nvSpPr>
          <p:spPr>
            <a:xfrm>
              <a:off x="427325" y="4012500"/>
              <a:ext cx="1313125" cy="1106425"/>
            </a:xfrm>
            <a:custGeom>
              <a:avLst/>
              <a:gdLst/>
              <a:ahLst/>
              <a:cxnLst/>
              <a:rect l="l" t="t" r="r" b="b"/>
              <a:pathLst>
                <a:path w="52525" h="44257" extrusionOk="0">
                  <a:moveTo>
                    <a:pt x="3557" y="35138"/>
                  </a:moveTo>
                  <a:lnTo>
                    <a:pt x="6961" y="32950"/>
                  </a:lnTo>
                  <a:cubicBezTo>
                    <a:pt x="6961" y="32950"/>
                    <a:pt x="3618" y="30427"/>
                    <a:pt x="1824" y="25047"/>
                  </a:cubicBezTo>
                  <a:cubicBezTo>
                    <a:pt x="1" y="19636"/>
                    <a:pt x="639" y="15594"/>
                    <a:pt x="639" y="15594"/>
                  </a:cubicBezTo>
                  <a:cubicBezTo>
                    <a:pt x="639" y="15594"/>
                    <a:pt x="1612" y="23557"/>
                    <a:pt x="3496" y="26384"/>
                  </a:cubicBezTo>
                  <a:cubicBezTo>
                    <a:pt x="5411" y="29211"/>
                    <a:pt x="8481" y="32099"/>
                    <a:pt x="8481" y="32099"/>
                  </a:cubicBezTo>
                  <a:lnTo>
                    <a:pt x="14469" y="28816"/>
                  </a:lnTo>
                  <a:cubicBezTo>
                    <a:pt x="14469" y="28816"/>
                    <a:pt x="10365" y="21551"/>
                    <a:pt x="10335" y="15898"/>
                  </a:cubicBezTo>
                  <a:cubicBezTo>
                    <a:pt x="10305" y="10214"/>
                    <a:pt x="11764" y="7752"/>
                    <a:pt x="11764" y="7752"/>
                  </a:cubicBezTo>
                  <a:cubicBezTo>
                    <a:pt x="11764" y="7752"/>
                    <a:pt x="10517" y="13557"/>
                    <a:pt x="11642" y="18603"/>
                  </a:cubicBezTo>
                  <a:cubicBezTo>
                    <a:pt x="12402" y="21825"/>
                    <a:pt x="13709" y="24895"/>
                    <a:pt x="15442" y="27722"/>
                  </a:cubicBezTo>
                  <a:lnTo>
                    <a:pt x="22888" y="23740"/>
                  </a:lnTo>
                  <a:cubicBezTo>
                    <a:pt x="22888" y="23740"/>
                    <a:pt x="21490" y="18572"/>
                    <a:pt x="22281" y="13192"/>
                  </a:cubicBezTo>
                  <a:cubicBezTo>
                    <a:pt x="23040" y="7812"/>
                    <a:pt x="25503" y="4864"/>
                    <a:pt x="25503" y="4864"/>
                  </a:cubicBezTo>
                  <a:cubicBezTo>
                    <a:pt x="25503" y="4864"/>
                    <a:pt x="23101" y="9940"/>
                    <a:pt x="23040" y="13831"/>
                  </a:cubicBezTo>
                  <a:cubicBezTo>
                    <a:pt x="22980" y="17752"/>
                    <a:pt x="24226" y="22767"/>
                    <a:pt x="24226" y="22767"/>
                  </a:cubicBezTo>
                  <a:cubicBezTo>
                    <a:pt x="24226" y="22767"/>
                    <a:pt x="32585" y="19241"/>
                    <a:pt x="34500" y="18025"/>
                  </a:cubicBezTo>
                  <a:cubicBezTo>
                    <a:pt x="35594" y="17296"/>
                    <a:pt x="36627" y="16475"/>
                    <a:pt x="37600" y="15563"/>
                  </a:cubicBezTo>
                  <a:cubicBezTo>
                    <a:pt x="37600" y="15563"/>
                    <a:pt x="35989" y="11247"/>
                    <a:pt x="37205" y="6718"/>
                  </a:cubicBezTo>
                  <a:cubicBezTo>
                    <a:pt x="37904" y="4074"/>
                    <a:pt x="39424" y="1703"/>
                    <a:pt x="41551" y="1"/>
                  </a:cubicBezTo>
                  <a:cubicBezTo>
                    <a:pt x="41551" y="1"/>
                    <a:pt x="38907" y="3800"/>
                    <a:pt x="38117" y="6992"/>
                  </a:cubicBezTo>
                  <a:cubicBezTo>
                    <a:pt x="37326" y="10214"/>
                    <a:pt x="38907" y="15320"/>
                    <a:pt x="38907" y="15320"/>
                  </a:cubicBezTo>
                  <a:cubicBezTo>
                    <a:pt x="38907" y="15320"/>
                    <a:pt x="42706" y="12919"/>
                    <a:pt x="45746" y="11095"/>
                  </a:cubicBezTo>
                  <a:cubicBezTo>
                    <a:pt x="48786" y="9241"/>
                    <a:pt x="52524" y="7296"/>
                    <a:pt x="52524" y="7296"/>
                  </a:cubicBezTo>
                  <a:lnTo>
                    <a:pt x="43132" y="13709"/>
                  </a:lnTo>
                  <a:cubicBezTo>
                    <a:pt x="43132" y="13709"/>
                    <a:pt x="44074" y="14743"/>
                    <a:pt x="46263" y="15077"/>
                  </a:cubicBezTo>
                  <a:cubicBezTo>
                    <a:pt x="48451" y="15411"/>
                    <a:pt x="50701" y="14135"/>
                    <a:pt x="50701" y="14135"/>
                  </a:cubicBezTo>
                  <a:cubicBezTo>
                    <a:pt x="50701" y="14135"/>
                    <a:pt x="49363" y="15594"/>
                    <a:pt x="46567" y="15806"/>
                  </a:cubicBezTo>
                  <a:cubicBezTo>
                    <a:pt x="44925" y="15958"/>
                    <a:pt x="43284" y="15472"/>
                    <a:pt x="42007" y="14439"/>
                  </a:cubicBezTo>
                  <a:cubicBezTo>
                    <a:pt x="42007" y="14439"/>
                    <a:pt x="37995" y="16962"/>
                    <a:pt x="35260" y="18876"/>
                  </a:cubicBezTo>
                  <a:cubicBezTo>
                    <a:pt x="32524" y="20791"/>
                    <a:pt x="30822" y="21247"/>
                    <a:pt x="30822" y="21247"/>
                  </a:cubicBezTo>
                  <a:cubicBezTo>
                    <a:pt x="30822" y="21247"/>
                    <a:pt x="34439" y="24773"/>
                    <a:pt x="38208" y="25715"/>
                  </a:cubicBezTo>
                  <a:cubicBezTo>
                    <a:pt x="40609" y="26293"/>
                    <a:pt x="43102" y="26567"/>
                    <a:pt x="45594" y="26536"/>
                  </a:cubicBezTo>
                  <a:cubicBezTo>
                    <a:pt x="42281" y="27022"/>
                    <a:pt x="38907" y="26779"/>
                    <a:pt x="35715" y="25776"/>
                  </a:cubicBezTo>
                  <a:cubicBezTo>
                    <a:pt x="30427" y="24074"/>
                    <a:pt x="28907" y="21886"/>
                    <a:pt x="28907" y="21886"/>
                  </a:cubicBezTo>
                  <a:cubicBezTo>
                    <a:pt x="28907" y="21886"/>
                    <a:pt x="25533" y="23071"/>
                    <a:pt x="23253" y="24682"/>
                  </a:cubicBezTo>
                  <a:lnTo>
                    <a:pt x="18481" y="28026"/>
                  </a:lnTo>
                  <a:cubicBezTo>
                    <a:pt x="18481" y="28026"/>
                    <a:pt x="21764" y="32767"/>
                    <a:pt x="25411" y="35564"/>
                  </a:cubicBezTo>
                  <a:cubicBezTo>
                    <a:pt x="29028" y="38360"/>
                    <a:pt x="33527" y="39363"/>
                    <a:pt x="33527" y="39363"/>
                  </a:cubicBezTo>
                  <a:cubicBezTo>
                    <a:pt x="33527" y="39363"/>
                    <a:pt x="27661" y="38451"/>
                    <a:pt x="24591" y="35928"/>
                  </a:cubicBezTo>
                  <a:cubicBezTo>
                    <a:pt x="21521" y="33406"/>
                    <a:pt x="17356" y="28542"/>
                    <a:pt x="17356" y="28542"/>
                  </a:cubicBezTo>
                  <a:lnTo>
                    <a:pt x="11004" y="32433"/>
                  </a:lnTo>
                  <a:cubicBezTo>
                    <a:pt x="12341" y="34652"/>
                    <a:pt x="13952" y="36658"/>
                    <a:pt x="15806" y="38451"/>
                  </a:cubicBezTo>
                  <a:cubicBezTo>
                    <a:pt x="18876" y="41339"/>
                    <a:pt x="22676" y="44257"/>
                    <a:pt x="22676" y="44257"/>
                  </a:cubicBezTo>
                  <a:cubicBezTo>
                    <a:pt x="20062" y="42980"/>
                    <a:pt x="17630" y="41339"/>
                    <a:pt x="15502" y="39363"/>
                  </a:cubicBezTo>
                  <a:cubicBezTo>
                    <a:pt x="11703" y="35959"/>
                    <a:pt x="9910" y="33071"/>
                    <a:pt x="9910" y="33071"/>
                  </a:cubicBezTo>
                  <a:cubicBezTo>
                    <a:pt x="9910" y="33071"/>
                    <a:pt x="7052" y="34135"/>
                    <a:pt x="3557" y="3513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9" name="Google Shape;869;p8"/>
          <p:cNvGrpSpPr/>
          <p:nvPr/>
        </p:nvGrpSpPr>
        <p:grpSpPr>
          <a:xfrm>
            <a:off x="3635450" y="4295025"/>
            <a:ext cx="1709025" cy="879975"/>
            <a:chOff x="4102175" y="4352175"/>
            <a:chExt cx="1709025" cy="879975"/>
          </a:xfrm>
        </p:grpSpPr>
        <p:sp>
          <p:nvSpPr>
            <p:cNvPr id="870" name="Google Shape;870;p8"/>
            <p:cNvSpPr/>
            <p:nvPr/>
          </p:nvSpPr>
          <p:spPr>
            <a:xfrm>
              <a:off x="4412200" y="4352175"/>
              <a:ext cx="1157350" cy="879975"/>
            </a:xfrm>
            <a:custGeom>
              <a:avLst/>
              <a:gdLst/>
              <a:ahLst/>
              <a:cxnLst/>
              <a:rect l="l" t="t" r="r" b="b"/>
              <a:pathLst>
                <a:path w="46294" h="35199" extrusionOk="0">
                  <a:moveTo>
                    <a:pt x="44561" y="28907"/>
                  </a:moveTo>
                  <a:cubicBezTo>
                    <a:pt x="44773" y="26445"/>
                    <a:pt x="44226" y="22736"/>
                    <a:pt x="45138" y="21065"/>
                  </a:cubicBezTo>
                  <a:cubicBezTo>
                    <a:pt x="46050" y="19423"/>
                    <a:pt x="46293" y="17630"/>
                    <a:pt x="45047" y="16870"/>
                  </a:cubicBezTo>
                  <a:cubicBezTo>
                    <a:pt x="43831" y="16080"/>
                    <a:pt x="45229" y="13648"/>
                    <a:pt x="43406" y="12037"/>
                  </a:cubicBezTo>
                  <a:cubicBezTo>
                    <a:pt x="41582" y="10426"/>
                    <a:pt x="41947" y="9241"/>
                    <a:pt x="41217" y="8055"/>
                  </a:cubicBezTo>
                  <a:cubicBezTo>
                    <a:pt x="40457" y="6870"/>
                    <a:pt x="37995" y="5867"/>
                    <a:pt x="37995" y="5867"/>
                  </a:cubicBezTo>
                  <a:cubicBezTo>
                    <a:pt x="37995" y="5867"/>
                    <a:pt x="41065" y="9423"/>
                    <a:pt x="39819" y="11277"/>
                  </a:cubicBezTo>
                  <a:cubicBezTo>
                    <a:pt x="38603" y="13101"/>
                    <a:pt x="35564" y="14560"/>
                    <a:pt x="36445" y="16718"/>
                  </a:cubicBezTo>
                  <a:cubicBezTo>
                    <a:pt x="37296" y="18876"/>
                    <a:pt x="38117" y="20062"/>
                    <a:pt x="36475" y="22554"/>
                  </a:cubicBezTo>
                  <a:cubicBezTo>
                    <a:pt x="34834" y="25016"/>
                    <a:pt x="34652" y="26384"/>
                    <a:pt x="35381" y="27965"/>
                  </a:cubicBezTo>
                  <a:cubicBezTo>
                    <a:pt x="36111" y="29515"/>
                    <a:pt x="34469" y="33375"/>
                    <a:pt x="32706" y="33922"/>
                  </a:cubicBezTo>
                  <a:cubicBezTo>
                    <a:pt x="30974" y="34469"/>
                    <a:pt x="33922" y="31703"/>
                    <a:pt x="32615" y="28420"/>
                  </a:cubicBezTo>
                  <a:cubicBezTo>
                    <a:pt x="31339" y="25107"/>
                    <a:pt x="31795" y="22828"/>
                    <a:pt x="32068" y="19970"/>
                  </a:cubicBezTo>
                  <a:cubicBezTo>
                    <a:pt x="32342" y="17144"/>
                    <a:pt x="31156" y="12007"/>
                    <a:pt x="26749" y="9423"/>
                  </a:cubicBezTo>
                  <a:cubicBezTo>
                    <a:pt x="22341" y="6870"/>
                    <a:pt x="19879" y="1"/>
                    <a:pt x="19879" y="1"/>
                  </a:cubicBezTo>
                  <a:cubicBezTo>
                    <a:pt x="19879" y="1"/>
                    <a:pt x="17873" y="3739"/>
                    <a:pt x="18785" y="8055"/>
                  </a:cubicBezTo>
                  <a:cubicBezTo>
                    <a:pt x="19697" y="12372"/>
                    <a:pt x="17053" y="16049"/>
                    <a:pt x="18968" y="18694"/>
                  </a:cubicBezTo>
                  <a:cubicBezTo>
                    <a:pt x="20882" y="21369"/>
                    <a:pt x="24925" y="25563"/>
                    <a:pt x="25290" y="28147"/>
                  </a:cubicBezTo>
                  <a:cubicBezTo>
                    <a:pt x="25655" y="30700"/>
                    <a:pt x="27570" y="30062"/>
                    <a:pt x="26931" y="32645"/>
                  </a:cubicBezTo>
                  <a:cubicBezTo>
                    <a:pt x="26323" y="35199"/>
                    <a:pt x="24104" y="34469"/>
                    <a:pt x="23557" y="32250"/>
                  </a:cubicBezTo>
                  <a:cubicBezTo>
                    <a:pt x="23010" y="30031"/>
                    <a:pt x="20518" y="24469"/>
                    <a:pt x="16870" y="22888"/>
                  </a:cubicBezTo>
                  <a:cubicBezTo>
                    <a:pt x="13192" y="21338"/>
                    <a:pt x="11095" y="22433"/>
                    <a:pt x="10062" y="19150"/>
                  </a:cubicBezTo>
                  <a:cubicBezTo>
                    <a:pt x="9059" y="15837"/>
                    <a:pt x="6353" y="16961"/>
                    <a:pt x="5989" y="15442"/>
                  </a:cubicBezTo>
                  <a:cubicBezTo>
                    <a:pt x="5563" y="13891"/>
                    <a:pt x="4226" y="12767"/>
                    <a:pt x="2615" y="12584"/>
                  </a:cubicBezTo>
                  <a:cubicBezTo>
                    <a:pt x="1703" y="12493"/>
                    <a:pt x="760" y="12736"/>
                    <a:pt x="1" y="13314"/>
                  </a:cubicBezTo>
                  <a:cubicBezTo>
                    <a:pt x="1" y="13314"/>
                    <a:pt x="2767" y="12767"/>
                    <a:pt x="3496" y="15381"/>
                  </a:cubicBezTo>
                  <a:cubicBezTo>
                    <a:pt x="4226" y="17995"/>
                    <a:pt x="2888" y="21034"/>
                    <a:pt x="4773" y="22858"/>
                  </a:cubicBezTo>
                  <a:cubicBezTo>
                    <a:pt x="6657" y="24682"/>
                    <a:pt x="5381" y="26718"/>
                    <a:pt x="8846" y="29089"/>
                  </a:cubicBezTo>
                  <a:cubicBezTo>
                    <a:pt x="12341" y="31460"/>
                    <a:pt x="13071" y="31369"/>
                    <a:pt x="14621" y="33132"/>
                  </a:cubicBezTo>
                  <a:cubicBezTo>
                    <a:pt x="15350" y="33952"/>
                    <a:pt x="16293" y="34317"/>
                    <a:pt x="17083" y="34712"/>
                  </a:cubicBezTo>
                  <a:lnTo>
                    <a:pt x="39485" y="34712"/>
                  </a:lnTo>
                  <a:cubicBezTo>
                    <a:pt x="39758" y="34074"/>
                    <a:pt x="40184" y="33557"/>
                    <a:pt x="40731" y="33162"/>
                  </a:cubicBezTo>
                  <a:cubicBezTo>
                    <a:pt x="42615" y="31886"/>
                    <a:pt x="44318" y="31399"/>
                    <a:pt x="44561" y="2890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8"/>
            <p:cNvSpPr/>
            <p:nvPr/>
          </p:nvSpPr>
          <p:spPr>
            <a:xfrm>
              <a:off x="4102175" y="4979075"/>
              <a:ext cx="622375" cy="240925"/>
            </a:xfrm>
            <a:custGeom>
              <a:avLst/>
              <a:gdLst/>
              <a:ahLst/>
              <a:cxnLst/>
              <a:rect l="l" t="t" r="r" b="b"/>
              <a:pathLst>
                <a:path w="24895" h="9637" extrusionOk="0">
                  <a:moveTo>
                    <a:pt x="11824" y="1916"/>
                  </a:moveTo>
                  <a:cubicBezTo>
                    <a:pt x="8146" y="2098"/>
                    <a:pt x="3952" y="2372"/>
                    <a:pt x="2736" y="1186"/>
                  </a:cubicBezTo>
                  <a:cubicBezTo>
                    <a:pt x="1550" y="1"/>
                    <a:pt x="0" y="791"/>
                    <a:pt x="0" y="791"/>
                  </a:cubicBezTo>
                  <a:cubicBezTo>
                    <a:pt x="0" y="791"/>
                    <a:pt x="2462" y="1521"/>
                    <a:pt x="3101" y="3466"/>
                  </a:cubicBezTo>
                  <a:cubicBezTo>
                    <a:pt x="3739" y="5655"/>
                    <a:pt x="4681" y="7752"/>
                    <a:pt x="5958" y="9636"/>
                  </a:cubicBezTo>
                  <a:lnTo>
                    <a:pt x="24894" y="9636"/>
                  </a:lnTo>
                  <a:cubicBezTo>
                    <a:pt x="22736" y="7448"/>
                    <a:pt x="21338" y="7114"/>
                    <a:pt x="18602" y="6050"/>
                  </a:cubicBezTo>
                  <a:cubicBezTo>
                    <a:pt x="15563" y="4864"/>
                    <a:pt x="15472" y="1734"/>
                    <a:pt x="11824" y="191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8"/>
            <p:cNvSpPr/>
            <p:nvPr/>
          </p:nvSpPr>
          <p:spPr>
            <a:xfrm>
              <a:off x="5469225" y="4964650"/>
              <a:ext cx="341975" cy="255350"/>
            </a:xfrm>
            <a:custGeom>
              <a:avLst/>
              <a:gdLst/>
              <a:ahLst/>
              <a:cxnLst/>
              <a:rect l="l" t="t" r="r" b="b"/>
              <a:pathLst>
                <a:path w="13679" h="10214" extrusionOk="0">
                  <a:moveTo>
                    <a:pt x="12401" y="0"/>
                  </a:moveTo>
                  <a:cubicBezTo>
                    <a:pt x="12401" y="0"/>
                    <a:pt x="12128" y="3010"/>
                    <a:pt x="9818" y="3374"/>
                  </a:cubicBezTo>
                  <a:cubicBezTo>
                    <a:pt x="7538" y="3709"/>
                    <a:pt x="4559" y="3769"/>
                    <a:pt x="4134" y="6019"/>
                  </a:cubicBezTo>
                  <a:cubicBezTo>
                    <a:pt x="3708" y="8268"/>
                    <a:pt x="3860" y="9058"/>
                    <a:pt x="2614" y="9332"/>
                  </a:cubicBezTo>
                  <a:cubicBezTo>
                    <a:pt x="1702" y="9514"/>
                    <a:pt x="669" y="9605"/>
                    <a:pt x="0" y="10213"/>
                  </a:cubicBezTo>
                  <a:lnTo>
                    <a:pt x="10578" y="10213"/>
                  </a:lnTo>
                  <a:cubicBezTo>
                    <a:pt x="10882" y="8238"/>
                    <a:pt x="12249" y="7873"/>
                    <a:pt x="12949" y="6535"/>
                  </a:cubicBezTo>
                  <a:cubicBezTo>
                    <a:pt x="13678" y="5107"/>
                    <a:pt x="12401" y="0"/>
                    <a:pt x="124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8"/>
            <p:cNvSpPr/>
            <p:nvPr/>
          </p:nvSpPr>
          <p:spPr>
            <a:xfrm>
              <a:off x="4102175" y="4352175"/>
              <a:ext cx="1686225" cy="867825"/>
            </a:xfrm>
            <a:custGeom>
              <a:avLst/>
              <a:gdLst/>
              <a:ahLst/>
              <a:cxnLst/>
              <a:rect l="l" t="t" r="r" b="b"/>
              <a:pathLst>
                <a:path w="67449" h="34713" extrusionOk="0">
                  <a:moveTo>
                    <a:pt x="1186" y="25624"/>
                  </a:moveTo>
                  <a:cubicBezTo>
                    <a:pt x="760" y="25624"/>
                    <a:pt x="365" y="25715"/>
                    <a:pt x="0" y="25898"/>
                  </a:cubicBezTo>
                  <a:cubicBezTo>
                    <a:pt x="0" y="25898"/>
                    <a:pt x="152" y="25928"/>
                    <a:pt x="426" y="26050"/>
                  </a:cubicBezTo>
                  <a:cubicBezTo>
                    <a:pt x="471" y="26043"/>
                    <a:pt x="518" y="26040"/>
                    <a:pt x="566" y="26040"/>
                  </a:cubicBezTo>
                  <a:cubicBezTo>
                    <a:pt x="2167" y="26040"/>
                    <a:pt x="5290" y="29364"/>
                    <a:pt x="5319" y="29393"/>
                  </a:cubicBezTo>
                  <a:lnTo>
                    <a:pt x="5350" y="29424"/>
                  </a:lnTo>
                  <a:lnTo>
                    <a:pt x="5441" y="29454"/>
                  </a:lnTo>
                  <a:cubicBezTo>
                    <a:pt x="5441" y="29454"/>
                    <a:pt x="10882" y="31247"/>
                    <a:pt x="12493" y="33405"/>
                  </a:cubicBezTo>
                  <a:cubicBezTo>
                    <a:pt x="12858" y="33922"/>
                    <a:pt x="13313" y="34348"/>
                    <a:pt x="13800" y="34712"/>
                  </a:cubicBezTo>
                  <a:lnTo>
                    <a:pt x="14924" y="34712"/>
                  </a:lnTo>
                  <a:cubicBezTo>
                    <a:pt x="14165" y="34348"/>
                    <a:pt x="13465" y="33770"/>
                    <a:pt x="12949" y="33071"/>
                  </a:cubicBezTo>
                  <a:cubicBezTo>
                    <a:pt x="11338" y="30913"/>
                    <a:pt x="6322" y="29150"/>
                    <a:pt x="5684" y="28937"/>
                  </a:cubicBezTo>
                  <a:cubicBezTo>
                    <a:pt x="5289" y="28572"/>
                    <a:pt x="2979" y="26171"/>
                    <a:pt x="1186" y="25624"/>
                  </a:cubicBezTo>
                  <a:close/>
                  <a:moveTo>
                    <a:pt x="13982" y="12615"/>
                  </a:moveTo>
                  <a:cubicBezTo>
                    <a:pt x="13405" y="12736"/>
                    <a:pt x="12858" y="12980"/>
                    <a:pt x="12402" y="13314"/>
                  </a:cubicBezTo>
                  <a:cubicBezTo>
                    <a:pt x="12638" y="13292"/>
                    <a:pt x="12874" y="13271"/>
                    <a:pt x="13100" y="13271"/>
                  </a:cubicBezTo>
                  <a:cubicBezTo>
                    <a:pt x="13194" y="13271"/>
                    <a:pt x="13285" y="13275"/>
                    <a:pt x="13374" y="13283"/>
                  </a:cubicBezTo>
                  <a:cubicBezTo>
                    <a:pt x="13648" y="13223"/>
                    <a:pt x="13921" y="13192"/>
                    <a:pt x="14195" y="13192"/>
                  </a:cubicBezTo>
                  <a:cubicBezTo>
                    <a:pt x="14742" y="13192"/>
                    <a:pt x="15259" y="13375"/>
                    <a:pt x="15715" y="13709"/>
                  </a:cubicBezTo>
                  <a:cubicBezTo>
                    <a:pt x="16079" y="14043"/>
                    <a:pt x="16383" y="14439"/>
                    <a:pt x="16596" y="14894"/>
                  </a:cubicBezTo>
                  <a:cubicBezTo>
                    <a:pt x="16779" y="15350"/>
                    <a:pt x="16900" y="15837"/>
                    <a:pt x="16900" y="16353"/>
                  </a:cubicBezTo>
                  <a:cubicBezTo>
                    <a:pt x="16900" y="17296"/>
                    <a:pt x="17721" y="18116"/>
                    <a:pt x="18481" y="18876"/>
                  </a:cubicBezTo>
                  <a:cubicBezTo>
                    <a:pt x="19028" y="19393"/>
                    <a:pt x="19545" y="19940"/>
                    <a:pt x="19666" y="20396"/>
                  </a:cubicBezTo>
                  <a:cubicBezTo>
                    <a:pt x="19849" y="21095"/>
                    <a:pt x="20791" y="22220"/>
                    <a:pt x="22159" y="23314"/>
                  </a:cubicBezTo>
                  <a:cubicBezTo>
                    <a:pt x="23496" y="24347"/>
                    <a:pt x="24955" y="25229"/>
                    <a:pt x="26536" y="25867"/>
                  </a:cubicBezTo>
                  <a:cubicBezTo>
                    <a:pt x="28268" y="26597"/>
                    <a:pt x="29727" y="28147"/>
                    <a:pt x="31034" y="30031"/>
                  </a:cubicBezTo>
                  <a:cubicBezTo>
                    <a:pt x="32037" y="31521"/>
                    <a:pt x="32949" y="33071"/>
                    <a:pt x="33739" y="34682"/>
                  </a:cubicBezTo>
                  <a:lnTo>
                    <a:pt x="34378" y="34712"/>
                  </a:lnTo>
                  <a:cubicBezTo>
                    <a:pt x="33527" y="32980"/>
                    <a:pt x="32554" y="31308"/>
                    <a:pt x="31490" y="29697"/>
                  </a:cubicBezTo>
                  <a:cubicBezTo>
                    <a:pt x="30122" y="27752"/>
                    <a:pt x="28572" y="26141"/>
                    <a:pt x="26748" y="25381"/>
                  </a:cubicBezTo>
                  <a:cubicBezTo>
                    <a:pt x="25229" y="24743"/>
                    <a:pt x="23800" y="23892"/>
                    <a:pt x="22523" y="22888"/>
                  </a:cubicBezTo>
                  <a:cubicBezTo>
                    <a:pt x="21216" y="21855"/>
                    <a:pt x="20365" y="20852"/>
                    <a:pt x="20213" y="20244"/>
                  </a:cubicBezTo>
                  <a:cubicBezTo>
                    <a:pt x="20031" y="19636"/>
                    <a:pt x="19453" y="19059"/>
                    <a:pt x="18876" y="18481"/>
                  </a:cubicBezTo>
                  <a:cubicBezTo>
                    <a:pt x="18207" y="17782"/>
                    <a:pt x="17478" y="17083"/>
                    <a:pt x="17478" y="16353"/>
                  </a:cubicBezTo>
                  <a:cubicBezTo>
                    <a:pt x="17478" y="15776"/>
                    <a:pt x="17326" y="15198"/>
                    <a:pt x="17113" y="14682"/>
                  </a:cubicBezTo>
                  <a:cubicBezTo>
                    <a:pt x="16870" y="14135"/>
                    <a:pt x="16505" y="13648"/>
                    <a:pt x="16049" y="13283"/>
                  </a:cubicBezTo>
                  <a:cubicBezTo>
                    <a:pt x="15532" y="12828"/>
                    <a:pt x="14864" y="12615"/>
                    <a:pt x="14195" y="12615"/>
                  </a:cubicBezTo>
                  <a:close/>
                  <a:moveTo>
                    <a:pt x="32280" y="1"/>
                  </a:moveTo>
                  <a:cubicBezTo>
                    <a:pt x="32280" y="1"/>
                    <a:pt x="32128" y="305"/>
                    <a:pt x="31916" y="852"/>
                  </a:cubicBezTo>
                  <a:cubicBezTo>
                    <a:pt x="31672" y="4590"/>
                    <a:pt x="33557" y="7964"/>
                    <a:pt x="35198" y="10882"/>
                  </a:cubicBezTo>
                  <a:cubicBezTo>
                    <a:pt x="36353" y="12949"/>
                    <a:pt x="37356" y="14742"/>
                    <a:pt x="37356" y="16201"/>
                  </a:cubicBezTo>
                  <a:cubicBezTo>
                    <a:pt x="37417" y="18177"/>
                    <a:pt x="37812" y="20153"/>
                    <a:pt x="38572" y="21977"/>
                  </a:cubicBezTo>
                  <a:cubicBezTo>
                    <a:pt x="39332" y="23922"/>
                    <a:pt x="40274" y="25806"/>
                    <a:pt x="41369" y="27600"/>
                  </a:cubicBezTo>
                  <a:cubicBezTo>
                    <a:pt x="42220" y="29028"/>
                    <a:pt x="42706" y="31855"/>
                    <a:pt x="42980" y="34712"/>
                  </a:cubicBezTo>
                  <a:lnTo>
                    <a:pt x="43557" y="34712"/>
                  </a:lnTo>
                  <a:cubicBezTo>
                    <a:pt x="43253" y="31764"/>
                    <a:pt x="42767" y="28816"/>
                    <a:pt x="41855" y="27296"/>
                  </a:cubicBezTo>
                  <a:cubicBezTo>
                    <a:pt x="40791" y="25533"/>
                    <a:pt x="39879" y="23679"/>
                    <a:pt x="39089" y="21794"/>
                  </a:cubicBezTo>
                  <a:cubicBezTo>
                    <a:pt x="38360" y="20001"/>
                    <a:pt x="37964" y="18116"/>
                    <a:pt x="37934" y="16201"/>
                  </a:cubicBezTo>
                  <a:cubicBezTo>
                    <a:pt x="37934" y="14590"/>
                    <a:pt x="36901" y="12736"/>
                    <a:pt x="35715" y="10609"/>
                  </a:cubicBezTo>
                  <a:cubicBezTo>
                    <a:pt x="34043" y="7660"/>
                    <a:pt x="32128" y="4256"/>
                    <a:pt x="32493" y="548"/>
                  </a:cubicBezTo>
                  <a:cubicBezTo>
                    <a:pt x="32372" y="183"/>
                    <a:pt x="32280" y="1"/>
                    <a:pt x="32280" y="1"/>
                  </a:cubicBezTo>
                  <a:close/>
                  <a:moveTo>
                    <a:pt x="50366" y="5867"/>
                  </a:moveTo>
                  <a:lnTo>
                    <a:pt x="50366" y="5867"/>
                  </a:lnTo>
                  <a:cubicBezTo>
                    <a:pt x="50366" y="5867"/>
                    <a:pt x="50639" y="6201"/>
                    <a:pt x="51004" y="6688"/>
                  </a:cubicBezTo>
                  <a:cubicBezTo>
                    <a:pt x="52098" y="7751"/>
                    <a:pt x="52858" y="9119"/>
                    <a:pt x="53223" y="10578"/>
                  </a:cubicBezTo>
                  <a:cubicBezTo>
                    <a:pt x="53588" y="12098"/>
                    <a:pt x="53588" y="13466"/>
                    <a:pt x="53375" y="13861"/>
                  </a:cubicBezTo>
                  <a:lnTo>
                    <a:pt x="53375" y="13891"/>
                  </a:lnTo>
                  <a:cubicBezTo>
                    <a:pt x="52858" y="14651"/>
                    <a:pt x="52646" y="15594"/>
                    <a:pt x="52828" y="16505"/>
                  </a:cubicBezTo>
                  <a:cubicBezTo>
                    <a:pt x="53010" y="17539"/>
                    <a:pt x="53497" y="18451"/>
                    <a:pt x="54226" y="19211"/>
                  </a:cubicBezTo>
                  <a:cubicBezTo>
                    <a:pt x="55260" y="20335"/>
                    <a:pt x="54226" y="22341"/>
                    <a:pt x="53314" y="24104"/>
                  </a:cubicBezTo>
                  <a:cubicBezTo>
                    <a:pt x="52585" y="25472"/>
                    <a:pt x="51946" y="26749"/>
                    <a:pt x="52250" y="27630"/>
                  </a:cubicBezTo>
                  <a:cubicBezTo>
                    <a:pt x="52767" y="28998"/>
                    <a:pt x="51642" y="30335"/>
                    <a:pt x="49971" y="32372"/>
                  </a:cubicBezTo>
                  <a:cubicBezTo>
                    <a:pt x="49606" y="32797"/>
                    <a:pt x="49211" y="33253"/>
                    <a:pt x="48816" y="33740"/>
                  </a:cubicBezTo>
                  <a:cubicBezTo>
                    <a:pt x="48572" y="34044"/>
                    <a:pt x="48329" y="34348"/>
                    <a:pt x="48086" y="34712"/>
                  </a:cubicBezTo>
                  <a:lnTo>
                    <a:pt x="48816" y="34712"/>
                  </a:lnTo>
                  <a:cubicBezTo>
                    <a:pt x="48998" y="34500"/>
                    <a:pt x="49150" y="34287"/>
                    <a:pt x="49302" y="34104"/>
                  </a:cubicBezTo>
                  <a:cubicBezTo>
                    <a:pt x="49667" y="33618"/>
                    <a:pt x="50062" y="33162"/>
                    <a:pt x="50427" y="32706"/>
                  </a:cubicBezTo>
                  <a:cubicBezTo>
                    <a:pt x="52250" y="30548"/>
                    <a:pt x="53436" y="29089"/>
                    <a:pt x="52828" y="27448"/>
                  </a:cubicBezTo>
                  <a:cubicBezTo>
                    <a:pt x="52615" y="26810"/>
                    <a:pt x="53223" y="25624"/>
                    <a:pt x="53861" y="24347"/>
                  </a:cubicBezTo>
                  <a:cubicBezTo>
                    <a:pt x="54864" y="22433"/>
                    <a:pt x="55989" y="20274"/>
                    <a:pt x="54682" y="18815"/>
                  </a:cubicBezTo>
                  <a:cubicBezTo>
                    <a:pt x="54044" y="18147"/>
                    <a:pt x="53618" y="17326"/>
                    <a:pt x="53436" y="16414"/>
                  </a:cubicBezTo>
                  <a:cubicBezTo>
                    <a:pt x="53284" y="15654"/>
                    <a:pt x="53436" y="14864"/>
                    <a:pt x="53861" y="14195"/>
                  </a:cubicBezTo>
                  <a:lnTo>
                    <a:pt x="53861" y="14165"/>
                  </a:lnTo>
                  <a:cubicBezTo>
                    <a:pt x="54135" y="13679"/>
                    <a:pt x="54196" y="12128"/>
                    <a:pt x="53770" y="10457"/>
                  </a:cubicBezTo>
                  <a:cubicBezTo>
                    <a:pt x="53405" y="8937"/>
                    <a:pt x="52646" y="7569"/>
                    <a:pt x="51582" y="6444"/>
                  </a:cubicBezTo>
                  <a:cubicBezTo>
                    <a:pt x="51187" y="6232"/>
                    <a:pt x="50761" y="6049"/>
                    <a:pt x="50366" y="5867"/>
                  </a:cubicBezTo>
                  <a:close/>
                  <a:moveTo>
                    <a:pt x="67083" y="24499"/>
                  </a:moveTo>
                  <a:cubicBezTo>
                    <a:pt x="67053" y="24834"/>
                    <a:pt x="66992" y="25138"/>
                    <a:pt x="66901" y="25442"/>
                  </a:cubicBezTo>
                  <a:cubicBezTo>
                    <a:pt x="66901" y="27600"/>
                    <a:pt x="65624" y="28785"/>
                    <a:pt x="64652" y="29727"/>
                  </a:cubicBezTo>
                  <a:cubicBezTo>
                    <a:pt x="64044" y="30275"/>
                    <a:pt x="63558" y="30731"/>
                    <a:pt x="63466" y="31308"/>
                  </a:cubicBezTo>
                  <a:cubicBezTo>
                    <a:pt x="63345" y="31946"/>
                    <a:pt x="62980" y="32554"/>
                    <a:pt x="62494" y="33010"/>
                  </a:cubicBezTo>
                  <a:cubicBezTo>
                    <a:pt x="61825" y="33618"/>
                    <a:pt x="61065" y="34135"/>
                    <a:pt x="60214" y="34469"/>
                  </a:cubicBezTo>
                  <a:lnTo>
                    <a:pt x="59819" y="34652"/>
                  </a:lnTo>
                  <a:lnTo>
                    <a:pt x="59697" y="34712"/>
                  </a:lnTo>
                  <a:lnTo>
                    <a:pt x="61035" y="34712"/>
                  </a:lnTo>
                  <a:cubicBezTo>
                    <a:pt x="61703" y="34378"/>
                    <a:pt x="62342" y="33952"/>
                    <a:pt x="62889" y="33436"/>
                  </a:cubicBezTo>
                  <a:cubicBezTo>
                    <a:pt x="63466" y="32889"/>
                    <a:pt x="63862" y="32190"/>
                    <a:pt x="64014" y="31399"/>
                  </a:cubicBezTo>
                  <a:cubicBezTo>
                    <a:pt x="64105" y="31004"/>
                    <a:pt x="64530" y="30639"/>
                    <a:pt x="65047" y="30123"/>
                  </a:cubicBezTo>
                  <a:cubicBezTo>
                    <a:pt x="66020" y="29241"/>
                    <a:pt x="67235" y="28056"/>
                    <a:pt x="67448" y="26080"/>
                  </a:cubicBezTo>
                  <a:cubicBezTo>
                    <a:pt x="67266" y="25168"/>
                    <a:pt x="67083" y="24499"/>
                    <a:pt x="67083" y="244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4" name="Google Shape;874;p8"/>
          <p:cNvGrpSpPr/>
          <p:nvPr/>
        </p:nvGrpSpPr>
        <p:grpSpPr>
          <a:xfrm>
            <a:off x="8473750" y="4489550"/>
            <a:ext cx="670250" cy="685450"/>
            <a:chOff x="6691875" y="4534550"/>
            <a:chExt cx="670250" cy="685450"/>
          </a:xfrm>
        </p:grpSpPr>
        <p:sp>
          <p:nvSpPr>
            <p:cNvPr id="875" name="Google Shape;875;p8"/>
            <p:cNvSpPr/>
            <p:nvPr/>
          </p:nvSpPr>
          <p:spPr>
            <a:xfrm>
              <a:off x="6691875" y="4534550"/>
              <a:ext cx="670250" cy="685450"/>
            </a:xfrm>
            <a:custGeom>
              <a:avLst/>
              <a:gdLst/>
              <a:ahLst/>
              <a:cxnLst/>
              <a:rect l="l" t="t" r="r" b="b"/>
              <a:pathLst>
                <a:path w="26810" h="27418" extrusionOk="0">
                  <a:moveTo>
                    <a:pt x="25108" y="365"/>
                  </a:moveTo>
                  <a:cubicBezTo>
                    <a:pt x="23770" y="61"/>
                    <a:pt x="22372" y="1"/>
                    <a:pt x="21004" y="122"/>
                  </a:cubicBezTo>
                  <a:cubicBezTo>
                    <a:pt x="19636" y="335"/>
                    <a:pt x="18329" y="608"/>
                    <a:pt x="17022" y="1004"/>
                  </a:cubicBezTo>
                  <a:cubicBezTo>
                    <a:pt x="17022" y="1004"/>
                    <a:pt x="20943" y="4955"/>
                    <a:pt x="21126" y="8724"/>
                  </a:cubicBezTo>
                  <a:cubicBezTo>
                    <a:pt x="21308" y="12493"/>
                    <a:pt x="18208" y="14621"/>
                    <a:pt x="17752" y="11095"/>
                  </a:cubicBezTo>
                  <a:cubicBezTo>
                    <a:pt x="17265" y="7539"/>
                    <a:pt x="17934" y="5229"/>
                    <a:pt x="15776" y="2736"/>
                  </a:cubicBezTo>
                  <a:cubicBezTo>
                    <a:pt x="13618" y="244"/>
                    <a:pt x="10609" y="1156"/>
                    <a:pt x="7934" y="1642"/>
                  </a:cubicBezTo>
                  <a:cubicBezTo>
                    <a:pt x="5290" y="2128"/>
                    <a:pt x="3770" y="1004"/>
                    <a:pt x="3770" y="1004"/>
                  </a:cubicBezTo>
                  <a:cubicBezTo>
                    <a:pt x="3770" y="1004"/>
                    <a:pt x="5320" y="4013"/>
                    <a:pt x="4104" y="7265"/>
                  </a:cubicBezTo>
                  <a:cubicBezTo>
                    <a:pt x="2858" y="10487"/>
                    <a:pt x="1" y="17417"/>
                    <a:pt x="4347" y="19758"/>
                  </a:cubicBezTo>
                  <a:cubicBezTo>
                    <a:pt x="8694" y="22129"/>
                    <a:pt x="12737" y="18967"/>
                    <a:pt x="16749" y="19423"/>
                  </a:cubicBezTo>
                  <a:cubicBezTo>
                    <a:pt x="20731" y="19849"/>
                    <a:pt x="21187" y="22767"/>
                    <a:pt x="15290" y="23405"/>
                  </a:cubicBezTo>
                  <a:cubicBezTo>
                    <a:pt x="9393" y="24074"/>
                    <a:pt x="1277" y="21125"/>
                    <a:pt x="1277" y="21125"/>
                  </a:cubicBezTo>
                  <a:cubicBezTo>
                    <a:pt x="1764" y="23284"/>
                    <a:pt x="2402" y="25381"/>
                    <a:pt x="3192" y="27417"/>
                  </a:cubicBezTo>
                  <a:lnTo>
                    <a:pt x="26810" y="27417"/>
                  </a:lnTo>
                  <a:lnTo>
                    <a:pt x="26810" y="1763"/>
                  </a:lnTo>
                  <a:cubicBezTo>
                    <a:pt x="26293" y="1216"/>
                    <a:pt x="25715" y="760"/>
                    <a:pt x="25108" y="365"/>
                  </a:cubicBezTo>
                  <a:close/>
                  <a:moveTo>
                    <a:pt x="13344" y="14651"/>
                  </a:moveTo>
                  <a:cubicBezTo>
                    <a:pt x="11430" y="14651"/>
                    <a:pt x="9484" y="13983"/>
                    <a:pt x="11065" y="12888"/>
                  </a:cubicBezTo>
                  <a:cubicBezTo>
                    <a:pt x="12615" y="11764"/>
                    <a:pt x="15655" y="13253"/>
                    <a:pt x="15655" y="13253"/>
                  </a:cubicBezTo>
                  <a:cubicBezTo>
                    <a:pt x="17144" y="13557"/>
                    <a:pt x="15229" y="14682"/>
                    <a:pt x="13344" y="14651"/>
                  </a:cubicBezTo>
                  <a:close/>
                </a:path>
              </a:pathLst>
            </a:custGeom>
            <a:solidFill>
              <a:srgbClr val="5F85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8"/>
            <p:cNvSpPr/>
            <p:nvPr/>
          </p:nvSpPr>
          <p:spPr>
            <a:xfrm>
              <a:off x="6860575" y="4708575"/>
              <a:ext cx="501550" cy="503825"/>
            </a:xfrm>
            <a:custGeom>
              <a:avLst/>
              <a:gdLst/>
              <a:ahLst/>
              <a:cxnLst/>
              <a:rect l="l" t="t" r="r" b="b"/>
              <a:pathLst>
                <a:path w="20062" h="20153" extrusionOk="0">
                  <a:moveTo>
                    <a:pt x="20062" y="17721"/>
                  </a:moveTo>
                  <a:lnTo>
                    <a:pt x="19727" y="17326"/>
                  </a:lnTo>
                  <a:cubicBezTo>
                    <a:pt x="17478" y="18541"/>
                    <a:pt x="15077" y="19332"/>
                    <a:pt x="12584" y="19696"/>
                  </a:cubicBezTo>
                  <a:cubicBezTo>
                    <a:pt x="8755" y="20152"/>
                    <a:pt x="6262" y="18997"/>
                    <a:pt x="6262" y="18997"/>
                  </a:cubicBezTo>
                  <a:cubicBezTo>
                    <a:pt x="6262" y="18997"/>
                    <a:pt x="10183" y="19727"/>
                    <a:pt x="12888" y="19028"/>
                  </a:cubicBezTo>
                  <a:cubicBezTo>
                    <a:pt x="15624" y="18359"/>
                    <a:pt x="18816" y="16566"/>
                    <a:pt x="18816" y="16566"/>
                  </a:cubicBezTo>
                  <a:cubicBezTo>
                    <a:pt x="18816" y="16566"/>
                    <a:pt x="14864" y="11459"/>
                    <a:pt x="13648" y="10395"/>
                  </a:cubicBezTo>
                  <a:cubicBezTo>
                    <a:pt x="12949" y="9788"/>
                    <a:pt x="12189" y="9210"/>
                    <a:pt x="11399" y="8724"/>
                  </a:cubicBezTo>
                  <a:cubicBezTo>
                    <a:pt x="9606" y="9909"/>
                    <a:pt x="7539" y="10547"/>
                    <a:pt x="5381" y="10608"/>
                  </a:cubicBezTo>
                  <a:cubicBezTo>
                    <a:pt x="3435" y="10639"/>
                    <a:pt x="1551" y="10031"/>
                    <a:pt x="1" y="8876"/>
                  </a:cubicBezTo>
                  <a:cubicBezTo>
                    <a:pt x="1" y="8876"/>
                    <a:pt x="3071" y="10000"/>
                    <a:pt x="5411" y="9970"/>
                  </a:cubicBezTo>
                  <a:cubicBezTo>
                    <a:pt x="7782" y="9909"/>
                    <a:pt x="11004" y="7873"/>
                    <a:pt x="11004" y="7873"/>
                  </a:cubicBezTo>
                  <a:cubicBezTo>
                    <a:pt x="11004" y="7873"/>
                    <a:pt x="8663" y="5714"/>
                    <a:pt x="6809" y="3952"/>
                  </a:cubicBezTo>
                  <a:cubicBezTo>
                    <a:pt x="4985" y="2219"/>
                    <a:pt x="2979" y="0"/>
                    <a:pt x="2979" y="0"/>
                  </a:cubicBezTo>
                  <a:lnTo>
                    <a:pt x="9089" y="5289"/>
                  </a:lnTo>
                  <a:cubicBezTo>
                    <a:pt x="9089" y="5289"/>
                    <a:pt x="9636" y="4438"/>
                    <a:pt x="9484" y="2857"/>
                  </a:cubicBezTo>
                  <a:cubicBezTo>
                    <a:pt x="9332" y="1307"/>
                    <a:pt x="8025" y="0"/>
                    <a:pt x="8025" y="0"/>
                  </a:cubicBezTo>
                  <a:cubicBezTo>
                    <a:pt x="8937" y="578"/>
                    <a:pt x="9606" y="1490"/>
                    <a:pt x="9910" y="2523"/>
                  </a:cubicBezTo>
                  <a:cubicBezTo>
                    <a:pt x="10305" y="3617"/>
                    <a:pt x="10274" y="4833"/>
                    <a:pt x="9818" y="5897"/>
                  </a:cubicBezTo>
                  <a:cubicBezTo>
                    <a:pt x="9818" y="5897"/>
                    <a:pt x="12280" y="8207"/>
                    <a:pt x="14104" y="9727"/>
                  </a:cubicBezTo>
                  <a:cubicBezTo>
                    <a:pt x="15928" y="11246"/>
                    <a:pt x="16536" y="12310"/>
                    <a:pt x="16536" y="12310"/>
                  </a:cubicBezTo>
                  <a:cubicBezTo>
                    <a:pt x="16536" y="12310"/>
                    <a:pt x="18299" y="9180"/>
                    <a:pt x="18268" y="6444"/>
                  </a:cubicBezTo>
                  <a:cubicBezTo>
                    <a:pt x="18208" y="4681"/>
                    <a:pt x="17934" y="2918"/>
                    <a:pt x="17448" y="1216"/>
                  </a:cubicBezTo>
                  <a:cubicBezTo>
                    <a:pt x="18420" y="3404"/>
                    <a:pt x="18876" y="5775"/>
                    <a:pt x="18755" y="8146"/>
                  </a:cubicBezTo>
                  <a:cubicBezTo>
                    <a:pt x="18572" y="12098"/>
                    <a:pt x="17357" y="13526"/>
                    <a:pt x="17357" y="13526"/>
                  </a:cubicBezTo>
                  <a:cubicBezTo>
                    <a:pt x="18147" y="14681"/>
                    <a:pt x="19059" y="15715"/>
                    <a:pt x="20062" y="16687"/>
                  </a:cubicBezTo>
                  <a:close/>
                </a:path>
              </a:pathLst>
            </a:custGeom>
            <a:solidFill>
              <a:srgbClr val="2D4F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7" name="Google Shape;877;p8"/>
          <p:cNvGrpSpPr/>
          <p:nvPr/>
        </p:nvGrpSpPr>
        <p:grpSpPr>
          <a:xfrm>
            <a:off x="2272450" y="4046803"/>
            <a:ext cx="958766" cy="1127690"/>
            <a:chOff x="2634050" y="3784550"/>
            <a:chExt cx="1220425" cy="1435450"/>
          </a:xfrm>
        </p:grpSpPr>
        <p:sp>
          <p:nvSpPr>
            <p:cNvPr id="878" name="Google Shape;878;p8"/>
            <p:cNvSpPr/>
            <p:nvPr/>
          </p:nvSpPr>
          <p:spPr>
            <a:xfrm>
              <a:off x="3062625" y="4406125"/>
              <a:ext cx="486375" cy="813875"/>
            </a:xfrm>
            <a:custGeom>
              <a:avLst/>
              <a:gdLst/>
              <a:ahLst/>
              <a:cxnLst/>
              <a:rect l="l" t="t" r="r" b="b"/>
              <a:pathLst>
                <a:path w="19455" h="32555" extrusionOk="0">
                  <a:moveTo>
                    <a:pt x="18390" y="32554"/>
                  </a:moveTo>
                  <a:cubicBezTo>
                    <a:pt x="15229" y="29059"/>
                    <a:pt x="12463" y="25259"/>
                    <a:pt x="10092" y="21186"/>
                  </a:cubicBezTo>
                  <a:cubicBezTo>
                    <a:pt x="1" y="3648"/>
                    <a:pt x="457" y="1095"/>
                    <a:pt x="457" y="1095"/>
                  </a:cubicBezTo>
                  <a:cubicBezTo>
                    <a:pt x="457" y="1095"/>
                    <a:pt x="578" y="1"/>
                    <a:pt x="1399" y="2554"/>
                  </a:cubicBezTo>
                  <a:cubicBezTo>
                    <a:pt x="2189" y="5107"/>
                    <a:pt x="6141" y="12706"/>
                    <a:pt x="11582" y="21855"/>
                  </a:cubicBezTo>
                  <a:cubicBezTo>
                    <a:pt x="13861" y="25655"/>
                    <a:pt x="16506" y="29241"/>
                    <a:pt x="19454" y="32554"/>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8"/>
            <p:cNvSpPr/>
            <p:nvPr/>
          </p:nvSpPr>
          <p:spPr>
            <a:xfrm>
              <a:off x="2820975" y="3784550"/>
              <a:ext cx="262200" cy="674025"/>
            </a:xfrm>
            <a:custGeom>
              <a:avLst/>
              <a:gdLst/>
              <a:ahLst/>
              <a:cxnLst/>
              <a:rect l="l" t="t" r="r" b="b"/>
              <a:pathLst>
                <a:path w="10488" h="26961" extrusionOk="0">
                  <a:moveTo>
                    <a:pt x="10488" y="26961"/>
                  </a:moveTo>
                  <a:cubicBezTo>
                    <a:pt x="10488" y="19271"/>
                    <a:pt x="1" y="0"/>
                    <a:pt x="1" y="0"/>
                  </a:cubicBezTo>
                  <a:cubicBezTo>
                    <a:pt x="1" y="0"/>
                    <a:pt x="2524" y="10699"/>
                    <a:pt x="4834" y="17630"/>
                  </a:cubicBezTo>
                  <a:cubicBezTo>
                    <a:pt x="7174" y="24590"/>
                    <a:pt x="10488" y="26961"/>
                    <a:pt x="10488" y="269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8"/>
            <p:cNvSpPr/>
            <p:nvPr/>
          </p:nvSpPr>
          <p:spPr>
            <a:xfrm>
              <a:off x="3105950" y="4119650"/>
              <a:ext cx="137550" cy="398200"/>
            </a:xfrm>
            <a:custGeom>
              <a:avLst/>
              <a:gdLst/>
              <a:ahLst/>
              <a:cxnLst/>
              <a:rect l="l" t="t" r="r" b="b"/>
              <a:pathLst>
                <a:path w="5502" h="15928" extrusionOk="0">
                  <a:moveTo>
                    <a:pt x="4590" y="1"/>
                  </a:moveTo>
                  <a:cubicBezTo>
                    <a:pt x="4590" y="1"/>
                    <a:pt x="2493" y="5593"/>
                    <a:pt x="1277" y="9514"/>
                  </a:cubicBezTo>
                  <a:cubicBezTo>
                    <a:pt x="61" y="13405"/>
                    <a:pt x="0" y="15928"/>
                    <a:pt x="0" y="15928"/>
                  </a:cubicBezTo>
                  <a:cubicBezTo>
                    <a:pt x="5502" y="13314"/>
                    <a:pt x="4590" y="1"/>
                    <a:pt x="45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8"/>
            <p:cNvSpPr/>
            <p:nvPr/>
          </p:nvSpPr>
          <p:spPr>
            <a:xfrm>
              <a:off x="3220700" y="4311150"/>
              <a:ext cx="286500" cy="433150"/>
            </a:xfrm>
            <a:custGeom>
              <a:avLst/>
              <a:gdLst/>
              <a:ahLst/>
              <a:cxnLst/>
              <a:rect l="l" t="t" r="r" b="b"/>
              <a:pathLst>
                <a:path w="11460" h="17326" extrusionOk="0">
                  <a:moveTo>
                    <a:pt x="0" y="17326"/>
                  </a:moveTo>
                  <a:cubicBezTo>
                    <a:pt x="4408" y="14985"/>
                    <a:pt x="11459" y="0"/>
                    <a:pt x="11459" y="0"/>
                  </a:cubicBezTo>
                  <a:cubicBezTo>
                    <a:pt x="11459" y="0"/>
                    <a:pt x="6018" y="5563"/>
                    <a:pt x="3131" y="9879"/>
                  </a:cubicBezTo>
                  <a:cubicBezTo>
                    <a:pt x="243" y="14225"/>
                    <a:pt x="0" y="17326"/>
                    <a:pt x="0" y="173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8"/>
            <p:cNvSpPr/>
            <p:nvPr/>
          </p:nvSpPr>
          <p:spPr>
            <a:xfrm>
              <a:off x="3163700" y="4172850"/>
              <a:ext cx="215825" cy="463550"/>
            </a:xfrm>
            <a:custGeom>
              <a:avLst/>
              <a:gdLst/>
              <a:ahLst/>
              <a:cxnLst/>
              <a:rect l="l" t="t" r="r" b="b"/>
              <a:pathLst>
                <a:path w="8633" h="18542" extrusionOk="0">
                  <a:moveTo>
                    <a:pt x="122" y="18542"/>
                  </a:moveTo>
                  <a:cubicBezTo>
                    <a:pt x="3952" y="17326"/>
                    <a:pt x="8633" y="0"/>
                    <a:pt x="8633" y="0"/>
                  </a:cubicBezTo>
                  <a:cubicBezTo>
                    <a:pt x="8633" y="0"/>
                    <a:pt x="3435" y="8420"/>
                    <a:pt x="1733" y="12645"/>
                  </a:cubicBezTo>
                  <a:cubicBezTo>
                    <a:pt x="0" y="16839"/>
                    <a:pt x="122" y="18542"/>
                    <a:pt x="122" y="1854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8"/>
            <p:cNvSpPr/>
            <p:nvPr/>
          </p:nvSpPr>
          <p:spPr>
            <a:xfrm>
              <a:off x="3286050" y="4423600"/>
              <a:ext cx="285725" cy="440775"/>
            </a:xfrm>
            <a:custGeom>
              <a:avLst/>
              <a:gdLst/>
              <a:ahLst/>
              <a:cxnLst/>
              <a:rect l="l" t="t" r="r" b="b"/>
              <a:pathLst>
                <a:path w="11429" h="17631" extrusionOk="0">
                  <a:moveTo>
                    <a:pt x="0" y="17569"/>
                  </a:moveTo>
                  <a:cubicBezTo>
                    <a:pt x="1459" y="17630"/>
                    <a:pt x="3040" y="15776"/>
                    <a:pt x="5167" y="11065"/>
                  </a:cubicBezTo>
                  <a:cubicBezTo>
                    <a:pt x="7265" y="6323"/>
                    <a:pt x="11429" y="1"/>
                    <a:pt x="11429" y="1"/>
                  </a:cubicBezTo>
                  <a:cubicBezTo>
                    <a:pt x="11429" y="1"/>
                    <a:pt x="5563" y="6171"/>
                    <a:pt x="3040" y="10761"/>
                  </a:cubicBezTo>
                  <a:cubicBezTo>
                    <a:pt x="517" y="15381"/>
                    <a:pt x="0" y="17569"/>
                    <a:pt x="0" y="1756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8"/>
            <p:cNvSpPr/>
            <p:nvPr/>
          </p:nvSpPr>
          <p:spPr>
            <a:xfrm>
              <a:off x="3479825" y="4874225"/>
              <a:ext cx="312325" cy="279650"/>
            </a:xfrm>
            <a:custGeom>
              <a:avLst/>
              <a:gdLst/>
              <a:ahLst/>
              <a:cxnLst/>
              <a:rect l="l" t="t" r="r" b="b"/>
              <a:pathLst>
                <a:path w="12493" h="11186" extrusionOk="0">
                  <a:moveTo>
                    <a:pt x="4651" y="6079"/>
                  </a:moveTo>
                  <a:cubicBezTo>
                    <a:pt x="669" y="8906"/>
                    <a:pt x="0" y="11186"/>
                    <a:pt x="0" y="11186"/>
                  </a:cubicBezTo>
                  <a:cubicBezTo>
                    <a:pt x="4681" y="10213"/>
                    <a:pt x="12493" y="0"/>
                    <a:pt x="12493" y="0"/>
                  </a:cubicBezTo>
                  <a:cubicBezTo>
                    <a:pt x="12493" y="0"/>
                    <a:pt x="8663" y="3222"/>
                    <a:pt x="4651" y="60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8"/>
            <p:cNvSpPr/>
            <p:nvPr/>
          </p:nvSpPr>
          <p:spPr>
            <a:xfrm>
              <a:off x="3496525" y="5004175"/>
              <a:ext cx="345025" cy="203675"/>
            </a:xfrm>
            <a:custGeom>
              <a:avLst/>
              <a:gdLst/>
              <a:ahLst/>
              <a:cxnLst/>
              <a:rect l="l" t="t" r="r" b="b"/>
              <a:pathLst>
                <a:path w="13801" h="8147" extrusionOk="0">
                  <a:moveTo>
                    <a:pt x="13800" y="0"/>
                  </a:moveTo>
                  <a:cubicBezTo>
                    <a:pt x="13800" y="0"/>
                    <a:pt x="9819" y="3678"/>
                    <a:pt x="6384" y="3951"/>
                  </a:cubicBezTo>
                  <a:cubicBezTo>
                    <a:pt x="2919" y="4255"/>
                    <a:pt x="1" y="6748"/>
                    <a:pt x="1" y="6748"/>
                  </a:cubicBezTo>
                  <a:cubicBezTo>
                    <a:pt x="7843" y="8146"/>
                    <a:pt x="13800" y="0"/>
                    <a:pt x="138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8"/>
            <p:cNvSpPr/>
            <p:nvPr/>
          </p:nvSpPr>
          <p:spPr>
            <a:xfrm>
              <a:off x="3386350" y="4582425"/>
              <a:ext cx="323725" cy="457475"/>
            </a:xfrm>
            <a:custGeom>
              <a:avLst/>
              <a:gdLst/>
              <a:ahLst/>
              <a:cxnLst/>
              <a:rect l="l" t="t" r="r" b="b"/>
              <a:pathLst>
                <a:path w="12949" h="18299" extrusionOk="0">
                  <a:moveTo>
                    <a:pt x="0" y="18086"/>
                  </a:moveTo>
                  <a:cubicBezTo>
                    <a:pt x="1703" y="18299"/>
                    <a:pt x="5380" y="15137"/>
                    <a:pt x="6931" y="10700"/>
                  </a:cubicBezTo>
                  <a:cubicBezTo>
                    <a:pt x="8481" y="6232"/>
                    <a:pt x="12949" y="0"/>
                    <a:pt x="12949" y="0"/>
                  </a:cubicBezTo>
                  <a:cubicBezTo>
                    <a:pt x="12949" y="0"/>
                    <a:pt x="6809" y="6201"/>
                    <a:pt x="5016" y="10396"/>
                  </a:cubicBezTo>
                  <a:cubicBezTo>
                    <a:pt x="3253" y="14560"/>
                    <a:pt x="0" y="18086"/>
                    <a:pt x="0" y="1808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8"/>
            <p:cNvSpPr/>
            <p:nvPr/>
          </p:nvSpPr>
          <p:spPr>
            <a:xfrm>
              <a:off x="3333925" y="4476800"/>
              <a:ext cx="335875" cy="484825"/>
            </a:xfrm>
            <a:custGeom>
              <a:avLst/>
              <a:gdLst/>
              <a:ahLst/>
              <a:cxnLst/>
              <a:rect l="l" t="t" r="r" b="b"/>
              <a:pathLst>
                <a:path w="13435" h="19393" extrusionOk="0">
                  <a:moveTo>
                    <a:pt x="0" y="19180"/>
                  </a:moveTo>
                  <a:cubicBezTo>
                    <a:pt x="1368" y="19393"/>
                    <a:pt x="4407" y="15320"/>
                    <a:pt x="6414" y="10639"/>
                  </a:cubicBezTo>
                  <a:cubicBezTo>
                    <a:pt x="8389" y="5988"/>
                    <a:pt x="13435" y="0"/>
                    <a:pt x="13435" y="0"/>
                  </a:cubicBezTo>
                  <a:cubicBezTo>
                    <a:pt x="10912" y="2098"/>
                    <a:pt x="8632" y="4469"/>
                    <a:pt x="6657" y="7052"/>
                  </a:cubicBezTo>
                  <a:cubicBezTo>
                    <a:pt x="3496" y="11277"/>
                    <a:pt x="0" y="19180"/>
                    <a:pt x="0" y="1918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8"/>
            <p:cNvSpPr/>
            <p:nvPr/>
          </p:nvSpPr>
          <p:spPr>
            <a:xfrm>
              <a:off x="3437250" y="4744275"/>
              <a:ext cx="358700" cy="360975"/>
            </a:xfrm>
            <a:custGeom>
              <a:avLst/>
              <a:gdLst/>
              <a:ahLst/>
              <a:cxnLst/>
              <a:rect l="l" t="t" r="r" b="b"/>
              <a:pathLst>
                <a:path w="14348" h="14439" extrusionOk="0">
                  <a:moveTo>
                    <a:pt x="1" y="14439"/>
                  </a:moveTo>
                  <a:cubicBezTo>
                    <a:pt x="4044" y="13952"/>
                    <a:pt x="14348" y="1"/>
                    <a:pt x="14348" y="1"/>
                  </a:cubicBezTo>
                  <a:cubicBezTo>
                    <a:pt x="14348" y="1"/>
                    <a:pt x="11187" y="2250"/>
                    <a:pt x="6293" y="6475"/>
                  </a:cubicBezTo>
                  <a:cubicBezTo>
                    <a:pt x="1430" y="10700"/>
                    <a:pt x="1" y="14439"/>
                    <a:pt x="1" y="1443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8"/>
            <p:cNvSpPr/>
            <p:nvPr/>
          </p:nvSpPr>
          <p:spPr>
            <a:xfrm>
              <a:off x="3336200" y="5146250"/>
              <a:ext cx="136050" cy="73750"/>
            </a:xfrm>
            <a:custGeom>
              <a:avLst/>
              <a:gdLst/>
              <a:ahLst/>
              <a:cxnLst/>
              <a:rect l="l" t="t" r="r" b="b"/>
              <a:pathLst>
                <a:path w="5442" h="2950" extrusionOk="0">
                  <a:moveTo>
                    <a:pt x="0" y="2949"/>
                  </a:moveTo>
                  <a:lnTo>
                    <a:pt x="3405" y="2949"/>
                  </a:lnTo>
                  <a:cubicBezTo>
                    <a:pt x="4195" y="2068"/>
                    <a:pt x="4894" y="1095"/>
                    <a:pt x="5441" y="1"/>
                  </a:cubicBezTo>
                  <a:cubicBezTo>
                    <a:pt x="4195" y="305"/>
                    <a:pt x="2189" y="1460"/>
                    <a:pt x="0" y="294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8"/>
            <p:cNvSpPr/>
            <p:nvPr/>
          </p:nvSpPr>
          <p:spPr>
            <a:xfrm>
              <a:off x="2926600" y="4998075"/>
              <a:ext cx="449125" cy="125425"/>
            </a:xfrm>
            <a:custGeom>
              <a:avLst/>
              <a:gdLst/>
              <a:ahLst/>
              <a:cxnLst/>
              <a:rect l="l" t="t" r="r" b="b"/>
              <a:pathLst>
                <a:path w="17965" h="5017" extrusionOk="0">
                  <a:moveTo>
                    <a:pt x="17965" y="1065"/>
                  </a:moveTo>
                  <a:cubicBezTo>
                    <a:pt x="16962" y="1"/>
                    <a:pt x="14773" y="62"/>
                    <a:pt x="10913" y="1247"/>
                  </a:cubicBezTo>
                  <a:cubicBezTo>
                    <a:pt x="7053" y="2432"/>
                    <a:pt x="1" y="4864"/>
                    <a:pt x="1" y="4864"/>
                  </a:cubicBezTo>
                  <a:cubicBezTo>
                    <a:pt x="1" y="4864"/>
                    <a:pt x="2524" y="5016"/>
                    <a:pt x="6658" y="4165"/>
                  </a:cubicBezTo>
                  <a:cubicBezTo>
                    <a:pt x="10761" y="3284"/>
                    <a:pt x="17965" y="1065"/>
                    <a:pt x="17965" y="106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8"/>
            <p:cNvSpPr/>
            <p:nvPr/>
          </p:nvSpPr>
          <p:spPr>
            <a:xfrm>
              <a:off x="3048950" y="5061925"/>
              <a:ext cx="376925" cy="158075"/>
            </a:xfrm>
            <a:custGeom>
              <a:avLst/>
              <a:gdLst/>
              <a:ahLst/>
              <a:cxnLst/>
              <a:rect l="l" t="t" r="r" b="b"/>
              <a:pathLst>
                <a:path w="15077" h="6323" extrusionOk="0">
                  <a:moveTo>
                    <a:pt x="1" y="6322"/>
                  </a:moveTo>
                  <a:lnTo>
                    <a:pt x="3922" y="6322"/>
                  </a:lnTo>
                  <a:cubicBezTo>
                    <a:pt x="8876" y="4407"/>
                    <a:pt x="15077" y="1246"/>
                    <a:pt x="15077" y="1246"/>
                  </a:cubicBezTo>
                  <a:cubicBezTo>
                    <a:pt x="12007" y="0"/>
                    <a:pt x="4773" y="3617"/>
                    <a:pt x="1" y="6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8"/>
            <p:cNvSpPr/>
            <p:nvPr/>
          </p:nvSpPr>
          <p:spPr>
            <a:xfrm>
              <a:off x="3447150" y="5180450"/>
              <a:ext cx="49400" cy="39550"/>
            </a:xfrm>
            <a:custGeom>
              <a:avLst/>
              <a:gdLst/>
              <a:ahLst/>
              <a:cxnLst/>
              <a:rect l="l" t="t" r="r" b="b"/>
              <a:pathLst>
                <a:path w="1976" h="1582" extrusionOk="0">
                  <a:moveTo>
                    <a:pt x="0" y="1581"/>
                  </a:moveTo>
                  <a:lnTo>
                    <a:pt x="1702" y="1581"/>
                  </a:lnTo>
                  <a:cubicBezTo>
                    <a:pt x="1824" y="1065"/>
                    <a:pt x="1915" y="518"/>
                    <a:pt x="1976" y="1"/>
                  </a:cubicBezTo>
                  <a:cubicBezTo>
                    <a:pt x="1216" y="396"/>
                    <a:pt x="547" y="943"/>
                    <a:pt x="0" y="158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8"/>
            <p:cNvSpPr/>
            <p:nvPr/>
          </p:nvSpPr>
          <p:spPr>
            <a:xfrm>
              <a:off x="3542875" y="5156900"/>
              <a:ext cx="311600" cy="63100"/>
            </a:xfrm>
            <a:custGeom>
              <a:avLst/>
              <a:gdLst/>
              <a:ahLst/>
              <a:cxnLst/>
              <a:rect l="l" t="t" r="r" b="b"/>
              <a:pathLst>
                <a:path w="12464" h="2524" extrusionOk="0">
                  <a:moveTo>
                    <a:pt x="4743" y="1125"/>
                  </a:moveTo>
                  <a:cubicBezTo>
                    <a:pt x="3071" y="1186"/>
                    <a:pt x="1460" y="1672"/>
                    <a:pt x="1" y="2523"/>
                  </a:cubicBezTo>
                  <a:lnTo>
                    <a:pt x="6506" y="2523"/>
                  </a:lnTo>
                  <a:cubicBezTo>
                    <a:pt x="8573" y="1855"/>
                    <a:pt x="10548" y="1004"/>
                    <a:pt x="12463" y="1"/>
                  </a:cubicBezTo>
                  <a:cubicBezTo>
                    <a:pt x="12463" y="1"/>
                    <a:pt x="7782" y="943"/>
                    <a:pt x="4743" y="112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8"/>
            <p:cNvSpPr/>
            <p:nvPr/>
          </p:nvSpPr>
          <p:spPr>
            <a:xfrm>
              <a:off x="2653050" y="4300500"/>
              <a:ext cx="450650" cy="218125"/>
            </a:xfrm>
            <a:custGeom>
              <a:avLst/>
              <a:gdLst/>
              <a:ahLst/>
              <a:cxnLst/>
              <a:rect l="l" t="t" r="r" b="b"/>
              <a:pathLst>
                <a:path w="18026" h="8725" extrusionOk="0">
                  <a:moveTo>
                    <a:pt x="7296" y="5563"/>
                  </a:moveTo>
                  <a:cubicBezTo>
                    <a:pt x="10578" y="7478"/>
                    <a:pt x="14256" y="8572"/>
                    <a:pt x="18025" y="8724"/>
                  </a:cubicBezTo>
                  <a:cubicBezTo>
                    <a:pt x="17387" y="7508"/>
                    <a:pt x="14499" y="6505"/>
                    <a:pt x="9575" y="4803"/>
                  </a:cubicBezTo>
                  <a:cubicBezTo>
                    <a:pt x="4651" y="3131"/>
                    <a:pt x="1" y="1"/>
                    <a:pt x="1" y="1"/>
                  </a:cubicBezTo>
                  <a:cubicBezTo>
                    <a:pt x="1" y="1"/>
                    <a:pt x="1794" y="2341"/>
                    <a:pt x="7296" y="556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8"/>
            <p:cNvSpPr/>
            <p:nvPr/>
          </p:nvSpPr>
          <p:spPr>
            <a:xfrm>
              <a:off x="2634050" y="4445650"/>
              <a:ext cx="520550" cy="173275"/>
            </a:xfrm>
            <a:custGeom>
              <a:avLst/>
              <a:gdLst/>
              <a:ahLst/>
              <a:cxnLst/>
              <a:rect l="l" t="t" r="r" b="b"/>
              <a:pathLst>
                <a:path w="20822" h="6931" extrusionOk="0">
                  <a:moveTo>
                    <a:pt x="20822" y="6930"/>
                  </a:moveTo>
                  <a:cubicBezTo>
                    <a:pt x="20062" y="5684"/>
                    <a:pt x="16171" y="4225"/>
                    <a:pt x="11703" y="3526"/>
                  </a:cubicBezTo>
                  <a:cubicBezTo>
                    <a:pt x="7204" y="2827"/>
                    <a:pt x="1" y="0"/>
                    <a:pt x="1" y="0"/>
                  </a:cubicBezTo>
                  <a:cubicBezTo>
                    <a:pt x="2827" y="1824"/>
                    <a:pt x="5776" y="3435"/>
                    <a:pt x="8846" y="4772"/>
                  </a:cubicBezTo>
                  <a:cubicBezTo>
                    <a:pt x="13709" y="6839"/>
                    <a:pt x="20822" y="6930"/>
                    <a:pt x="20822" y="693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8"/>
            <p:cNvSpPr/>
            <p:nvPr/>
          </p:nvSpPr>
          <p:spPr>
            <a:xfrm>
              <a:off x="2694075" y="4609775"/>
              <a:ext cx="522075" cy="122375"/>
            </a:xfrm>
            <a:custGeom>
              <a:avLst/>
              <a:gdLst/>
              <a:ahLst/>
              <a:cxnLst/>
              <a:rect l="l" t="t" r="r" b="b"/>
              <a:pathLst>
                <a:path w="20883" h="4895" extrusionOk="0">
                  <a:moveTo>
                    <a:pt x="20883" y="4894"/>
                  </a:moveTo>
                  <a:cubicBezTo>
                    <a:pt x="18998" y="2706"/>
                    <a:pt x="15655" y="1764"/>
                    <a:pt x="11582" y="1551"/>
                  </a:cubicBezTo>
                  <a:cubicBezTo>
                    <a:pt x="7478" y="1369"/>
                    <a:pt x="1" y="1"/>
                    <a:pt x="1" y="1"/>
                  </a:cubicBezTo>
                  <a:cubicBezTo>
                    <a:pt x="2919" y="1460"/>
                    <a:pt x="6019" y="2584"/>
                    <a:pt x="9211" y="3344"/>
                  </a:cubicBezTo>
                  <a:cubicBezTo>
                    <a:pt x="13041" y="4195"/>
                    <a:pt x="16962" y="4712"/>
                    <a:pt x="20883" y="489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8"/>
            <p:cNvSpPr/>
            <p:nvPr/>
          </p:nvSpPr>
          <p:spPr>
            <a:xfrm>
              <a:off x="2727525" y="4765550"/>
              <a:ext cx="554750" cy="122375"/>
            </a:xfrm>
            <a:custGeom>
              <a:avLst/>
              <a:gdLst/>
              <a:ahLst/>
              <a:cxnLst/>
              <a:rect l="l" t="t" r="r" b="b"/>
              <a:pathLst>
                <a:path w="22190" h="4895" extrusionOk="0">
                  <a:moveTo>
                    <a:pt x="22189" y="3648"/>
                  </a:moveTo>
                  <a:cubicBezTo>
                    <a:pt x="20700" y="1308"/>
                    <a:pt x="15259" y="2159"/>
                    <a:pt x="11064" y="2584"/>
                  </a:cubicBezTo>
                  <a:cubicBezTo>
                    <a:pt x="6900" y="2980"/>
                    <a:pt x="0" y="1"/>
                    <a:pt x="0" y="1"/>
                  </a:cubicBezTo>
                  <a:cubicBezTo>
                    <a:pt x="0" y="1"/>
                    <a:pt x="4256" y="3223"/>
                    <a:pt x="9514" y="4074"/>
                  </a:cubicBezTo>
                  <a:cubicBezTo>
                    <a:pt x="14803" y="4894"/>
                    <a:pt x="22189" y="3648"/>
                    <a:pt x="22189" y="364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8"/>
            <p:cNvSpPr/>
            <p:nvPr/>
          </p:nvSpPr>
          <p:spPr>
            <a:xfrm>
              <a:off x="2794400" y="4888650"/>
              <a:ext cx="533450" cy="95025"/>
            </a:xfrm>
            <a:custGeom>
              <a:avLst/>
              <a:gdLst/>
              <a:ahLst/>
              <a:cxnLst/>
              <a:rect l="l" t="t" r="r" b="b"/>
              <a:pathLst>
                <a:path w="21338" h="3801" extrusionOk="0">
                  <a:moveTo>
                    <a:pt x="21338" y="2250"/>
                  </a:moveTo>
                  <a:cubicBezTo>
                    <a:pt x="20244" y="1338"/>
                    <a:pt x="18845" y="852"/>
                    <a:pt x="17386" y="852"/>
                  </a:cubicBezTo>
                  <a:cubicBezTo>
                    <a:pt x="14864" y="822"/>
                    <a:pt x="12554" y="1369"/>
                    <a:pt x="8055" y="518"/>
                  </a:cubicBezTo>
                  <a:cubicBezTo>
                    <a:pt x="5380" y="1"/>
                    <a:pt x="2614" y="122"/>
                    <a:pt x="0" y="913"/>
                  </a:cubicBezTo>
                  <a:cubicBezTo>
                    <a:pt x="1094" y="943"/>
                    <a:pt x="2189" y="1034"/>
                    <a:pt x="3252" y="1217"/>
                  </a:cubicBezTo>
                  <a:cubicBezTo>
                    <a:pt x="5076" y="1490"/>
                    <a:pt x="6687" y="2341"/>
                    <a:pt x="11915" y="3253"/>
                  </a:cubicBezTo>
                  <a:cubicBezTo>
                    <a:pt x="15107" y="3800"/>
                    <a:pt x="18359" y="3436"/>
                    <a:pt x="21338" y="225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9" name="Google Shape;899;p8"/>
          <p:cNvGrpSpPr/>
          <p:nvPr/>
        </p:nvGrpSpPr>
        <p:grpSpPr>
          <a:xfrm>
            <a:off x="7455048" y="4472122"/>
            <a:ext cx="701773" cy="702653"/>
            <a:chOff x="5856000" y="4600650"/>
            <a:chExt cx="618575" cy="619350"/>
          </a:xfrm>
        </p:grpSpPr>
        <p:sp>
          <p:nvSpPr>
            <p:cNvPr id="900" name="Google Shape;900;p8"/>
            <p:cNvSpPr/>
            <p:nvPr/>
          </p:nvSpPr>
          <p:spPr>
            <a:xfrm>
              <a:off x="5909200" y="5028475"/>
              <a:ext cx="438475" cy="120100"/>
            </a:xfrm>
            <a:custGeom>
              <a:avLst/>
              <a:gdLst/>
              <a:ahLst/>
              <a:cxnLst/>
              <a:rect l="l" t="t" r="r" b="b"/>
              <a:pathLst>
                <a:path w="17539" h="4804" extrusionOk="0">
                  <a:moveTo>
                    <a:pt x="3617" y="4469"/>
                  </a:moveTo>
                  <a:cubicBezTo>
                    <a:pt x="5380" y="4803"/>
                    <a:pt x="8085" y="4317"/>
                    <a:pt x="11915" y="2827"/>
                  </a:cubicBezTo>
                  <a:cubicBezTo>
                    <a:pt x="15745" y="1338"/>
                    <a:pt x="17538" y="3952"/>
                    <a:pt x="17538" y="3952"/>
                  </a:cubicBezTo>
                  <a:cubicBezTo>
                    <a:pt x="17447" y="3648"/>
                    <a:pt x="17356" y="3344"/>
                    <a:pt x="17234" y="3040"/>
                  </a:cubicBezTo>
                  <a:cubicBezTo>
                    <a:pt x="16201" y="1"/>
                    <a:pt x="13678" y="1855"/>
                    <a:pt x="7174" y="1642"/>
                  </a:cubicBezTo>
                  <a:cubicBezTo>
                    <a:pt x="7022" y="1642"/>
                    <a:pt x="6870" y="1642"/>
                    <a:pt x="6718" y="1612"/>
                  </a:cubicBezTo>
                  <a:lnTo>
                    <a:pt x="5228" y="2615"/>
                  </a:lnTo>
                  <a:cubicBezTo>
                    <a:pt x="3040" y="4104"/>
                    <a:pt x="0" y="1672"/>
                    <a:pt x="0" y="1672"/>
                  </a:cubicBezTo>
                  <a:cubicBezTo>
                    <a:pt x="0" y="1672"/>
                    <a:pt x="1915" y="4165"/>
                    <a:pt x="3617" y="4469"/>
                  </a:cubicBezTo>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8"/>
            <p:cNvSpPr/>
            <p:nvPr/>
          </p:nvSpPr>
          <p:spPr>
            <a:xfrm>
              <a:off x="6325600" y="4613575"/>
              <a:ext cx="148975" cy="421775"/>
            </a:xfrm>
            <a:custGeom>
              <a:avLst/>
              <a:gdLst/>
              <a:ahLst/>
              <a:cxnLst/>
              <a:rect l="l" t="t" r="r" b="b"/>
              <a:pathLst>
                <a:path w="5959" h="16871" extrusionOk="0">
                  <a:moveTo>
                    <a:pt x="791" y="15685"/>
                  </a:moveTo>
                  <a:cubicBezTo>
                    <a:pt x="791" y="15685"/>
                    <a:pt x="3041" y="14408"/>
                    <a:pt x="4500" y="8177"/>
                  </a:cubicBezTo>
                  <a:cubicBezTo>
                    <a:pt x="5959" y="1916"/>
                    <a:pt x="5533" y="1"/>
                    <a:pt x="5533" y="1"/>
                  </a:cubicBezTo>
                  <a:cubicBezTo>
                    <a:pt x="4135" y="2432"/>
                    <a:pt x="2858" y="4925"/>
                    <a:pt x="1734" y="7508"/>
                  </a:cubicBezTo>
                  <a:cubicBezTo>
                    <a:pt x="700" y="9879"/>
                    <a:pt x="92" y="12402"/>
                    <a:pt x="1" y="15016"/>
                  </a:cubicBezTo>
                  <a:cubicBezTo>
                    <a:pt x="1" y="15016"/>
                    <a:pt x="92" y="16870"/>
                    <a:pt x="791" y="15685"/>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8"/>
            <p:cNvSpPr/>
            <p:nvPr/>
          </p:nvSpPr>
          <p:spPr>
            <a:xfrm>
              <a:off x="6343100" y="4672850"/>
              <a:ext cx="120075" cy="335900"/>
            </a:xfrm>
            <a:custGeom>
              <a:avLst/>
              <a:gdLst/>
              <a:ahLst/>
              <a:cxnLst/>
              <a:rect l="l" t="t" r="r" b="b"/>
              <a:pathLst>
                <a:path w="4803" h="13436" extrusionOk="0">
                  <a:moveTo>
                    <a:pt x="4803" y="1"/>
                  </a:moveTo>
                  <a:cubicBezTo>
                    <a:pt x="3252" y="3131"/>
                    <a:pt x="334" y="9514"/>
                    <a:pt x="0" y="13435"/>
                  </a:cubicBezTo>
                  <a:lnTo>
                    <a:pt x="91" y="13314"/>
                  </a:lnTo>
                  <a:cubicBezTo>
                    <a:pt x="91" y="13314"/>
                    <a:pt x="2341" y="12037"/>
                    <a:pt x="3800" y="5806"/>
                  </a:cubicBezTo>
                  <a:cubicBezTo>
                    <a:pt x="4255" y="3891"/>
                    <a:pt x="4590" y="1946"/>
                    <a:pt x="48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8"/>
            <p:cNvSpPr/>
            <p:nvPr/>
          </p:nvSpPr>
          <p:spPr>
            <a:xfrm>
              <a:off x="6235175" y="4600650"/>
              <a:ext cx="131500" cy="431650"/>
            </a:xfrm>
            <a:custGeom>
              <a:avLst/>
              <a:gdLst/>
              <a:ahLst/>
              <a:cxnLst/>
              <a:rect l="l" t="t" r="r" b="b"/>
              <a:pathLst>
                <a:path w="5260" h="17266" extrusionOk="0">
                  <a:moveTo>
                    <a:pt x="4013" y="15898"/>
                  </a:moveTo>
                  <a:cubicBezTo>
                    <a:pt x="4013" y="15898"/>
                    <a:pt x="5259" y="13649"/>
                    <a:pt x="3314" y="7539"/>
                  </a:cubicBezTo>
                  <a:cubicBezTo>
                    <a:pt x="1338" y="1430"/>
                    <a:pt x="1" y="1"/>
                    <a:pt x="1" y="1"/>
                  </a:cubicBezTo>
                  <a:cubicBezTo>
                    <a:pt x="62" y="2797"/>
                    <a:pt x="244" y="5594"/>
                    <a:pt x="578" y="8360"/>
                  </a:cubicBezTo>
                  <a:cubicBezTo>
                    <a:pt x="913" y="10943"/>
                    <a:pt x="1703" y="13436"/>
                    <a:pt x="2980" y="15685"/>
                  </a:cubicBezTo>
                  <a:cubicBezTo>
                    <a:pt x="2980" y="15685"/>
                    <a:pt x="3983" y="17266"/>
                    <a:pt x="4013" y="15867"/>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8"/>
            <p:cNvSpPr/>
            <p:nvPr/>
          </p:nvSpPr>
          <p:spPr>
            <a:xfrm>
              <a:off x="6264825" y="4651575"/>
              <a:ext cx="101850" cy="349575"/>
            </a:xfrm>
            <a:custGeom>
              <a:avLst/>
              <a:gdLst/>
              <a:ahLst/>
              <a:cxnLst/>
              <a:rect l="l" t="t" r="r" b="b"/>
              <a:pathLst>
                <a:path w="4074" h="13983" extrusionOk="0">
                  <a:moveTo>
                    <a:pt x="31" y="0"/>
                  </a:moveTo>
                  <a:cubicBezTo>
                    <a:pt x="304" y="3466"/>
                    <a:pt x="1064" y="10457"/>
                    <a:pt x="2797" y="13982"/>
                  </a:cubicBezTo>
                  <a:lnTo>
                    <a:pt x="2797" y="13861"/>
                  </a:lnTo>
                  <a:cubicBezTo>
                    <a:pt x="2797" y="13800"/>
                    <a:pt x="4073" y="11612"/>
                    <a:pt x="2098" y="5502"/>
                  </a:cubicBezTo>
                  <a:cubicBezTo>
                    <a:pt x="1520" y="3618"/>
                    <a:pt x="821" y="179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8"/>
            <p:cNvSpPr/>
            <p:nvPr/>
          </p:nvSpPr>
          <p:spPr>
            <a:xfrm>
              <a:off x="6029250" y="4702475"/>
              <a:ext cx="308550" cy="318425"/>
            </a:xfrm>
            <a:custGeom>
              <a:avLst/>
              <a:gdLst/>
              <a:ahLst/>
              <a:cxnLst/>
              <a:rect l="l" t="t" r="r" b="b"/>
              <a:pathLst>
                <a:path w="12342" h="12737" extrusionOk="0">
                  <a:moveTo>
                    <a:pt x="11642" y="11551"/>
                  </a:moveTo>
                  <a:cubicBezTo>
                    <a:pt x="11642" y="11551"/>
                    <a:pt x="11551" y="8968"/>
                    <a:pt x="6718" y="4743"/>
                  </a:cubicBezTo>
                  <a:cubicBezTo>
                    <a:pt x="1885" y="518"/>
                    <a:pt x="1" y="1"/>
                    <a:pt x="1" y="1"/>
                  </a:cubicBezTo>
                  <a:cubicBezTo>
                    <a:pt x="1490" y="2372"/>
                    <a:pt x="3101" y="4651"/>
                    <a:pt x="4834" y="6870"/>
                  </a:cubicBezTo>
                  <a:cubicBezTo>
                    <a:pt x="6445" y="8907"/>
                    <a:pt x="8420" y="10639"/>
                    <a:pt x="10639" y="11916"/>
                  </a:cubicBezTo>
                  <a:cubicBezTo>
                    <a:pt x="10639" y="11916"/>
                    <a:pt x="12341" y="12737"/>
                    <a:pt x="11642" y="11551"/>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8"/>
            <p:cNvSpPr/>
            <p:nvPr/>
          </p:nvSpPr>
          <p:spPr>
            <a:xfrm>
              <a:off x="6081675" y="4730600"/>
              <a:ext cx="240150" cy="263700"/>
            </a:xfrm>
            <a:custGeom>
              <a:avLst/>
              <a:gdLst/>
              <a:ahLst/>
              <a:cxnLst/>
              <a:rect l="l" t="t" r="r" b="b"/>
              <a:pathLst>
                <a:path w="9606" h="10548" extrusionOk="0">
                  <a:moveTo>
                    <a:pt x="1" y="1"/>
                  </a:moveTo>
                  <a:cubicBezTo>
                    <a:pt x="2037" y="2858"/>
                    <a:pt x="6262" y="8420"/>
                    <a:pt x="9606" y="10548"/>
                  </a:cubicBezTo>
                  <a:cubicBezTo>
                    <a:pt x="9576" y="10517"/>
                    <a:pt x="9576" y="10457"/>
                    <a:pt x="9545" y="10426"/>
                  </a:cubicBezTo>
                  <a:cubicBezTo>
                    <a:pt x="9545" y="10426"/>
                    <a:pt x="9454" y="7843"/>
                    <a:pt x="4621" y="3618"/>
                  </a:cubicBezTo>
                  <a:cubicBezTo>
                    <a:pt x="3162" y="2311"/>
                    <a:pt x="1612" y="1095"/>
                    <a:pt x="1" y="1"/>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8"/>
            <p:cNvSpPr/>
            <p:nvPr/>
          </p:nvSpPr>
          <p:spPr>
            <a:xfrm>
              <a:off x="5911475" y="4850675"/>
              <a:ext cx="417200" cy="160350"/>
            </a:xfrm>
            <a:custGeom>
              <a:avLst/>
              <a:gdLst/>
              <a:ahLst/>
              <a:cxnLst/>
              <a:rect l="l" t="t" r="r" b="b"/>
              <a:pathLst>
                <a:path w="16688" h="6414" extrusionOk="0">
                  <a:moveTo>
                    <a:pt x="15533" y="5623"/>
                  </a:moveTo>
                  <a:cubicBezTo>
                    <a:pt x="15533" y="5623"/>
                    <a:pt x="14317" y="3344"/>
                    <a:pt x="8116" y="1672"/>
                  </a:cubicBezTo>
                  <a:cubicBezTo>
                    <a:pt x="1915" y="0"/>
                    <a:pt x="0" y="365"/>
                    <a:pt x="0" y="365"/>
                  </a:cubicBezTo>
                  <a:cubicBezTo>
                    <a:pt x="2402" y="1824"/>
                    <a:pt x="4833" y="3192"/>
                    <a:pt x="7356" y="4407"/>
                  </a:cubicBezTo>
                  <a:cubicBezTo>
                    <a:pt x="9697" y="5532"/>
                    <a:pt x="12219" y="6231"/>
                    <a:pt x="14803" y="6414"/>
                  </a:cubicBezTo>
                  <a:cubicBezTo>
                    <a:pt x="14803" y="6414"/>
                    <a:pt x="16688" y="6414"/>
                    <a:pt x="15533" y="5654"/>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8"/>
            <p:cNvSpPr/>
            <p:nvPr/>
          </p:nvSpPr>
          <p:spPr>
            <a:xfrm>
              <a:off x="5970750" y="4862075"/>
              <a:ext cx="332100" cy="131475"/>
            </a:xfrm>
            <a:custGeom>
              <a:avLst/>
              <a:gdLst/>
              <a:ahLst/>
              <a:cxnLst/>
              <a:rect l="l" t="t" r="r" b="b"/>
              <a:pathLst>
                <a:path w="13284" h="5259" extrusionOk="0">
                  <a:moveTo>
                    <a:pt x="0" y="0"/>
                  </a:moveTo>
                  <a:cubicBezTo>
                    <a:pt x="3070" y="1672"/>
                    <a:pt x="9332" y="4803"/>
                    <a:pt x="13283" y="5258"/>
                  </a:cubicBezTo>
                  <a:cubicBezTo>
                    <a:pt x="13222" y="5228"/>
                    <a:pt x="13192" y="5198"/>
                    <a:pt x="13162" y="5167"/>
                  </a:cubicBezTo>
                  <a:cubicBezTo>
                    <a:pt x="13162" y="5167"/>
                    <a:pt x="11946" y="2888"/>
                    <a:pt x="5745" y="1216"/>
                  </a:cubicBezTo>
                  <a:cubicBezTo>
                    <a:pt x="3860" y="699"/>
                    <a:pt x="1946" y="27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8"/>
            <p:cNvSpPr/>
            <p:nvPr/>
          </p:nvSpPr>
          <p:spPr>
            <a:xfrm>
              <a:off x="5856000" y="4907650"/>
              <a:ext cx="586650" cy="312350"/>
            </a:xfrm>
            <a:custGeom>
              <a:avLst/>
              <a:gdLst/>
              <a:ahLst/>
              <a:cxnLst/>
              <a:rect l="l" t="t" r="r" b="b"/>
              <a:pathLst>
                <a:path w="23466" h="12494" extrusionOk="0">
                  <a:moveTo>
                    <a:pt x="21764" y="6323"/>
                  </a:moveTo>
                  <a:cubicBezTo>
                    <a:pt x="20852" y="3770"/>
                    <a:pt x="19666" y="2372"/>
                    <a:pt x="15563" y="3192"/>
                  </a:cubicBezTo>
                  <a:cubicBezTo>
                    <a:pt x="11490" y="4013"/>
                    <a:pt x="7599" y="3891"/>
                    <a:pt x="5198" y="3192"/>
                  </a:cubicBezTo>
                  <a:cubicBezTo>
                    <a:pt x="2797" y="2493"/>
                    <a:pt x="0" y="1"/>
                    <a:pt x="0" y="1"/>
                  </a:cubicBezTo>
                  <a:cubicBezTo>
                    <a:pt x="0" y="1"/>
                    <a:pt x="2827" y="6262"/>
                    <a:pt x="9302" y="6475"/>
                  </a:cubicBezTo>
                  <a:cubicBezTo>
                    <a:pt x="15806" y="6688"/>
                    <a:pt x="18329" y="4834"/>
                    <a:pt x="19362" y="7873"/>
                  </a:cubicBezTo>
                  <a:cubicBezTo>
                    <a:pt x="20305" y="10548"/>
                    <a:pt x="19910" y="11399"/>
                    <a:pt x="20791" y="12493"/>
                  </a:cubicBezTo>
                  <a:lnTo>
                    <a:pt x="23466" y="12493"/>
                  </a:lnTo>
                  <a:cubicBezTo>
                    <a:pt x="22919" y="10305"/>
                    <a:pt x="22250" y="7660"/>
                    <a:pt x="21764" y="63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0" name="Google Shape;910;p8"/>
          <p:cNvGrpSpPr/>
          <p:nvPr/>
        </p:nvGrpSpPr>
        <p:grpSpPr>
          <a:xfrm rot="5400000">
            <a:off x="5480746" y="4271075"/>
            <a:ext cx="1245475" cy="927850"/>
            <a:chOff x="5924400" y="1795900"/>
            <a:chExt cx="1245475" cy="927850"/>
          </a:xfrm>
        </p:grpSpPr>
        <p:sp>
          <p:nvSpPr>
            <p:cNvPr id="911" name="Google Shape;911;p8"/>
            <p:cNvSpPr/>
            <p:nvPr/>
          </p:nvSpPr>
          <p:spPr>
            <a:xfrm>
              <a:off x="5924400" y="1795900"/>
              <a:ext cx="1245475" cy="927850"/>
            </a:xfrm>
            <a:custGeom>
              <a:avLst/>
              <a:gdLst/>
              <a:ahLst/>
              <a:cxnLst/>
              <a:rect l="l" t="t" r="r" b="b"/>
              <a:pathLst>
                <a:path w="49819" h="37114" extrusionOk="0">
                  <a:moveTo>
                    <a:pt x="37691" y="4287"/>
                  </a:moveTo>
                  <a:cubicBezTo>
                    <a:pt x="26718" y="1"/>
                    <a:pt x="16596" y="3740"/>
                    <a:pt x="11277" y="6445"/>
                  </a:cubicBezTo>
                  <a:cubicBezTo>
                    <a:pt x="5927" y="9180"/>
                    <a:pt x="0" y="7083"/>
                    <a:pt x="0" y="7083"/>
                  </a:cubicBezTo>
                  <a:cubicBezTo>
                    <a:pt x="2128" y="8208"/>
                    <a:pt x="3830" y="10001"/>
                    <a:pt x="4803" y="12190"/>
                  </a:cubicBezTo>
                  <a:cubicBezTo>
                    <a:pt x="6444" y="15898"/>
                    <a:pt x="9666" y="21734"/>
                    <a:pt x="18572" y="29424"/>
                  </a:cubicBezTo>
                  <a:cubicBezTo>
                    <a:pt x="27478" y="37114"/>
                    <a:pt x="40882" y="34561"/>
                    <a:pt x="40882" y="34561"/>
                  </a:cubicBezTo>
                  <a:cubicBezTo>
                    <a:pt x="40821" y="23223"/>
                    <a:pt x="49819" y="23132"/>
                    <a:pt x="49819" y="23132"/>
                  </a:cubicBezTo>
                  <a:cubicBezTo>
                    <a:pt x="49819" y="23132"/>
                    <a:pt x="48664" y="8572"/>
                    <a:pt x="37691" y="428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8"/>
            <p:cNvSpPr/>
            <p:nvPr/>
          </p:nvSpPr>
          <p:spPr>
            <a:xfrm>
              <a:off x="5924400" y="1854425"/>
              <a:ext cx="1158850" cy="815375"/>
            </a:xfrm>
            <a:custGeom>
              <a:avLst/>
              <a:gdLst/>
              <a:ahLst/>
              <a:cxnLst/>
              <a:rect l="l" t="t" r="r" b="b"/>
              <a:pathLst>
                <a:path w="46354" h="32615" extrusionOk="0">
                  <a:moveTo>
                    <a:pt x="21399" y="4803"/>
                  </a:moveTo>
                  <a:cubicBezTo>
                    <a:pt x="25806" y="9058"/>
                    <a:pt x="26718" y="13739"/>
                    <a:pt x="26870" y="15077"/>
                  </a:cubicBezTo>
                  <a:cubicBezTo>
                    <a:pt x="25107" y="14803"/>
                    <a:pt x="23344" y="14438"/>
                    <a:pt x="21611" y="13982"/>
                  </a:cubicBezTo>
                  <a:cubicBezTo>
                    <a:pt x="21490" y="12159"/>
                    <a:pt x="21064" y="10396"/>
                    <a:pt x="20335" y="8693"/>
                  </a:cubicBezTo>
                  <a:cubicBezTo>
                    <a:pt x="20821" y="7447"/>
                    <a:pt x="21186" y="6140"/>
                    <a:pt x="21399" y="4803"/>
                  </a:cubicBezTo>
                  <a:close/>
                  <a:moveTo>
                    <a:pt x="25928" y="0"/>
                  </a:moveTo>
                  <a:cubicBezTo>
                    <a:pt x="31064" y="5593"/>
                    <a:pt x="32645" y="13861"/>
                    <a:pt x="32949" y="15806"/>
                  </a:cubicBezTo>
                  <a:cubicBezTo>
                    <a:pt x="31885" y="15593"/>
                    <a:pt x="30821" y="15472"/>
                    <a:pt x="29757" y="15381"/>
                  </a:cubicBezTo>
                  <a:cubicBezTo>
                    <a:pt x="28998" y="15320"/>
                    <a:pt x="28238" y="15259"/>
                    <a:pt x="27508" y="15137"/>
                  </a:cubicBezTo>
                  <a:cubicBezTo>
                    <a:pt x="27356" y="13952"/>
                    <a:pt x="26505" y="8693"/>
                    <a:pt x="21459" y="4043"/>
                  </a:cubicBezTo>
                  <a:cubicBezTo>
                    <a:pt x="21611" y="2888"/>
                    <a:pt x="21520" y="1733"/>
                    <a:pt x="21247" y="578"/>
                  </a:cubicBezTo>
                  <a:lnTo>
                    <a:pt x="20669" y="699"/>
                  </a:lnTo>
                  <a:cubicBezTo>
                    <a:pt x="21399" y="3374"/>
                    <a:pt x="20456" y="6535"/>
                    <a:pt x="19970" y="7903"/>
                  </a:cubicBezTo>
                  <a:cubicBezTo>
                    <a:pt x="18937" y="5715"/>
                    <a:pt x="17508" y="3769"/>
                    <a:pt x="15745" y="2128"/>
                  </a:cubicBezTo>
                  <a:lnTo>
                    <a:pt x="15107" y="2371"/>
                  </a:lnTo>
                  <a:cubicBezTo>
                    <a:pt x="20183" y="6931"/>
                    <a:pt x="20882" y="12311"/>
                    <a:pt x="20973" y="13800"/>
                  </a:cubicBezTo>
                  <a:cubicBezTo>
                    <a:pt x="19301" y="13344"/>
                    <a:pt x="17660" y="12827"/>
                    <a:pt x="16049" y="12250"/>
                  </a:cubicBezTo>
                  <a:cubicBezTo>
                    <a:pt x="15715" y="11459"/>
                    <a:pt x="13830" y="7265"/>
                    <a:pt x="11155" y="4165"/>
                  </a:cubicBezTo>
                  <a:cubicBezTo>
                    <a:pt x="10973" y="4256"/>
                    <a:pt x="10760" y="4347"/>
                    <a:pt x="10578" y="4408"/>
                  </a:cubicBezTo>
                  <a:cubicBezTo>
                    <a:pt x="11459" y="5472"/>
                    <a:pt x="12280" y="6566"/>
                    <a:pt x="13009" y="7751"/>
                  </a:cubicBezTo>
                  <a:cubicBezTo>
                    <a:pt x="12006" y="7022"/>
                    <a:pt x="10517" y="5988"/>
                    <a:pt x="8967" y="4985"/>
                  </a:cubicBezTo>
                  <a:cubicBezTo>
                    <a:pt x="8693" y="5076"/>
                    <a:pt x="8450" y="5137"/>
                    <a:pt x="8176" y="5198"/>
                  </a:cubicBezTo>
                  <a:cubicBezTo>
                    <a:pt x="10821" y="6839"/>
                    <a:pt x="13435" y="8815"/>
                    <a:pt x="13800" y="9089"/>
                  </a:cubicBezTo>
                  <a:cubicBezTo>
                    <a:pt x="14468" y="10274"/>
                    <a:pt x="14955" y="11338"/>
                    <a:pt x="15228" y="11946"/>
                  </a:cubicBezTo>
                  <a:lnTo>
                    <a:pt x="14894" y="11824"/>
                  </a:lnTo>
                  <a:cubicBezTo>
                    <a:pt x="12584" y="10943"/>
                    <a:pt x="10335" y="9970"/>
                    <a:pt x="8298" y="8997"/>
                  </a:cubicBezTo>
                  <a:cubicBezTo>
                    <a:pt x="8025" y="7751"/>
                    <a:pt x="7660" y="6535"/>
                    <a:pt x="7204" y="5350"/>
                  </a:cubicBezTo>
                  <a:cubicBezTo>
                    <a:pt x="6991" y="5380"/>
                    <a:pt x="6778" y="5411"/>
                    <a:pt x="6596" y="5441"/>
                  </a:cubicBezTo>
                  <a:cubicBezTo>
                    <a:pt x="6991" y="6475"/>
                    <a:pt x="7325" y="7538"/>
                    <a:pt x="7599" y="8633"/>
                  </a:cubicBezTo>
                  <a:cubicBezTo>
                    <a:pt x="5015" y="7386"/>
                    <a:pt x="2736" y="6110"/>
                    <a:pt x="851" y="4985"/>
                  </a:cubicBezTo>
                  <a:cubicBezTo>
                    <a:pt x="304" y="4833"/>
                    <a:pt x="0" y="4742"/>
                    <a:pt x="0" y="4742"/>
                  </a:cubicBezTo>
                  <a:lnTo>
                    <a:pt x="0" y="4742"/>
                  </a:lnTo>
                  <a:cubicBezTo>
                    <a:pt x="1003" y="5259"/>
                    <a:pt x="1915" y="5927"/>
                    <a:pt x="2705" y="6748"/>
                  </a:cubicBezTo>
                  <a:cubicBezTo>
                    <a:pt x="5806" y="8511"/>
                    <a:pt x="9028" y="10092"/>
                    <a:pt x="12341" y="11459"/>
                  </a:cubicBezTo>
                  <a:cubicBezTo>
                    <a:pt x="11390" y="11574"/>
                    <a:pt x="10434" y="11629"/>
                    <a:pt x="9477" y="11629"/>
                  </a:cubicBezTo>
                  <a:cubicBezTo>
                    <a:pt x="8140" y="11629"/>
                    <a:pt x="6800" y="11520"/>
                    <a:pt x="5471" y="11307"/>
                  </a:cubicBezTo>
                  <a:lnTo>
                    <a:pt x="5471" y="11307"/>
                  </a:lnTo>
                  <a:cubicBezTo>
                    <a:pt x="5562" y="11520"/>
                    <a:pt x="5684" y="11733"/>
                    <a:pt x="5806" y="11976"/>
                  </a:cubicBezTo>
                  <a:cubicBezTo>
                    <a:pt x="6997" y="12163"/>
                    <a:pt x="8202" y="12255"/>
                    <a:pt x="9408" y="12255"/>
                  </a:cubicBezTo>
                  <a:cubicBezTo>
                    <a:pt x="10755" y="12255"/>
                    <a:pt x="12104" y="12140"/>
                    <a:pt x="13435" y="11915"/>
                  </a:cubicBezTo>
                  <a:cubicBezTo>
                    <a:pt x="13860" y="12067"/>
                    <a:pt x="14256" y="12250"/>
                    <a:pt x="14681" y="12402"/>
                  </a:cubicBezTo>
                  <a:cubicBezTo>
                    <a:pt x="15654" y="12766"/>
                    <a:pt x="16657" y="13131"/>
                    <a:pt x="17660" y="13466"/>
                  </a:cubicBezTo>
                  <a:cubicBezTo>
                    <a:pt x="15098" y="14423"/>
                    <a:pt x="12386" y="14909"/>
                    <a:pt x="9657" y="14909"/>
                  </a:cubicBezTo>
                  <a:cubicBezTo>
                    <a:pt x="8920" y="14909"/>
                    <a:pt x="8183" y="14874"/>
                    <a:pt x="7447" y="14803"/>
                  </a:cubicBezTo>
                  <a:lnTo>
                    <a:pt x="7447" y="14803"/>
                  </a:lnTo>
                  <a:cubicBezTo>
                    <a:pt x="7599" y="15016"/>
                    <a:pt x="7751" y="15229"/>
                    <a:pt x="7873" y="15441"/>
                  </a:cubicBezTo>
                  <a:cubicBezTo>
                    <a:pt x="8456" y="15484"/>
                    <a:pt x="9039" y="15505"/>
                    <a:pt x="9621" y="15505"/>
                  </a:cubicBezTo>
                  <a:cubicBezTo>
                    <a:pt x="11101" y="15505"/>
                    <a:pt x="12572" y="15369"/>
                    <a:pt x="14012" y="15107"/>
                  </a:cubicBezTo>
                  <a:lnTo>
                    <a:pt x="14012" y="15107"/>
                  </a:lnTo>
                  <a:cubicBezTo>
                    <a:pt x="12857" y="16384"/>
                    <a:pt x="11550" y="17508"/>
                    <a:pt x="10091" y="18450"/>
                  </a:cubicBezTo>
                  <a:lnTo>
                    <a:pt x="10487" y="18906"/>
                  </a:lnTo>
                  <a:cubicBezTo>
                    <a:pt x="12158" y="17782"/>
                    <a:pt x="13709" y="16444"/>
                    <a:pt x="15046" y="14894"/>
                  </a:cubicBezTo>
                  <a:cubicBezTo>
                    <a:pt x="16231" y="14621"/>
                    <a:pt x="17417" y="14256"/>
                    <a:pt x="18572" y="13739"/>
                  </a:cubicBezTo>
                  <a:cubicBezTo>
                    <a:pt x="20122" y="14225"/>
                    <a:pt x="21703" y="14651"/>
                    <a:pt x="23283" y="15016"/>
                  </a:cubicBezTo>
                  <a:cubicBezTo>
                    <a:pt x="20943" y="15654"/>
                    <a:pt x="15654" y="17295"/>
                    <a:pt x="11155" y="19727"/>
                  </a:cubicBezTo>
                  <a:lnTo>
                    <a:pt x="11581" y="20183"/>
                  </a:lnTo>
                  <a:cubicBezTo>
                    <a:pt x="17143" y="17204"/>
                    <a:pt x="23891" y="15472"/>
                    <a:pt x="24621" y="15289"/>
                  </a:cubicBezTo>
                  <a:cubicBezTo>
                    <a:pt x="25806" y="15532"/>
                    <a:pt x="27022" y="15715"/>
                    <a:pt x="28207" y="15836"/>
                  </a:cubicBezTo>
                  <a:cubicBezTo>
                    <a:pt x="25259" y="16809"/>
                    <a:pt x="18359" y="19210"/>
                    <a:pt x="13374" y="22159"/>
                  </a:cubicBezTo>
                  <a:lnTo>
                    <a:pt x="13800" y="22584"/>
                  </a:lnTo>
                  <a:cubicBezTo>
                    <a:pt x="19970" y="19028"/>
                    <a:pt x="28998" y="16232"/>
                    <a:pt x="29757" y="15988"/>
                  </a:cubicBezTo>
                  <a:cubicBezTo>
                    <a:pt x="32037" y="16171"/>
                    <a:pt x="34317" y="16596"/>
                    <a:pt x="36536" y="17295"/>
                  </a:cubicBezTo>
                  <a:cubicBezTo>
                    <a:pt x="33435" y="18238"/>
                    <a:pt x="23344" y="21368"/>
                    <a:pt x="16444" y="25198"/>
                  </a:cubicBezTo>
                  <a:lnTo>
                    <a:pt x="16930" y="25624"/>
                  </a:lnTo>
                  <a:cubicBezTo>
                    <a:pt x="19970" y="24013"/>
                    <a:pt x="23101" y="22615"/>
                    <a:pt x="26323" y="21399"/>
                  </a:cubicBezTo>
                  <a:lnTo>
                    <a:pt x="26323" y="21399"/>
                  </a:lnTo>
                  <a:cubicBezTo>
                    <a:pt x="23709" y="23162"/>
                    <a:pt x="21429" y="25350"/>
                    <a:pt x="19544" y="27873"/>
                  </a:cubicBezTo>
                  <a:cubicBezTo>
                    <a:pt x="19696" y="27995"/>
                    <a:pt x="19879" y="28116"/>
                    <a:pt x="20031" y="28238"/>
                  </a:cubicBezTo>
                  <a:cubicBezTo>
                    <a:pt x="23800" y="23010"/>
                    <a:pt x="29332" y="20305"/>
                    <a:pt x="29332" y="20305"/>
                  </a:cubicBezTo>
                  <a:cubicBezTo>
                    <a:pt x="33557" y="18785"/>
                    <a:pt x="36961" y="17812"/>
                    <a:pt x="37539" y="17630"/>
                  </a:cubicBezTo>
                  <a:cubicBezTo>
                    <a:pt x="38724" y="18025"/>
                    <a:pt x="39849" y="18511"/>
                    <a:pt x="40973" y="19058"/>
                  </a:cubicBezTo>
                  <a:cubicBezTo>
                    <a:pt x="33527" y="20092"/>
                    <a:pt x="26718" y="23709"/>
                    <a:pt x="21703" y="29271"/>
                  </a:cubicBezTo>
                  <a:cubicBezTo>
                    <a:pt x="21885" y="29393"/>
                    <a:pt x="22098" y="29484"/>
                    <a:pt x="22250" y="29575"/>
                  </a:cubicBezTo>
                  <a:cubicBezTo>
                    <a:pt x="25441" y="26080"/>
                    <a:pt x="29393" y="23344"/>
                    <a:pt x="33830" y="21581"/>
                  </a:cubicBezTo>
                  <a:lnTo>
                    <a:pt x="33830" y="21581"/>
                  </a:lnTo>
                  <a:cubicBezTo>
                    <a:pt x="31885" y="23314"/>
                    <a:pt x="28177" y="26961"/>
                    <a:pt x="25928" y="31156"/>
                  </a:cubicBezTo>
                  <a:lnTo>
                    <a:pt x="26536" y="31338"/>
                  </a:lnTo>
                  <a:cubicBezTo>
                    <a:pt x="29484" y="25867"/>
                    <a:pt x="34986" y="21338"/>
                    <a:pt x="35441" y="20973"/>
                  </a:cubicBezTo>
                  <a:cubicBezTo>
                    <a:pt x="37539" y="20244"/>
                    <a:pt x="39727" y="19757"/>
                    <a:pt x="41977" y="19575"/>
                  </a:cubicBezTo>
                  <a:cubicBezTo>
                    <a:pt x="43101" y="20183"/>
                    <a:pt x="44195" y="20852"/>
                    <a:pt x="45259" y="21612"/>
                  </a:cubicBezTo>
                  <a:cubicBezTo>
                    <a:pt x="42584" y="22007"/>
                    <a:pt x="33709" y="23952"/>
                    <a:pt x="29788" y="32128"/>
                  </a:cubicBezTo>
                  <a:cubicBezTo>
                    <a:pt x="30001" y="32159"/>
                    <a:pt x="30213" y="32189"/>
                    <a:pt x="30426" y="32220"/>
                  </a:cubicBezTo>
                  <a:cubicBezTo>
                    <a:pt x="32068" y="28998"/>
                    <a:pt x="34651" y="26384"/>
                    <a:pt x="37873" y="24742"/>
                  </a:cubicBezTo>
                  <a:lnTo>
                    <a:pt x="37873" y="24742"/>
                  </a:lnTo>
                  <a:cubicBezTo>
                    <a:pt x="36293" y="27144"/>
                    <a:pt x="35168" y="29818"/>
                    <a:pt x="34499" y="32615"/>
                  </a:cubicBezTo>
                  <a:lnTo>
                    <a:pt x="35137" y="32615"/>
                  </a:lnTo>
                  <a:cubicBezTo>
                    <a:pt x="35867" y="29575"/>
                    <a:pt x="37174" y="26718"/>
                    <a:pt x="38998" y="24165"/>
                  </a:cubicBezTo>
                  <a:cubicBezTo>
                    <a:pt x="41004" y="23223"/>
                    <a:pt x="43162" y="22554"/>
                    <a:pt x="45381" y="22220"/>
                  </a:cubicBezTo>
                  <a:cubicBezTo>
                    <a:pt x="45685" y="22007"/>
                    <a:pt x="46019" y="21824"/>
                    <a:pt x="46354" y="21672"/>
                  </a:cubicBezTo>
                  <a:cubicBezTo>
                    <a:pt x="45746" y="21216"/>
                    <a:pt x="45046" y="20730"/>
                    <a:pt x="44256" y="20213"/>
                  </a:cubicBezTo>
                  <a:cubicBezTo>
                    <a:pt x="43983" y="19484"/>
                    <a:pt x="42159" y="14195"/>
                    <a:pt x="45016" y="7751"/>
                  </a:cubicBezTo>
                  <a:cubicBezTo>
                    <a:pt x="44895" y="7569"/>
                    <a:pt x="44743" y="7386"/>
                    <a:pt x="44621" y="7204"/>
                  </a:cubicBezTo>
                  <a:cubicBezTo>
                    <a:pt x="42736" y="11095"/>
                    <a:pt x="42341" y="15563"/>
                    <a:pt x="43466" y="19727"/>
                  </a:cubicBezTo>
                  <a:cubicBezTo>
                    <a:pt x="42311" y="19058"/>
                    <a:pt x="41125" y="18450"/>
                    <a:pt x="39910" y="17934"/>
                  </a:cubicBezTo>
                  <a:cubicBezTo>
                    <a:pt x="39818" y="17265"/>
                    <a:pt x="39332" y="14681"/>
                    <a:pt x="38451" y="11429"/>
                  </a:cubicBezTo>
                  <a:cubicBezTo>
                    <a:pt x="38511" y="10943"/>
                    <a:pt x="39028" y="7751"/>
                    <a:pt x="41703" y="4256"/>
                  </a:cubicBezTo>
                  <a:cubicBezTo>
                    <a:pt x="41551" y="4134"/>
                    <a:pt x="41399" y="4013"/>
                    <a:pt x="41217" y="3891"/>
                  </a:cubicBezTo>
                  <a:cubicBezTo>
                    <a:pt x="39788" y="5745"/>
                    <a:pt x="38694" y="7873"/>
                    <a:pt x="38086" y="10152"/>
                  </a:cubicBezTo>
                  <a:cubicBezTo>
                    <a:pt x="37174" y="6931"/>
                    <a:pt x="35897" y="3830"/>
                    <a:pt x="34347" y="851"/>
                  </a:cubicBezTo>
                  <a:cubicBezTo>
                    <a:pt x="34074" y="791"/>
                    <a:pt x="33800" y="730"/>
                    <a:pt x="33527" y="669"/>
                  </a:cubicBezTo>
                  <a:lnTo>
                    <a:pt x="33527" y="669"/>
                  </a:lnTo>
                  <a:cubicBezTo>
                    <a:pt x="37144" y="6931"/>
                    <a:pt x="38846" y="15411"/>
                    <a:pt x="39241" y="17630"/>
                  </a:cubicBezTo>
                  <a:cubicBezTo>
                    <a:pt x="37417" y="16870"/>
                    <a:pt x="35533" y="16292"/>
                    <a:pt x="33587" y="15928"/>
                  </a:cubicBezTo>
                  <a:cubicBezTo>
                    <a:pt x="33375" y="14469"/>
                    <a:pt x="31916" y="5927"/>
                    <a:pt x="267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3" name="Google Shape;913;p8"/>
          <p:cNvGrpSpPr/>
          <p:nvPr/>
        </p:nvGrpSpPr>
        <p:grpSpPr>
          <a:xfrm rot="5400000">
            <a:off x="5050088" y="4578838"/>
            <a:ext cx="667975" cy="838925"/>
            <a:chOff x="6445675" y="2653075"/>
            <a:chExt cx="667975" cy="838925"/>
          </a:xfrm>
        </p:grpSpPr>
        <p:sp>
          <p:nvSpPr>
            <p:cNvPr id="914" name="Google Shape;914;p8"/>
            <p:cNvSpPr/>
            <p:nvPr/>
          </p:nvSpPr>
          <p:spPr>
            <a:xfrm>
              <a:off x="6445675" y="2653075"/>
              <a:ext cx="667975" cy="838175"/>
            </a:xfrm>
            <a:custGeom>
              <a:avLst/>
              <a:gdLst/>
              <a:ahLst/>
              <a:cxnLst/>
              <a:rect l="l" t="t" r="r" b="b"/>
              <a:pathLst>
                <a:path w="26719" h="33527" extrusionOk="0">
                  <a:moveTo>
                    <a:pt x="20426" y="1915"/>
                  </a:moveTo>
                  <a:cubicBezTo>
                    <a:pt x="20426" y="1915"/>
                    <a:pt x="10092" y="0"/>
                    <a:pt x="5077" y="6839"/>
                  </a:cubicBezTo>
                  <a:cubicBezTo>
                    <a:pt x="61" y="13678"/>
                    <a:pt x="760" y="21368"/>
                    <a:pt x="1642" y="25593"/>
                  </a:cubicBezTo>
                  <a:cubicBezTo>
                    <a:pt x="2554" y="29818"/>
                    <a:pt x="1" y="33526"/>
                    <a:pt x="1" y="33526"/>
                  </a:cubicBezTo>
                  <a:cubicBezTo>
                    <a:pt x="1186" y="32250"/>
                    <a:pt x="2736" y="31399"/>
                    <a:pt x="4438" y="31156"/>
                  </a:cubicBezTo>
                  <a:cubicBezTo>
                    <a:pt x="7326" y="30700"/>
                    <a:pt x="11976" y="29545"/>
                    <a:pt x="18998" y="24772"/>
                  </a:cubicBezTo>
                  <a:cubicBezTo>
                    <a:pt x="25989" y="20031"/>
                    <a:pt x="26718" y="10243"/>
                    <a:pt x="26718" y="10243"/>
                  </a:cubicBezTo>
                  <a:cubicBezTo>
                    <a:pt x="18815" y="8177"/>
                    <a:pt x="20426" y="1915"/>
                    <a:pt x="20426" y="1915"/>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8"/>
            <p:cNvSpPr/>
            <p:nvPr/>
          </p:nvSpPr>
          <p:spPr>
            <a:xfrm>
              <a:off x="6446425" y="2723725"/>
              <a:ext cx="646700" cy="768275"/>
            </a:xfrm>
            <a:custGeom>
              <a:avLst/>
              <a:gdLst/>
              <a:ahLst/>
              <a:cxnLst/>
              <a:rect l="l" t="t" r="r" b="b"/>
              <a:pathLst>
                <a:path w="25868" h="30731" extrusionOk="0">
                  <a:moveTo>
                    <a:pt x="10907" y="13893"/>
                  </a:moveTo>
                  <a:cubicBezTo>
                    <a:pt x="11324" y="13893"/>
                    <a:pt x="11741" y="13912"/>
                    <a:pt x="12159" y="13952"/>
                  </a:cubicBezTo>
                  <a:cubicBezTo>
                    <a:pt x="11642" y="15138"/>
                    <a:pt x="11065" y="16293"/>
                    <a:pt x="10427" y="17418"/>
                  </a:cubicBezTo>
                  <a:cubicBezTo>
                    <a:pt x="9680" y="17279"/>
                    <a:pt x="8933" y="17209"/>
                    <a:pt x="8186" y="17209"/>
                  </a:cubicBezTo>
                  <a:cubicBezTo>
                    <a:pt x="7626" y="17209"/>
                    <a:pt x="7066" y="17248"/>
                    <a:pt x="6506" y="17326"/>
                  </a:cubicBezTo>
                  <a:cubicBezTo>
                    <a:pt x="5715" y="16749"/>
                    <a:pt x="4895" y="16263"/>
                    <a:pt x="4013" y="15867"/>
                  </a:cubicBezTo>
                  <a:cubicBezTo>
                    <a:pt x="6089" y="14570"/>
                    <a:pt x="8476" y="13893"/>
                    <a:pt x="10907" y="13893"/>
                  </a:cubicBezTo>
                  <a:close/>
                  <a:moveTo>
                    <a:pt x="10427" y="1"/>
                  </a:moveTo>
                  <a:cubicBezTo>
                    <a:pt x="10275" y="62"/>
                    <a:pt x="10123" y="122"/>
                    <a:pt x="9971" y="183"/>
                  </a:cubicBezTo>
                  <a:cubicBezTo>
                    <a:pt x="12342" y="2220"/>
                    <a:pt x="15351" y="3314"/>
                    <a:pt x="18451" y="3314"/>
                  </a:cubicBezTo>
                  <a:cubicBezTo>
                    <a:pt x="17782" y="3983"/>
                    <a:pt x="17144" y="4682"/>
                    <a:pt x="16536" y="5442"/>
                  </a:cubicBezTo>
                  <a:cubicBezTo>
                    <a:pt x="16087" y="5414"/>
                    <a:pt x="14471" y="5256"/>
                    <a:pt x="12311" y="5256"/>
                  </a:cubicBezTo>
                  <a:cubicBezTo>
                    <a:pt x="12132" y="5256"/>
                    <a:pt x="11950" y="5257"/>
                    <a:pt x="11764" y="5259"/>
                  </a:cubicBezTo>
                  <a:cubicBezTo>
                    <a:pt x="10031" y="4439"/>
                    <a:pt x="8512" y="3192"/>
                    <a:pt x="7387" y="1673"/>
                  </a:cubicBezTo>
                  <a:cubicBezTo>
                    <a:pt x="7265" y="1733"/>
                    <a:pt x="7144" y="1825"/>
                    <a:pt x="7022" y="1916"/>
                  </a:cubicBezTo>
                  <a:cubicBezTo>
                    <a:pt x="8056" y="3284"/>
                    <a:pt x="9363" y="4408"/>
                    <a:pt x="10822" y="5290"/>
                  </a:cubicBezTo>
                  <a:cubicBezTo>
                    <a:pt x="8421" y="5320"/>
                    <a:pt x="6019" y="5594"/>
                    <a:pt x="3679" y="6141"/>
                  </a:cubicBezTo>
                  <a:cubicBezTo>
                    <a:pt x="3557" y="6323"/>
                    <a:pt x="3466" y="6506"/>
                    <a:pt x="3375" y="6658"/>
                  </a:cubicBezTo>
                  <a:cubicBezTo>
                    <a:pt x="6268" y="5891"/>
                    <a:pt x="9542" y="5693"/>
                    <a:pt x="12112" y="5693"/>
                  </a:cubicBezTo>
                  <a:cubicBezTo>
                    <a:pt x="14023" y="5693"/>
                    <a:pt x="15545" y="5802"/>
                    <a:pt x="16232" y="5867"/>
                  </a:cubicBezTo>
                  <a:cubicBezTo>
                    <a:pt x="15381" y="6992"/>
                    <a:pt x="14621" y="8177"/>
                    <a:pt x="13983" y="9454"/>
                  </a:cubicBezTo>
                  <a:cubicBezTo>
                    <a:pt x="13618" y="9411"/>
                    <a:pt x="12608" y="9311"/>
                    <a:pt x="11230" y="9311"/>
                  </a:cubicBezTo>
                  <a:cubicBezTo>
                    <a:pt x="8706" y="9311"/>
                    <a:pt x="4945" y="9646"/>
                    <a:pt x="1642" y="11278"/>
                  </a:cubicBezTo>
                  <a:cubicBezTo>
                    <a:pt x="1612" y="11460"/>
                    <a:pt x="1551" y="11642"/>
                    <a:pt x="1521" y="11825"/>
                  </a:cubicBezTo>
                  <a:cubicBezTo>
                    <a:pt x="4816" y="10104"/>
                    <a:pt x="8677" y="9755"/>
                    <a:pt x="11243" y="9755"/>
                  </a:cubicBezTo>
                  <a:cubicBezTo>
                    <a:pt x="12440" y="9755"/>
                    <a:pt x="13356" y="9831"/>
                    <a:pt x="13801" y="9879"/>
                  </a:cubicBezTo>
                  <a:cubicBezTo>
                    <a:pt x="13466" y="10579"/>
                    <a:pt x="13162" y="11278"/>
                    <a:pt x="12919" y="12007"/>
                  </a:cubicBezTo>
                  <a:cubicBezTo>
                    <a:pt x="12737" y="12524"/>
                    <a:pt x="12524" y="13041"/>
                    <a:pt x="12342" y="13527"/>
                  </a:cubicBezTo>
                  <a:cubicBezTo>
                    <a:pt x="12100" y="13492"/>
                    <a:pt x="11618" y="13438"/>
                    <a:pt x="10957" y="13438"/>
                  </a:cubicBezTo>
                  <a:cubicBezTo>
                    <a:pt x="9289" y="13438"/>
                    <a:pt x="6479" y="13783"/>
                    <a:pt x="3496" y="15655"/>
                  </a:cubicBezTo>
                  <a:cubicBezTo>
                    <a:pt x="2706" y="15351"/>
                    <a:pt x="1885" y="15199"/>
                    <a:pt x="1034" y="15168"/>
                  </a:cubicBezTo>
                  <a:lnTo>
                    <a:pt x="1034" y="15594"/>
                  </a:lnTo>
                  <a:cubicBezTo>
                    <a:pt x="3010" y="15594"/>
                    <a:pt x="5047" y="16840"/>
                    <a:pt x="5898" y="17418"/>
                  </a:cubicBezTo>
                  <a:cubicBezTo>
                    <a:pt x="4196" y="17722"/>
                    <a:pt x="2554" y="18390"/>
                    <a:pt x="1095" y="19302"/>
                  </a:cubicBezTo>
                  <a:lnTo>
                    <a:pt x="1156" y="19788"/>
                  </a:lnTo>
                  <a:cubicBezTo>
                    <a:pt x="3231" y="18405"/>
                    <a:pt x="5661" y="17677"/>
                    <a:pt x="8139" y="17677"/>
                  </a:cubicBezTo>
                  <a:cubicBezTo>
                    <a:pt x="8819" y="17677"/>
                    <a:pt x="9503" y="17732"/>
                    <a:pt x="10183" y="17843"/>
                  </a:cubicBezTo>
                  <a:cubicBezTo>
                    <a:pt x="9545" y="18937"/>
                    <a:pt x="8876" y="19971"/>
                    <a:pt x="8177" y="20974"/>
                  </a:cubicBezTo>
                  <a:cubicBezTo>
                    <a:pt x="7569" y="21065"/>
                    <a:pt x="4317" y="21582"/>
                    <a:pt x="1642" y="22889"/>
                  </a:cubicBezTo>
                  <a:cubicBezTo>
                    <a:pt x="1673" y="23041"/>
                    <a:pt x="1703" y="23193"/>
                    <a:pt x="1733" y="23314"/>
                  </a:cubicBezTo>
                  <a:cubicBezTo>
                    <a:pt x="2615" y="22889"/>
                    <a:pt x="3527" y="22554"/>
                    <a:pt x="4499" y="22281"/>
                  </a:cubicBezTo>
                  <a:lnTo>
                    <a:pt x="4499" y="22281"/>
                  </a:lnTo>
                  <a:cubicBezTo>
                    <a:pt x="3800" y="22828"/>
                    <a:pt x="2797" y="23649"/>
                    <a:pt x="1825" y="24561"/>
                  </a:cubicBezTo>
                  <a:lnTo>
                    <a:pt x="1825" y="25138"/>
                  </a:lnTo>
                  <a:cubicBezTo>
                    <a:pt x="3466" y="23618"/>
                    <a:pt x="5320" y="22159"/>
                    <a:pt x="5594" y="21977"/>
                  </a:cubicBezTo>
                  <a:cubicBezTo>
                    <a:pt x="6536" y="21734"/>
                    <a:pt x="7357" y="21582"/>
                    <a:pt x="7873" y="21491"/>
                  </a:cubicBezTo>
                  <a:lnTo>
                    <a:pt x="7873" y="21491"/>
                  </a:lnTo>
                  <a:lnTo>
                    <a:pt x="7721" y="21703"/>
                  </a:lnTo>
                  <a:cubicBezTo>
                    <a:pt x="6658" y="23162"/>
                    <a:pt x="5594" y="24530"/>
                    <a:pt x="4499" y="25776"/>
                  </a:cubicBezTo>
                  <a:cubicBezTo>
                    <a:pt x="4176" y="25755"/>
                    <a:pt x="3857" y="25745"/>
                    <a:pt x="3539" y="25745"/>
                  </a:cubicBezTo>
                  <a:cubicBezTo>
                    <a:pt x="2959" y="25745"/>
                    <a:pt x="2383" y="25778"/>
                    <a:pt x="1794" y="25837"/>
                  </a:cubicBezTo>
                  <a:cubicBezTo>
                    <a:pt x="1764" y="25989"/>
                    <a:pt x="1733" y="26141"/>
                    <a:pt x="1733" y="26293"/>
                  </a:cubicBezTo>
                  <a:cubicBezTo>
                    <a:pt x="2326" y="26225"/>
                    <a:pt x="2936" y="26190"/>
                    <a:pt x="3537" y="26190"/>
                  </a:cubicBezTo>
                  <a:cubicBezTo>
                    <a:pt x="3738" y="26190"/>
                    <a:pt x="3937" y="26194"/>
                    <a:pt x="4135" y="26202"/>
                  </a:cubicBezTo>
                  <a:cubicBezTo>
                    <a:pt x="2797" y="27752"/>
                    <a:pt x="1490" y="29089"/>
                    <a:pt x="335" y="30184"/>
                  </a:cubicBezTo>
                  <a:cubicBezTo>
                    <a:pt x="153" y="30548"/>
                    <a:pt x="1" y="30731"/>
                    <a:pt x="1" y="30731"/>
                  </a:cubicBezTo>
                  <a:cubicBezTo>
                    <a:pt x="548" y="30123"/>
                    <a:pt x="1186" y="29606"/>
                    <a:pt x="1916" y="29211"/>
                  </a:cubicBezTo>
                  <a:cubicBezTo>
                    <a:pt x="3709" y="27387"/>
                    <a:pt x="5411" y="25442"/>
                    <a:pt x="6962" y="23405"/>
                  </a:cubicBezTo>
                  <a:lnTo>
                    <a:pt x="6962" y="23405"/>
                  </a:lnTo>
                  <a:cubicBezTo>
                    <a:pt x="6749" y="25047"/>
                    <a:pt x="6262" y="26627"/>
                    <a:pt x="5563" y="28147"/>
                  </a:cubicBezTo>
                  <a:lnTo>
                    <a:pt x="6110" y="28026"/>
                  </a:lnTo>
                  <a:cubicBezTo>
                    <a:pt x="6840" y="26354"/>
                    <a:pt x="7326" y="24561"/>
                    <a:pt x="7478" y="22706"/>
                  </a:cubicBezTo>
                  <a:cubicBezTo>
                    <a:pt x="7691" y="22463"/>
                    <a:pt x="7873" y="22190"/>
                    <a:pt x="8056" y="21946"/>
                  </a:cubicBezTo>
                  <a:cubicBezTo>
                    <a:pt x="8481" y="21339"/>
                    <a:pt x="8937" y="20731"/>
                    <a:pt x="9332" y="20092"/>
                  </a:cubicBezTo>
                  <a:lnTo>
                    <a:pt x="9332" y="20092"/>
                  </a:lnTo>
                  <a:cubicBezTo>
                    <a:pt x="9606" y="22585"/>
                    <a:pt x="9272" y="25077"/>
                    <a:pt x="8390" y="27418"/>
                  </a:cubicBezTo>
                  <a:cubicBezTo>
                    <a:pt x="8542" y="27357"/>
                    <a:pt x="8724" y="27296"/>
                    <a:pt x="8907" y="27235"/>
                  </a:cubicBezTo>
                  <a:cubicBezTo>
                    <a:pt x="9393" y="25837"/>
                    <a:pt x="9697" y="24409"/>
                    <a:pt x="9819" y="22919"/>
                  </a:cubicBezTo>
                  <a:cubicBezTo>
                    <a:pt x="10487" y="23983"/>
                    <a:pt x="11004" y="25108"/>
                    <a:pt x="11399" y="26263"/>
                  </a:cubicBezTo>
                  <a:lnTo>
                    <a:pt x="11794" y="26080"/>
                  </a:lnTo>
                  <a:cubicBezTo>
                    <a:pt x="11308" y="24712"/>
                    <a:pt x="10670" y="23405"/>
                    <a:pt x="9849" y="22190"/>
                  </a:cubicBezTo>
                  <a:cubicBezTo>
                    <a:pt x="9880" y="21308"/>
                    <a:pt x="9819" y="20396"/>
                    <a:pt x="9697" y="19515"/>
                  </a:cubicBezTo>
                  <a:cubicBezTo>
                    <a:pt x="10305" y="18542"/>
                    <a:pt x="10913" y="17509"/>
                    <a:pt x="11460" y="16475"/>
                  </a:cubicBezTo>
                  <a:cubicBezTo>
                    <a:pt x="11460" y="19606"/>
                    <a:pt x="11825" y="22706"/>
                    <a:pt x="12463" y="25776"/>
                  </a:cubicBezTo>
                  <a:lnTo>
                    <a:pt x="12889" y="25594"/>
                  </a:lnTo>
                  <a:cubicBezTo>
                    <a:pt x="11825" y="21156"/>
                    <a:pt x="11886" y="16141"/>
                    <a:pt x="11886" y="15594"/>
                  </a:cubicBezTo>
                  <a:cubicBezTo>
                    <a:pt x="12281" y="14804"/>
                    <a:pt x="12646" y="14013"/>
                    <a:pt x="12949" y="13193"/>
                  </a:cubicBezTo>
                  <a:cubicBezTo>
                    <a:pt x="13071" y="15442"/>
                    <a:pt x="13466" y="20670"/>
                    <a:pt x="14560" y="24712"/>
                  </a:cubicBezTo>
                  <a:lnTo>
                    <a:pt x="14956" y="24469"/>
                  </a:lnTo>
                  <a:cubicBezTo>
                    <a:pt x="13618" y="19545"/>
                    <a:pt x="13345" y="12737"/>
                    <a:pt x="13345" y="12159"/>
                  </a:cubicBezTo>
                  <a:cubicBezTo>
                    <a:pt x="13892" y="10579"/>
                    <a:pt x="14621" y="9089"/>
                    <a:pt x="15503" y="7691"/>
                  </a:cubicBezTo>
                  <a:cubicBezTo>
                    <a:pt x="15564" y="10001"/>
                    <a:pt x="15898" y="17600"/>
                    <a:pt x="17266" y="23102"/>
                  </a:cubicBezTo>
                  <a:lnTo>
                    <a:pt x="17630" y="22858"/>
                  </a:lnTo>
                  <a:cubicBezTo>
                    <a:pt x="17083" y="20457"/>
                    <a:pt x="16688" y="17995"/>
                    <a:pt x="16445" y="15533"/>
                  </a:cubicBezTo>
                  <a:lnTo>
                    <a:pt x="16445" y="15533"/>
                  </a:lnTo>
                  <a:cubicBezTo>
                    <a:pt x="17174" y="17691"/>
                    <a:pt x="18269" y="19697"/>
                    <a:pt x="19697" y="21460"/>
                  </a:cubicBezTo>
                  <a:lnTo>
                    <a:pt x="20032" y="21187"/>
                  </a:lnTo>
                  <a:cubicBezTo>
                    <a:pt x="18178" y="18846"/>
                    <a:pt x="16901" y="16141"/>
                    <a:pt x="16232" y="13253"/>
                  </a:cubicBezTo>
                  <a:cubicBezTo>
                    <a:pt x="15959" y="10031"/>
                    <a:pt x="15898" y="7478"/>
                    <a:pt x="15898" y="7053"/>
                  </a:cubicBezTo>
                  <a:cubicBezTo>
                    <a:pt x="16415" y="6323"/>
                    <a:pt x="16962" y="5624"/>
                    <a:pt x="17539" y="4955"/>
                  </a:cubicBezTo>
                  <a:lnTo>
                    <a:pt x="17539" y="4955"/>
                  </a:lnTo>
                  <a:cubicBezTo>
                    <a:pt x="16871" y="10305"/>
                    <a:pt x="18117" y="15715"/>
                    <a:pt x="21065" y="20214"/>
                  </a:cubicBezTo>
                  <a:cubicBezTo>
                    <a:pt x="21156" y="20123"/>
                    <a:pt x="21278" y="20001"/>
                    <a:pt x="21369" y="19910"/>
                  </a:cubicBezTo>
                  <a:cubicBezTo>
                    <a:pt x="19515" y="17022"/>
                    <a:pt x="18360" y="13770"/>
                    <a:pt x="17934" y="10366"/>
                  </a:cubicBezTo>
                  <a:lnTo>
                    <a:pt x="17934" y="10366"/>
                  </a:lnTo>
                  <a:cubicBezTo>
                    <a:pt x="18785" y="12038"/>
                    <a:pt x="20640" y="15290"/>
                    <a:pt x="23132" y="17630"/>
                  </a:cubicBezTo>
                  <a:cubicBezTo>
                    <a:pt x="23223" y="17509"/>
                    <a:pt x="23314" y="17387"/>
                    <a:pt x="23375" y="17266"/>
                  </a:cubicBezTo>
                  <a:cubicBezTo>
                    <a:pt x="20123" y="14196"/>
                    <a:pt x="18026" y="9515"/>
                    <a:pt x="17843" y="9120"/>
                  </a:cubicBezTo>
                  <a:cubicBezTo>
                    <a:pt x="17722" y="7539"/>
                    <a:pt x="17782" y="5928"/>
                    <a:pt x="18086" y="4347"/>
                  </a:cubicBezTo>
                  <a:cubicBezTo>
                    <a:pt x="18694" y="3679"/>
                    <a:pt x="19393" y="3040"/>
                    <a:pt x="20092" y="2433"/>
                  </a:cubicBezTo>
                  <a:lnTo>
                    <a:pt x="20092" y="2433"/>
                  </a:lnTo>
                  <a:cubicBezTo>
                    <a:pt x="19880" y="4347"/>
                    <a:pt x="19576" y="10882"/>
                    <a:pt x="24530" y="15138"/>
                  </a:cubicBezTo>
                  <a:lnTo>
                    <a:pt x="24713" y="14712"/>
                  </a:lnTo>
                  <a:cubicBezTo>
                    <a:pt x="22818" y="12999"/>
                    <a:pt x="21489" y="10720"/>
                    <a:pt x="20931" y="8199"/>
                  </a:cubicBezTo>
                  <a:lnTo>
                    <a:pt x="20931" y="8199"/>
                  </a:lnTo>
                  <a:cubicBezTo>
                    <a:pt x="22319" y="9696"/>
                    <a:pt x="23943" y="10955"/>
                    <a:pt x="25746" y="11946"/>
                  </a:cubicBezTo>
                  <a:lnTo>
                    <a:pt x="25868" y="11521"/>
                  </a:lnTo>
                  <a:cubicBezTo>
                    <a:pt x="23892" y="10427"/>
                    <a:pt x="22129" y="8968"/>
                    <a:pt x="20700" y="7235"/>
                  </a:cubicBezTo>
                  <a:cubicBezTo>
                    <a:pt x="20427" y="5654"/>
                    <a:pt x="20366" y="4043"/>
                    <a:pt x="20548" y="2463"/>
                  </a:cubicBezTo>
                  <a:cubicBezTo>
                    <a:pt x="20457" y="2189"/>
                    <a:pt x="20396" y="1946"/>
                    <a:pt x="20366" y="1673"/>
                  </a:cubicBezTo>
                  <a:cubicBezTo>
                    <a:pt x="19910" y="2007"/>
                    <a:pt x="19454" y="2402"/>
                    <a:pt x="18968" y="2858"/>
                  </a:cubicBezTo>
                  <a:cubicBezTo>
                    <a:pt x="18853" y="2870"/>
                    <a:pt x="18604" y="2891"/>
                    <a:pt x="18246" y="2891"/>
                  </a:cubicBezTo>
                  <a:cubicBezTo>
                    <a:pt x="16807" y="2891"/>
                    <a:pt x="13617" y="2558"/>
                    <a:pt x="104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16" name="Google Shape;916;p8"/>
          <p:cNvPicPr preferRelativeResize="0"/>
          <p:nvPr/>
        </p:nvPicPr>
        <p:blipFill>
          <a:blip r:embed="rId2">
            <a:alphaModFix amt="50000"/>
          </a:blip>
          <a:stretch>
            <a:fillRect/>
          </a:stretch>
        </p:blipFill>
        <p:spPr>
          <a:xfrm>
            <a:off x="6235701" y="2571743"/>
            <a:ext cx="3852000" cy="3445953"/>
          </a:xfrm>
          <a:prstGeom prst="rect">
            <a:avLst/>
          </a:prstGeom>
          <a:noFill/>
          <a:ln>
            <a:noFill/>
          </a:ln>
        </p:spPr>
      </p:pic>
      <p:pic>
        <p:nvPicPr>
          <p:cNvPr id="917" name="Google Shape;917;p8"/>
          <p:cNvPicPr preferRelativeResize="0"/>
          <p:nvPr/>
        </p:nvPicPr>
        <p:blipFill>
          <a:blip r:embed="rId2">
            <a:alphaModFix amt="50000"/>
          </a:blip>
          <a:stretch>
            <a:fillRect/>
          </a:stretch>
        </p:blipFill>
        <p:spPr>
          <a:xfrm>
            <a:off x="-216549" y="2777193"/>
            <a:ext cx="3852000" cy="3445953"/>
          </a:xfrm>
          <a:prstGeom prst="rect">
            <a:avLst/>
          </a:prstGeom>
          <a:noFill/>
          <a:ln>
            <a:noFill/>
          </a:ln>
        </p:spPr>
      </p:pic>
      <p:pic>
        <p:nvPicPr>
          <p:cNvPr id="918" name="Google Shape;918;p8"/>
          <p:cNvPicPr preferRelativeResize="0"/>
          <p:nvPr/>
        </p:nvPicPr>
        <p:blipFill>
          <a:blip r:embed="rId2">
            <a:alphaModFix amt="50000"/>
          </a:blip>
          <a:stretch>
            <a:fillRect/>
          </a:stretch>
        </p:blipFill>
        <p:spPr>
          <a:xfrm>
            <a:off x="-216550" y="-939318"/>
            <a:ext cx="4154451" cy="3716517"/>
          </a:xfrm>
          <a:prstGeom prst="rect">
            <a:avLst/>
          </a:prstGeom>
          <a:noFill/>
          <a:ln>
            <a:noFill/>
          </a:ln>
        </p:spPr>
      </p:pic>
      <p:pic>
        <p:nvPicPr>
          <p:cNvPr id="919" name="Google Shape;919;p8"/>
          <p:cNvPicPr preferRelativeResize="0"/>
          <p:nvPr/>
        </p:nvPicPr>
        <p:blipFill>
          <a:blip r:embed="rId2">
            <a:alphaModFix amt="50000"/>
          </a:blip>
          <a:stretch>
            <a:fillRect/>
          </a:stretch>
        </p:blipFill>
        <p:spPr>
          <a:xfrm>
            <a:off x="3897075" y="-2075550"/>
            <a:ext cx="5287650" cy="3716525"/>
          </a:xfrm>
          <a:prstGeom prst="rect">
            <a:avLst/>
          </a:prstGeom>
          <a:noFill/>
          <a:ln>
            <a:noFill/>
          </a:ln>
        </p:spPr>
      </p:pic>
      <p:sp>
        <p:nvSpPr>
          <p:cNvPr id="920" name="Google Shape;920;p8"/>
          <p:cNvSpPr txBox="1">
            <a:spLocks noGrp="1"/>
          </p:cNvSpPr>
          <p:nvPr>
            <p:ph type="title"/>
          </p:nvPr>
        </p:nvSpPr>
        <p:spPr>
          <a:xfrm>
            <a:off x="720000" y="1879610"/>
            <a:ext cx="7704000" cy="138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55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21"/>
        <p:cNvGrpSpPr/>
        <p:nvPr/>
      </p:nvGrpSpPr>
      <p:grpSpPr>
        <a:xfrm>
          <a:off x="0" y="0"/>
          <a:ext cx="0" cy="0"/>
          <a:chOff x="0" y="0"/>
          <a:chExt cx="0" cy="0"/>
        </a:xfrm>
      </p:grpSpPr>
      <p:sp>
        <p:nvSpPr>
          <p:cNvPr id="922" name="Google Shape;922;p9"/>
          <p:cNvSpPr txBox="1">
            <a:spLocks noGrp="1"/>
          </p:cNvSpPr>
          <p:nvPr>
            <p:ph type="title"/>
          </p:nvPr>
        </p:nvSpPr>
        <p:spPr>
          <a:xfrm>
            <a:off x="3319350" y="1911875"/>
            <a:ext cx="4073400" cy="6732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923" name="Google Shape;923;p9"/>
          <p:cNvSpPr txBox="1">
            <a:spLocks noGrp="1"/>
          </p:cNvSpPr>
          <p:nvPr>
            <p:ph type="subTitle" idx="1"/>
          </p:nvPr>
        </p:nvSpPr>
        <p:spPr>
          <a:xfrm>
            <a:off x="3319350" y="2543175"/>
            <a:ext cx="4073400" cy="1330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24" name="Google Shape;924;p9"/>
          <p:cNvGrpSpPr/>
          <p:nvPr/>
        </p:nvGrpSpPr>
        <p:grpSpPr>
          <a:xfrm rot="-8878526">
            <a:off x="8060688" y="-50514"/>
            <a:ext cx="1690909" cy="1828347"/>
            <a:chOff x="1415350" y="3883125"/>
            <a:chExt cx="464350" cy="502100"/>
          </a:xfrm>
        </p:grpSpPr>
        <p:sp>
          <p:nvSpPr>
            <p:cNvPr id="925" name="Google Shape;925;p9"/>
            <p:cNvSpPr/>
            <p:nvPr/>
          </p:nvSpPr>
          <p:spPr>
            <a:xfrm>
              <a:off x="1561800" y="3883125"/>
              <a:ext cx="75925" cy="145800"/>
            </a:xfrm>
            <a:custGeom>
              <a:avLst/>
              <a:gdLst/>
              <a:ahLst/>
              <a:cxnLst/>
              <a:rect l="l" t="t" r="r" b="b"/>
              <a:pathLst>
                <a:path w="3037" h="5832" extrusionOk="0">
                  <a:moveTo>
                    <a:pt x="1744" y="1"/>
                  </a:moveTo>
                  <a:cubicBezTo>
                    <a:pt x="1466" y="1"/>
                    <a:pt x="1160" y="203"/>
                    <a:pt x="857" y="688"/>
                  </a:cubicBezTo>
                  <a:cubicBezTo>
                    <a:pt x="0" y="2069"/>
                    <a:pt x="2310" y="5831"/>
                    <a:pt x="2310" y="5831"/>
                  </a:cubicBezTo>
                  <a:cubicBezTo>
                    <a:pt x="2310" y="5831"/>
                    <a:pt x="3036" y="2962"/>
                    <a:pt x="2834" y="1593"/>
                  </a:cubicBezTo>
                  <a:cubicBezTo>
                    <a:pt x="2694" y="708"/>
                    <a:pt x="2266" y="1"/>
                    <a:pt x="17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9"/>
            <p:cNvSpPr/>
            <p:nvPr/>
          </p:nvSpPr>
          <p:spPr>
            <a:xfrm>
              <a:off x="1634125" y="3914000"/>
              <a:ext cx="82800" cy="131600"/>
            </a:xfrm>
            <a:custGeom>
              <a:avLst/>
              <a:gdLst/>
              <a:ahLst/>
              <a:cxnLst/>
              <a:rect l="l" t="t" r="r" b="b"/>
              <a:pathLst>
                <a:path w="3312" h="5264" extrusionOk="0">
                  <a:moveTo>
                    <a:pt x="2378" y="1"/>
                  </a:moveTo>
                  <a:cubicBezTo>
                    <a:pt x="2195" y="1"/>
                    <a:pt x="1978" y="63"/>
                    <a:pt x="1727" y="203"/>
                  </a:cubicBezTo>
                  <a:cubicBezTo>
                    <a:pt x="298" y="1001"/>
                    <a:pt x="0" y="5263"/>
                    <a:pt x="0" y="5263"/>
                  </a:cubicBezTo>
                  <a:cubicBezTo>
                    <a:pt x="0" y="5263"/>
                    <a:pt x="2227" y="3311"/>
                    <a:pt x="2822" y="2072"/>
                  </a:cubicBezTo>
                  <a:cubicBezTo>
                    <a:pt x="3312" y="1083"/>
                    <a:pt x="3143" y="1"/>
                    <a:pt x="23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9"/>
            <p:cNvSpPr/>
            <p:nvPr/>
          </p:nvSpPr>
          <p:spPr>
            <a:xfrm>
              <a:off x="1647225" y="3975475"/>
              <a:ext cx="132175" cy="126975"/>
            </a:xfrm>
            <a:custGeom>
              <a:avLst/>
              <a:gdLst/>
              <a:ahLst/>
              <a:cxnLst/>
              <a:rect l="l" t="t" r="r" b="b"/>
              <a:pathLst>
                <a:path w="5287" h="5079" extrusionOk="0">
                  <a:moveTo>
                    <a:pt x="4064" y="1"/>
                  </a:moveTo>
                  <a:cubicBezTo>
                    <a:pt x="3931" y="1"/>
                    <a:pt x="3784" y="18"/>
                    <a:pt x="3620" y="54"/>
                  </a:cubicBezTo>
                  <a:cubicBezTo>
                    <a:pt x="1762" y="459"/>
                    <a:pt x="0" y="5078"/>
                    <a:pt x="0" y="5078"/>
                  </a:cubicBezTo>
                  <a:cubicBezTo>
                    <a:pt x="0" y="5078"/>
                    <a:pt x="3132" y="3661"/>
                    <a:pt x="4215" y="2495"/>
                  </a:cubicBezTo>
                  <a:cubicBezTo>
                    <a:pt x="5182" y="1442"/>
                    <a:pt x="5286" y="1"/>
                    <a:pt x="40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9"/>
            <p:cNvSpPr/>
            <p:nvPr/>
          </p:nvSpPr>
          <p:spPr>
            <a:xfrm>
              <a:off x="1660600" y="4038775"/>
              <a:ext cx="201550" cy="108025"/>
            </a:xfrm>
            <a:custGeom>
              <a:avLst/>
              <a:gdLst/>
              <a:ahLst/>
              <a:cxnLst/>
              <a:rect l="l" t="t" r="r" b="b"/>
              <a:pathLst>
                <a:path w="8062" h="4321" extrusionOk="0">
                  <a:moveTo>
                    <a:pt x="5830" y="0"/>
                  </a:moveTo>
                  <a:cubicBezTo>
                    <a:pt x="3565" y="0"/>
                    <a:pt x="1" y="4320"/>
                    <a:pt x="1" y="4320"/>
                  </a:cubicBezTo>
                  <a:cubicBezTo>
                    <a:pt x="1" y="4320"/>
                    <a:pt x="4073" y="3916"/>
                    <a:pt x="5752" y="3011"/>
                  </a:cubicBezTo>
                  <a:cubicBezTo>
                    <a:pt x="7419" y="2094"/>
                    <a:pt x="8062" y="248"/>
                    <a:pt x="6014" y="10"/>
                  </a:cubicBezTo>
                  <a:cubicBezTo>
                    <a:pt x="5954" y="4"/>
                    <a:pt x="5892" y="0"/>
                    <a:pt x="58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9"/>
            <p:cNvSpPr/>
            <p:nvPr/>
          </p:nvSpPr>
          <p:spPr>
            <a:xfrm>
              <a:off x="1676675" y="4148775"/>
              <a:ext cx="203025" cy="65600"/>
            </a:xfrm>
            <a:custGeom>
              <a:avLst/>
              <a:gdLst/>
              <a:ahLst/>
              <a:cxnLst/>
              <a:rect l="l" t="t" r="r" b="b"/>
              <a:pathLst>
                <a:path w="8121" h="2624" extrusionOk="0">
                  <a:moveTo>
                    <a:pt x="5102" y="1"/>
                  </a:moveTo>
                  <a:cubicBezTo>
                    <a:pt x="2992" y="1"/>
                    <a:pt x="1" y="1242"/>
                    <a:pt x="1" y="1242"/>
                  </a:cubicBezTo>
                  <a:cubicBezTo>
                    <a:pt x="1" y="1242"/>
                    <a:pt x="3377" y="2623"/>
                    <a:pt x="5099" y="2623"/>
                  </a:cubicBezTo>
                  <a:cubicBezTo>
                    <a:pt x="5106" y="2623"/>
                    <a:pt x="5113" y="2623"/>
                    <a:pt x="5121" y="2623"/>
                  </a:cubicBezTo>
                  <a:cubicBezTo>
                    <a:pt x="6823" y="2599"/>
                    <a:pt x="8121" y="1397"/>
                    <a:pt x="6585" y="349"/>
                  </a:cubicBezTo>
                  <a:cubicBezTo>
                    <a:pt x="6217" y="98"/>
                    <a:pt x="5694" y="1"/>
                    <a:pt x="51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9"/>
            <p:cNvSpPr/>
            <p:nvPr/>
          </p:nvSpPr>
          <p:spPr>
            <a:xfrm>
              <a:off x="1683525" y="4228025"/>
              <a:ext cx="130550" cy="74725"/>
            </a:xfrm>
            <a:custGeom>
              <a:avLst/>
              <a:gdLst/>
              <a:ahLst/>
              <a:cxnLst/>
              <a:rect l="l" t="t" r="r" b="b"/>
              <a:pathLst>
                <a:path w="5222" h="2989" extrusionOk="0">
                  <a:moveTo>
                    <a:pt x="1" y="1"/>
                  </a:moveTo>
                  <a:lnTo>
                    <a:pt x="1" y="1"/>
                  </a:lnTo>
                  <a:cubicBezTo>
                    <a:pt x="1" y="1"/>
                    <a:pt x="1811" y="2132"/>
                    <a:pt x="2977" y="2715"/>
                  </a:cubicBezTo>
                  <a:cubicBezTo>
                    <a:pt x="3339" y="2898"/>
                    <a:pt x="3715" y="2989"/>
                    <a:pt x="4040" y="2989"/>
                  </a:cubicBezTo>
                  <a:cubicBezTo>
                    <a:pt x="4752" y="2989"/>
                    <a:pt x="5221" y="2554"/>
                    <a:pt x="4763" y="1703"/>
                  </a:cubicBezTo>
                  <a:cubicBezTo>
                    <a:pt x="4037" y="334"/>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9"/>
            <p:cNvSpPr/>
            <p:nvPr/>
          </p:nvSpPr>
          <p:spPr>
            <a:xfrm>
              <a:off x="1482000" y="3956225"/>
              <a:ext cx="131900" cy="94125"/>
            </a:xfrm>
            <a:custGeom>
              <a:avLst/>
              <a:gdLst/>
              <a:ahLst/>
              <a:cxnLst/>
              <a:rect l="l" t="t" r="r" b="b"/>
              <a:pathLst>
                <a:path w="5276" h="3765" extrusionOk="0">
                  <a:moveTo>
                    <a:pt x="1387" y="0"/>
                  </a:moveTo>
                  <a:cubicBezTo>
                    <a:pt x="0" y="0"/>
                    <a:pt x="262" y="1353"/>
                    <a:pt x="1323" y="2169"/>
                  </a:cubicBezTo>
                  <a:cubicBezTo>
                    <a:pt x="2418" y="3003"/>
                    <a:pt x="5276" y="3765"/>
                    <a:pt x="5276" y="3765"/>
                  </a:cubicBezTo>
                  <a:cubicBezTo>
                    <a:pt x="5276" y="3765"/>
                    <a:pt x="3109" y="74"/>
                    <a:pt x="1478" y="2"/>
                  </a:cubicBezTo>
                  <a:cubicBezTo>
                    <a:pt x="1447" y="1"/>
                    <a:pt x="1416" y="0"/>
                    <a:pt x="13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9"/>
            <p:cNvSpPr/>
            <p:nvPr/>
          </p:nvSpPr>
          <p:spPr>
            <a:xfrm>
              <a:off x="1448075" y="4030475"/>
              <a:ext cx="178325" cy="73500"/>
            </a:xfrm>
            <a:custGeom>
              <a:avLst/>
              <a:gdLst/>
              <a:ahLst/>
              <a:cxnLst/>
              <a:rect l="l" t="t" r="r" b="b"/>
              <a:pathLst>
                <a:path w="7133" h="2940" extrusionOk="0">
                  <a:moveTo>
                    <a:pt x="2046" y="0"/>
                  </a:moveTo>
                  <a:cubicBezTo>
                    <a:pt x="1913" y="0"/>
                    <a:pt x="1787" y="14"/>
                    <a:pt x="1668" y="45"/>
                  </a:cubicBezTo>
                  <a:cubicBezTo>
                    <a:pt x="1" y="473"/>
                    <a:pt x="739" y="1938"/>
                    <a:pt x="2227" y="2497"/>
                  </a:cubicBezTo>
                  <a:cubicBezTo>
                    <a:pt x="3241" y="2878"/>
                    <a:pt x="5150" y="2939"/>
                    <a:pt x="6264" y="2939"/>
                  </a:cubicBezTo>
                  <a:cubicBezTo>
                    <a:pt x="6785" y="2939"/>
                    <a:pt x="7133" y="2926"/>
                    <a:pt x="7133" y="2926"/>
                  </a:cubicBezTo>
                  <a:cubicBezTo>
                    <a:pt x="7133" y="2926"/>
                    <a:pt x="3957" y="0"/>
                    <a:pt x="204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9"/>
            <p:cNvSpPr/>
            <p:nvPr/>
          </p:nvSpPr>
          <p:spPr>
            <a:xfrm>
              <a:off x="1415350" y="4113200"/>
              <a:ext cx="225950" cy="72950"/>
            </a:xfrm>
            <a:custGeom>
              <a:avLst/>
              <a:gdLst/>
              <a:ahLst/>
              <a:cxnLst/>
              <a:rect l="l" t="t" r="r" b="b"/>
              <a:pathLst>
                <a:path w="9038" h="2918" extrusionOk="0">
                  <a:moveTo>
                    <a:pt x="3260" y="1"/>
                  </a:moveTo>
                  <a:cubicBezTo>
                    <a:pt x="2653" y="1"/>
                    <a:pt x="2117" y="102"/>
                    <a:pt x="1727" y="355"/>
                  </a:cubicBezTo>
                  <a:cubicBezTo>
                    <a:pt x="0" y="1474"/>
                    <a:pt x="1405" y="2844"/>
                    <a:pt x="3298" y="2915"/>
                  </a:cubicBezTo>
                  <a:cubicBezTo>
                    <a:pt x="3344" y="2917"/>
                    <a:pt x="3390" y="2917"/>
                    <a:pt x="3438" y="2917"/>
                  </a:cubicBezTo>
                  <a:cubicBezTo>
                    <a:pt x="5384" y="2917"/>
                    <a:pt x="9037" y="1522"/>
                    <a:pt x="9037" y="1522"/>
                  </a:cubicBezTo>
                  <a:cubicBezTo>
                    <a:pt x="9037" y="1522"/>
                    <a:pt x="5618" y="1"/>
                    <a:pt x="3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9"/>
            <p:cNvSpPr/>
            <p:nvPr/>
          </p:nvSpPr>
          <p:spPr>
            <a:xfrm>
              <a:off x="1469175" y="4181900"/>
              <a:ext cx="173000" cy="96650"/>
            </a:xfrm>
            <a:custGeom>
              <a:avLst/>
              <a:gdLst/>
              <a:ahLst/>
              <a:cxnLst/>
              <a:rect l="l" t="t" r="r" b="b"/>
              <a:pathLst>
                <a:path w="6920" h="3866" extrusionOk="0">
                  <a:moveTo>
                    <a:pt x="6920" y="0"/>
                  </a:moveTo>
                  <a:cubicBezTo>
                    <a:pt x="6920" y="0"/>
                    <a:pt x="1610" y="369"/>
                    <a:pt x="621" y="2155"/>
                  </a:cubicBezTo>
                  <a:cubicBezTo>
                    <a:pt x="1" y="3281"/>
                    <a:pt x="628" y="3866"/>
                    <a:pt x="1585" y="3866"/>
                  </a:cubicBezTo>
                  <a:cubicBezTo>
                    <a:pt x="2004" y="3866"/>
                    <a:pt x="2487" y="3753"/>
                    <a:pt x="2955" y="3524"/>
                  </a:cubicBezTo>
                  <a:cubicBezTo>
                    <a:pt x="4491" y="2774"/>
                    <a:pt x="6920" y="0"/>
                    <a:pt x="69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9"/>
            <p:cNvSpPr/>
            <p:nvPr/>
          </p:nvSpPr>
          <p:spPr>
            <a:xfrm>
              <a:off x="1573700" y="4225650"/>
              <a:ext cx="88125" cy="115500"/>
            </a:xfrm>
            <a:custGeom>
              <a:avLst/>
              <a:gdLst/>
              <a:ahLst/>
              <a:cxnLst/>
              <a:rect l="l" t="t" r="r" b="b"/>
              <a:pathLst>
                <a:path w="3525" h="4620" extrusionOk="0">
                  <a:moveTo>
                    <a:pt x="3525" y="0"/>
                  </a:moveTo>
                  <a:cubicBezTo>
                    <a:pt x="3524" y="1"/>
                    <a:pt x="72" y="2096"/>
                    <a:pt x="24" y="3644"/>
                  </a:cubicBezTo>
                  <a:cubicBezTo>
                    <a:pt x="1" y="4327"/>
                    <a:pt x="302" y="4619"/>
                    <a:pt x="708" y="4619"/>
                  </a:cubicBezTo>
                  <a:cubicBezTo>
                    <a:pt x="1136" y="4619"/>
                    <a:pt x="1681" y="4295"/>
                    <a:pt x="2084" y="3763"/>
                  </a:cubicBezTo>
                  <a:cubicBezTo>
                    <a:pt x="2858" y="2715"/>
                    <a:pt x="3525" y="1"/>
                    <a:pt x="35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9"/>
            <p:cNvSpPr/>
            <p:nvPr/>
          </p:nvSpPr>
          <p:spPr>
            <a:xfrm>
              <a:off x="1484100" y="3937375"/>
              <a:ext cx="322100" cy="447850"/>
            </a:xfrm>
            <a:custGeom>
              <a:avLst/>
              <a:gdLst/>
              <a:ahLst/>
              <a:cxnLst/>
              <a:rect l="l" t="t" r="r" b="b"/>
              <a:pathLst>
                <a:path w="12884" h="17914" extrusionOk="0">
                  <a:moveTo>
                    <a:pt x="4823" y="0"/>
                  </a:moveTo>
                  <a:cubicBezTo>
                    <a:pt x="4817" y="0"/>
                    <a:pt x="4811" y="6"/>
                    <a:pt x="4811" y="18"/>
                  </a:cubicBezTo>
                  <a:cubicBezTo>
                    <a:pt x="5049" y="1244"/>
                    <a:pt x="5073" y="2495"/>
                    <a:pt x="5323" y="3721"/>
                  </a:cubicBezTo>
                  <a:cubicBezTo>
                    <a:pt x="5394" y="4114"/>
                    <a:pt x="5466" y="4519"/>
                    <a:pt x="5549" y="4912"/>
                  </a:cubicBezTo>
                  <a:cubicBezTo>
                    <a:pt x="5120" y="4435"/>
                    <a:pt x="4704" y="3971"/>
                    <a:pt x="4144" y="3638"/>
                  </a:cubicBezTo>
                  <a:cubicBezTo>
                    <a:pt x="3382" y="3209"/>
                    <a:pt x="2656" y="2733"/>
                    <a:pt x="1917" y="2257"/>
                  </a:cubicBezTo>
                  <a:cubicBezTo>
                    <a:pt x="1914" y="2253"/>
                    <a:pt x="1910" y="2252"/>
                    <a:pt x="1908" y="2252"/>
                  </a:cubicBezTo>
                  <a:cubicBezTo>
                    <a:pt x="1901" y="2252"/>
                    <a:pt x="1897" y="2260"/>
                    <a:pt x="1906" y="2268"/>
                  </a:cubicBezTo>
                  <a:cubicBezTo>
                    <a:pt x="2584" y="2745"/>
                    <a:pt x="3275" y="3209"/>
                    <a:pt x="3989" y="3650"/>
                  </a:cubicBezTo>
                  <a:cubicBezTo>
                    <a:pt x="4632" y="4042"/>
                    <a:pt x="5096" y="4602"/>
                    <a:pt x="5585" y="5174"/>
                  </a:cubicBezTo>
                  <a:cubicBezTo>
                    <a:pt x="5692" y="5662"/>
                    <a:pt x="5811" y="6150"/>
                    <a:pt x="5930" y="6638"/>
                  </a:cubicBezTo>
                  <a:cubicBezTo>
                    <a:pt x="5739" y="6543"/>
                    <a:pt x="5549" y="6459"/>
                    <a:pt x="5346" y="6388"/>
                  </a:cubicBezTo>
                  <a:cubicBezTo>
                    <a:pt x="4846" y="6209"/>
                    <a:pt x="4334" y="6055"/>
                    <a:pt x="3822" y="5888"/>
                  </a:cubicBezTo>
                  <a:cubicBezTo>
                    <a:pt x="2870" y="5590"/>
                    <a:pt x="1870" y="5352"/>
                    <a:pt x="989" y="4876"/>
                  </a:cubicBezTo>
                  <a:cubicBezTo>
                    <a:pt x="977" y="4876"/>
                    <a:pt x="965" y="4888"/>
                    <a:pt x="977" y="4888"/>
                  </a:cubicBezTo>
                  <a:cubicBezTo>
                    <a:pt x="1703" y="5352"/>
                    <a:pt x="2560" y="5566"/>
                    <a:pt x="3358" y="5852"/>
                  </a:cubicBezTo>
                  <a:cubicBezTo>
                    <a:pt x="3822" y="6019"/>
                    <a:pt x="4275" y="6186"/>
                    <a:pt x="4715" y="6352"/>
                  </a:cubicBezTo>
                  <a:cubicBezTo>
                    <a:pt x="5132" y="6495"/>
                    <a:pt x="5644" y="6638"/>
                    <a:pt x="6001" y="6912"/>
                  </a:cubicBezTo>
                  <a:cubicBezTo>
                    <a:pt x="6144" y="7483"/>
                    <a:pt x="6299" y="8043"/>
                    <a:pt x="6442" y="8603"/>
                  </a:cubicBezTo>
                  <a:cubicBezTo>
                    <a:pt x="5950" y="8412"/>
                    <a:pt x="5412" y="8363"/>
                    <a:pt x="4868" y="8363"/>
                  </a:cubicBezTo>
                  <a:cubicBezTo>
                    <a:pt x="4424" y="8363"/>
                    <a:pt x="3977" y="8396"/>
                    <a:pt x="3549" y="8412"/>
                  </a:cubicBezTo>
                  <a:cubicBezTo>
                    <a:pt x="2808" y="8442"/>
                    <a:pt x="2063" y="8506"/>
                    <a:pt x="1319" y="8506"/>
                  </a:cubicBezTo>
                  <a:cubicBezTo>
                    <a:pt x="891" y="8506"/>
                    <a:pt x="463" y="8485"/>
                    <a:pt x="36" y="8424"/>
                  </a:cubicBezTo>
                  <a:cubicBezTo>
                    <a:pt x="12" y="8424"/>
                    <a:pt x="1" y="8472"/>
                    <a:pt x="36" y="8472"/>
                  </a:cubicBezTo>
                  <a:cubicBezTo>
                    <a:pt x="503" y="8554"/>
                    <a:pt x="967" y="8579"/>
                    <a:pt x="1430" y="8579"/>
                  </a:cubicBezTo>
                  <a:cubicBezTo>
                    <a:pt x="2032" y="8579"/>
                    <a:pt x="2634" y="8538"/>
                    <a:pt x="3239" y="8531"/>
                  </a:cubicBezTo>
                  <a:cubicBezTo>
                    <a:pt x="3751" y="8531"/>
                    <a:pt x="4263" y="8543"/>
                    <a:pt x="4775" y="8567"/>
                  </a:cubicBezTo>
                  <a:cubicBezTo>
                    <a:pt x="5394" y="8591"/>
                    <a:pt x="5954" y="8614"/>
                    <a:pt x="6513" y="8888"/>
                  </a:cubicBezTo>
                  <a:lnTo>
                    <a:pt x="6525" y="8888"/>
                  </a:lnTo>
                  <a:cubicBezTo>
                    <a:pt x="6597" y="9126"/>
                    <a:pt x="6668" y="9376"/>
                    <a:pt x="6740" y="9626"/>
                  </a:cubicBezTo>
                  <a:cubicBezTo>
                    <a:pt x="6658" y="9607"/>
                    <a:pt x="6575" y="9598"/>
                    <a:pt x="6492" y="9598"/>
                  </a:cubicBezTo>
                  <a:cubicBezTo>
                    <a:pt x="5871" y="9598"/>
                    <a:pt x="5222" y="10099"/>
                    <a:pt x="4739" y="10424"/>
                  </a:cubicBezTo>
                  <a:cubicBezTo>
                    <a:pt x="3811" y="11079"/>
                    <a:pt x="2846" y="11746"/>
                    <a:pt x="1798" y="12210"/>
                  </a:cubicBezTo>
                  <a:cubicBezTo>
                    <a:pt x="2679" y="11829"/>
                    <a:pt x="3525" y="11365"/>
                    <a:pt x="4323" y="10853"/>
                  </a:cubicBezTo>
                  <a:cubicBezTo>
                    <a:pt x="4715" y="10603"/>
                    <a:pt x="5108" y="10377"/>
                    <a:pt x="5513" y="10162"/>
                  </a:cubicBezTo>
                  <a:cubicBezTo>
                    <a:pt x="5837" y="9979"/>
                    <a:pt x="6141" y="9820"/>
                    <a:pt x="6460" y="9820"/>
                  </a:cubicBezTo>
                  <a:cubicBezTo>
                    <a:pt x="6574" y="9820"/>
                    <a:pt x="6691" y="9841"/>
                    <a:pt x="6811" y="9888"/>
                  </a:cubicBezTo>
                  <a:cubicBezTo>
                    <a:pt x="6859" y="10055"/>
                    <a:pt x="6906" y="10210"/>
                    <a:pt x="6954" y="10377"/>
                  </a:cubicBezTo>
                  <a:cubicBezTo>
                    <a:pt x="7049" y="10734"/>
                    <a:pt x="7156" y="11079"/>
                    <a:pt x="7251" y="11436"/>
                  </a:cubicBezTo>
                  <a:cubicBezTo>
                    <a:pt x="6859" y="11555"/>
                    <a:pt x="6501" y="12162"/>
                    <a:pt x="6335" y="12448"/>
                  </a:cubicBezTo>
                  <a:cubicBezTo>
                    <a:pt x="5823" y="13258"/>
                    <a:pt x="5370" y="14139"/>
                    <a:pt x="4692" y="14841"/>
                  </a:cubicBezTo>
                  <a:cubicBezTo>
                    <a:pt x="4682" y="14860"/>
                    <a:pt x="4694" y="14885"/>
                    <a:pt x="4711" y="14885"/>
                  </a:cubicBezTo>
                  <a:cubicBezTo>
                    <a:pt x="4716" y="14885"/>
                    <a:pt x="4722" y="14883"/>
                    <a:pt x="4727" y="14877"/>
                  </a:cubicBezTo>
                  <a:cubicBezTo>
                    <a:pt x="5204" y="14413"/>
                    <a:pt x="5620" y="13889"/>
                    <a:pt x="5978" y="13329"/>
                  </a:cubicBezTo>
                  <a:cubicBezTo>
                    <a:pt x="6168" y="13032"/>
                    <a:pt x="6359" y="12734"/>
                    <a:pt x="6561" y="12436"/>
                  </a:cubicBezTo>
                  <a:cubicBezTo>
                    <a:pt x="6740" y="12162"/>
                    <a:pt x="6966" y="11734"/>
                    <a:pt x="7299" y="11662"/>
                  </a:cubicBezTo>
                  <a:cubicBezTo>
                    <a:pt x="7525" y="12472"/>
                    <a:pt x="7728" y="13282"/>
                    <a:pt x="7894" y="14103"/>
                  </a:cubicBezTo>
                  <a:cubicBezTo>
                    <a:pt x="8025" y="14710"/>
                    <a:pt x="8133" y="15318"/>
                    <a:pt x="8216" y="15937"/>
                  </a:cubicBezTo>
                  <a:cubicBezTo>
                    <a:pt x="8299" y="16556"/>
                    <a:pt x="8240" y="17258"/>
                    <a:pt x="8478" y="17818"/>
                  </a:cubicBezTo>
                  <a:cubicBezTo>
                    <a:pt x="8511" y="17883"/>
                    <a:pt x="8571" y="17914"/>
                    <a:pt x="8631" y="17914"/>
                  </a:cubicBezTo>
                  <a:cubicBezTo>
                    <a:pt x="8702" y="17914"/>
                    <a:pt x="8774" y="17871"/>
                    <a:pt x="8799" y="17794"/>
                  </a:cubicBezTo>
                  <a:cubicBezTo>
                    <a:pt x="8954" y="17282"/>
                    <a:pt x="8799" y="16651"/>
                    <a:pt x="8740" y="16139"/>
                  </a:cubicBezTo>
                  <a:cubicBezTo>
                    <a:pt x="8645" y="15484"/>
                    <a:pt x="8537" y="14841"/>
                    <a:pt x="8394" y="14198"/>
                  </a:cubicBezTo>
                  <a:cubicBezTo>
                    <a:pt x="8216" y="13341"/>
                    <a:pt x="7990" y="12484"/>
                    <a:pt x="7752" y="11639"/>
                  </a:cubicBezTo>
                  <a:lnTo>
                    <a:pt x="7752" y="11639"/>
                  </a:lnTo>
                  <a:cubicBezTo>
                    <a:pt x="8037" y="11662"/>
                    <a:pt x="8383" y="11972"/>
                    <a:pt x="8585" y="12079"/>
                  </a:cubicBezTo>
                  <a:cubicBezTo>
                    <a:pt x="8835" y="12246"/>
                    <a:pt x="9097" y="12401"/>
                    <a:pt x="9371" y="12543"/>
                  </a:cubicBezTo>
                  <a:cubicBezTo>
                    <a:pt x="9883" y="12805"/>
                    <a:pt x="10419" y="13044"/>
                    <a:pt x="10954" y="13246"/>
                  </a:cubicBezTo>
                  <a:cubicBezTo>
                    <a:pt x="10959" y="13248"/>
                    <a:pt x="10964" y="13248"/>
                    <a:pt x="10967" y="13248"/>
                  </a:cubicBezTo>
                  <a:cubicBezTo>
                    <a:pt x="10990" y="13248"/>
                    <a:pt x="10987" y="13220"/>
                    <a:pt x="10966" y="13210"/>
                  </a:cubicBezTo>
                  <a:cubicBezTo>
                    <a:pt x="10169" y="12889"/>
                    <a:pt x="9466" y="12424"/>
                    <a:pt x="8740" y="11960"/>
                  </a:cubicBezTo>
                  <a:cubicBezTo>
                    <a:pt x="8540" y="11831"/>
                    <a:pt x="8051" y="11400"/>
                    <a:pt x="7694" y="11400"/>
                  </a:cubicBezTo>
                  <a:cubicBezTo>
                    <a:pt x="7690" y="11400"/>
                    <a:pt x="7685" y="11400"/>
                    <a:pt x="7680" y="11401"/>
                  </a:cubicBezTo>
                  <a:cubicBezTo>
                    <a:pt x="7585" y="11055"/>
                    <a:pt x="7490" y="10710"/>
                    <a:pt x="7382" y="10377"/>
                  </a:cubicBezTo>
                  <a:cubicBezTo>
                    <a:pt x="7335" y="10222"/>
                    <a:pt x="7287" y="10067"/>
                    <a:pt x="7240" y="9912"/>
                  </a:cubicBezTo>
                  <a:cubicBezTo>
                    <a:pt x="7639" y="9737"/>
                    <a:pt x="8057" y="9687"/>
                    <a:pt x="8483" y="9687"/>
                  </a:cubicBezTo>
                  <a:cubicBezTo>
                    <a:pt x="9009" y="9687"/>
                    <a:pt x="9547" y="9763"/>
                    <a:pt x="10073" y="9769"/>
                  </a:cubicBezTo>
                  <a:cubicBezTo>
                    <a:pt x="10100" y="9770"/>
                    <a:pt x="10127" y="9770"/>
                    <a:pt x="10155" y="9770"/>
                  </a:cubicBezTo>
                  <a:cubicBezTo>
                    <a:pt x="11077" y="9770"/>
                    <a:pt x="11957" y="9577"/>
                    <a:pt x="12859" y="9531"/>
                  </a:cubicBezTo>
                  <a:cubicBezTo>
                    <a:pt x="12883" y="9531"/>
                    <a:pt x="12883" y="9507"/>
                    <a:pt x="12859" y="9507"/>
                  </a:cubicBezTo>
                  <a:cubicBezTo>
                    <a:pt x="12796" y="9505"/>
                    <a:pt x="12732" y="9504"/>
                    <a:pt x="12669" y="9504"/>
                  </a:cubicBezTo>
                  <a:cubicBezTo>
                    <a:pt x="11879" y="9504"/>
                    <a:pt x="11095" y="9663"/>
                    <a:pt x="10300" y="9663"/>
                  </a:cubicBezTo>
                  <a:cubicBezTo>
                    <a:pt x="10130" y="9663"/>
                    <a:pt x="9959" y="9656"/>
                    <a:pt x="9788" y="9638"/>
                  </a:cubicBezTo>
                  <a:cubicBezTo>
                    <a:pt x="9287" y="9577"/>
                    <a:pt x="8786" y="9494"/>
                    <a:pt x="8292" y="9494"/>
                  </a:cubicBezTo>
                  <a:cubicBezTo>
                    <a:pt x="7917" y="9494"/>
                    <a:pt x="7545" y="9542"/>
                    <a:pt x="7180" y="9686"/>
                  </a:cubicBezTo>
                  <a:cubicBezTo>
                    <a:pt x="7061" y="9317"/>
                    <a:pt x="6942" y="8936"/>
                    <a:pt x="6823" y="8555"/>
                  </a:cubicBezTo>
                  <a:cubicBezTo>
                    <a:pt x="7478" y="7817"/>
                    <a:pt x="8525" y="7388"/>
                    <a:pt x="9395" y="6995"/>
                  </a:cubicBezTo>
                  <a:cubicBezTo>
                    <a:pt x="10395" y="6578"/>
                    <a:pt x="11335" y="6043"/>
                    <a:pt x="12228" y="5424"/>
                  </a:cubicBezTo>
                  <a:cubicBezTo>
                    <a:pt x="12238" y="5414"/>
                    <a:pt x="12232" y="5397"/>
                    <a:pt x="12217" y="5397"/>
                  </a:cubicBezTo>
                  <a:cubicBezTo>
                    <a:pt x="12213" y="5397"/>
                    <a:pt x="12209" y="5397"/>
                    <a:pt x="12204" y="5400"/>
                  </a:cubicBezTo>
                  <a:cubicBezTo>
                    <a:pt x="11181" y="6019"/>
                    <a:pt x="10109" y="6567"/>
                    <a:pt x="9014" y="7055"/>
                  </a:cubicBezTo>
                  <a:cubicBezTo>
                    <a:pt x="8490" y="7293"/>
                    <a:pt x="7990" y="7555"/>
                    <a:pt x="7502" y="7864"/>
                  </a:cubicBezTo>
                  <a:cubicBezTo>
                    <a:pt x="7240" y="8007"/>
                    <a:pt x="7001" y="8186"/>
                    <a:pt x="6787" y="8388"/>
                  </a:cubicBezTo>
                  <a:cubicBezTo>
                    <a:pt x="6644" y="7948"/>
                    <a:pt x="6501" y="7495"/>
                    <a:pt x="6359" y="7055"/>
                  </a:cubicBezTo>
                  <a:cubicBezTo>
                    <a:pt x="6787" y="6138"/>
                    <a:pt x="7502" y="5459"/>
                    <a:pt x="8240" y="4804"/>
                  </a:cubicBezTo>
                  <a:cubicBezTo>
                    <a:pt x="8252" y="4793"/>
                    <a:pt x="8252" y="4781"/>
                    <a:pt x="8252" y="4781"/>
                  </a:cubicBezTo>
                  <a:cubicBezTo>
                    <a:pt x="8287" y="4745"/>
                    <a:pt x="8323" y="4721"/>
                    <a:pt x="8347" y="4673"/>
                  </a:cubicBezTo>
                  <a:lnTo>
                    <a:pt x="8394" y="4626"/>
                  </a:lnTo>
                  <a:lnTo>
                    <a:pt x="8406" y="4626"/>
                  </a:lnTo>
                  <a:cubicBezTo>
                    <a:pt x="9002" y="4031"/>
                    <a:pt x="9573" y="3435"/>
                    <a:pt x="10109" y="2792"/>
                  </a:cubicBezTo>
                  <a:cubicBezTo>
                    <a:pt x="10117" y="2784"/>
                    <a:pt x="10114" y="2775"/>
                    <a:pt x="10103" y="2775"/>
                  </a:cubicBezTo>
                  <a:cubicBezTo>
                    <a:pt x="10098" y="2775"/>
                    <a:pt x="10092" y="2777"/>
                    <a:pt x="10085" y="2780"/>
                  </a:cubicBezTo>
                  <a:cubicBezTo>
                    <a:pt x="9490" y="3423"/>
                    <a:pt x="8895" y="4054"/>
                    <a:pt x="8252" y="4650"/>
                  </a:cubicBezTo>
                  <a:cubicBezTo>
                    <a:pt x="8240" y="4650"/>
                    <a:pt x="8240" y="4662"/>
                    <a:pt x="8240" y="4685"/>
                  </a:cubicBezTo>
                  <a:cubicBezTo>
                    <a:pt x="8216" y="4685"/>
                    <a:pt x="8204" y="4697"/>
                    <a:pt x="8192" y="4721"/>
                  </a:cubicBezTo>
                  <a:cubicBezTo>
                    <a:pt x="8192" y="4721"/>
                    <a:pt x="8180" y="4733"/>
                    <a:pt x="8168" y="4733"/>
                  </a:cubicBezTo>
                  <a:cubicBezTo>
                    <a:pt x="7466" y="5352"/>
                    <a:pt x="6740" y="5983"/>
                    <a:pt x="6287" y="6805"/>
                  </a:cubicBezTo>
                  <a:cubicBezTo>
                    <a:pt x="6132" y="6305"/>
                    <a:pt x="5989" y="5793"/>
                    <a:pt x="5847" y="5281"/>
                  </a:cubicBezTo>
                  <a:cubicBezTo>
                    <a:pt x="5930" y="4590"/>
                    <a:pt x="6263" y="3983"/>
                    <a:pt x="6620" y="3388"/>
                  </a:cubicBezTo>
                  <a:cubicBezTo>
                    <a:pt x="7049" y="2673"/>
                    <a:pt x="7418" y="1935"/>
                    <a:pt x="7787" y="1197"/>
                  </a:cubicBezTo>
                  <a:cubicBezTo>
                    <a:pt x="7787" y="1185"/>
                    <a:pt x="7775" y="1185"/>
                    <a:pt x="7775" y="1185"/>
                  </a:cubicBezTo>
                  <a:cubicBezTo>
                    <a:pt x="7359" y="2006"/>
                    <a:pt x="6882" y="2768"/>
                    <a:pt x="6406" y="3554"/>
                  </a:cubicBezTo>
                  <a:cubicBezTo>
                    <a:pt x="6120" y="3995"/>
                    <a:pt x="5906" y="4471"/>
                    <a:pt x="5763" y="4983"/>
                  </a:cubicBezTo>
                  <a:cubicBezTo>
                    <a:pt x="5573" y="4245"/>
                    <a:pt x="5406" y="3507"/>
                    <a:pt x="5263" y="2768"/>
                  </a:cubicBezTo>
                  <a:cubicBezTo>
                    <a:pt x="5263" y="2745"/>
                    <a:pt x="5251" y="2745"/>
                    <a:pt x="5239" y="2733"/>
                  </a:cubicBezTo>
                  <a:cubicBezTo>
                    <a:pt x="5204" y="2578"/>
                    <a:pt x="5180" y="2423"/>
                    <a:pt x="5156" y="2268"/>
                  </a:cubicBezTo>
                  <a:cubicBezTo>
                    <a:pt x="5073" y="1506"/>
                    <a:pt x="5025" y="756"/>
                    <a:pt x="4835" y="18"/>
                  </a:cubicBezTo>
                  <a:cubicBezTo>
                    <a:pt x="4835" y="6"/>
                    <a:pt x="4829" y="0"/>
                    <a:pt x="48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7" name="Google Shape;937;p9"/>
          <p:cNvGrpSpPr/>
          <p:nvPr/>
        </p:nvGrpSpPr>
        <p:grpSpPr>
          <a:xfrm rot="-7585282" flipH="1">
            <a:off x="8022200" y="-480713"/>
            <a:ext cx="803604" cy="1838224"/>
            <a:chOff x="5067575" y="3176425"/>
            <a:chExt cx="473000" cy="1081975"/>
          </a:xfrm>
        </p:grpSpPr>
        <p:sp>
          <p:nvSpPr>
            <p:cNvPr id="938" name="Google Shape;938;p9"/>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9"/>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9"/>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9"/>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42" name="Google Shape;942;p9"/>
          <p:cNvPicPr preferRelativeResize="0"/>
          <p:nvPr/>
        </p:nvPicPr>
        <p:blipFill>
          <a:blip r:embed="rId2">
            <a:alphaModFix amt="51000"/>
          </a:blip>
          <a:stretch>
            <a:fillRect/>
          </a:stretch>
        </p:blipFill>
        <p:spPr>
          <a:xfrm rot="1802387">
            <a:off x="7927279" y="-630483"/>
            <a:ext cx="3071170" cy="2747418"/>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dk2"/>
        </a:solidFill>
        <a:effectLst/>
      </p:bgPr>
    </p:bg>
    <p:spTree>
      <p:nvGrpSpPr>
        <p:cNvPr id="1" name="Shape 943"/>
        <p:cNvGrpSpPr/>
        <p:nvPr/>
      </p:nvGrpSpPr>
      <p:grpSpPr>
        <a:xfrm>
          <a:off x="0" y="0"/>
          <a:ext cx="0" cy="0"/>
          <a:chOff x="0" y="0"/>
          <a:chExt cx="0" cy="0"/>
        </a:xfrm>
      </p:grpSpPr>
      <p:grpSp>
        <p:nvGrpSpPr>
          <p:cNvPr id="944" name="Google Shape;944;p10"/>
          <p:cNvGrpSpPr/>
          <p:nvPr/>
        </p:nvGrpSpPr>
        <p:grpSpPr>
          <a:xfrm rot="-9838901" flipH="1">
            <a:off x="7225320" y="4037277"/>
            <a:ext cx="1715295" cy="1063395"/>
            <a:chOff x="4878775" y="470675"/>
            <a:chExt cx="2483350" cy="1539550"/>
          </a:xfrm>
        </p:grpSpPr>
        <p:sp>
          <p:nvSpPr>
            <p:cNvPr id="945" name="Google Shape;945;p10"/>
            <p:cNvSpPr/>
            <p:nvPr/>
          </p:nvSpPr>
          <p:spPr>
            <a:xfrm>
              <a:off x="5521650" y="763975"/>
              <a:ext cx="1840475" cy="652775"/>
            </a:xfrm>
            <a:custGeom>
              <a:avLst/>
              <a:gdLst/>
              <a:ahLst/>
              <a:cxnLst/>
              <a:rect l="l" t="t" r="r" b="b"/>
              <a:pathLst>
                <a:path w="73619" h="26111" extrusionOk="0">
                  <a:moveTo>
                    <a:pt x="73619" y="1"/>
                  </a:moveTo>
                  <a:cubicBezTo>
                    <a:pt x="62099" y="487"/>
                    <a:pt x="47266" y="2524"/>
                    <a:pt x="32858" y="8481"/>
                  </a:cubicBezTo>
                  <a:cubicBezTo>
                    <a:pt x="2827" y="20913"/>
                    <a:pt x="912" y="24591"/>
                    <a:pt x="912" y="24591"/>
                  </a:cubicBezTo>
                  <a:cubicBezTo>
                    <a:pt x="912" y="24591"/>
                    <a:pt x="0" y="26110"/>
                    <a:pt x="3526" y="23648"/>
                  </a:cubicBezTo>
                  <a:cubicBezTo>
                    <a:pt x="7083" y="21217"/>
                    <a:pt x="19545" y="15442"/>
                    <a:pt x="35411" y="9119"/>
                  </a:cubicBezTo>
                  <a:cubicBezTo>
                    <a:pt x="49606" y="3466"/>
                    <a:pt x="64378" y="1460"/>
                    <a:pt x="73619" y="1004"/>
                  </a:cubicBezTo>
                  <a:close/>
                </a:path>
              </a:pathLst>
            </a:custGeom>
            <a:solidFill>
              <a:srgbClr val="2D4F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10"/>
            <p:cNvSpPr/>
            <p:nvPr/>
          </p:nvSpPr>
          <p:spPr>
            <a:xfrm>
              <a:off x="5234400" y="782225"/>
              <a:ext cx="784250" cy="379200"/>
            </a:xfrm>
            <a:custGeom>
              <a:avLst/>
              <a:gdLst/>
              <a:ahLst/>
              <a:cxnLst/>
              <a:rect l="l" t="t" r="r" b="b"/>
              <a:pathLst>
                <a:path w="31370" h="15168" extrusionOk="0">
                  <a:moveTo>
                    <a:pt x="31369" y="14256"/>
                  </a:moveTo>
                  <a:cubicBezTo>
                    <a:pt x="31369" y="14256"/>
                    <a:pt x="23253" y="8511"/>
                    <a:pt x="14986" y="4803"/>
                  </a:cubicBezTo>
                  <a:cubicBezTo>
                    <a:pt x="10183" y="2614"/>
                    <a:pt x="5168" y="1003"/>
                    <a:pt x="1" y="0"/>
                  </a:cubicBezTo>
                  <a:cubicBezTo>
                    <a:pt x="1" y="0"/>
                    <a:pt x="10822" y="5593"/>
                    <a:pt x="16232" y="9362"/>
                  </a:cubicBezTo>
                  <a:cubicBezTo>
                    <a:pt x="21673" y="13131"/>
                    <a:pt x="26810" y="15168"/>
                    <a:pt x="31369" y="14256"/>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10"/>
            <p:cNvSpPr/>
            <p:nvPr/>
          </p:nvSpPr>
          <p:spPr>
            <a:xfrm>
              <a:off x="5429700" y="616550"/>
              <a:ext cx="794100" cy="466600"/>
            </a:xfrm>
            <a:custGeom>
              <a:avLst/>
              <a:gdLst/>
              <a:ahLst/>
              <a:cxnLst/>
              <a:rect l="l" t="t" r="r" b="b"/>
              <a:pathLst>
                <a:path w="31764" h="18664" extrusionOk="0">
                  <a:moveTo>
                    <a:pt x="31764" y="17144"/>
                  </a:moveTo>
                  <a:cubicBezTo>
                    <a:pt x="31764" y="17144"/>
                    <a:pt x="23588" y="8299"/>
                    <a:pt x="16080" y="4196"/>
                  </a:cubicBezTo>
                  <a:cubicBezTo>
                    <a:pt x="8542" y="62"/>
                    <a:pt x="0" y="1"/>
                    <a:pt x="0" y="1"/>
                  </a:cubicBezTo>
                  <a:cubicBezTo>
                    <a:pt x="0" y="1"/>
                    <a:pt x="11672" y="2980"/>
                    <a:pt x="16597" y="7600"/>
                  </a:cubicBezTo>
                  <a:cubicBezTo>
                    <a:pt x="21490" y="12220"/>
                    <a:pt x="27600" y="18664"/>
                    <a:pt x="31764" y="1714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10"/>
            <p:cNvSpPr/>
            <p:nvPr/>
          </p:nvSpPr>
          <p:spPr>
            <a:xfrm>
              <a:off x="4878775" y="1104400"/>
              <a:ext cx="787275" cy="218125"/>
            </a:xfrm>
            <a:custGeom>
              <a:avLst/>
              <a:gdLst/>
              <a:ahLst/>
              <a:cxnLst/>
              <a:rect l="l" t="t" r="r" b="b"/>
              <a:pathLst>
                <a:path w="31491" h="8725" extrusionOk="0">
                  <a:moveTo>
                    <a:pt x="31491" y="7813"/>
                  </a:moveTo>
                  <a:cubicBezTo>
                    <a:pt x="31491" y="7813"/>
                    <a:pt x="24864" y="2645"/>
                    <a:pt x="14712" y="1338"/>
                  </a:cubicBezTo>
                  <a:cubicBezTo>
                    <a:pt x="4560" y="1"/>
                    <a:pt x="1" y="1278"/>
                    <a:pt x="1" y="1278"/>
                  </a:cubicBezTo>
                  <a:cubicBezTo>
                    <a:pt x="1" y="1278"/>
                    <a:pt x="8967" y="1825"/>
                    <a:pt x="16901" y="4499"/>
                  </a:cubicBezTo>
                  <a:cubicBezTo>
                    <a:pt x="24803" y="7205"/>
                    <a:pt x="29484" y="8724"/>
                    <a:pt x="31491" y="7813"/>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10"/>
            <p:cNvSpPr/>
            <p:nvPr/>
          </p:nvSpPr>
          <p:spPr>
            <a:xfrm>
              <a:off x="5423625" y="1302750"/>
              <a:ext cx="354900" cy="619325"/>
            </a:xfrm>
            <a:custGeom>
              <a:avLst/>
              <a:gdLst/>
              <a:ahLst/>
              <a:cxnLst/>
              <a:rect l="l" t="t" r="r" b="b"/>
              <a:pathLst>
                <a:path w="14196" h="24773" extrusionOk="0">
                  <a:moveTo>
                    <a:pt x="9757" y="0"/>
                  </a:moveTo>
                  <a:cubicBezTo>
                    <a:pt x="9757" y="0"/>
                    <a:pt x="7356" y="3252"/>
                    <a:pt x="5076" y="9423"/>
                  </a:cubicBezTo>
                  <a:cubicBezTo>
                    <a:pt x="2797" y="15563"/>
                    <a:pt x="0" y="24773"/>
                    <a:pt x="0" y="24773"/>
                  </a:cubicBezTo>
                  <a:cubicBezTo>
                    <a:pt x="0" y="24773"/>
                    <a:pt x="14195" y="8724"/>
                    <a:pt x="9757"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10"/>
            <p:cNvSpPr/>
            <p:nvPr/>
          </p:nvSpPr>
          <p:spPr>
            <a:xfrm>
              <a:off x="4919377" y="1349839"/>
              <a:ext cx="660778" cy="403151"/>
            </a:xfrm>
            <a:custGeom>
              <a:avLst/>
              <a:gdLst/>
              <a:ahLst/>
              <a:cxnLst/>
              <a:rect l="l" t="t" r="r" b="b"/>
              <a:pathLst>
                <a:path w="39758" h="24257" extrusionOk="0">
                  <a:moveTo>
                    <a:pt x="39758" y="244"/>
                  </a:moveTo>
                  <a:cubicBezTo>
                    <a:pt x="39758" y="244"/>
                    <a:pt x="33284" y="1"/>
                    <a:pt x="23466" y="6566"/>
                  </a:cubicBezTo>
                  <a:cubicBezTo>
                    <a:pt x="13648" y="13132"/>
                    <a:pt x="0" y="24256"/>
                    <a:pt x="0" y="24256"/>
                  </a:cubicBezTo>
                  <a:cubicBezTo>
                    <a:pt x="0" y="24256"/>
                    <a:pt x="32250" y="10062"/>
                    <a:pt x="39758" y="24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10"/>
            <p:cNvSpPr/>
            <p:nvPr/>
          </p:nvSpPr>
          <p:spPr>
            <a:xfrm>
              <a:off x="6765600" y="470675"/>
              <a:ext cx="135275" cy="376150"/>
            </a:xfrm>
            <a:custGeom>
              <a:avLst/>
              <a:gdLst/>
              <a:ahLst/>
              <a:cxnLst/>
              <a:rect l="l" t="t" r="r" b="b"/>
              <a:pathLst>
                <a:path w="5411" h="15046" extrusionOk="0">
                  <a:moveTo>
                    <a:pt x="1945" y="14924"/>
                  </a:moveTo>
                  <a:cubicBezTo>
                    <a:pt x="1945" y="14924"/>
                    <a:pt x="5411" y="9210"/>
                    <a:pt x="5411" y="3465"/>
                  </a:cubicBezTo>
                  <a:cubicBezTo>
                    <a:pt x="5411" y="2280"/>
                    <a:pt x="5350" y="1125"/>
                    <a:pt x="5259" y="0"/>
                  </a:cubicBezTo>
                  <a:lnTo>
                    <a:pt x="2979" y="0"/>
                  </a:lnTo>
                  <a:cubicBezTo>
                    <a:pt x="2584" y="2432"/>
                    <a:pt x="2067" y="4833"/>
                    <a:pt x="1459" y="6231"/>
                  </a:cubicBezTo>
                  <a:cubicBezTo>
                    <a:pt x="0" y="9970"/>
                    <a:pt x="1824" y="15046"/>
                    <a:pt x="1945" y="1492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10"/>
            <p:cNvSpPr/>
            <p:nvPr/>
          </p:nvSpPr>
          <p:spPr>
            <a:xfrm>
              <a:off x="6896300" y="474450"/>
              <a:ext cx="215825" cy="366300"/>
            </a:xfrm>
            <a:custGeom>
              <a:avLst/>
              <a:gdLst/>
              <a:ahLst/>
              <a:cxnLst/>
              <a:rect l="l" t="t" r="r" b="b"/>
              <a:pathLst>
                <a:path w="8633" h="14652" extrusionOk="0">
                  <a:moveTo>
                    <a:pt x="1550" y="14135"/>
                  </a:moveTo>
                  <a:cubicBezTo>
                    <a:pt x="1642" y="14652"/>
                    <a:pt x="4620" y="10822"/>
                    <a:pt x="6626" y="6658"/>
                  </a:cubicBezTo>
                  <a:cubicBezTo>
                    <a:pt x="8633" y="2493"/>
                    <a:pt x="7660" y="1"/>
                    <a:pt x="7660" y="1"/>
                  </a:cubicBezTo>
                  <a:cubicBezTo>
                    <a:pt x="7660" y="1"/>
                    <a:pt x="1368" y="7357"/>
                    <a:pt x="699" y="9880"/>
                  </a:cubicBezTo>
                  <a:cubicBezTo>
                    <a:pt x="0" y="12402"/>
                    <a:pt x="1490" y="14196"/>
                    <a:pt x="1550" y="1413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10"/>
            <p:cNvSpPr/>
            <p:nvPr/>
          </p:nvSpPr>
          <p:spPr>
            <a:xfrm>
              <a:off x="6599925" y="470675"/>
              <a:ext cx="183925" cy="391350"/>
            </a:xfrm>
            <a:custGeom>
              <a:avLst/>
              <a:gdLst/>
              <a:ahLst/>
              <a:cxnLst/>
              <a:rect l="l" t="t" r="r" b="b"/>
              <a:pathLst>
                <a:path w="7357" h="15654" extrusionOk="0">
                  <a:moveTo>
                    <a:pt x="4682" y="2310"/>
                  </a:moveTo>
                  <a:cubicBezTo>
                    <a:pt x="4408" y="1550"/>
                    <a:pt x="4135" y="790"/>
                    <a:pt x="3800" y="0"/>
                  </a:cubicBezTo>
                  <a:lnTo>
                    <a:pt x="1" y="0"/>
                  </a:lnTo>
                  <a:cubicBezTo>
                    <a:pt x="1794" y="6535"/>
                    <a:pt x="4013" y="13344"/>
                    <a:pt x="6019" y="15654"/>
                  </a:cubicBezTo>
                  <a:cubicBezTo>
                    <a:pt x="5989" y="15654"/>
                    <a:pt x="7357" y="9970"/>
                    <a:pt x="4682" y="231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10"/>
            <p:cNvSpPr/>
            <p:nvPr/>
          </p:nvSpPr>
          <p:spPr>
            <a:xfrm>
              <a:off x="5657675" y="495750"/>
              <a:ext cx="711275" cy="483300"/>
            </a:xfrm>
            <a:custGeom>
              <a:avLst/>
              <a:gdLst/>
              <a:ahLst/>
              <a:cxnLst/>
              <a:rect l="l" t="t" r="r" b="b"/>
              <a:pathLst>
                <a:path w="28451" h="19332" extrusionOk="0">
                  <a:moveTo>
                    <a:pt x="9879" y="8450"/>
                  </a:moveTo>
                  <a:cubicBezTo>
                    <a:pt x="16414" y="11763"/>
                    <a:pt x="18815" y="14712"/>
                    <a:pt x="22067" y="17174"/>
                  </a:cubicBezTo>
                  <a:cubicBezTo>
                    <a:pt x="23891" y="18602"/>
                    <a:pt x="26140" y="19332"/>
                    <a:pt x="28451" y="19301"/>
                  </a:cubicBezTo>
                  <a:cubicBezTo>
                    <a:pt x="25837" y="14833"/>
                    <a:pt x="22007" y="11186"/>
                    <a:pt x="17447" y="8724"/>
                  </a:cubicBezTo>
                  <a:cubicBezTo>
                    <a:pt x="9909" y="4803"/>
                    <a:pt x="6991" y="4286"/>
                    <a:pt x="4438" y="2857"/>
                  </a:cubicBezTo>
                  <a:cubicBezTo>
                    <a:pt x="2888" y="2006"/>
                    <a:pt x="1398" y="1034"/>
                    <a:pt x="0" y="0"/>
                  </a:cubicBezTo>
                  <a:cubicBezTo>
                    <a:pt x="2553" y="3587"/>
                    <a:pt x="5927" y="6474"/>
                    <a:pt x="9879" y="845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10"/>
            <p:cNvSpPr/>
            <p:nvPr/>
          </p:nvSpPr>
          <p:spPr>
            <a:xfrm>
              <a:off x="6102200" y="470675"/>
              <a:ext cx="405050" cy="461275"/>
            </a:xfrm>
            <a:custGeom>
              <a:avLst/>
              <a:gdLst/>
              <a:ahLst/>
              <a:cxnLst/>
              <a:rect l="l" t="t" r="r" b="b"/>
              <a:pathLst>
                <a:path w="16202" h="18451" extrusionOk="0">
                  <a:moveTo>
                    <a:pt x="16202" y="18055"/>
                  </a:moveTo>
                  <a:cubicBezTo>
                    <a:pt x="16202" y="18055"/>
                    <a:pt x="9241" y="8176"/>
                    <a:pt x="4864" y="3040"/>
                  </a:cubicBezTo>
                  <a:cubicBezTo>
                    <a:pt x="3861" y="1885"/>
                    <a:pt x="2919" y="881"/>
                    <a:pt x="2068" y="0"/>
                  </a:cubicBezTo>
                  <a:lnTo>
                    <a:pt x="1" y="0"/>
                  </a:lnTo>
                  <a:cubicBezTo>
                    <a:pt x="2220" y="3374"/>
                    <a:pt x="5289" y="7903"/>
                    <a:pt x="7417" y="10942"/>
                  </a:cubicBezTo>
                  <a:cubicBezTo>
                    <a:pt x="11186" y="16231"/>
                    <a:pt x="13861" y="18450"/>
                    <a:pt x="16202" y="1805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10"/>
            <p:cNvSpPr/>
            <p:nvPr/>
          </p:nvSpPr>
          <p:spPr>
            <a:xfrm>
              <a:off x="4997325" y="933425"/>
              <a:ext cx="831350" cy="309300"/>
            </a:xfrm>
            <a:custGeom>
              <a:avLst/>
              <a:gdLst/>
              <a:ahLst/>
              <a:cxnLst/>
              <a:rect l="l" t="t" r="r" b="b"/>
              <a:pathLst>
                <a:path w="33254" h="12372" extrusionOk="0">
                  <a:moveTo>
                    <a:pt x="33253" y="11521"/>
                  </a:moveTo>
                  <a:cubicBezTo>
                    <a:pt x="33253" y="11521"/>
                    <a:pt x="24134" y="4682"/>
                    <a:pt x="15897" y="2585"/>
                  </a:cubicBezTo>
                  <a:cubicBezTo>
                    <a:pt x="10669" y="1278"/>
                    <a:pt x="5350" y="396"/>
                    <a:pt x="0" y="1"/>
                  </a:cubicBezTo>
                  <a:cubicBezTo>
                    <a:pt x="0" y="1"/>
                    <a:pt x="11915" y="3496"/>
                    <a:pt x="18299" y="6961"/>
                  </a:cubicBezTo>
                  <a:cubicBezTo>
                    <a:pt x="24682" y="10427"/>
                    <a:pt x="31095" y="12372"/>
                    <a:pt x="33253" y="1152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10"/>
            <p:cNvSpPr/>
            <p:nvPr/>
          </p:nvSpPr>
          <p:spPr>
            <a:xfrm>
              <a:off x="6334725" y="470675"/>
              <a:ext cx="303975" cy="414150"/>
            </a:xfrm>
            <a:custGeom>
              <a:avLst/>
              <a:gdLst/>
              <a:ahLst/>
              <a:cxnLst/>
              <a:rect l="l" t="t" r="r" b="b"/>
              <a:pathLst>
                <a:path w="12159" h="16566" extrusionOk="0">
                  <a:moveTo>
                    <a:pt x="1" y="0"/>
                  </a:moveTo>
                  <a:cubicBezTo>
                    <a:pt x="3375" y="7356"/>
                    <a:pt x="7964" y="15441"/>
                    <a:pt x="12159" y="16566"/>
                  </a:cubicBezTo>
                  <a:cubicBezTo>
                    <a:pt x="12159" y="16566"/>
                    <a:pt x="7691" y="7204"/>
                    <a:pt x="3435"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10"/>
            <p:cNvSpPr/>
            <p:nvPr/>
          </p:nvSpPr>
          <p:spPr>
            <a:xfrm>
              <a:off x="6732925" y="860475"/>
              <a:ext cx="159600" cy="661900"/>
            </a:xfrm>
            <a:custGeom>
              <a:avLst/>
              <a:gdLst/>
              <a:ahLst/>
              <a:cxnLst/>
              <a:rect l="l" t="t" r="r" b="b"/>
              <a:pathLst>
                <a:path w="6384" h="26476" extrusionOk="0">
                  <a:moveTo>
                    <a:pt x="2280" y="11095"/>
                  </a:moveTo>
                  <a:cubicBezTo>
                    <a:pt x="4559" y="18603"/>
                    <a:pt x="6262" y="26475"/>
                    <a:pt x="6262" y="26475"/>
                  </a:cubicBezTo>
                  <a:cubicBezTo>
                    <a:pt x="6262" y="26475"/>
                    <a:pt x="6383" y="5837"/>
                    <a:pt x="1368" y="1"/>
                  </a:cubicBezTo>
                  <a:cubicBezTo>
                    <a:pt x="1368" y="1"/>
                    <a:pt x="0" y="3557"/>
                    <a:pt x="2280" y="11095"/>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10"/>
            <p:cNvSpPr/>
            <p:nvPr/>
          </p:nvSpPr>
          <p:spPr>
            <a:xfrm>
              <a:off x="6618925" y="881000"/>
              <a:ext cx="161875" cy="810075"/>
            </a:xfrm>
            <a:custGeom>
              <a:avLst/>
              <a:gdLst/>
              <a:ahLst/>
              <a:cxnLst/>
              <a:rect l="l" t="t" r="r" b="b"/>
              <a:pathLst>
                <a:path w="6475" h="32403" extrusionOk="0">
                  <a:moveTo>
                    <a:pt x="2037" y="16293"/>
                  </a:moveTo>
                  <a:cubicBezTo>
                    <a:pt x="4104" y="26445"/>
                    <a:pt x="5928" y="32402"/>
                    <a:pt x="5928" y="32402"/>
                  </a:cubicBezTo>
                  <a:cubicBezTo>
                    <a:pt x="5928" y="32402"/>
                    <a:pt x="6475" y="4560"/>
                    <a:pt x="1824" y="1"/>
                  </a:cubicBezTo>
                  <a:cubicBezTo>
                    <a:pt x="1824" y="1"/>
                    <a:pt x="1" y="6141"/>
                    <a:pt x="2037" y="16293"/>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10"/>
            <p:cNvSpPr/>
            <p:nvPr/>
          </p:nvSpPr>
          <p:spPr>
            <a:xfrm>
              <a:off x="6806625" y="852125"/>
              <a:ext cx="284225" cy="553225"/>
            </a:xfrm>
            <a:custGeom>
              <a:avLst/>
              <a:gdLst/>
              <a:ahLst/>
              <a:cxnLst/>
              <a:rect l="l" t="t" r="r" b="b"/>
              <a:pathLst>
                <a:path w="11369" h="22129" extrusionOk="0">
                  <a:moveTo>
                    <a:pt x="0" y="1"/>
                  </a:moveTo>
                  <a:cubicBezTo>
                    <a:pt x="0" y="1"/>
                    <a:pt x="1247" y="6049"/>
                    <a:pt x="5350" y="9818"/>
                  </a:cubicBezTo>
                  <a:cubicBezTo>
                    <a:pt x="9484" y="13587"/>
                    <a:pt x="10943" y="22129"/>
                    <a:pt x="10943" y="22129"/>
                  </a:cubicBezTo>
                  <a:cubicBezTo>
                    <a:pt x="10943" y="22129"/>
                    <a:pt x="11368" y="5928"/>
                    <a:pt x="0"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10"/>
            <p:cNvSpPr/>
            <p:nvPr/>
          </p:nvSpPr>
          <p:spPr>
            <a:xfrm>
              <a:off x="6909200" y="830850"/>
              <a:ext cx="337425" cy="393650"/>
            </a:xfrm>
            <a:custGeom>
              <a:avLst/>
              <a:gdLst/>
              <a:ahLst/>
              <a:cxnLst/>
              <a:rect l="l" t="t" r="r" b="b"/>
              <a:pathLst>
                <a:path w="13497" h="15746" extrusionOk="0">
                  <a:moveTo>
                    <a:pt x="1" y="1"/>
                  </a:moveTo>
                  <a:cubicBezTo>
                    <a:pt x="1" y="1"/>
                    <a:pt x="1034" y="3526"/>
                    <a:pt x="4743" y="6748"/>
                  </a:cubicBezTo>
                  <a:cubicBezTo>
                    <a:pt x="8451" y="9940"/>
                    <a:pt x="13497" y="15745"/>
                    <a:pt x="13497" y="15745"/>
                  </a:cubicBezTo>
                  <a:cubicBezTo>
                    <a:pt x="13497" y="15745"/>
                    <a:pt x="6506" y="1"/>
                    <a:pt x="1"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10"/>
            <p:cNvSpPr/>
            <p:nvPr/>
          </p:nvSpPr>
          <p:spPr>
            <a:xfrm>
              <a:off x="5938075" y="1127200"/>
              <a:ext cx="180100" cy="831350"/>
            </a:xfrm>
            <a:custGeom>
              <a:avLst/>
              <a:gdLst/>
              <a:ahLst/>
              <a:cxnLst/>
              <a:rect l="l" t="t" r="r" b="b"/>
              <a:pathLst>
                <a:path w="7204" h="33254" extrusionOk="0">
                  <a:moveTo>
                    <a:pt x="578" y="12554"/>
                  </a:moveTo>
                  <a:cubicBezTo>
                    <a:pt x="0" y="20883"/>
                    <a:pt x="1490" y="33254"/>
                    <a:pt x="1490" y="33254"/>
                  </a:cubicBezTo>
                  <a:cubicBezTo>
                    <a:pt x="1490" y="33254"/>
                    <a:pt x="7204" y="7326"/>
                    <a:pt x="3891" y="1"/>
                  </a:cubicBezTo>
                  <a:cubicBezTo>
                    <a:pt x="3891" y="1"/>
                    <a:pt x="1155" y="4226"/>
                    <a:pt x="578" y="12554"/>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10"/>
            <p:cNvSpPr/>
            <p:nvPr/>
          </p:nvSpPr>
          <p:spPr>
            <a:xfrm>
              <a:off x="6456325" y="920525"/>
              <a:ext cx="174025" cy="892875"/>
            </a:xfrm>
            <a:custGeom>
              <a:avLst/>
              <a:gdLst/>
              <a:ahLst/>
              <a:cxnLst/>
              <a:rect l="l" t="t" r="r" b="b"/>
              <a:pathLst>
                <a:path w="6961" h="35715" extrusionOk="0">
                  <a:moveTo>
                    <a:pt x="2948" y="0"/>
                  </a:moveTo>
                  <a:cubicBezTo>
                    <a:pt x="2948" y="0"/>
                    <a:pt x="3648" y="7660"/>
                    <a:pt x="1824" y="14712"/>
                  </a:cubicBezTo>
                  <a:cubicBezTo>
                    <a:pt x="0" y="21794"/>
                    <a:pt x="1702" y="35715"/>
                    <a:pt x="1702" y="35715"/>
                  </a:cubicBezTo>
                  <a:cubicBezTo>
                    <a:pt x="1702" y="35715"/>
                    <a:pt x="2158" y="23405"/>
                    <a:pt x="4559" y="16201"/>
                  </a:cubicBezTo>
                  <a:cubicBezTo>
                    <a:pt x="6961" y="9028"/>
                    <a:pt x="5350" y="1398"/>
                    <a:pt x="2948"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10"/>
            <p:cNvSpPr/>
            <p:nvPr/>
          </p:nvSpPr>
          <p:spPr>
            <a:xfrm>
              <a:off x="6132600" y="1040575"/>
              <a:ext cx="155050" cy="838175"/>
            </a:xfrm>
            <a:custGeom>
              <a:avLst/>
              <a:gdLst/>
              <a:ahLst/>
              <a:cxnLst/>
              <a:rect l="l" t="t" r="r" b="b"/>
              <a:pathLst>
                <a:path w="6202" h="33527" extrusionOk="0">
                  <a:moveTo>
                    <a:pt x="4104" y="1"/>
                  </a:moveTo>
                  <a:cubicBezTo>
                    <a:pt x="4104" y="1"/>
                    <a:pt x="2615" y="3314"/>
                    <a:pt x="1307" y="11642"/>
                  </a:cubicBezTo>
                  <a:cubicBezTo>
                    <a:pt x="0" y="19971"/>
                    <a:pt x="1429" y="33527"/>
                    <a:pt x="1429" y="33527"/>
                  </a:cubicBezTo>
                  <a:cubicBezTo>
                    <a:pt x="1429" y="33527"/>
                    <a:pt x="2341" y="21460"/>
                    <a:pt x="4256" y="13344"/>
                  </a:cubicBezTo>
                  <a:cubicBezTo>
                    <a:pt x="6201" y="5259"/>
                    <a:pt x="5988" y="1368"/>
                    <a:pt x="4104" y="1"/>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10"/>
            <p:cNvSpPr/>
            <p:nvPr/>
          </p:nvSpPr>
          <p:spPr>
            <a:xfrm>
              <a:off x="5677425" y="1211550"/>
              <a:ext cx="275100" cy="798675"/>
            </a:xfrm>
            <a:custGeom>
              <a:avLst/>
              <a:gdLst/>
              <a:ahLst/>
              <a:cxnLst/>
              <a:rect l="l" t="t" r="r" b="b"/>
              <a:pathLst>
                <a:path w="11004" h="31947" extrusionOk="0">
                  <a:moveTo>
                    <a:pt x="3587" y="9119"/>
                  </a:moveTo>
                  <a:cubicBezTo>
                    <a:pt x="1642" y="16141"/>
                    <a:pt x="0" y="31946"/>
                    <a:pt x="0" y="31946"/>
                  </a:cubicBezTo>
                  <a:cubicBezTo>
                    <a:pt x="0" y="31946"/>
                    <a:pt x="11004" y="5290"/>
                    <a:pt x="7356" y="1"/>
                  </a:cubicBezTo>
                  <a:cubicBezTo>
                    <a:pt x="7356" y="1"/>
                    <a:pt x="5532" y="2128"/>
                    <a:pt x="3587" y="9119"/>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10"/>
            <p:cNvSpPr/>
            <p:nvPr/>
          </p:nvSpPr>
          <p:spPr>
            <a:xfrm>
              <a:off x="6301300" y="969150"/>
              <a:ext cx="135275" cy="938500"/>
            </a:xfrm>
            <a:custGeom>
              <a:avLst/>
              <a:gdLst/>
              <a:ahLst/>
              <a:cxnLst/>
              <a:rect l="l" t="t" r="r" b="b"/>
              <a:pathLst>
                <a:path w="5411" h="37540" extrusionOk="0">
                  <a:moveTo>
                    <a:pt x="3435" y="0"/>
                  </a:moveTo>
                  <a:cubicBezTo>
                    <a:pt x="3435" y="0"/>
                    <a:pt x="152" y="13466"/>
                    <a:pt x="31" y="21916"/>
                  </a:cubicBezTo>
                  <a:cubicBezTo>
                    <a:pt x="0" y="27174"/>
                    <a:pt x="547" y="32402"/>
                    <a:pt x="1733" y="37539"/>
                  </a:cubicBezTo>
                  <a:cubicBezTo>
                    <a:pt x="1733" y="37539"/>
                    <a:pt x="1155" y="24986"/>
                    <a:pt x="3222" y="17113"/>
                  </a:cubicBezTo>
                  <a:cubicBezTo>
                    <a:pt x="5289" y="9241"/>
                    <a:pt x="5411" y="1034"/>
                    <a:pt x="3435" y="0"/>
                  </a:cubicBezTo>
                  <a:close/>
                </a:path>
              </a:pathLst>
            </a:custGeom>
            <a:solidFill>
              <a:srgbClr val="5881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7" name="Google Shape;967;p10"/>
          <p:cNvSpPr txBox="1">
            <a:spLocks noGrp="1"/>
          </p:cNvSpPr>
          <p:nvPr>
            <p:ph type="title"/>
          </p:nvPr>
        </p:nvSpPr>
        <p:spPr>
          <a:xfrm>
            <a:off x="5438800" y="478450"/>
            <a:ext cx="2683200" cy="1884000"/>
          </a:xfrm>
          <a:prstGeom prst="rect">
            <a:avLst/>
          </a:prstGeom>
        </p:spPr>
        <p:txBody>
          <a:bodyPr spcFirstLastPara="1" wrap="square" lIns="91425" tIns="91425" rIns="91425" bIns="91425" anchor="t" anchorCtr="0">
            <a:noAutofit/>
          </a:bodyPr>
          <a:lstStyle>
            <a:lvl1pPr lvl="0" algn="ctr" rtl="0">
              <a:lnSpc>
                <a:spcPct val="80000"/>
              </a:lnSpc>
              <a:spcBef>
                <a:spcPts val="0"/>
              </a:spcBef>
              <a:spcAft>
                <a:spcPts val="0"/>
              </a:spcAft>
              <a:buSzPts val="2800"/>
              <a:buNone/>
              <a:defRPr sz="35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968" name="Google Shape;968;p10"/>
          <p:cNvSpPr/>
          <p:nvPr/>
        </p:nvSpPr>
        <p:spPr>
          <a:xfrm rot="9182538">
            <a:off x="-493075" y="3399880"/>
            <a:ext cx="1455499" cy="2625600"/>
          </a:xfrm>
          <a:custGeom>
            <a:avLst/>
            <a:gdLst/>
            <a:ahLst/>
            <a:cxnLst/>
            <a:rect l="l" t="t" r="r" b="b"/>
            <a:pathLst>
              <a:path w="44165" h="79670" extrusionOk="0">
                <a:moveTo>
                  <a:pt x="24637" y="0"/>
                </a:moveTo>
                <a:cubicBezTo>
                  <a:pt x="17879" y="0"/>
                  <a:pt x="11033" y="3215"/>
                  <a:pt x="7087" y="7826"/>
                </a:cubicBezTo>
                <a:cubicBezTo>
                  <a:pt x="2567" y="13126"/>
                  <a:pt x="0" y="20408"/>
                  <a:pt x="1312" y="27271"/>
                </a:cubicBezTo>
                <a:cubicBezTo>
                  <a:pt x="2483" y="33576"/>
                  <a:pt x="6613" y="38877"/>
                  <a:pt x="8984" y="44820"/>
                </a:cubicBezTo>
                <a:cubicBezTo>
                  <a:pt x="10881" y="49618"/>
                  <a:pt x="11634" y="54835"/>
                  <a:pt x="11160" y="59969"/>
                </a:cubicBezTo>
                <a:cubicBezTo>
                  <a:pt x="10658" y="65353"/>
                  <a:pt x="8956" y="71324"/>
                  <a:pt x="12025" y="75760"/>
                </a:cubicBezTo>
                <a:cubicBezTo>
                  <a:pt x="13888" y="78408"/>
                  <a:pt x="17101" y="79669"/>
                  <a:pt x="20366" y="79669"/>
                </a:cubicBezTo>
                <a:cubicBezTo>
                  <a:pt x="22089" y="79669"/>
                  <a:pt x="23827" y="79318"/>
                  <a:pt x="25389" y="78633"/>
                </a:cubicBezTo>
                <a:cubicBezTo>
                  <a:pt x="29908" y="76625"/>
                  <a:pt x="33117" y="72496"/>
                  <a:pt x="35516" y="68199"/>
                </a:cubicBezTo>
                <a:cubicBezTo>
                  <a:pt x="42435" y="55812"/>
                  <a:pt x="43941" y="41165"/>
                  <a:pt x="44081" y="26964"/>
                </a:cubicBezTo>
                <a:cubicBezTo>
                  <a:pt x="44165" y="18622"/>
                  <a:pt x="41905" y="6403"/>
                  <a:pt x="33033" y="1911"/>
                </a:cubicBezTo>
                <a:cubicBezTo>
                  <a:pt x="30407" y="589"/>
                  <a:pt x="27530" y="0"/>
                  <a:pt x="246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69" name="Google Shape;969;p10"/>
          <p:cNvGrpSpPr/>
          <p:nvPr/>
        </p:nvGrpSpPr>
        <p:grpSpPr>
          <a:xfrm>
            <a:off x="8156766" y="4165377"/>
            <a:ext cx="987144" cy="1009531"/>
            <a:chOff x="6691875" y="4534550"/>
            <a:chExt cx="670250" cy="685450"/>
          </a:xfrm>
        </p:grpSpPr>
        <p:sp>
          <p:nvSpPr>
            <p:cNvPr id="970" name="Google Shape;970;p10"/>
            <p:cNvSpPr/>
            <p:nvPr/>
          </p:nvSpPr>
          <p:spPr>
            <a:xfrm>
              <a:off x="6691875" y="4534550"/>
              <a:ext cx="670250" cy="685450"/>
            </a:xfrm>
            <a:custGeom>
              <a:avLst/>
              <a:gdLst/>
              <a:ahLst/>
              <a:cxnLst/>
              <a:rect l="l" t="t" r="r" b="b"/>
              <a:pathLst>
                <a:path w="26810" h="27418" extrusionOk="0">
                  <a:moveTo>
                    <a:pt x="25108" y="365"/>
                  </a:moveTo>
                  <a:cubicBezTo>
                    <a:pt x="23770" y="61"/>
                    <a:pt x="22372" y="1"/>
                    <a:pt x="21004" y="122"/>
                  </a:cubicBezTo>
                  <a:cubicBezTo>
                    <a:pt x="19636" y="335"/>
                    <a:pt x="18329" y="608"/>
                    <a:pt x="17022" y="1004"/>
                  </a:cubicBezTo>
                  <a:cubicBezTo>
                    <a:pt x="17022" y="1004"/>
                    <a:pt x="20943" y="4955"/>
                    <a:pt x="21126" y="8724"/>
                  </a:cubicBezTo>
                  <a:cubicBezTo>
                    <a:pt x="21308" y="12493"/>
                    <a:pt x="18208" y="14621"/>
                    <a:pt x="17752" y="11095"/>
                  </a:cubicBezTo>
                  <a:cubicBezTo>
                    <a:pt x="17265" y="7539"/>
                    <a:pt x="17934" y="5229"/>
                    <a:pt x="15776" y="2736"/>
                  </a:cubicBezTo>
                  <a:cubicBezTo>
                    <a:pt x="13618" y="244"/>
                    <a:pt x="10609" y="1156"/>
                    <a:pt x="7934" y="1642"/>
                  </a:cubicBezTo>
                  <a:cubicBezTo>
                    <a:pt x="5290" y="2128"/>
                    <a:pt x="3770" y="1004"/>
                    <a:pt x="3770" y="1004"/>
                  </a:cubicBezTo>
                  <a:cubicBezTo>
                    <a:pt x="3770" y="1004"/>
                    <a:pt x="5320" y="4013"/>
                    <a:pt x="4104" y="7265"/>
                  </a:cubicBezTo>
                  <a:cubicBezTo>
                    <a:pt x="2858" y="10487"/>
                    <a:pt x="1" y="17417"/>
                    <a:pt x="4347" y="19758"/>
                  </a:cubicBezTo>
                  <a:cubicBezTo>
                    <a:pt x="8694" y="22129"/>
                    <a:pt x="12737" y="18967"/>
                    <a:pt x="16749" y="19423"/>
                  </a:cubicBezTo>
                  <a:cubicBezTo>
                    <a:pt x="20731" y="19849"/>
                    <a:pt x="21187" y="22767"/>
                    <a:pt x="15290" y="23405"/>
                  </a:cubicBezTo>
                  <a:cubicBezTo>
                    <a:pt x="9393" y="24074"/>
                    <a:pt x="1277" y="21125"/>
                    <a:pt x="1277" y="21125"/>
                  </a:cubicBezTo>
                  <a:cubicBezTo>
                    <a:pt x="1764" y="23284"/>
                    <a:pt x="2402" y="25381"/>
                    <a:pt x="3192" y="27417"/>
                  </a:cubicBezTo>
                  <a:lnTo>
                    <a:pt x="26810" y="27417"/>
                  </a:lnTo>
                  <a:lnTo>
                    <a:pt x="26810" y="1763"/>
                  </a:lnTo>
                  <a:cubicBezTo>
                    <a:pt x="26293" y="1216"/>
                    <a:pt x="25715" y="760"/>
                    <a:pt x="25108" y="365"/>
                  </a:cubicBezTo>
                  <a:close/>
                  <a:moveTo>
                    <a:pt x="13344" y="14651"/>
                  </a:moveTo>
                  <a:cubicBezTo>
                    <a:pt x="11430" y="14651"/>
                    <a:pt x="9484" y="13983"/>
                    <a:pt x="11065" y="12888"/>
                  </a:cubicBezTo>
                  <a:cubicBezTo>
                    <a:pt x="12615" y="11764"/>
                    <a:pt x="15655" y="13253"/>
                    <a:pt x="15655" y="13253"/>
                  </a:cubicBezTo>
                  <a:cubicBezTo>
                    <a:pt x="17144" y="13557"/>
                    <a:pt x="15229" y="14682"/>
                    <a:pt x="13344" y="14651"/>
                  </a:cubicBezTo>
                  <a:close/>
                </a:path>
              </a:pathLst>
            </a:custGeom>
            <a:solidFill>
              <a:srgbClr val="5F85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10"/>
            <p:cNvSpPr/>
            <p:nvPr/>
          </p:nvSpPr>
          <p:spPr>
            <a:xfrm>
              <a:off x="6860575" y="4708575"/>
              <a:ext cx="501550" cy="503825"/>
            </a:xfrm>
            <a:custGeom>
              <a:avLst/>
              <a:gdLst/>
              <a:ahLst/>
              <a:cxnLst/>
              <a:rect l="l" t="t" r="r" b="b"/>
              <a:pathLst>
                <a:path w="20062" h="20153" extrusionOk="0">
                  <a:moveTo>
                    <a:pt x="20062" y="17721"/>
                  </a:moveTo>
                  <a:lnTo>
                    <a:pt x="19727" y="17326"/>
                  </a:lnTo>
                  <a:cubicBezTo>
                    <a:pt x="17478" y="18541"/>
                    <a:pt x="15077" y="19332"/>
                    <a:pt x="12584" y="19696"/>
                  </a:cubicBezTo>
                  <a:cubicBezTo>
                    <a:pt x="8755" y="20152"/>
                    <a:pt x="6262" y="18997"/>
                    <a:pt x="6262" y="18997"/>
                  </a:cubicBezTo>
                  <a:cubicBezTo>
                    <a:pt x="6262" y="18997"/>
                    <a:pt x="10183" y="19727"/>
                    <a:pt x="12888" y="19028"/>
                  </a:cubicBezTo>
                  <a:cubicBezTo>
                    <a:pt x="15624" y="18359"/>
                    <a:pt x="18816" y="16566"/>
                    <a:pt x="18816" y="16566"/>
                  </a:cubicBezTo>
                  <a:cubicBezTo>
                    <a:pt x="18816" y="16566"/>
                    <a:pt x="14864" y="11459"/>
                    <a:pt x="13648" y="10395"/>
                  </a:cubicBezTo>
                  <a:cubicBezTo>
                    <a:pt x="12949" y="9788"/>
                    <a:pt x="12189" y="9210"/>
                    <a:pt x="11399" y="8724"/>
                  </a:cubicBezTo>
                  <a:cubicBezTo>
                    <a:pt x="9606" y="9909"/>
                    <a:pt x="7539" y="10547"/>
                    <a:pt x="5381" y="10608"/>
                  </a:cubicBezTo>
                  <a:cubicBezTo>
                    <a:pt x="3435" y="10639"/>
                    <a:pt x="1551" y="10031"/>
                    <a:pt x="1" y="8876"/>
                  </a:cubicBezTo>
                  <a:cubicBezTo>
                    <a:pt x="1" y="8876"/>
                    <a:pt x="3071" y="10000"/>
                    <a:pt x="5411" y="9970"/>
                  </a:cubicBezTo>
                  <a:cubicBezTo>
                    <a:pt x="7782" y="9909"/>
                    <a:pt x="11004" y="7873"/>
                    <a:pt x="11004" y="7873"/>
                  </a:cubicBezTo>
                  <a:cubicBezTo>
                    <a:pt x="11004" y="7873"/>
                    <a:pt x="8663" y="5714"/>
                    <a:pt x="6809" y="3952"/>
                  </a:cubicBezTo>
                  <a:cubicBezTo>
                    <a:pt x="4985" y="2219"/>
                    <a:pt x="2979" y="0"/>
                    <a:pt x="2979" y="0"/>
                  </a:cubicBezTo>
                  <a:lnTo>
                    <a:pt x="9089" y="5289"/>
                  </a:lnTo>
                  <a:cubicBezTo>
                    <a:pt x="9089" y="5289"/>
                    <a:pt x="9636" y="4438"/>
                    <a:pt x="9484" y="2857"/>
                  </a:cubicBezTo>
                  <a:cubicBezTo>
                    <a:pt x="9332" y="1307"/>
                    <a:pt x="8025" y="0"/>
                    <a:pt x="8025" y="0"/>
                  </a:cubicBezTo>
                  <a:cubicBezTo>
                    <a:pt x="8937" y="578"/>
                    <a:pt x="9606" y="1490"/>
                    <a:pt x="9910" y="2523"/>
                  </a:cubicBezTo>
                  <a:cubicBezTo>
                    <a:pt x="10305" y="3617"/>
                    <a:pt x="10274" y="4833"/>
                    <a:pt x="9818" y="5897"/>
                  </a:cubicBezTo>
                  <a:cubicBezTo>
                    <a:pt x="9818" y="5897"/>
                    <a:pt x="12280" y="8207"/>
                    <a:pt x="14104" y="9727"/>
                  </a:cubicBezTo>
                  <a:cubicBezTo>
                    <a:pt x="15928" y="11246"/>
                    <a:pt x="16536" y="12310"/>
                    <a:pt x="16536" y="12310"/>
                  </a:cubicBezTo>
                  <a:cubicBezTo>
                    <a:pt x="16536" y="12310"/>
                    <a:pt x="18299" y="9180"/>
                    <a:pt x="18268" y="6444"/>
                  </a:cubicBezTo>
                  <a:cubicBezTo>
                    <a:pt x="18208" y="4681"/>
                    <a:pt x="17934" y="2918"/>
                    <a:pt x="17448" y="1216"/>
                  </a:cubicBezTo>
                  <a:cubicBezTo>
                    <a:pt x="18420" y="3404"/>
                    <a:pt x="18876" y="5775"/>
                    <a:pt x="18755" y="8146"/>
                  </a:cubicBezTo>
                  <a:cubicBezTo>
                    <a:pt x="18572" y="12098"/>
                    <a:pt x="17357" y="13526"/>
                    <a:pt x="17357" y="13526"/>
                  </a:cubicBezTo>
                  <a:cubicBezTo>
                    <a:pt x="18147" y="14681"/>
                    <a:pt x="19059" y="15715"/>
                    <a:pt x="20062" y="16687"/>
                  </a:cubicBezTo>
                  <a:close/>
                </a:path>
              </a:pathLst>
            </a:custGeom>
            <a:solidFill>
              <a:srgbClr val="2D4F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2" name="Google Shape;972;p10"/>
          <p:cNvGrpSpPr/>
          <p:nvPr/>
        </p:nvGrpSpPr>
        <p:grpSpPr>
          <a:xfrm>
            <a:off x="7455048" y="4472122"/>
            <a:ext cx="701773" cy="702653"/>
            <a:chOff x="5856000" y="4600650"/>
            <a:chExt cx="618575" cy="619350"/>
          </a:xfrm>
        </p:grpSpPr>
        <p:sp>
          <p:nvSpPr>
            <p:cNvPr id="973" name="Google Shape;973;p10"/>
            <p:cNvSpPr/>
            <p:nvPr/>
          </p:nvSpPr>
          <p:spPr>
            <a:xfrm>
              <a:off x="5909200" y="5028475"/>
              <a:ext cx="438475" cy="120100"/>
            </a:xfrm>
            <a:custGeom>
              <a:avLst/>
              <a:gdLst/>
              <a:ahLst/>
              <a:cxnLst/>
              <a:rect l="l" t="t" r="r" b="b"/>
              <a:pathLst>
                <a:path w="17539" h="4804" extrusionOk="0">
                  <a:moveTo>
                    <a:pt x="3617" y="4469"/>
                  </a:moveTo>
                  <a:cubicBezTo>
                    <a:pt x="5380" y="4803"/>
                    <a:pt x="8085" y="4317"/>
                    <a:pt x="11915" y="2827"/>
                  </a:cubicBezTo>
                  <a:cubicBezTo>
                    <a:pt x="15745" y="1338"/>
                    <a:pt x="17538" y="3952"/>
                    <a:pt x="17538" y="3952"/>
                  </a:cubicBezTo>
                  <a:cubicBezTo>
                    <a:pt x="17447" y="3648"/>
                    <a:pt x="17356" y="3344"/>
                    <a:pt x="17234" y="3040"/>
                  </a:cubicBezTo>
                  <a:cubicBezTo>
                    <a:pt x="16201" y="1"/>
                    <a:pt x="13678" y="1855"/>
                    <a:pt x="7174" y="1642"/>
                  </a:cubicBezTo>
                  <a:cubicBezTo>
                    <a:pt x="7022" y="1642"/>
                    <a:pt x="6870" y="1642"/>
                    <a:pt x="6718" y="1612"/>
                  </a:cubicBezTo>
                  <a:lnTo>
                    <a:pt x="5228" y="2615"/>
                  </a:lnTo>
                  <a:cubicBezTo>
                    <a:pt x="3040" y="4104"/>
                    <a:pt x="0" y="1672"/>
                    <a:pt x="0" y="1672"/>
                  </a:cubicBezTo>
                  <a:cubicBezTo>
                    <a:pt x="0" y="1672"/>
                    <a:pt x="1915" y="4165"/>
                    <a:pt x="3617" y="4469"/>
                  </a:cubicBezTo>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10"/>
            <p:cNvSpPr/>
            <p:nvPr/>
          </p:nvSpPr>
          <p:spPr>
            <a:xfrm>
              <a:off x="6325600" y="4613575"/>
              <a:ext cx="148975" cy="421775"/>
            </a:xfrm>
            <a:custGeom>
              <a:avLst/>
              <a:gdLst/>
              <a:ahLst/>
              <a:cxnLst/>
              <a:rect l="l" t="t" r="r" b="b"/>
              <a:pathLst>
                <a:path w="5959" h="16871" extrusionOk="0">
                  <a:moveTo>
                    <a:pt x="791" y="15685"/>
                  </a:moveTo>
                  <a:cubicBezTo>
                    <a:pt x="791" y="15685"/>
                    <a:pt x="3041" y="14408"/>
                    <a:pt x="4500" y="8177"/>
                  </a:cubicBezTo>
                  <a:cubicBezTo>
                    <a:pt x="5959" y="1916"/>
                    <a:pt x="5533" y="1"/>
                    <a:pt x="5533" y="1"/>
                  </a:cubicBezTo>
                  <a:cubicBezTo>
                    <a:pt x="4135" y="2432"/>
                    <a:pt x="2858" y="4925"/>
                    <a:pt x="1734" y="7508"/>
                  </a:cubicBezTo>
                  <a:cubicBezTo>
                    <a:pt x="700" y="9879"/>
                    <a:pt x="92" y="12402"/>
                    <a:pt x="1" y="15016"/>
                  </a:cubicBezTo>
                  <a:cubicBezTo>
                    <a:pt x="1" y="15016"/>
                    <a:pt x="92" y="16870"/>
                    <a:pt x="791" y="15685"/>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10"/>
            <p:cNvSpPr/>
            <p:nvPr/>
          </p:nvSpPr>
          <p:spPr>
            <a:xfrm>
              <a:off x="6343100" y="4672850"/>
              <a:ext cx="120075" cy="335900"/>
            </a:xfrm>
            <a:custGeom>
              <a:avLst/>
              <a:gdLst/>
              <a:ahLst/>
              <a:cxnLst/>
              <a:rect l="l" t="t" r="r" b="b"/>
              <a:pathLst>
                <a:path w="4803" h="13436" extrusionOk="0">
                  <a:moveTo>
                    <a:pt x="4803" y="1"/>
                  </a:moveTo>
                  <a:cubicBezTo>
                    <a:pt x="3252" y="3131"/>
                    <a:pt x="334" y="9514"/>
                    <a:pt x="0" y="13435"/>
                  </a:cubicBezTo>
                  <a:lnTo>
                    <a:pt x="91" y="13314"/>
                  </a:lnTo>
                  <a:cubicBezTo>
                    <a:pt x="91" y="13314"/>
                    <a:pt x="2341" y="12037"/>
                    <a:pt x="3800" y="5806"/>
                  </a:cubicBezTo>
                  <a:cubicBezTo>
                    <a:pt x="4255" y="3891"/>
                    <a:pt x="4590" y="1946"/>
                    <a:pt x="48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10"/>
            <p:cNvSpPr/>
            <p:nvPr/>
          </p:nvSpPr>
          <p:spPr>
            <a:xfrm>
              <a:off x="6235175" y="4600650"/>
              <a:ext cx="131500" cy="431650"/>
            </a:xfrm>
            <a:custGeom>
              <a:avLst/>
              <a:gdLst/>
              <a:ahLst/>
              <a:cxnLst/>
              <a:rect l="l" t="t" r="r" b="b"/>
              <a:pathLst>
                <a:path w="5260" h="17266" extrusionOk="0">
                  <a:moveTo>
                    <a:pt x="4013" y="15898"/>
                  </a:moveTo>
                  <a:cubicBezTo>
                    <a:pt x="4013" y="15898"/>
                    <a:pt x="5259" y="13649"/>
                    <a:pt x="3314" y="7539"/>
                  </a:cubicBezTo>
                  <a:cubicBezTo>
                    <a:pt x="1338" y="1430"/>
                    <a:pt x="1" y="1"/>
                    <a:pt x="1" y="1"/>
                  </a:cubicBezTo>
                  <a:cubicBezTo>
                    <a:pt x="62" y="2797"/>
                    <a:pt x="244" y="5594"/>
                    <a:pt x="578" y="8360"/>
                  </a:cubicBezTo>
                  <a:cubicBezTo>
                    <a:pt x="913" y="10943"/>
                    <a:pt x="1703" y="13436"/>
                    <a:pt x="2980" y="15685"/>
                  </a:cubicBezTo>
                  <a:cubicBezTo>
                    <a:pt x="2980" y="15685"/>
                    <a:pt x="3983" y="17266"/>
                    <a:pt x="4013" y="15867"/>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10"/>
            <p:cNvSpPr/>
            <p:nvPr/>
          </p:nvSpPr>
          <p:spPr>
            <a:xfrm>
              <a:off x="6264825" y="4651575"/>
              <a:ext cx="101850" cy="349575"/>
            </a:xfrm>
            <a:custGeom>
              <a:avLst/>
              <a:gdLst/>
              <a:ahLst/>
              <a:cxnLst/>
              <a:rect l="l" t="t" r="r" b="b"/>
              <a:pathLst>
                <a:path w="4074" h="13983" extrusionOk="0">
                  <a:moveTo>
                    <a:pt x="31" y="0"/>
                  </a:moveTo>
                  <a:cubicBezTo>
                    <a:pt x="304" y="3466"/>
                    <a:pt x="1064" y="10457"/>
                    <a:pt x="2797" y="13982"/>
                  </a:cubicBezTo>
                  <a:lnTo>
                    <a:pt x="2797" y="13861"/>
                  </a:lnTo>
                  <a:cubicBezTo>
                    <a:pt x="2797" y="13800"/>
                    <a:pt x="4073" y="11612"/>
                    <a:pt x="2098" y="5502"/>
                  </a:cubicBezTo>
                  <a:cubicBezTo>
                    <a:pt x="1520" y="3618"/>
                    <a:pt x="821" y="179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10"/>
            <p:cNvSpPr/>
            <p:nvPr/>
          </p:nvSpPr>
          <p:spPr>
            <a:xfrm>
              <a:off x="6029250" y="4702475"/>
              <a:ext cx="308550" cy="318425"/>
            </a:xfrm>
            <a:custGeom>
              <a:avLst/>
              <a:gdLst/>
              <a:ahLst/>
              <a:cxnLst/>
              <a:rect l="l" t="t" r="r" b="b"/>
              <a:pathLst>
                <a:path w="12342" h="12737" extrusionOk="0">
                  <a:moveTo>
                    <a:pt x="11642" y="11551"/>
                  </a:moveTo>
                  <a:cubicBezTo>
                    <a:pt x="11642" y="11551"/>
                    <a:pt x="11551" y="8968"/>
                    <a:pt x="6718" y="4743"/>
                  </a:cubicBezTo>
                  <a:cubicBezTo>
                    <a:pt x="1885" y="518"/>
                    <a:pt x="1" y="1"/>
                    <a:pt x="1" y="1"/>
                  </a:cubicBezTo>
                  <a:cubicBezTo>
                    <a:pt x="1490" y="2372"/>
                    <a:pt x="3101" y="4651"/>
                    <a:pt x="4834" y="6870"/>
                  </a:cubicBezTo>
                  <a:cubicBezTo>
                    <a:pt x="6445" y="8907"/>
                    <a:pt x="8420" y="10639"/>
                    <a:pt x="10639" y="11916"/>
                  </a:cubicBezTo>
                  <a:cubicBezTo>
                    <a:pt x="10639" y="11916"/>
                    <a:pt x="12341" y="12737"/>
                    <a:pt x="11642" y="11551"/>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10"/>
            <p:cNvSpPr/>
            <p:nvPr/>
          </p:nvSpPr>
          <p:spPr>
            <a:xfrm>
              <a:off x="6081675" y="4730600"/>
              <a:ext cx="240150" cy="263700"/>
            </a:xfrm>
            <a:custGeom>
              <a:avLst/>
              <a:gdLst/>
              <a:ahLst/>
              <a:cxnLst/>
              <a:rect l="l" t="t" r="r" b="b"/>
              <a:pathLst>
                <a:path w="9606" h="10548" extrusionOk="0">
                  <a:moveTo>
                    <a:pt x="1" y="1"/>
                  </a:moveTo>
                  <a:cubicBezTo>
                    <a:pt x="2037" y="2858"/>
                    <a:pt x="6262" y="8420"/>
                    <a:pt x="9606" y="10548"/>
                  </a:cubicBezTo>
                  <a:cubicBezTo>
                    <a:pt x="9576" y="10517"/>
                    <a:pt x="9576" y="10457"/>
                    <a:pt x="9545" y="10426"/>
                  </a:cubicBezTo>
                  <a:cubicBezTo>
                    <a:pt x="9545" y="10426"/>
                    <a:pt x="9454" y="7843"/>
                    <a:pt x="4621" y="3618"/>
                  </a:cubicBezTo>
                  <a:cubicBezTo>
                    <a:pt x="3162" y="2311"/>
                    <a:pt x="1612" y="1095"/>
                    <a:pt x="1" y="1"/>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10"/>
            <p:cNvSpPr/>
            <p:nvPr/>
          </p:nvSpPr>
          <p:spPr>
            <a:xfrm>
              <a:off x="5911475" y="4850675"/>
              <a:ext cx="417200" cy="160350"/>
            </a:xfrm>
            <a:custGeom>
              <a:avLst/>
              <a:gdLst/>
              <a:ahLst/>
              <a:cxnLst/>
              <a:rect l="l" t="t" r="r" b="b"/>
              <a:pathLst>
                <a:path w="16688" h="6414" extrusionOk="0">
                  <a:moveTo>
                    <a:pt x="15533" y="5623"/>
                  </a:moveTo>
                  <a:cubicBezTo>
                    <a:pt x="15533" y="5623"/>
                    <a:pt x="14317" y="3344"/>
                    <a:pt x="8116" y="1672"/>
                  </a:cubicBezTo>
                  <a:cubicBezTo>
                    <a:pt x="1915" y="0"/>
                    <a:pt x="0" y="365"/>
                    <a:pt x="0" y="365"/>
                  </a:cubicBezTo>
                  <a:cubicBezTo>
                    <a:pt x="2402" y="1824"/>
                    <a:pt x="4833" y="3192"/>
                    <a:pt x="7356" y="4407"/>
                  </a:cubicBezTo>
                  <a:cubicBezTo>
                    <a:pt x="9697" y="5532"/>
                    <a:pt x="12219" y="6231"/>
                    <a:pt x="14803" y="6414"/>
                  </a:cubicBezTo>
                  <a:cubicBezTo>
                    <a:pt x="14803" y="6414"/>
                    <a:pt x="16688" y="6414"/>
                    <a:pt x="15533" y="5654"/>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10"/>
            <p:cNvSpPr/>
            <p:nvPr/>
          </p:nvSpPr>
          <p:spPr>
            <a:xfrm>
              <a:off x="5970750" y="4862075"/>
              <a:ext cx="332100" cy="131475"/>
            </a:xfrm>
            <a:custGeom>
              <a:avLst/>
              <a:gdLst/>
              <a:ahLst/>
              <a:cxnLst/>
              <a:rect l="l" t="t" r="r" b="b"/>
              <a:pathLst>
                <a:path w="13284" h="5259" extrusionOk="0">
                  <a:moveTo>
                    <a:pt x="0" y="0"/>
                  </a:moveTo>
                  <a:cubicBezTo>
                    <a:pt x="3070" y="1672"/>
                    <a:pt x="9332" y="4803"/>
                    <a:pt x="13283" y="5258"/>
                  </a:cubicBezTo>
                  <a:cubicBezTo>
                    <a:pt x="13222" y="5228"/>
                    <a:pt x="13192" y="5198"/>
                    <a:pt x="13162" y="5167"/>
                  </a:cubicBezTo>
                  <a:cubicBezTo>
                    <a:pt x="13162" y="5167"/>
                    <a:pt x="11946" y="2888"/>
                    <a:pt x="5745" y="1216"/>
                  </a:cubicBezTo>
                  <a:cubicBezTo>
                    <a:pt x="3860" y="699"/>
                    <a:pt x="1946" y="27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10"/>
            <p:cNvSpPr/>
            <p:nvPr/>
          </p:nvSpPr>
          <p:spPr>
            <a:xfrm>
              <a:off x="5856000" y="4907650"/>
              <a:ext cx="586650" cy="312350"/>
            </a:xfrm>
            <a:custGeom>
              <a:avLst/>
              <a:gdLst/>
              <a:ahLst/>
              <a:cxnLst/>
              <a:rect l="l" t="t" r="r" b="b"/>
              <a:pathLst>
                <a:path w="23466" h="12494" extrusionOk="0">
                  <a:moveTo>
                    <a:pt x="21764" y="6323"/>
                  </a:moveTo>
                  <a:cubicBezTo>
                    <a:pt x="20852" y="3770"/>
                    <a:pt x="19666" y="2372"/>
                    <a:pt x="15563" y="3192"/>
                  </a:cubicBezTo>
                  <a:cubicBezTo>
                    <a:pt x="11490" y="4013"/>
                    <a:pt x="7599" y="3891"/>
                    <a:pt x="5198" y="3192"/>
                  </a:cubicBezTo>
                  <a:cubicBezTo>
                    <a:pt x="2797" y="2493"/>
                    <a:pt x="0" y="1"/>
                    <a:pt x="0" y="1"/>
                  </a:cubicBezTo>
                  <a:cubicBezTo>
                    <a:pt x="0" y="1"/>
                    <a:pt x="2827" y="6262"/>
                    <a:pt x="9302" y="6475"/>
                  </a:cubicBezTo>
                  <a:cubicBezTo>
                    <a:pt x="15806" y="6688"/>
                    <a:pt x="18329" y="4834"/>
                    <a:pt x="19362" y="7873"/>
                  </a:cubicBezTo>
                  <a:cubicBezTo>
                    <a:pt x="20305" y="10548"/>
                    <a:pt x="19910" y="11399"/>
                    <a:pt x="20791" y="12493"/>
                  </a:cubicBezTo>
                  <a:lnTo>
                    <a:pt x="23466" y="12493"/>
                  </a:lnTo>
                  <a:cubicBezTo>
                    <a:pt x="22919" y="10305"/>
                    <a:pt x="22250" y="7660"/>
                    <a:pt x="21764" y="63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83" name="Google Shape;983;p10"/>
          <p:cNvPicPr preferRelativeResize="0"/>
          <p:nvPr/>
        </p:nvPicPr>
        <p:blipFill>
          <a:blip r:embed="rId2">
            <a:alphaModFix amt="51000"/>
          </a:blip>
          <a:stretch>
            <a:fillRect/>
          </a:stretch>
        </p:blipFill>
        <p:spPr>
          <a:xfrm rot="738133">
            <a:off x="7114755" y="4116892"/>
            <a:ext cx="3071169" cy="2747418"/>
          </a:xfrm>
          <a:prstGeom prst="rect">
            <a:avLst/>
          </a:prstGeom>
          <a:noFill/>
          <a:ln>
            <a:noFill/>
          </a:ln>
        </p:spPr>
      </p:pic>
      <p:pic>
        <p:nvPicPr>
          <p:cNvPr id="984" name="Google Shape;984;p10"/>
          <p:cNvPicPr preferRelativeResize="0"/>
          <p:nvPr/>
        </p:nvPicPr>
        <p:blipFill>
          <a:blip r:embed="rId2">
            <a:alphaModFix amt="51000"/>
          </a:blip>
          <a:stretch>
            <a:fillRect/>
          </a:stretch>
        </p:blipFill>
        <p:spPr>
          <a:xfrm rot="3160642">
            <a:off x="-2080570" y="3624142"/>
            <a:ext cx="3071170" cy="27474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C8D9AD"/>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a:blip r:embed="rId37">
            <a:alphaModFix/>
          </a:blip>
          <a:stretch>
            <a:fillRect/>
          </a:stretch>
        </p:blipFill>
        <p:spPr>
          <a:xfrm>
            <a:off x="19758" y="0"/>
            <a:ext cx="9104486" cy="5143501"/>
          </a:xfrm>
          <a:prstGeom prst="rect">
            <a:avLst/>
          </a:prstGeom>
          <a:noFill/>
          <a:ln>
            <a:noFill/>
          </a:ln>
        </p:spPr>
      </p:pic>
      <p:sp>
        <p:nvSpPr>
          <p:cNvPr id="7" name="Google Shape;7;p1"/>
          <p:cNvSpPr txBox="1">
            <a:spLocks noGrp="1"/>
          </p:cNvSpPr>
          <p:nvPr>
            <p:ph type="title"/>
          </p:nvPr>
        </p:nvSpPr>
        <p:spPr>
          <a:xfrm>
            <a:off x="720000" y="540000"/>
            <a:ext cx="77040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Denk One"/>
              <a:buNone/>
              <a:defRPr sz="2800" b="1">
                <a:solidFill>
                  <a:schemeClr val="dk1"/>
                </a:solidFill>
                <a:latin typeface="Denk One"/>
                <a:ea typeface="Denk One"/>
                <a:cs typeface="Denk One"/>
                <a:sym typeface="Denk One"/>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a:endParaRPr/>
          </a:p>
        </p:txBody>
      </p:sp>
      <p:sp>
        <p:nvSpPr>
          <p:cNvPr id="8" name="Google Shape;8;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1pPr>
            <a:lvl2pPr marL="914400" lvl="1"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2pPr>
            <a:lvl3pPr marL="1371600" lvl="2"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3pPr>
            <a:lvl4pPr marL="1828800" lvl="3"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4pPr>
            <a:lvl5pPr marL="2286000" lvl="4"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5pPr>
            <a:lvl6pPr marL="2743200" lvl="5"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6pPr>
            <a:lvl7pPr marL="3200400" lvl="6"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7pPr>
            <a:lvl8pPr marL="3657600" lvl="7"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8pPr>
            <a:lvl9pPr marL="4114800" lvl="8"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2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04_0.xml"/><Relationship Id="rId2" Type="http://schemas.openxmlformats.org/officeDocument/2006/relationships/notesSlide" Target="../notesSlides/notesSlide5.xml"/><Relationship Id="rId1" Type="http://schemas.openxmlformats.org/officeDocument/2006/relationships/slideLayout" Target="../slideLayouts/slideLayout29.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40"/>
        <p:cNvGrpSpPr/>
        <p:nvPr/>
      </p:nvGrpSpPr>
      <p:grpSpPr>
        <a:xfrm>
          <a:off x="0" y="0"/>
          <a:ext cx="0" cy="0"/>
          <a:chOff x="0" y="0"/>
          <a:chExt cx="0" cy="0"/>
        </a:xfrm>
      </p:grpSpPr>
      <p:sp>
        <p:nvSpPr>
          <p:cNvPr id="2941" name="Google Shape;2941;p37"/>
          <p:cNvSpPr txBox="1">
            <a:spLocks noGrp="1"/>
          </p:cNvSpPr>
          <p:nvPr>
            <p:ph type="subTitle" idx="1"/>
          </p:nvPr>
        </p:nvSpPr>
        <p:spPr>
          <a:xfrm>
            <a:off x="839675" y="3855275"/>
            <a:ext cx="3852000" cy="451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Gretchen Brinkman</a:t>
            </a:r>
            <a:endParaRPr dirty="0"/>
          </a:p>
          <a:p>
            <a:pPr marL="0" lvl="0" indent="0" algn="l" rtl="0">
              <a:spcBef>
                <a:spcPts val="0"/>
              </a:spcBef>
              <a:spcAft>
                <a:spcPts val="0"/>
              </a:spcAft>
              <a:buNone/>
            </a:pPr>
            <a:r>
              <a:rPr lang="en" sz="1700" i="1" dirty="0"/>
              <a:t>Mentored by Dr. Troendle</a:t>
            </a:r>
            <a:endParaRPr sz="1700" i="1" dirty="0"/>
          </a:p>
        </p:txBody>
      </p:sp>
      <p:sp>
        <p:nvSpPr>
          <p:cNvPr id="2942" name="Google Shape;2942;p37"/>
          <p:cNvSpPr txBox="1">
            <a:spLocks noGrp="1"/>
          </p:cNvSpPr>
          <p:nvPr>
            <p:ph type="ctrTitle"/>
          </p:nvPr>
        </p:nvSpPr>
        <p:spPr>
          <a:xfrm>
            <a:off x="560275" y="1192075"/>
            <a:ext cx="5878200" cy="2612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200" dirty="0"/>
              <a:t>Analysis of Population Structure and Migration Habits of the Northern Leopard Frog (</a:t>
            </a:r>
            <a:r>
              <a:rPr lang="en" sz="3200" i="1" dirty="0"/>
              <a:t>Lithobates pipiens</a:t>
            </a:r>
            <a:r>
              <a:rPr lang="en" sz="3200" dirty="0"/>
              <a:t>)</a:t>
            </a:r>
            <a:r>
              <a:rPr lang="en" sz="3200" dirty="0">
                <a:solidFill>
                  <a:schemeClr val="accent3"/>
                </a:solidFill>
              </a:rPr>
              <a:t> </a:t>
            </a:r>
            <a:endParaRPr sz="3200" dirty="0">
              <a:solidFill>
                <a:schemeClr val="accent3"/>
              </a:solidFill>
            </a:endParaRPr>
          </a:p>
          <a:p>
            <a:pPr marL="0" lvl="0" indent="0" algn="l" rtl="0">
              <a:spcBef>
                <a:spcPts val="0"/>
              </a:spcBef>
              <a:spcAft>
                <a:spcPts val="0"/>
              </a:spcAft>
              <a:buNone/>
            </a:pPr>
            <a:r>
              <a:rPr lang="en" sz="2700" dirty="0">
                <a:solidFill>
                  <a:schemeClr val="dk2"/>
                </a:solidFill>
              </a:rPr>
              <a:t>@ Midewin National Tallgrass Prairie</a:t>
            </a:r>
            <a:endParaRPr sz="2700" dirty="0">
              <a:solidFill>
                <a:schemeClr val="dk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78"/>
        <p:cNvGrpSpPr/>
        <p:nvPr/>
      </p:nvGrpSpPr>
      <p:grpSpPr>
        <a:xfrm>
          <a:off x="0" y="0"/>
          <a:ext cx="0" cy="0"/>
          <a:chOff x="0" y="0"/>
          <a:chExt cx="0" cy="0"/>
        </a:xfrm>
      </p:grpSpPr>
      <p:sp>
        <p:nvSpPr>
          <p:cNvPr id="3079" name="Google Shape;3079;p46"/>
          <p:cNvSpPr txBox="1">
            <a:spLocks noGrp="1"/>
          </p:cNvSpPr>
          <p:nvPr>
            <p:ph type="subTitle" idx="1"/>
          </p:nvPr>
        </p:nvSpPr>
        <p:spPr>
          <a:xfrm>
            <a:off x="948038" y="1799450"/>
            <a:ext cx="4052330" cy="3115800"/>
          </a:xfrm>
          <a:prstGeom prst="rect">
            <a:avLst/>
          </a:prstGeom>
        </p:spPr>
        <p:txBody>
          <a:bodyPr spcFirstLastPara="1" wrap="square" lIns="91425" tIns="91425" rIns="91425" bIns="91425" anchor="t" anchorCtr="0">
            <a:noAutofit/>
          </a:bodyPr>
          <a:lstStyle/>
          <a:p>
            <a:pPr marL="0" indent="0">
              <a:lnSpc>
                <a:spcPct val="150000"/>
              </a:lnSpc>
            </a:pPr>
            <a:r>
              <a:rPr lang="en-US" sz="1900" dirty="0"/>
              <a:t>Utilized the DNEasy Blood and Tissue Kit for extraction.</a:t>
            </a:r>
          </a:p>
          <a:p>
            <a:pPr marL="0" lvl="0" indent="457200" algn="l" rtl="0">
              <a:lnSpc>
                <a:spcPct val="150000"/>
              </a:lnSpc>
              <a:spcBef>
                <a:spcPts val="0"/>
              </a:spcBef>
              <a:spcAft>
                <a:spcPts val="0"/>
              </a:spcAft>
              <a:buNone/>
            </a:pPr>
            <a:endParaRPr sz="1600" dirty="0"/>
          </a:p>
          <a:p>
            <a:pPr marL="0" lvl="0" indent="0" algn="l" rtl="0">
              <a:lnSpc>
                <a:spcPct val="150000"/>
              </a:lnSpc>
              <a:spcBef>
                <a:spcPts val="0"/>
              </a:spcBef>
              <a:spcAft>
                <a:spcPts val="0"/>
              </a:spcAft>
              <a:buNone/>
            </a:pPr>
            <a:r>
              <a:rPr lang="en" sz="1900" b="1" dirty="0"/>
              <a:t>DNA Concentration:</a:t>
            </a:r>
          </a:p>
          <a:p>
            <a:pPr marL="285750" lvl="0" indent="-285750" algn="l" rtl="0">
              <a:lnSpc>
                <a:spcPct val="150000"/>
              </a:lnSpc>
              <a:spcBef>
                <a:spcPts val="0"/>
              </a:spcBef>
              <a:spcAft>
                <a:spcPts val="0"/>
              </a:spcAft>
              <a:buFont typeface="Arial" panose="020B0604020202020204" pitchFamily="34" charset="0"/>
              <a:buChar char="•"/>
            </a:pPr>
            <a:r>
              <a:rPr lang="en" sz="1600" dirty="0"/>
              <a:t>Nanodrop UV-Vis Spectroscopy</a:t>
            </a:r>
          </a:p>
          <a:p>
            <a:pPr marL="285750" lvl="0" indent="-285750" algn="l" rtl="0">
              <a:lnSpc>
                <a:spcPct val="150000"/>
              </a:lnSpc>
              <a:spcBef>
                <a:spcPts val="0"/>
              </a:spcBef>
              <a:spcAft>
                <a:spcPts val="0"/>
              </a:spcAft>
              <a:buFont typeface="Arial" panose="020B0604020202020204" pitchFamily="34" charset="0"/>
              <a:buChar char="•"/>
            </a:pPr>
            <a:r>
              <a:rPr lang="en" sz="1600" dirty="0"/>
              <a:t>A260/230 &amp; A260/280 </a:t>
            </a:r>
            <a:endParaRPr sz="1600" dirty="0"/>
          </a:p>
        </p:txBody>
      </p:sp>
      <p:sp>
        <p:nvSpPr>
          <p:cNvPr id="3080" name="Google Shape;3080;p46"/>
          <p:cNvSpPr txBox="1">
            <a:spLocks noGrp="1"/>
          </p:cNvSpPr>
          <p:nvPr>
            <p:ph type="title"/>
          </p:nvPr>
        </p:nvSpPr>
        <p:spPr>
          <a:xfrm>
            <a:off x="1527502" y="335342"/>
            <a:ext cx="7704000" cy="1188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600" dirty="0"/>
              <a:t>METHODOLOGY</a:t>
            </a:r>
            <a:endParaRPr sz="3600" dirty="0"/>
          </a:p>
          <a:p>
            <a:pPr marL="0" lvl="0" indent="0" algn="l" rtl="0">
              <a:spcBef>
                <a:spcPts val="0"/>
              </a:spcBef>
              <a:spcAft>
                <a:spcPts val="0"/>
              </a:spcAft>
              <a:buNone/>
            </a:pPr>
            <a:r>
              <a:rPr lang="en" sz="3600" dirty="0">
                <a:solidFill>
                  <a:schemeClr val="dk2"/>
                </a:solidFill>
              </a:rPr>
              <a:t>DNA EXTRACTION</a:t>
            </a:r>
            <a:endParaRPr sz="3600" dirty="0">
              <a:solidFill>
                <a:schemeClr val="dk2"/>
              </a:solidFill>
            </a:endParaRPr>
          </a:p>
        </p:txBody>
      </p:sp>
      <p:pic>
        <p:nvPicPr>
          <p:cNvPr id="3081" name="Google Shape;3081;p46"/>
          <p:cNvPicPr preferRelativeResize="0"/>
          <p:nvPr/>
        </p:nvPicPr>
        <p:blipFill rotWithShape="1">
          <a:blip r:embed="rId3">
            <a:alphaModFix/>
          </a:blip>
          <a:srcRect t="60374" r="14074"/>
          <a:stretch/>
        </p:blipFill>
        <p:spPr>
          <a:xfrm>
            <a:off x="5479950" y="0"/>
            <a:ext cx="3664050" cy="2860426"/>
          </a:xfrm>
          <a:prstGeom prst="rect">
            <a:avLst/>
          </a:prstGeom>
          <a:noFill/>
          <a:ln>
            <a:noFill/>
          </a:ln>
        </p:spPr>
      </p:pic>
      <p:pic>
        <p:nvPicPr>
          <p:cNvPr id="3082" name="Google Shape;3082;p46"/>
          <p:cNvPicPr preferRelativeResize="0"/>
          <p:nvPr/>
        </p:nvPicPr>
        <p:blipFill rotWithShape="1">
          <a:blip r:embed="rId4">
            <a:alphaModFix/>
          </a:blip>
          <a:srcRect t="13335" b="23164"/>
          <a:stretch/>
        </p:blipFill>
        <p:spPr>
          <a:xfrm>
            <a:off x="5479950" y="2860425"/>
            <a:ext cx="3664050" cy="23267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86"/>
        <p:cNvGrpSpPr/>
        <p:nvPr/>
      </p:nvGrpSpPr>
      <p:grpSpPr>
        <a:xfrm>
          <a:off x="0" y="0"/>
          <a:ext cx="0" cy="0"/>
          <a:chOff x="0" y="0"/>
          <a:chExt cx="0" cy="0"/>
        </a:xfrm>
      </p:grpSpPr>
      <p:pic>
        <p:nvPicPr>
          <p:cNvPr id="3087" name="Google Shape;3087;p47"/>
          <p:cNvPicPr preferRelativeResize="0"/>
          <p:nvPr/>
        </p:nvPicPr>
        <p:blipFill rotWithShape="1">
          <a:blip r:embed="rId3">
            <a:alphaModFix/>
          </a:blip>
          <a:srcRect l="4825" t="14960" r="2915" b="16756"/>
          <a:stretch/>
        </p:blipFill>
        <p:spPr>
          <a:xfrm>
            <a:off x="891451" y="583988"/>
            <a:ext cx="7361101" cy="39755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91"/>
        <p:cNvGrpSpPr/>
        <p:nvPr/>
      </p:nvGrpSpPr>
      <p:grpSpPr>
        <a:xfrm>
          <a:off x="0" y="0"/>
          <a:ext cx="0" cy="0"/>
          <a:chOff x="0" y="0"/>
          <a:chExt cx="0" cy="0"/>
        </a:xfrm>
      </p:grpSpPr>
      <p:sp>
        <p:nvSpPr>
          <p:cNvPr id="3092" name="Google Shape;3092;p48"/>
          <p:cNvSpPr txBox="1">
            <a:spLocks noGrp="1"/>
          </p:cNvSpPr>
          <p:nvPr>
            <p:ph type="title"/>
          </p:nvPr>
        </p:nvSpPr>
        <p:spPr>
          <a:xfrm>
            <a:off x="720000" y="370281"/>
            <a:ext cx="7704000" cy="953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600" dirty="0"/>
              <a:t>METHODOLOGY</a:t>
            </a:r>
            <a:endParaRPr sz="3600" dirty="0"/>
          </a:p>
          <a:p>
            <a:pPr marL="0" lvl="0" indent="0" algn="l" rtl="0">
              <a:spcBef>
                <a:spcPts val="0"/>
              </a:spcBef>
              <a:spcAft>
                <a:spcPts val="0"/>
              </a:spcAft>
              <a:buNone/>
            </a:pPr>
            <a:r>
              <a:rPr lang="en" sz="3600" dirty="0">
                <a:solidFill>
                  <a:schemeClr val="dk2"/>
                </a:solidFill>
              </a:rPr>
              <a:t>PCR AMPLIFICATION</a:t>
            </a:r>
            <a:endParaRPr sz="3600" dirty="0">
              <a:solidFill>
                <a:schemeClr val="dk2"/>
              </a:solidFill>
            </a:endParaRPr>
          </a:p>
        </p:txBody>
      </p:sp>
      <p:sp>
        <p:nvSpPr>
          <p:cNvPr id="3093" name="Google Shape;3093;p48"/>
          <p:cNvSpPr txBox="1"/>
          <p:nvPr/>
        </p:nvSpPr>
        <p:spPr>
          <a:xfrm>
            <a:off x="792325" y="1784278"/>
            <a:ext cx="5262900" cy="2731487"/>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900" b="1" dirty="0">
                <a:solidFill>
                  <a:schemeClr val="lt2"/>
                </a:solidFill>
                <a:latin typeface="Poppins"/>
                <a:ea typeface="Poppins"/>
                <a:cs typeface="Poppins"/>
                <a:sym typeface="Poppins"/>
              </a:rPr>
              <a:t>Seven</a:t>
            </a:r>
            <a:r>
              <a:rPr lang="en" sz="1900" dirty="0">
                <a:solidFill>
                  <a:schemeClr val="lt2"/>
                </a:solidFill>
                <a:latin typeface="Poppins"/>
                <a:ea typeface="Poppins"/>
                <a:cs typeface="Poppins"/>
                <a:sym typeface="Poppins"/>
              </a:rPr>
              <a:t> microsatellite primer pairs</a:t>
            </a:r>
            <a:endParaRPr sz="1900" dirty="0">
              <a:solidFill>
                <a:schemeClr val="lt2"/>
              </a:solidFill>
              <a:latin typeface="Poppins"/>
              <a:ea typeface="Poppins"/>
              <a:cs typeface="Poppins"/>
              <a:sym typeface="Poppins"/>
            </a:endParaRPr>
          </a:p>
          <a:p>
            <a:pPr marL="635000" lvl="0" indent="-330200" algn="l" rtl="0">
              <a:lnSpc>
                <a:spcPct val="150000"/>
              </a:lnSpc>
              <a:spcBef>
                <a:spcPts val="0"/>
              </a:spcBef>
              <a:spcAft>
                <a:spcPts val="0"/>
              </a:spcAft>
              <a:buClr>
                <a:schemeClr val="lt2"/>
              </a:buClr>
              <a:buSzPts val="1600"/>
              <a:buFont typeface="Arial" panose="020B0604020202020204" pitchFamily="34" charset="0"/>
              <a:buChar char="•"/>
              <a:tabLst>
                <a:tab pos="635000" algn="l"/>
              </a:tabLst>
            </a:pPr>
            <a:r>
              <a:rPr lang="en" sz="1700" i="1" dirty="0">
                <a:solidFill>
                  <a:schemeClr val="lt2"/>
                </a:solidFill>
                <a:latin typeface="Poppins"/>
                <a:ea typeface="Poppins"/>
                <a:cs typeface="Poppins"/>
                <a:sym typeface="Poppins"/>
              </a:rPr>
              <a:t>L. pipiens</a:t>
            </a:r>
            <a:r>
              <a:rPr lang="en" sz="1700" dirty="0">
                <a:solidFill>
                  <a:schemeClr val="lt2"/>
                </a:solidFill>
                <a:latin typeface="Poppins"/>
                <a:ea typeface="Poppins"/>
                <a:cs typeface="Poppins"/>
                <a:sym typeface="Poppins"/>
              </a:rPr>
              <a:t> </a:t>
            </a:r>
            <a:r>
              <a:rPr lang="en-US" sz="1700" dirty="0">
                <a:solidFill>
                  <a:schemeClr val="lt2"/>
                </a:solidFill>
                <a:latin typeface="Poppins"/>
                <a:ea typeface="Poppins"/>
                <a:cs typeface="Poppins"/>
                <a:sym typeface="Poppins"/>
              </a:rPr>
              <a:t>specific</a:t>
            </a:r>
          </a:p>
          <a:p>
            <a:pPr marL="635000" lvl="0" indent="-330200" algn="l" rtl="0">
              <a:lnSpc>
                <a:spcPct val="150000"/>
              </a:lnSpc>
              <a:spcBef>
                <a:spcPts val="0"/>
              </a:spcBef>
              <a:spcAft>
                <a:spcPts val="0"/>
              </a:spcAft>
              <a:buClr>
                <a:schemeClr val="lt2"/>
              </a:buClr>
              <a:buSzPts val="1600"/>
              <a:buFont typeface="Arial" panose="020B0604020202020204" pitchFamily="34" charset="0"/>
              <a:buChar char="•"/>
            </a:pPr>
            <a:r>
              <a:rPr lang="en" sz="1700" dirty="0">
                <a:solidFill>
                  <a:schemeClr val="lt2"/>
                </a:solidFill>
                <a:latin typeface="Poppins"/>
                <a:ea typeface="Poppins"/>
                <a:cs typeface="Poppins"/>
                <a:sym typeface="Poppins"/>
              </a:rPr>
              <a:t>Analyzes variability</a:t>
            </a:r>
          </a:p>
          <a:p>
            <a:pPr marL="304800" lvl="0" algn="l" rtl="0">
              <a:spcBef>
                <a:spcPts val="0"/>
              </a:spcBef>
              <a:spcAft>
                <a:spcPts val="0"/>
              </a:spcAft>
              <a:buClr>
                <a:schemeClr val="lt2"/>
              </a:buClr>
              <a:buSzPts val="1600"/>
            </a:pPr>
            <a:endParaRPr lang="en" sz="1600" dirty="0">
              <a:solidFill>
                <a:schemeClr val="lt2"/>
              </a:solidFill>
              <a:latin typeface="Poppins"/>
              <a:ea typeface="Poppins"/>
              <a:cs typeface="Poppins"/>
              <a:sym typeface="Poppins"/>
            </a:endParaRPr>
          </a:p>
          <a:p>
            <a:pPr marL="457200" lvl="0" indent="-330200" algn="l" rtl="0">
              <a:spcBef>
                <a:spcPts val="0"/>
              </a:spcBef>
              <a:spcAft>
                <a:spcPts val="0"/>
              </a:spcAft>
              <a:buClr>
                <a:schemeClr val="lt2"/>
              </a:buClr>
              <a:buSzPts val="1600"/>
              <a:buFont typeface="Poppins"/>
              <a:buChar char="●"/>
            </a:pPr>
            <a:endParaRPr sz="1600" dirty="0">
              <a:solidFill>
                <a:schemeClr val="lt2"/>
              </a:solidFill>
              <a:latin typeface="Poppins"/>
              <a:ea typeface="Poppins"/>
              <a:cs typeface="Poppins"/>
              <a:sym typeface="Poppins"/>
            </a:endParaRPr>
          </a:p>
          <a:p>
            <a:pPr marL="0" lvl="0" indent="0" algn="l" rtl="0">
              <a:lnSpc>
                <a:spcPct val="150000"/>
              </a:lnSpc>
              <a:spcBef>
                <a:spcPts val="0"/>
              </a:spcBef>
              <a:spcAft>
                <a:spcPts val="0"/>
              </a:spcAft>
              <a:buNone/>
            </a:pPr>
            <a:r>
              <a:rPr lang="en" sz="1900" dirty="0">
                <a:solidFill>
                  <a:schemeClr val="lt2"/>
                </a:solidFill>
                <a:latin typeface="Poppins"/>
                <a:ea typeface="Poppins"/>
                <a:cs typeface="Poppins"/>
                <a:sym typeface="Poppins"/>
              </a:rPr>
              <a:t>Ran samples through 2% </a:t>
            </a:r>
            <a:r>
              <a:rPr lang="en" sz="1900" b="1" dirty="0">
                <a:solidFill>
                  <a:schemeClr val="lt2"/>
                </a:solidFill>
                <a:latin typeface="Poppins"/>
                <a:ea typeface="Poppins"/>
                <a:cs typeface="Poppins"/>
                <a:sym typeface="Poppins"/>
              </a:rPr>
              <a:t>agarose gel</a:t>
            </a:r>
            <a:endParaRPr sz="1900" b="1" dirty="0">
              <a:solidFill>
                <a:schemeClr val="lt2"/>
              </a:solidFill>
              <a:latin typeface="Poppins"/>
              <a:ea typeface="Poppins"/>
              <a:cs typeface="Poppins"/>
              <a:sym typeface="Poppins"/>
            </a:endParaRPr>
          </a:p>
          <a:p>
            <a:pPr marL="635000" lvl="0" indent="-330200" algn="l" rtl="0">
              <a:lnSpc>
                <a:spcPct val="150000"/>
              </a:lnSpc>
              <a:spcBef>
                <a:spcPts val="0"/>
              </a:spcBef>
              <a:spcAft>
                <a:spcPts val="0"/>
              </a:spcAft>
              <a:buClr>
                <a:schemeClr val="lt2"/>
              </a:buClr>
              <a:buSzPts val="1600"/>
              <a:buFont typeface="Arial" panose="020B0604020202020204" pitchFamily="34" charset="0"/>
              <a:buChar char="•"/>
            </a:pPr>
            <a:r>
              <a:rPr lang="en" sz="1700" dirty="0">
                <a:solidFill>
                  <a:schemeClr val="lt2"/>
                </a:solidFill>
                <a:latin typeface="Poppins"/>
                <a:ea typeface="Poppins"/>
                <a:cs typeface="Poppins"/>
                <a:sym typeface="Poppins"/>
              </a:rPr>
              <a:t>Confirms amplification</a:t>
            </a:r>
            <a:endParaRPr lang="en-US" sz="1700" dirty="0">
              <a:solidFill>
                <a:schemeClr val="lt2"/>
              </a:solidFill>
              <a:latin typeface="Poppins"/>
              <a:ea typeface="Poppins"/>
              <a:cs typeface="Poppins"/>
              <a:sym typeface="Poppins"/>
            </a:endParaRPr>
          </a:p>
        </p:txBody>
      </p:sp>
      <p:pic>
        <p:nvPicPr>
          <p:cNvPr id="3094" name="Google Shape;3094;p48"/>
          <p:cNvPicPr preferRelativeResize="0"/>
          <p:nvPr/>
        </p:nvPicPr>
        <p:blipFill>
          <a:blip r:embed="rId3">
            <a:alphaModFix/>
          </a:blip>
          <a:stretch>
            <a:fillRect/>
          </a:stretch>
        </p:blipFill>
        <p:spPr>
          <a:xfrm>
            <a:off x="6127550" y="0"/>
            <a:ext cx="3857626" cy="52173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98"/>
        <p:cNvGrpSpPr/>
        <p:nvPr/>
      </p:nvGrpSpPr>
      <p:grpSpPr>
        <a:xfrm>
          <a:off x="0" y="0"/>
          <a:ext cx="0" cy="0"/>
          <a:chOff x="0" y="0"/>
          <a:chExt cx="0" cy="0"/>
        </a:xfrm>
      </p:grpSpPr>
      <p:sp>
        <p:nvSpPr>
          <p:cNvPr id="3099" name="Google Shape;3099;p49"/>
          <p:cNvSpPr txBox="1">
            <a:spLocks noGrp="1"/>
          </p:cNvSpPr>
          <p:nvPr>
            <p:ph type="subTitle" idx="1"/>
          </p:nvPr>
        </p:nvSpPr>
        <p:spPr>
          <a:xfrm>
            <a:off x="933475" y="1817672"/>
            <a:ext cx="3860700" cy="10569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900" dirty="0"/>
              <a:t>Used a </a:t>
            </a:r>
            <a:r>
              <a:rPr lang="en" sz="1900" b="1" dirty="0"/>
              <a:t>Thermo Fisher 3730xl</a:t>
            </a:r>
            <a:endParaRPr sz="1900" b="1" dirty="0"/>
          </a:p>
          <a:p>
            <a:pPr marL="457200" lvl="0" indent="-330200" algn="l" rtl="0">
              <a:lnSpc>
                <a:spcPct val="150000"/>
              </a:lnSpc>
              <a:spcBef>
                <a:spcPts val="0"/>
              </a:spcBef>
              <a:spcAft>
                <a:spcPts val="1000"/>
              </a:spcAft>
              <a:buSzPts val="1600"/>
              <a:buChar char="●"/>
            </a:pPr>
            <a:r>
              <a:rPr lang="en" sz="1700" dirty="0"/>
              <a:t>@ the University of Utah</a:t>
            </a:r>
            <a:endParaRPr sz="1700" dirty="0"/>
          </a:p>
        </p:txBody>
      </p:sp>
      <p:sp>
        <p:nvSpPr>
          <p:cNvPr id="3100" name="Google Shape;3100;p49"/>
          <p:cNvSpPr txBox="1">
            <a:spLocks noGrp="1"/>
          </p:cNvSpPr>
          <p:nvPr>
            <p:ph type="title"/>
          </p:nvPr>
        </p:nvSpPr>
        <p:spPr>
          <a:xfrm>
            <a:off x="1523931" y="375947"/>
            <a:ext cx="7704000" cy="1056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300"/>
              <a:t>METHODOLOGY</a:t>
            </a:r>
            <a:endParaRPr sz="3300"/>
          </a:p>
          <a:p>
            <a:pPr marL="0" lvl="0" indent="0" algn="l" rtl="0">
              <a:spcBef>
                <a:spcPts val="0"/>
              </a:spcBef>
              <a:spcAft>
                <a:spcPts val="0"/>
              </a:spcAft>
              <a:buNone/>
            </a:pPr>
            <a:r>
              <a:rPr lang="en" sz="3300">
                <a:solidFill>
                  <a:schemeClr val="dk2"/>
                </a:solidFill>
              </a:rPr>
              <a:t>SEQUENCING</a:t>
            </a:r>
            <a:endParaRPr sz="3000"/>
          </a:p>
        </p:txBody>
      </p:sp>
      <p:sp>
        <p:nvSpPr>
          <p:cNvPr id="3101" name="Google Shape;3101;p49"/>
          <p:cNvSpPr txBox="1"/>
          <p:nvPr/>
        </p:nvSpPr>
        <p:spPr>
          <a:xfrm>
            <a:off x="933475" y="3077094"/>
            <a:ext cx="4095725" cy="1061799"/>
          </a:xfrm>
          <a:prstGeom prst="rect">
            <a:avLst/>
          </a:prstGeom>
          <a:noFill/>
          <a:ln>
            <a:noFill/>
          </a:ln>
        </p:spPr>
        <p:txBody>
          <a:bodyPr spcFirstLastPara="1" wrap="square" lIns="91425" tIns="91425" rIns="91425" bIns="91425" anchor="t" anchorCtr="0">
            <a:spAutoFit/>
          </a:bodyPr>
          <a:lstStyle/>
          <a:p>
            <a:pPr>
              <a:lnSpc>
                <a:spcPct val="150000"/>
              </a:lnSpc>
            </a:pPr>
            <a:r>
              <a:rPr lang="en" sz="1900" b="1" dirty="0">
                <a:solidFill>
                  <a:schemeClr val="lt2"/>
                </a:solidFill>
                <a:latin typeface="Poppins"/>
                <a:ea typeface="Poppins"/>
                <a:cs typeface="Poppins"/>
                <a:sym typeface="Poppins"/>
              </a:rPr>
              <a:t>Genotype</a:t>
            </a:r>
            <a:r>
              <a:rPr lang="en" sz="1900" dirty="0">
                <a:solidFill>
                  <a:schemeClr val="lt2"/>
                </a:solidFill>
                <a:latin typeface="Poppins"/>
                <a:ea typeface="Poppins"/>
                <a:cs typeface="Poppins"/>
                <a:sym typeface="Poppins"/>
              </a:rPr>
              <a:t> file is received via email for analysis</a:t>
            </a:r>
            <a:endParaRPr sz="1600" dirty="0">
              <a:solidFill>
                <a:schemeClr val="lt2"/>
              </a:solidFill>
              <a:latin typeface="Poppins"/>
              <a:ea typeface="Poppins"/>
              <a:cs typeface="Poppins"/>
              <a:sym typeface="Poppins"/>
            </a:endParaRPr>
          </a:p>
        </p:txBody>
      </p:sp>
      <p:pic>
        <p:nvPicPr>
          <p:cNvPr id="3103" name="Google Shape;3103;p49"/>
          <p:cNvPicPr preferRelativeResize="0"/>
          <p:nvPr/>
        </p:nvPicPr>
        <p:blipFill>
          <a:blip r:embed="rId3">
            <a:alphaModFix/>
          </a:blip>
          <a:stretch>
            <a:fillRect/>
          </a:stretch>
        </p:blipFill>
        <p:spPr>
          <a:xfrm>
            <a:off x="5155611" y="1460838"/>
            <a:ext cx="3286170" cy="296294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70"/>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93482600-0EDE-C6AE-78E2-FABD23029D35}"/>
              </a:ext>
            </a:extLst>
          </p:cNvPr>
          <p:cNvSpPr/>
          <p:nvPr/>
        </p:nvSpPr>
        <p:spPr>
          <a:xfrm>
            <a:off x="6254752" y="1943100"/>
            <a:ext cx="1777995" cy="647700"/>
          </a:xfrm>
          <a:prstGeom prst="roundRect">
            <a:avLst>
              <a:gd name="adj" fmla="val 35845"/>
            </a:avLst>
          </a:prstGeom>
          <a:solidFill>
            <a:srgbClr val="E6F0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4C828B60-C07C-B3AE-91A2-2FEF36ECB73B}"/>
              </a:ext>
            </a:extLst>
          </p:cNvPr>
          <p:cNvSpPr/>
          <p:nvPr/>
        </p:nvSpPr>
        <p:spPr>
          <a:xfrm>
            <a:off x="3670969" y="1943100"/>
            <a:ext cx="1777995" cy="647700"/>
          </a:xfrm>
          <a:prstGeom prst="roundRect">
            <a:avLst>
              <a:gd name="adj" fmla="val 35845"/>
            </a:avLst>
          </a:prstGeom>
          <a:solidFill>
            <a:srgbClr val="E6F0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383A0DCF-C473-CD08-A776-22D94A38BD6F}"/>
              </a:ext>
            </a:extLst>
          </p:cNvPr>
          <p:cNvSpPr/>
          <p:nvPr/>
        </p:nvSpPr>
        <p:spPr>
          <a:xfrm>
            <a:off x="1092200" y="1943100"/>
            <a:ext cx="1777995" cy="647700"/>
          </a:xfrm>
          <a:prstGeom prst="roundRect">
            <a:avLst>
              <a:gd name="adj" fmla="val 35845"/>
            </a:avLst>
          </a:prstGeom>
          <a:solidFill>
            <a:srgbClr val="E6F0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1" name="Google Shape;3071;p45"/>
          <p:cNvSpPr txBox="1">
            <a:spLocks noGrp="1"/>
          </p:cNvSpPr>
          <p:nvPr>
            <p:ph type="title"/>
          </p:nvPr>
        </p:nvSpPr>
        <p:spPr>
          <a:xfrm>
            <a:off x="508870" y="214118"/>
            <a:ext cx="4368600" cy="10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000" dirty="0"/>
              <a:t>METHODOLOGY</a:t>
            </a:r>
            <a:endParaRPr lang="en-US" sz="4000" dirty="0"/>
          </a:p>
          <a:p>
            <a:pPr marL="0" lvl="0" indent="0" algn="l" rtl="0">
              <a:spcBef>
                <a:spcPts val="0"/>
              </a:spcBef>
              <a:spcAft>
                <a:spcPts val="0"/>
              </a:spcAft>
              <a:buNone/>
            </a:pPr>
            <a:r>
              <a:rPr lang="en" sz="4000" dirty="0">
                <a:solidFill>
                  <a:schemeClr val="dk2"/>
                </a:solidFill>
              </a:rPr>
              <a:t>ANALYSIS</a:t>
            </a:r>
            <a:endParaRPr sz="4000" dirty="0">
              <a:solidFill>
                <a:schemeClr val="dk2"/>
              </a:solidFill>
            </a:endParaRPr>
          </a:p>
          <a:p>
            <a:pPr marL="0" lvl="0" indent="0" algn="l" rtl="0">
              <a:spcBef>
                <a:spcPts val="0"/>
              </a:spcBef>
              <a:spcAft>
                <a:spcPts val="0"/>
              </a:spcAft>
              <a:buNone/>
            </a:pPr>
            <a:endParaRPr dirty="0"/>
          </a:p>
        </p:txBody>
      </p:sp>
      <p:graphicFrame>
        <p:nvGraphicFramePr>
          <p:cNvPr id="2" name="Diagram 1">
            <a:extLst>
              <a:ext uri="{FF2B5EF4-FFF2-40B4-BE49-F238E27FC236}">
                <a16:creationId xmlns:a16="http://schemas.microsoft.com/office/drawing/2014/main" id="{2BA91BFA-8757-8C71-1FC6-D978FAD0A4C7}"/>
              </a:ext>
            </a:extLst>
          </p:cNvPr>
          <p:cNvGraphicFramePr/>
          <p:nvPr>
            <p:extLst>
              <p:ext uri="{D42A27DB-BD31-4B8C-83A1-F6EECF244321}">
                <p14:modId xmlns:p14="http://schemas.microsoft.com/office/powerpoint/2010/main" val="3135776312"/>
              </p:ext>
            </p:extLst>
          </p:nvPr>
        </p:nvGraphicFramePr>
        <p:xfrm>
          <a:off x="866380" y="1834956"/>
          <a:ext cx="7411240" cy="2713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Straight Connector 4">
            <a:extLst>
              <a:ext uri="{FF2B5EF4-FFF2-40B4-BE49-F238E27FC236}">
                <a16:creationId xmlns:a16="http://schemas.microsoft.com/office/drawing/2014/main" id="{662561A6-6308-BC25-B013-1933D8172332}"/>
              </a:ext>
            </a:extLst>
          </p:cNvPr>
          <p:cNvCxnSpPr>
            <a:cxnSpLocks/>
          </p:cNvCxnSpPr>
          <p:nvPr/>
        </p:nvCxnSpPr>
        <p:spPr>
          <a:xfrm>
            <a:off x="3263900" y="1943100"/>
            <a:ext cx="0" cy="22056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C90D287-02E7-3624-7D33-9745C0C0E2EA}"/>
              </a:ext>
            </a:extLst>
          </p:cNvPr>
          <p:cNvCxnSpPr>
            <a:cxnSpLocks/>
          </p:cNvCxnSpPr>
          <p:nvPr/>
        </p:nvCxnSpPr>
        <p:spPr>
          <a:xfrm>
            <a:off x="5842000" y="1943100"/>
            <a:ext cx="0" cy="22056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775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98"/>
        <p:cNvGrpSpPr/>
        <p:nvPr/>
      </p:nvGrpSpPr>
      <p:grpSpPr>
        <a:xfrm>
          <a:off x="0" y="0"/>
          <a:ext cx="0" cy="0"/>
          <a:chOff x="0" y="0"/>
          <a:chExt cx="0" cy="0"/>
        </a:xfrm>
      </p:grpSpPr>
      <p:sp>
        <p:nvSpPr>
          <p:cNvPr id="3100" name="Google Shape;3100;p49"/>
          <p:cNvSpPr txBox="1">
            <a:spLocks noGrp="1"/>
          </p:cNvSpPr>
          <p:nvPr>
            <p:ph type="title"/>
          </p:nvPr>
        </p:nvSpPr>
        <p:spPr>
          <a:xfrm>
            <a:off x="668929" y="429336"/>
            <a:ext cx="4073400" cy="67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3300" dirty="0"/>
              <a:t>RESULTS</a:t>
            </a:r>
            <a:endParaRPr sz="3300" dirty="0"/>
          </a:p>
          <a:p>
            <a:pPr marL="0" lvl="0" indent="0" algn="l" rtl="0">
              <a:spcBef>
                <a:spcPts val="0"/>
              </a:spcBef>
              <a:spcAft>
                <a:spcPts val="0"/>
              </a:spcAft>
              <a:buNone/>
            </a:pPr>
            <a:r>
              <a:rPr lang="en" sz="3300" dirty="0">
                <a:solidFill>
                  <a:schemeClr val="dk2"/>
                </a:solidFill>
              </a:rPr>
              <a:t>HARDY-WEINBERG</a:t>
            </a:r>
            <a:endParaRPr sz="3000" dirty="0"/>
          </a:p>
        </p:txBody>
      </p:sp>
      <p:sp>
        <p:nvSpPr>
          <p:cNvPr id="3099" name="Google Shape;3099;p49"/>
          <p:cNvSpPr txBox="1">
            <a:spLocks noGrp="1"/>
          </p:cNvSpPr>
          <p:nvPr>
            <p:ph type="subTitle" idx="1"/>
          </p:nvPr>
        </p:nvSpPr>
        <p:spPr>
          <a:xfrm>
            <a:off x="668929" y="1706915"/>
            <a:ext cx="4844365" cy="13308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US" sz="1900" dirty="0"/>
              <a:t>Heterozygosity assessment purpose:</a:t>
            </a:r>
          </a:p>
          <a:p>
            <a:pPr lvl="0" indent="-285750" algn="l" rtl="0">
              <a:lnSpc>
                <a:spcPct val="150000"/>
              </a:lnSpc>
              <a:spcBef>
                <a:spcPts val="0"/>
              </a:spcBef>
              <a:spcAft>
                <a:spcPts val="0"/>
              </a:spcAft>
              <a:buSzPct val="100000"/>
              <a:buFont typeface="Arial" panose="020B0604020202020204" pitchFamily="34" charset="0"/>
              <a:buChar char="•"/>
            </a:pPr>
            <a:r>
              <a:rPr lang="en-US" sz="1700" dirty="0"/>
              <a:t>Deviation identification</a:t>
            </a:r>
          </a:p>
          <a:p>
            <a:pPr lvl="0" indent="-285750" algn="l" rtl="0">
              <a:lnSpc>
                <a:spcPct val="150000"/>
              </a:lnSpc>
              <a:spcBef>
                <a:spcPts val="0"/>
              </a:spcBef>
              <a:spcAft>
                <a:spcPts val="0"/>
              </a:spcAft>
              <a:buSzPct val="100000"/>
              <a:buFont typeface="Arial" panose="020B0604020202020204" pitchFamily="34" charset="0"/>
              <a:buChar char="•"/>
            </a:pPr>
            <a:r>
              <a:rPr lang="en-US" sz="1700" dirty="0"/>
              <a:t>External influences on population</a:t>
            </a:r>
            <a:endParaRPr sz="1700" dirty="0"/>
          </a:p>
        </p:txBody>
      </p:sp>
      <p:sp>
        <p:nvSpPr>
          <p:cNvPr id="3101" name="Google Shape;3101;p49"/>
          <p:cNvSpPr txBox="1"/>
          <p:nvPr/>
        </p:nvSpPr>
        <p:spPr>
          <a:xfrm>
            <a:off x="668929" y="3111676"/>
            <a:ext cx="5755410" cy="1408047"/>
          </a:xfrm>
          <a:prstGeom prst="rect">
            <a:avLst/>
          </a:prstGeom>
          <a:noFill/>
          <a:ln>
            <a:noFill/>
          </a:ln>
        </p:spPr>
        <p:txBody>
          <a:bodyPr spcFirstLastPara="1" wrap="square" lIns="91425" tIns="91425" rIns="91425" bIns="91425" anchor="t" anchorCtr="0">
            <a:spAutoFit/>
          </a:bodyPr>
          <a:lstStyle/>
          <a:p>
            <a:pPr>
              <a:lnSpc>
                <a:spcPct val="150000"/>
              </a:lnSpc>
            </a:pPr>
            <a:r>
              <a:rPr lang="en" sz="1900" dirty="0">
                <a:solidFill>
                  <a:schemeClr val="lt2"/>
                </a:solidFill>
                <a:latin typeface="Poppins"/>
                <a:ea typeface="Poppins"/>
                <a:cs typeface="Poppins"/>
                <a:sym typeface="Poppins"/>
              </a:rPr>
              <a:t>Observed heterozygosity possibilities:</a:t>
            </a:r>
          </a:p>
          <a:p>
            <a:pPr marL="457200" indent="-285750">
              <a:lnSpc>
                <a:spcPct val="150000"/>
              </a:lnSpc>
              <a:buClr>
                <a:schemeClr val="tx2"/>
              </a:buClr>
              <a:buFont typeface="Arial" panose="020B0604020202020204" pitchFamily="34" charset="0"/>
              <a:buChar char="•"/>
            </a:pPr>
            <a:r>
              <a:rPr lang="en-US" sz="1700" dirty="0">
                <a:solidFill>
                  <a:schemeClr val="lt2"/>
                </a:solidFill>
                <a:latin typeface="Poppins"/>
                <a:ea typeface="Poppins"/>
                <a:cs typeface="Poppins"/>
                <a:sym typeface="Poppins"/>
              </a:rPr>
              <a:t>N</a:t>
            </a:r>
            <a:r>
              <a:rPr lang="en" sz="1700" dirty="0">
                <a:solidFill>
                  <a:schemeClr val="lt2"/>
                </a:solidFill>
                <a:latin typeface="Poppins"/>
                <a:ea typeface="Poppins"/>
                <a:cs typeface="Poppins"/>
                <a:sym typeface="Poppins"/>
              </a:rPr>
              <a:t>o deviation = </a:t>
            </a:r>
            <a:r>
              <a:rPr lang="en" sz="1700" b="1" dirty="0">
                <a:solidFill>
                  <a:schemeClr val="lt2"/>
                </a:solidFill>
                <a:latin typeface="Poppins"/>
                <a:ea typeface="Poppins"/>
                <a:cs typeface="Poppins"/>
                <a:sym typeface="Poppins"/>
              </a:rPr>
              <a:t>IN</a:t>
            </a:r>
            <a:r>
              <a:rPr lang="en" sz="1700" dirty="0">
                <a:solidFill>
                  <a:schemeClr val="lt2"/>
                </a:solidFill>
                <a:latin typeface="Poppins"/>
                <a:ea typeface="Poppins"/>
                <a:cs typeface="Poppins"/>
                <a:sym typeface="Poppins"/>
              </a:rPr>
              <a:t> HWE</a:t>
            </a:r>
          </a:p>
          <a:p>
            <a:pPr marL="457200" indent="-285750">
              <a:lnSpc>
                <a:spcPct val="150000"/>
              </a:lnSpc>
              <a:buClr>
                <a:schemeClr val="tx2"/>
              </a:buClr>
              <a:buFont typeface="Arial" panose="020B0604020202020204" pitchFamily="34" charset="0"/>
              <a:buChar char="•"/>
            </a:pPr>
            <a:r>
              <a:rPr lang="en" sz="1700" dirty="0">
                <a:solidFill>
                  <a:schemeClr val="lt2"/>
                </a:solidFill>
                <a:latin typeface="Poppins"/>
                <a:ea typeface="Poppins"/>
                <a:cs typeface="Poppins"/>
                <a:sym typeface="Poppins"/>
              </a:rPr>
              <a:t>Deviation = </a:t>
            </a:r>
            <a:r>
              <a:rPr lang="en" sz="1700" b="1" dirty="0">
                <a:solidFill>
                  <a:schemeClr val="lt2"/>
                </a:solidFill>
                <a:latin typeface="Poppins"/>
                <a:ea typeface="Poppins"/>
                <a:cs typeface="Poppins"/>
                <a:sym typeface="Poppins"/>
              </a:rPr>
              <a:t>OUT</a:t>
            </a:r>
            <a:r>
              <a:rPr lang="en" sz="1700" dirty="0">
                <a:solidFill>
                  <a:schemeClr val="lt2"/>
                </a:solidFill>
                <a:latin typeface="Poppins"/>
                <a:ea typeface="Poppins"/>
                <a:cs typeface="Poppins"/>
                <a:sym typeface="Poppins"/>
              </a:rPr>
              <a:t> of HWE</a:t>
            </a:r>
            <a:endParaRPr sz="1700" dirty="0">
              <a:solidFill>
                <a:schemeClr val="lt2"/>
              </a:solidFill>
              <a:latin typeface="Poppins"/>
              <a:ea typeface="Poppins"/>
              <a:cs typeface="Poppins"/>
              <a:sym typeface="Poppins"/>
            </a:endParaRPr>
          </a:p>
        </p:txBody>
      </p:sp>
      <p:sp>
        <p:nvSpPr>
          <p:cNvPr id="2" name="Rectangle: Rounded Corners 1">
            <a:extLst>
              <a:ext uri="{FF2B5EF4-FFF2-40B4-BE49-F238E27FC236}">
                <a16:creationId xmlns:a16="http://schemas.microsoft.com/office/drawing/2014/main" id="{361CCB55-C6B5-2E0B-B650-07B068ADA7BB}"/>
              </a:ext>
            </a:extLst>
          </p:cNvPr>
          <p:cNvSpPr/>
          <p:nvPr/>
        </p:nvSpPr>
        <p:spPr>
          <a:xfrm>
            <a:off x="5691867" y="1554128"/>
            <a:ext cx="2311416" cy="2767731"/>
          </a:xfrm>
          <a:prstGeom prst="roundRect">
            <a:avLst>
              <a:gd name="adj" fmla="val 18315"/>
            </a:avLst>
          </a:prstGeom>
          <a:solidFill>
            <a:srgbClr val="FFE6B3">
              <a:alpha val="89804"/>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rgbClr val="E6F0C6"/>
              </a:solidFill>
            </a:endParaRPr>
          </a:p>
        </p:txBody>
      </p:sp>
      <p:sp>
        <p:nvSpPr>
          <p:cNvPr id="3" name="Text Placeholder 1">
            <a:extLst>
              <a:ext uri="{FF2B5EF4-FFF2-40B4-BE49-F238E27FC236}">
                <a16:creationId xmlns:a16="http://schemas.microsoft.com/office/drawing/2014/main" id="{31EB3FCC-D134-6270-8755-909E930FDAEE}"/>
              </a:ext>
            </a:extLst>
          </p:cNvPr>
          <p:cNvSpPr txBox="1">
            <a:spLocks/>
          </p:cNvSpPr>
          <p:nvPr/>
        </p:nvSpPr>
        <p:spPr>
          <a:xfrm>
            <a:off x="5656009" y="1751992"/>
            <a:ext cx="2311400" cy="250624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1pPr>
            <a:lvl2pPr marL="914400" marR="0" lvl="1"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2pPr>
            <a:lvl3pPr marL="1371600" marR="0" lvl="2"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3pPr>
            <a:lvl4pPr marL="1828800" marR="0" lvl="3"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4pPr>
            <a:lvl5pPr marL="2286000" marR="0" lvl="4"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5pPr>
            <a:lvl6pPr marL="2743200" marR="0" lvl="5"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6pPr>
            <a:lvl7pPr marL="3200400" marR="0" lvl="6"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7pPr>
            <a:lvl8pPr marL="3657600" marR="0" lvl="7"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8pPr>
            <a:lvl9pPr marL="4114800" marR="0" lvl="8" indent="-317500" algn="l" rtl="0">
              <a:lnSpc>
                <a:spcPct val="100000"/>
              </a:lnSpc>
              <a:spcBef>
                <a:spcPts val="0"/>
              </a:spcBef>
              <a:spcAft>
                <a:spcPts val="0"/>
              </a:spcAft>
              <a:buClr>
                <a:schemeClr val="lt2"/>
              </a:buClr>
              <a:buSzPts val="1400"/>
              <a:buFont typeface="Poppins"/>
              <a:buChar char="■"/>
              <a:defRPr sz="1400" b="0" i="0" u="none" strike="noStrike" cap="none">
                <a:solidFill>
                  <a:schemeClr val="lt2"/>
                </a:solidFill>
                <a:latin typeface="Poppins"/>
                <a:ea typeface="Poppins"/>
                <a:cs typeface="Poppins"/>
                <a:sym typeface="Poppins"/>
              </a:defRPr>
            </a:lvl9pPr>
          </a:lstStyle>
          <a:p>
            <a:pPr marL="139700" indent="0" algn="ctr">
              <a:lnSpc>
                <a:spcPct val="150000"/>
              </a:lnSpc>
              <a:buFont typeface="Poppins"/>
              <a:buNone/>
            </a:pPr>
            <a:r>
              <a:rPr lang="en-US" sz="1900" dirty="0"/>
              <a:t>HWE deviations are </a:t>
            </a:r>
            <a:r>
              <a:rPr lang="en-US" sz="1900" b="1" dirty="0"/>
              <a:t>not</a:t>
            </a:r>
            <a:r>
              <a:rPr lang="en-US" sz="1900" dirty="0"/>
              <a:t> inherently </a:t>
            </a:r>
            <a:r>
              <a:rPr lang="en-US" sz="1900" i="1" dirty="0"/>
              <a:t>good</a:t>
            </a:r>
            <a:r>
              <a:rPr lang="en-US" sz="1900" dirty="0"/>
              <a:t> nor </a:t>
            </a:r>
            <a:r>
              <a:rPr lang="en-US" sz="1900" i="1" dirty="0"/>
              <a:t>bad</a:t>
            </a:r>
            <a:r>
              <a:rPr lang="en-US" sz="1900" dirty="0"/>
              <a:t> for a population.</a:t>
            </a:r>
          </a:p>
          <a:p>
            <a:pPr marL="139700" indent="0">
              <a:buFont typeface="Poppins"/>
              <a:buNone/>
            </a:pPr>
            <a:endParaRPr lang="en-US" dirty="0"/>
          </a:p>
        </p:txBody>
      </p:sp>
    </p:spTree>
    <p:extLst>
      <p:ext uri="{BB962C8B-B14F-4D97-AF65-F5344CB8AC3E}">
        <p14:creationId xmlns:p14="http://schemas.microsoft.com/office/powerpoint/2010/main" val="1855702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26"/>
        <p:cNvGrpSpPr/>
        <p:nvPr/>
      </p:nvGrpSpPr>
      <p:grpSpPr>
        <a:xfrm>
          <a:off x="0" y="0"/>
          <a:ext cx="0" cy="0"/>
          <a:chOff x="0" y="0"/>
          <a:chExt cx="0" cy="0"/>
        </a:xfrm>
      </p:grpSpPr>
      <p:sp>
        <p:nvSpPr>
          <p:cNvPr id="3127" name="Google Shape;3127;p53"/>
          <p:cNvSpPr txBox="1">
            <a:spLocks noGrp="1"/>
          </p:cNvSpPr>
          <p:nvPr>
            <p:ph type="body" idx="1"/>
          </p:nvPr>
        </p:nvSpPr>
        <p:spPr>
          <a:xfrm>
            <a:off x="720000" y="1570607"/>
            <a:ext cx="6380700" cy="221088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dirty="0"/>
              <a:t>Significant</a:t>
            </a:r>
            <a:r>
              <a:rPr lang="en" sz="1800" dirty="0"/>
              <a:t> deviations from HWE:</a:t>
            </a:r>
          </a:p>
          <a:p>
            <a:pPr indent="-285750">
              <a:lnSpc>
                <a:spcPct val="135000"/>
              </a:lnSpc>
              <a:buFont typeface="Arial" panose="020B0604020202020204" pitchFamily="34" charset="0"/>
              <a:buChar char="•"/>
            </a:pPr>
            <a:r>
              <a:rPr lang="en" sz="1800" i="1" dirty="0"/>
              <a:t>Gm</a:t>
            </a:r>
            <a:r>
              <a:rPr lang="en" sz="1800" dirty="0"/>
              <a:t> </a:t>
            </a:r>
            <a:r>
              <a:rPr lang="en" sz="1600" dirty="0"/>
              <a:t>(</a:t>
            </a:r>
            <a:r>
              <a:rPr lang="en-US" sz="1600" i="1" dirty="0"/>
              <a:t>p</a:t>
            </a:r>
            <a:r>
              <a:rPr lang="en-US" sz="1600" dirty="0"/>
              <a:t> = 6.981E-03)</a:t>
            </a:r>
            <a:endParaRPr lang="en" sz="1600" dirty="0"/>
          </a:p>
          <a:p>
            <a:pPr indent="-285750">
              <a:lnSpc>
                <a:spcPct val="135000"/>
              </a:lnSpc>
              <a:buFont typeface="Arial" panose="020B0604020202020204" pitchFamily="34" charset="0"/>
              <a:buChar char="•"/>
            </a:pPr>
            <a:r>
              <a:rPr lang="en" sz="1800" i="1" dirty="0"/>
              <a:t>P</a:t>
            </a:r>
            <a:r>
              <a:rPr lang="en" sz="1800" dirty="0"/>
              <a:t> </a:t>
            </a:r>
            <a:r>
              <a:rPr lang="en" sz="1600" dirty="0"/>
              <a:t>(</a:t>
            </a:r>
            <a:r>
              <a:rPr lang="en-US" sz="1600" i="1" dirty="0"/>
              <a:t>p</a:t>
            </a:r>
            <a:r>
              <a:rPr lang="en-US" sz="1600" dirty="0"/>
              <a:t> = 3.80E-08)</a:t>
            </a:r>
            <a:endParaRPr lang="en" sz="1600" dirty="0"/>
          </a:p>
          <a:p>
            <a:pPr indent="-285750">
              <a:lnSpc>
                <a:spcPct val="135000"/>
              </a:lnSpc>
              <a:buFont typeface="Arial" panose="020B0604020202020204" pitchFamily="34" charset="0"/>
              <a:buChar char="•"/>
            </a:pPr>
            <a:r>
              <a:rPr lang="en" sz="1800" i="1" dirty="0"/>
              <a:t>Po </a:t>
            </a:r>
            <a:r>
              <a:rPr lang="en" sz="1600" dirty="0"/>
              <a:t>(</a:t>
            </a:r>
            <a:r>
              <a:rPr lang="en-US" sz="1600" i="1" dirty="0"/>
              <a:t>p</a:t>
            </a:r>
            <a:r>
              <a:rPr lang="en-US" sz="1600" dirty="0"/>
              <a:t> = 6.10E-04)</a:t>
            </a:r>
          </a:p>
          <a:p>
            <a:pPr marL="171450" indent="0">
              <a:buNone/>
            </a:pPr>
            <a:endParaRPr lang="en" sz="1200" dirty="0"/>
          </a:p>
          <a:p>
            <a:pPr marL="0" indent="0">
              <a:lnSpc>
                <a:spcPct val="200000"/>
              </a:lnSpc>
              <a:buNone/>
            </a:pPr>
            <a:r>
              <a:rPr lang="en" sz="1800" dirty="0"/>
              <a:t>What can cause these deviations?</a:t>
            </a:r>
          </a:p>
        </p:txBody>
      </p:sp>
      <p:sp>
        <p:nvSpPr>
          <p:cNvPr id="3128" name="Google Shape;3128;p53"/>
          <p:cNvSpPr txBox="1">
            <a:spLocks noGrp="1"/>
          </p:cNvSpPr>
          <p:nvPr>
            <p:ph type="title"/>
          </p:nvPr>
        </p:nvSpPr>
        <p:spPr>
          <a:xfrm>
            <a:off x="720000" y="358733"/>
            <a:ext cx="7704000" cy="110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300" dirty="0"/>
              <a:t>RESULTS</a:t>
            </a:r>
            <a:endParaRPr sz="3300" dirty="0"/>
          </a:p>
          <a:p>
            <a:r>
              <a:rPr lang="en" sz="3300" dirty="0">
                <a:solidFill>
                  <a:schemeClr val="dk2"/>
                </a:solidFill>
              </a:rPr>
              <a:t>HARDY-WEINBERG</a:t>
            </a:r>
            <a:endParaRPr sz="3300" dirty="0">
              <a:solidFill>
                <a:schemeClr val="dk2"/>
              </a:solidFill>
            </a:endParaRPr>
          </a:p>
        </p:txBody>
      </p:sp>
      <p:sp>
        <p:nvSpPr>
          <p:cNvPr id="3" name="TextBox 2">
            <a:extLst>
              <a:ext uri="{FF2B5EF4-FFF2-40B4-BE49-F238E27FC236}">
                <a16:creationId xmlns:a16="http://schemas.microsoft.com/office/drawing/2014/main" id="{460F4000-9C4D-A54F-DDF9-969F02A35960}"/>
              </a:ext>
            </a:extLst>
          </p:cNvPr>
          <p:cNvSpPr txBox="1"/>
          <p:nvPr/>
        </p:nvSpPr>
        <p:spPr>
          <a:xfrm>
            <a:off x="895574" y="3764302"/>
            <a:ext cx="5379720" cy="757130"/>
          </a:xfrm>
          <a:prstGeom prst="rect">
            <a:avLst/>
          </a:prstGeom>
          <a:noFill/>
        </p:spPr>
        <p:txBody>
          <a:bodyPr wrap="square" numCol="2">
            <a:spAutoFit/>
          </a:bodyPr>
          <a:lstStyle/>
          <a:p>
            <a:pPr marL="285750" marR="0" lvl="0" indent="-285750" algn="l" defTabSz="914400" rtl="0" eaLnBrk="1" fontAlgn="auto" latinLnBrk="0" hangingPunct="1">
              <a:lnSpc>
                <a:spcPct val="135000"/>
              </a:lnSpc>
              <a:spcBef>
                <a:spcPts val="0"/>
              </a:spcBef>
              <a:spcAft>
                <a:spcPts val="0"/>
              </a:spcAft>
              <a:buClr>
                <a:srgbClr val="4E4937"/>
              </a:buClr>
              <a:buSzPts val="1400"/>
              <a:buFont typeface="Arial" panose="020B0604020202020204" pitchFamily="34" charset="0"/>
              <a:buChar char="•"/>
              <a:tabLst/>
              <a:defRPr/>
            </a:pPr>
            <a:r>
              <a:rPr kumimoji="0" lang="en" sz="1600" b="0" i="0" u="none" strike="noStrike" kern="0" cap="none" spc="0" normalizeH="0" baseline="0" noProof="0" dirty="0">
                <a:ln>
                  <a:noFill/>
                </a:ln>
                <a:solidFill>
                  <a:srgbClr val="4E4937"/>
                </a:solidFill>
                <a:effectLst/>
                <a:uLnTx/>
                <a:uFillTx/>
                <a:latin typeface="Poppins"/>
                <a:cs typeface="Poppins"/>
                <a:sym typeface="Poppins"/>
              </a:rPr>
              <a:t>Migration</a:t>
            </a:r>
          </a:p>
          <a:p>
            <a:pPr marL="285750" marR="0" lvl="0" indent="-285750" algn="l" defTabSz="914400" rtl="0" eaLnBrk="1" fontAlgn="auto" latinLnBrk="0" hangingPunct="1">
              <a:lnSpc>
                <a:spcPct val="135000"/>
              </a:lnSpc>
              <a:spcBef>
                <a:spcPts val="0"/>
              </a:spcBef>
              <a:spcAft>
                <a:spcPts val="0"/>
              </a:spcAft>
              <a:buClr>
                <a:srgbClr val="4E4937"/>
              </a:buClr>
              <a:buSzPts val="1400"/>
              <a:buFont typeface="Arial" panose="020B0604020202020204" pitchFamily="34" charset="0"/>
              <a:buChar char="•"/>
              <a:tabLst/>
              <a:defRPr/>
            </a:pPr>
            <a:r>
              <a:rPr kumimoji="0" lang="en" sz="1600" b="0" i="0" u="none" strike="noStrike" kern="0" cap="none" spc="0" normalizeH="0" baseline="0" noProof="0" dirty="0">
                <a:ln>
                  <a:noFill/>
                </a:ln>
                <a:solidFill>
                  <a:srgbClr val="4E4937"/>
                </a:solidFill>
                <a:effectLst/>
                <a:uLnTx/>
                <a:uFillTx/>
                <a:latin typeface="Poppins"/>
                <a:cs typeface="Poppins"/>
                <a:sym typeface="Poppins"/>
              </a:rPr>
              <a:t>Selection Pressure</a:t>
            </a:r>
          </a:p>
          <a:p>
            <a:pPr marL="285750" marR="0" lvl="0" indent="-285750" algn="l" defTabSz="914400" rtl="0" eaLnBrk="1" fontAlgn="auto" latinLnBrk="0" hangingPunct="1">
              <a:lnSpc>
                <a:spcPct val="135000"/>
              </a:lnSpc>
              <a:spcBef>
                <a:spcPts val="0"/>
              </a:spcBef>
              <a:spcAft>
                <a:spcPts val="0"/>
              </a:spcAft>
              <a:buClr>
                <a:srgbClr val="4E4937"/>
              </a:buClr>
              <a:buSzPts val="1400"/>
              <a:buFont typeface="Arial" panose="020B0604020202020204" pitchFamily="34" charset="0"/>
              <a:buChar char="•"/>
              <a:tabLst/>
              <a:defRPr/>
            </a:pPr>
            <a:r>
              <a:rPr lang="en" sz="1600" dirty="0">
                <a:solidFill>
                  <a:srgbClr val="4E4937"/>
                </a:solidFill>
                <a:latin typeface="Poppins"/>
                <a:cs typeface="Poppins"/>
                <a:sym typeface="Poppins"/>
              </a:rPr>
              <a:t>Mutation</a:t>
            </a:r>
          </a:p>
          <a:p>
            <a:pPr marL="285750" marR="0" lvl="0" indent="-285750" algn="l" defTabSz="914400" rtl="0" eaLnBrk="1" fontAlgn="auto" latinLnBrk="0" hangingPunct="1">
              <a:lnSpc>
                <a:spcPct val="135000"/>
              </a:lnSpc>
              <a:spcBef>
                <a:spcPts val="0"/>
              </a:spcBef>
              <a:spcAft>
                <a:spcPts val="0"/>
              </a:spcAft>
              <a:buClr>
                <a:srgbClr val="4E4937"/>
              </a:buClr>
              <a:buSzPts val="1400"/>
              <a:buFont typeface="Arial" panose="020B0604020202020204" pitchFamily="34" charset="0"/>
              <a:buChar char="•"/>
              <a:tabLst/>
              <a:defRPr/>
            </a:pPr>
            <a:r>
              <a:rPr kumimoji="0" lang="en" sz="1600" b="0" i="0" u="none" strike="noStrike" kern="0" cap="none" spc="0" normalizeH="0" baseline="0" noProof="0" dirty="0">
                <a:ln>
                  <a:noFill/>
                </a:ln>
                <a:solidFill>
                  <a:srgbClr val="4E4937"/>
                </a:solidFill>
                <a:effectLst/>
                <a:uLnTx/>
                <a:uFillTx/>
                <a:latin typeface="Poppins"/>
                <a:cs typeface="Poppins"/>
                <a:sym typeface="Poppins"/>
              </a:rPr>
              <a:t>Genetic Drift</a:t>
            </a:r>
          </a:p>
        </p:txBody>
      </p:sp>
      <p:pic>
        <p:nvPicPr>
          <p:cNvPr id="4" name="Picture 3" descr="Map&#10;&#10;Description automatically generated">
            <a:extLst>
              <a:ext uri="{FF2B5EF4-FFF2-40B4-BE49-F238E27FC236}">
                <a16:creationId xmlns:a16="http://schemas.microsoft.com/office/drawing/2014/main" id="{EA945252-F2F4-C042-0AF0-3572E002925C}"/>
              </a:ext>
            </a:extLst>
          </p:cNvPr>
          <p:cNvPicPr>
            <a:picLocks noChangeAspect="1"/>
          </p:cNvPicPr>
          <p:nvPr/>
        </p:nvPicPr>
        <p:blipFill rotWithShape="1">
          <a:blip r:embed="rId3"/>
          <a:srcRect t="168" r="11297" b="-203"/>
          <a:stretch/>
        </p:blipFill>
        <p:spPr>
          <a:xfrm>
            <a:off x="4869285" y="1264742"/>
            <a:ext cx="3962295" cy="2614016"/>
          </a:xfrm>
          <a:prstGeom prst="rect">
            <a:avLst/>
          </a:prstGeom>
        </p:spPr>
      </p:pic>
      <p:sp>
        <p:nvSpPr>
          <p:cNvPr id="7" name="Flowchart: Connector 6">
            <a:extLst>
              <a:ext uri="{FF2B5EF4-FFF2-40B4-BE49-F238E27FC236}">
                <a16:creationId xmlns:a16="http://schemas.microsoft.com/office/drawing/2014/main" id="{85A9FD25-A2EC-42F6-B77C-DEC42508EDAC}"/>
              </a:ext>
            </a:extLst>
          </p:cNvPr>
          <p:cNvSpPr/>
          <p:nvPr/>
        </p:nvSpPr>
        <p:spPr>
          <a:xfrm>
            <a:off x="5715000" y="1456255"/>
            <a:ext cx="259080" cy="259080"/>
          </a:xfrm>
          <a:prstGeom prst="flowChartConnector">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Connector 7">
            <a:extLst>
              <a:ext uri="{FF2B5EF4-FFF2-40B4-BE49-F238E27FC236}">
                <a16:creationId xmlns:a16="http://schemas.microsoft.com/office/drawing/2014/main" id="{37206E5F-05CA-E70C-4210-A5D53DA66093}"/>
              </a:ext>
            </a:extLst>
          </p:cNvPr>
          <p:cNvSpPr/>
          <p:nvPr/>
        </p:nvSpPr>
        <p:spPr>
          <a:xfrm>
            <a:off x="7254240" y="1974415"/>
            <a:ext cx="259080" cy="259080"/>
          </a:xfrm>
          <a:prstGeom prst="flowChartConnector">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8">
            <a:extLst>
              <a:ext uri="{FF2B5EF4-FFF2-40B4-BE49-F238E27FC236}">
                <a16:creationId xmlns:a16="http://schemas.microsoft.com/office/drawing/2014/main" id="{911375FD-884A-F815-F83D-56BE89FA7BE3}"/>
              </a:ext>
            </a:extLst>
          </p:cNvPr>
          <p:cNvSpPr/>
          <p:nvPr/>
        </p:nvSpPr>
        <p:spPr>
          <a:xfrm>
            <a:off x="7617570" y="2595142"/>
            <a:ext cx="259080" cy="259080"/>
          </a:xfrm>
          <a:prstGeom prst="flowChartConnector">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50E8986-4D0C-03B6-EAAE-D085AF3773C7}"/>
              </a:ext>
            </a:extLst>
          </p:cNvPr>
          <p:cNvSpPr txBox="1"/>
          <p:nvPr/>
        </p:nvSpPr>
        <p:spPr>
          <a:xfrm>
            <a:off x="5569984" y="1159717"/>
            <a:ext cx="705310" cy="369332"/>
          </a:xfrm>
          <a:prstGeom prst="rect">
            <a:avLst/>
          </a:prstGeom>
          <a:noFill/>
        </p:spPr>
        <p:txBody>
          <a:bodyPr wrap="square" rtlCol="0">
            <a:spAutoFit/>
          </a:bodyPr>
          <a:lstStyle/>
          <a:p>
            <a:r>
              <a:rPr lang="en-US" sz="1800" dirty="0">
                <a:solidFill>
                  <a:schemeClr val="tx2"/>
                </a:solidFill>
                <a:latin typeface="Arial Nova" panose="020B0604020202020204" pitchFamily="34" charset="0"/>
                <a:cs typeface="Poppins" panose="00000500000000000000" pitchFamily="2" charset="0"/>
              </a:rPr>
              <a:t>Gm</a:t>
            </a:r>
          </a:p>
        </p:txBody>
      </p:sp>
      <p:sp>
        <p:nvSpPr>
          <p:cNvPr id="5" name="TextBox 4">
            <a:extLst>
              <a:ext uri="{FF2B5EF4-FFF2-40B4-BE49-F238E27FC236}">
                <a16:creationId xmlns:a16="http://schemas.microsoft.com/office/drawing/2014/main" id="{FF666C77-FC31-D04B-4103-06A2D38D19C7}"/>
              </a:ext>
            </a:extLst>
          </p:cNvPr>
          <p:cNvSpPr txBox="1"/>
          <p:nvPr/>
        </p:nvSpPr>
        <p:spPr>
          <a:xfrm>
            <a:off x="6231634" y="1271589"/>
            <a:ext cx="705310" cy="369332"/>
          </a:xfrm>
          <a:prstGeom prst="rect">
            <a:avLst/>
          </a:prstGeom>
          <a:noFill/>
        </p:spPr>
        <p:txBody>
          <a:bodyPr wrap="square" rtlCol="0">
            <a:spAutoFit/>
          </a:bodyPr>
          <a:lstStyle/>
          <a:p>
            <a:r>
              <a:rPr lang="en-US" sz="1800" dirty="0">
                <a:solidFill>
                  <a:schemeClr val="tx2"/>
                </a:solidFill>
                <a:latin typeface="Arial Nova" panose="020B0604020202020204" pitchFamily="34" charset="0"/>
                <a:cs typeface="Poppins" panose="00000500000000000000" pitchFamily="2" charset="0"/>
              </a:rPr>
              <a:t>G</a:t>
            </a:r>
          </a:p>
        </p:txBody>
      </p:sp>
      <p:sp>
        <p:nvSpPr>
          <p:cNvPr id="6" name="TextBox 5">
            <a:extLst>
              <a:ext uri="{FF2B5EF4-FFF2-40B4-BE49-F238E27FC236}">
                <a16:creationId xmlns:a16="http://schemas.microsoft.com/office/drawing/2014/main" id="{73B3B9F2-D244-827F-E1B9-FCC04E2F5759}"/>
              </a:ext>
            </a:extLst>
          </p:cNvPr>
          <p:cNvSpPr txBox="1"/>
          <p:nvPr/>
        </p:nvSpPr>
        <p:spPr>
          <a:xfrm>
            <a:off x="7254240" y="1675632"/>
            <a:ext cx="705310" cy="369332"/>
          </a:xfrm>
          <a:prstGeom prst="rect">
            <a:avLst/>
          </a:prstGeom>
          <a:noFill/>
        </p:spPr>
        <p:txBody>
          <a:bodyPr wrap="square" rtlCol="0">
            <a:spAutoFit/>
          </a:bodyPr>
          <a:lstStyle/>
          <a:p>
            <a:r>
              <a:rPr lang="en-US" sz="1800" dirty="0">
                <a:solidFill>
                  <a:schemeClr val="tx2"/>
                </a:solidFill>
                <a:latin typeface="Arial Nova" panose="020B0604020202020204" pitchFamily="34" charset="0"/>
                <a:cs typeface="Poppins" panose="00000500000000000000" pitchFamily="2" charset="0"/>
              </a:rPr>
              <a:t>P</a:t>
            </a:r>
          </a:p>
        </p:txBody>
      </p:sp>
      <p:sp>
        <p:nvSpPr>
          <p:cNvPr id="10" name="TextBox 9">
            <a:extLst>
              <a:ext uri="{FF2B5EF4-FFF2-40B4-BE49-F238E27FC236}">
                <a16:creationId xmlns:a16="http://schemas.microsoft.com/office/drawing/2014/main" id="{2C7C040D-2350-4D3B-1DE2-78F41DC8BB47}"/>
              </a:ext>
            </a:extLst>
          </p:cNvPr>
          <p:cNvSpPr txBox="1"/>
          <p:nvPr/>
        </p:nvSpPr>
        <p:spPr>
          <a:xfrm>
            <a:off x="7551184" y="2280306"/>
            <a:ext cx="705310" cy="369332"/>
          </a:xfrm>
          <a:prstGeom prst="rect">
            <a:avLst/>
          </a:prstGeom>
          <a:noFill/>
        </p:spPr>
        <p:txBody>
          <a:bodyPr wrap="square" rtlCol="0">
            <a:spAutoFit/>
          </a:bodyPr>
          <a:lstStyle/>
          <a:p>
            <a:r>
              <a:rPr lang="en-US" sz="1800" dirty="0">
                <a:solidFill>
                  <a:schemeClr val="tx2"/>
                </a:solidFill>
                <a:latin typeface="Arial Nova" panose="020B0604020202020204" pitchFamily="34" charset="0"/>
                <a:cs typeface="Poppins" panose="00000500000000000000" pitchFamily="2" charset="0"/>
              </a:rPr>
              <a:t>Po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70"/>
        <p:cNvGrpSpPr/>
        <p:nvPr/>
      </p:nvGrpSpPr>
      <p:grpSpPr>
        <a:xfrm>
          <a:off x="0" y="0"/>
          <a:ext cx="0" cy="0"/>
          <a:chOff x="0" y="0"/>
          <a:chExt cx="0" cy="0"/>
        </a:xfrm>
      </p:grpSpPr>
      <p:sp>
        <p:nvSpPr>
          <p:cNvPr id="3071" name="Google Shape;3071;p45"/>
          <p:cNvSpPr txBox="1">
            <a:spLocks noGrp="1"/>
          </p:cNvSpPr>
          <p:nvPr>
            <p:ph type="title"/>
          </p:nvPr>
        </p:nvSpPr>
        <p:spPr>
          <a:xfrm>
            <a:off x="396726" y="292013"/>
            <a:ext cx="7278278" cy="10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3300" dirty="0"/>
              <a:t>RESULTS</a:t>
            </a:r>
          </a:p>
          <a:p>
            <a:pPr marL="0" lvl="0" indent="0" algn="l" rtl="0">
              <a:spcBef>
                <a:spcPts val="0"/>
              </a:spcBef>
              <a:spcAft>
                <a:spcPts val="0"/>
              </a:spcAft>
              <a:buNone/>
            </a:pPr>
            <a:r>
              <a:rPr lang="en-US" sz="3300" dirty="0">
                <a:solidFill>
                  <a:schemeClr val="dk2"/>
                </a:solidFill>
              </a:rPr>
              <a:t>PRIVATE ALLELES</a:t>
            </a:r>
            <a:endParaRPr sz="3300" dirty="0">
              <a:solidFill>
                <a:schemeClr val="dk2"/>
              </a:solidFill>
            </a:endParaRPr>
          </a:p>
          <a:p>
            <a:pPr marL="0" lvl="0" indent="0" algn="l" rtl="0">
              <a:spcBef>
                <a:spcPts val="0"/>
              </a:spcBef>
              <a:spcAft>
                <a:spcPts val="0"/>
              </a:spcAft>
              <a:buNone/>
            </a:pPr>
            <a:endParaRPr dirty="0"/>
          </a:p>
        </p:txBody>
      </p:sp>
      <p:pic>
        <p:nvPicPr>
          <p:cNvPr id="4" name="Picture 3">
            <a:extLst>
              <a:ext uri="{FF2B5EF4-FFF2-40B4-BE49-F238E27FC236}">
                <a16:creationId xmlns:a16="http://schemas.microsoft.com/office/drawing/2014/main" id="{291274D6-AAEB-FF84-D774-03F1B5776427}"/>
              </a:ext>
            </a:extLst>
          </p:cNvPr>
          <p:cNvPicPr>
            <a:picLocks noChangeAspect="1"/>
          </p:cNvPicPr>
          <p:nvPr/>
        </p:nvPicPr>
        <p:blipFill rotWithShape="1">
          <a:blip r:embed="rId3"/>
          <a:srcRect r="61086" b="14670"/>
          <a:stretch/>
        </p:blipFill>
        <p:spPr>
          <a:xfrm>
            <a:off x="4350543" y="1892240"/>
            <a:ext cx="4396730" cy="1913868"/>
          </a:xfrm>
          <a:prstGeom prst="rect">
            <a:avLst/>
          </a:prstGeom>
          <a:solidFill>
            <a:schemeClr val="bg1">
              <a:lumMod val="40000"/>
              <a:lumOff val="60000"/>
            </a:schemeClr>
          </a:solidFill>
        </p:spPr>
      </p:pic>
      <p:sp>
        <p:nvSpPr>
          <p:cNvPr id="2" name="Google Shape;3127;p53">
            <a:extLst>
              <a:ext uri="{FF2B5EF4-FFF2-40B4-BE49-F238E27FC236}">
                <a16:creationId xmlns:a16="http://schemas.microsoft.com/office/drawing/2014/main" id="{E71C429D-755D-8B13-5ED6-ADECBE78AE11}"/>
              </a:ext>
            </a:extLst>
          </p:cNvPr>
          <p:cNvSpPr txBox="1">
            <a:spLocks/>
          </p:cNvSpPr>
          <p:nvPr/>
        </p:nvSpPr>
        <p:spPr>
          <a:xfrm>
            <a:off x="508870" y="1540415"/>
            <a:ext cx="3639139" cy="261751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1pPr>
            <a:lvl2pPr marL="914400" marR="0" lvl="1"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9pPr>
          </a:lstStyle>
          <a:p>
            <a:pPr marL="0" indent="0">
              <a:lnSpc>
                <a:spcPct val="150000"/>
              </a:lnSpc>
            </a:pPr>
            <a:r>
              <a:rPr lang="en" sz="1900" dirty="0"/>
              <a:t>Allelic identities </a:t>
            </a:r>
            <a:r>
              <a:rPr lang="en" sz="1900" b="1" dirty="0"/>
              <a:t>specific</a:t>
            </a:r>
            <a:r>
              <a:rPr lang="en" sz="1900" dirty="0"/>
              <a:t> to a single region</a:t>
            </a:r>
          </a:p>
          <a:p>
            <a:pPr indent="-285750">
              <a:lnSpc>
                <a:spcPct val="150000"/>
              </a:lnSpc>
              <a:buFont typeface="Arial" panose="020B0604020202020204" pitchFamily="34" charset="0"/>
              <a:buChar char="•"/>
            </a:pPr>
            <a:r>
              <a:rPr lang="en-US" sz="1700" dirty="0"/>
              <a:t>G</a:t>
            </a:r>
            <a:r>
              <a:rPr lang="en" sz="1700" dirty="0"/>
              <a:t>enetic diversity</a:t>
            </a:r>
          </a:p>
          <a:p>
            <a:pPr indent="-285750">
              <a:lnSpc>
                <a:spcPct val="150000"/>
              </a:lnSpc>
              <a:buFont typeface="Arial" panose="020B0604020202020204" pitchFamily="34" charset="0"/>
              <a:buChar char="•"/>
            </a:pPr>
            <a:r>
              <a:rPr lang="en" sz="1700" dirty="0"/>
              <a:t>Large populaition size</a:t>
            </a:r>
          </a:p>
          <a:p>
            <a:pPr marL="0" indent="0"/>
            <a:endParaRPr lang="en" sz="1800" dirty="0"/>
          </a:p>
          <a:p>
            <a:pPr marL="0" indent="0">
              <a:lnSpc>
                <a:spcPct val="150000"/>
              </a:lnSpc>
            </a:pPr>
            <a:r>
              <a:rPr lang="en" sz="1900" dirty="0"/>
              <a:t>Large number discredits the possibility of </a:t>
            </a:r>
            <a:r>
              <a:rPr lang="en" sz="1900" i="1" dirty="0"/>
              <a:t>genetic drift</a:t>
            </a:r>
          </a:p>
        </p:txBody>
      </p:sp>
    </p:spTree>
    <p:extLst>
      <p:ext uri="{BB962C8B-B14F-4D97-AF65-F5344CB8AC3E}">
        <p14:creationId xmlns:p14="http://schemas.microsoft.com/office/powerpoint/2010/main" val="4149154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98"/>
        <p:cNvGrpSpPr/>
        <p:nvPr/>
      </p:nvGrpSpPr>
      <p:grpSpPr>
        <a:xfrm>
          <a:off x="0" y="0"/>
          <a:ext cx="0" cy="0"/>
          <a:chOff x="0" y="0"/>
          <a:chExt cx="0" cy="0"/>
        </a:xfrm>
      </p:grpSpPr>
      <p:sp>
        <p:nvSpPr>
          <p:cNvPr id="3100" name="Google Shape;3100;p49"/>
          <p:cNvSpPr txBox="1">
            <a:spLocks noGrp="1"/>
          </p:cNvSpPr>
          <p:nvPr>
            <p:ph type="title"/>
          </p:nvPr>
        </p:nvSpPr>
        <p:spPr>
          <a:xfrm>
            <a:off x="1440000" y="195450"/>
            <a:ext cx="7704000" cy="1056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3300" dirty="0"/>
              <a:t>RESULTS</a:t>
            </a:r>
            <a:endParaRPr sz="3300" dirty="0"/>
          </a:p>
          <a:p>
            <a:pPr marL="0" lvl="0" indent="0" algn="l" rtl="0">
              <a:spcBef>
                <a:spcPts val="0"/>
              </a:spcBef>
              <a:spcAft>
                <a:spcPts val="0"/>
              </a:spcAft>
              <a:buNone/>
            </a:pPr>
            <a:r>
              <a:rPr lang="en-US" sz="3000" dirty="0">
                <a:solidFill>
                  <a:schemeClr val="bg2"/>
                </a:solidFill>
              </a:rPr>
              <a:t>F-STATISTICS (</a:t>
            </a:r>
            <a:r>
              <a:rPr lang="en-US" sz="3000" dirty="0" err="1">
                <a:solidFill>
                  <a:schemeClr val="bg2"/>
                </a:solidFill>
              </a:rPr>
              <a:t>Fst</a:t>
            </a:r>
            <a:r>
              <a:rPr lang="en-US" sz="3000" dirty="0">
                <a:solidFill>
                  <a:schemeClr val="bg2"/>
                </a:solidFill>
              </a:rPr>
              <a:t>)</a:t>
            </a:r>
            <a:endParaRPr sz="3000" dirty="0">
              <a:solidFill>
                <a:schemeClr val="bg2"/>
              </a:solidFill>
            </a:endParaRPr>
          </a:p>
        </p:txBody>
      </p:sp>
      <p:pic>
        <p:nvPicPr>
          <p:cNvPr id="2" name="Picture 1">
            <a:extLst>
              <a:ext uri="{FF2B5EF4-FFF2-40B4-BE49-F238E27FC236}">
                <a16:creationId xmlns:a16="http://schemas.microsoft.com/office/drawing/2014/main" id="{17B1CE50-0347-DAFE-EB39-B18CA37B97B9}"/>
              </a:ext>
            </a:extLst>
          </p:cNvPr>
          <p:cNvPicPr>
            <a:picLocks noChangeAspect="1"/>
          </p:cNvPicPr>
          <p:nvPr/>
        </p:nvPicPr>
        <p:blipFill rotWithShape="1">
          <a:blip r:embed="rId3"/>
          <a:srcRect l="-1" r="56141" b="11462"/>
          <a:stretch/>
        </p:blipFill>
        <p:spPr>
          <a:xfrm>
            <a:off x="1795100" y="1619755"/>
            <a:ext cx="5553800" cy="2879545"/>
          </a:xfrm>
          <a:prstGeom prst="rect">
            <a:avLst/>
          </a:prstGeom>
          <a:solidFill>
            <a:schemeClr val="bg1">
              <a:lumMod val="40000"/>
              <a:lumOff val="60000"/>
            </a:schemeClr>
          </a:solidFill>
        </p:spPr>
      </p:pic>
    </p:spTree>
    <p:extLst>
      <p:ext uri="{BB962C8B-B14F-4D97-AF65-F5344CB8AC3E}">
        <p14:creationId xmlns:p14="http://schemas.microsoft.com/office/powerpoint/2010/main" val="485060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70"/>
        <p:cNvGrpSpPr/>
        <p:nvPr/>
      </p:nvGrpSpPr>
      <p:grpSpPr>
        <a:xfrm>
          <a:off x="0" y="0"/>
          <a:ext cx="0" cy="0"/>
          <a:chOff x="0" y="0"/>
          <a:chExt cx="0" cy="0"/>
        </a:xfrm>
      </p:grpSpPr>
      <p:sp>
        <p:nvSpPr>
          <p:cNvPr id="18" name="Rectangle 17">
            <a:extLst>
              <a:ext uri="{FF2B5EF4-FFF2-40B4-BE49-F238E27FC236}">
                <a16:creationId xmlns:a16="http://schemas.microsoft.com/office/drawing/2014/main" id="{7F724EE1-2D8E-2650-E525-8D87C35F9682}"/>
              </a:ext>
            </a:extLst>
          </p:cNvPr>
          <p:cNvSpPr/>
          <p:nvPr/>
        </p:nvSpPr>
        <p:spPr>
          <a:xfrm>
            <a:off x="508870" y="3922261"/>
            <a:ext cx="8038706" cy="2521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1" name="Google Shape;3071;p45"/>
          <p:cNvSpPr txBox="1">
            <a:spLocks noGrp="1"/>
          </p:cNvSpPr>
          <p:nvPr>
            <p:ph type="title"/>
          </p:nvPr>
        </p:nvSpPr>
        <p:spPr>
          <a:xfrm>
            <a:off x="508870" y="353818"/>
            <a:ext cx="7278278" cy="10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3300" dirty="0"/>
              <a:t>RESULTS</a:t>
            </a:r>
          </a:p>
          <a:p>
            <a:pPr marL="0" lvl="0" indent="0" algn="l" rtl="0">
              <a:spcBef>
                <a:spcPts val="0"/>
              </a:spcBef>
              <a:spcAft>
                <a:spcPts val="0"/>
              </a:spcAft>
              <a:buNone/>
            </a:pPr>
            <a:r>
              <a:rPr lang="en" sz="3300" dirty="0">
                <a:solidFill>
                  <a:schemeClr val="dk2"/>
                </a:solidFill>
              </a:rPr>
              <a:t>BAEYSIAN CLUSTERING</a:t>
            </a:r>
            <a:endParaRPr sz="3300" dirty="0">
              <a:solidFill>
                <a:schemeClr val="dk2"/>
              </a:solidFill>
            </a:endParaRPr>
          </a:p>
          <a:p>
            <a:pPr marL="0" lvl="0" indent="0" algn="l" rtl="0">
              <a:spcBef>
                <a:spcPts val="0"/>
              </a:spcBef>
              <a:spcAft>
                <a:spcPts val="0"/>
              </a:spcAft>
              <a:buNone/>
            </a:pPr>
            <a:endParaRPr dirty="0"/>
          </a:p>
        </p:txBody>
      </p:sp>
      <p:pic>
        <p:nvPicPr>
          <p:cNvPr id="2" name="Picture 1" descr="A picture containing graphical user interface&#10;&#10;Description automatically generated">
            <a:extLst>
              <a:ext uri="{FF2B5EF4-FFF2-40B4-BE49-F238E27FC236}">
                <a16:creationId xmlns:a16="http://schemas.microsoft.com/office/drawing/2014/main" id="{1D79BF68-A03F-F264-9EA6-224E600510B3}"/>
              </a:ext>
            </a:extLst>
          </p:cNvPr>
          <p:cNvPicPr>
            <a:picLocks noChangeAspect="1"/>
          </p:cNvPicPr>
          <p:nvPr/>
        </p:nvPicPr>
        <p:blipFill rotWithShape="1">
          <a:blip r:embed="rId3"/>
          <a:srcRect t="7579" r="6784" b="3002"/>
          <a:stretch/>
        </p:blipFill>
        <p:spPr>
          <a:xfrm>
            <a:off x="508870" y="1758314"/>
            <a:ext cx="8038707" cy="2165985"/>
          </a:xfrm>
          <a:prstGeom prst="rect">
            <a:avLst/>
          </a:prstGeom>
        </p:spPr>
      </p:pic>
      <p:sp>
        <p:nvSpPr>
          <p:cNvPr id="14" name="TextBox 13">
            <a:extLst>
              <a:ext uri="{FF2B5EF4-FFF2-40B4-BE49-F238E27FC236}">
                <a16:creationId xmlns:a16="http://schemas.microsoft.com/office/drawing/2014/main" id="{D56F4A68-447F-A452-7BC1-CD9C1C145DEE}"/>
              </a:ext>
            </a:extLst>
          </p:cNvPr>
          <p:cNvSpPr txBox="1"/>
          <p:nvPr/>
        </p:nvSpPr>
        <p:spPr>
          <a:xfrm>
            <a:off x="1739900" y="3685772"/>
            <a:ext cx="774700" cy="477054"/>
          </a:xfrm>
          <a:prstGeom prst="rect">
            <a:avLst/>
          </a:prstGeom>
          <a:solidFill>
            <a:schemeClr val="accent3"/>
          </a:solidFill>
        </p:spPr>
        <p:txBody>
          <a:bodyPr wrap="square" rtlCol="0">
            <a:spAutoFit/>
          </a:bodyPr>
          <a:lstStyle/>
          <a:p>
            <a:r>
              <a:rPr lang="en-US" sz="2500" dirty="0">
                <a:solidFill>
                  <a:schemeClr val="tx2"/>
                </a:solidFill>
                <a:latin typeface="Arial Nova" panose="020B0604020202020204" pitchFamily="34" charset="0"/>
                <a:cs typeface="Poppins" panose="00000500000000000000" pitchFamily="2" charset="0"/>
              </a:rPr>
              <a:t>Gm</a:t>
            </a:r>
          </a:p>
        </p:txBody>
      </p:sp>
      <p:sp>
        <p:nvSpPr>
          <p:cNvPr id="15" name="TextBox 14">
            <a:extLst>
              <a:ext uri="{FF2B5EF4-FFF2-40B4-BE49-F238E27FC236}">
                <a16:creationId xmlns:a16="http://schemas.microsoft.com/office/drawing/2014/main" id="{37572E2C-31D6-55E5-818D-8036B81251CF}"/>
              </a:ext>
            </a:extLst>
          </p:cNvPr>
          <p:cNvSpPr txBox="1"/>
          <p:nvPr/>
        </p:nvSpPr>
        <p:spPr>
          <a:xfrm>
            <a:off x="3880523" y="3697401"/>
            <a:ext cx="399377" cy="477054"/>
          </a:xfrm>
          <a:prstGeom prst="rect">
            <a:avLst/>
          </a:prstGeom>
          <a:solidFill>
            <a:schemeClr val="accent3"/>
          </a:solidFill>
        </p:spPr>
        <p:txBody>
          <a:bodyPr wrap="square" rtlCol="0">
            <a:spAutoFit/>
          </a:bodyPr>
          <a:lstStyle/>
          <a:p>
            <a:r>
              <a:rPr lang="en-US" sz="2500" dirty="0">
                <a:solidFill>
                  <a:schemeClr val="tx2"/>
                </a:solidFill>
                <a:latin typeface="Arial Nova" panose="020B0504020202020204" pitchFamily="34" charset="0"/>
                <a:cs typeface="Poppins" panose="00000500000000000000" pitchFamily="2" charset="0"/>
              </a:rPr>
              <a:t>G</a:t>
            </a:r>
          </a:p>
        </p:txBody>
      </p:sp>
      <p:sp>
        <p:nvSpPr>
          <p:cNvPr id="16" name="TextBox 15">
            <a:extLst>
              <a:ext uri="{FF2B5EF4-FFF2-40B4-BE49-F238E27FC236}">
                <a16:creationId xmlns:a16="http://schemas.microsoft.com/office/drawing/2014/main" id="{0BE61DB7-4412-A01E-ED9D-95E201B30CDB}"/>
              </a:ext>
            </a:extLst>
          </p:cNvPr>
          <p:cNvSpPr txBox="1"/>
          <p:nvPr/>
        </p:nvSpPr>
        <p:spPr>
          <a:xfrm>
            <a:off x="5778502" y="3684468"/>
            <a:ext cx="399377" cy="477054"/>
          </a:xfrm>
          <a:prstGeom prst="rect">
            <a:avLst/>
          </a:prstGeom>
          <a:solidFill>
            <a:schemeClr val="accent3"/>
          </a:solidFill>
        </p:spPr>
        <p:txBody>
          <a:bodyPr wrap="square" rtlCol="0">
            <a:spAutoFit/>
          </a:bodyPr>
          <a:lstStyle/>
          <a:p>
            <a:r>
              <a:rPr lang="en-US" sz="2500" dirty="0">
                <a:solidFill>
                  <a:schemeClr val="tx2"/>
                </a:solidFill>
                <a:latin typeface="Arial Nova" panose="020B0504020202020204" pitchFamily="34" charset="0"/>
                <a:cs typeface="Poppins" panose="00000500000000000000" pitchFamily="2" charset="0"/>
              </a:rPr>
              <a:t>P</a:t>
            </a:r>
          </a:p>
        </p:txBody>
      </p:sp>
      <p:sp>
        <p:nvSpPr>
          <p:cNvPr id="17" name="TextBox 16">
            <a:extLst>
              <a:ext uri="{FF2B5EF4-FFF2-40B4-BE49-F238E27FC236}">
                <a16:creationId xmlns:a16="http://schemas.microsoft.com/office/drawing/2014/main" id="{22F5D8A7-512B-D8F1-F33B-60F5BF252900}"/>
              </a:ext>
            </a:extLst>
          </p:cNvPr>
          <p:cNvSpPr txBox="1"/>
          <p:nvPr/>
        </p:nvSpPr>
        <p:spPr>
          <a:xfrm>
            <a:off x="7409781" y="3697401"/>
            <a:ext cx="594852" cy="477054"/>
          </a:xfrm>
          <a:prstGeom prst="rect">
            <a:avLst/>
          </a:prstGeom>
          <a:solidFill>
            <a:schemeClr val="accent3"/>
          </a:solidFill>
        </p:spPr>
        <p:txBody>
          <a:bodyPr wrap="square" rtlCol="0">
            <a:spAutoFit/>
          </a:bodyPr>
          <a:lstStyle/>
          <a:p>
            <a:r>
              <a:rPr lang="en-US" sz="2500" dirty="0">
                <a:solidFill>
                  <a:schemeClr val="tx2"/>
                </a:solidFill>
                <a:latin typeface="Arial Nova" panose="020B0504020202020204" pitchFamily="34" charset="0"/>
                <a:cs typeface="Poppins" panose="00000500000000000000" pitchFamily="2" charset="0"/>
              </a:rPr>
              <a:t>Po</a:t>
            </a:r>
          </a:p>
        </p:txBody>
      </p:sp>
    </p:spTree>
    <p:extLst>
      <p:ext uri="{BB962C8B-B14F-4D97-AF65-F5344CB8AC3E}">
        <p14:creationId xmlns:p14="http://schemas.microsoft.com/office/powerpoint/2010/main" val="3190606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46"/>
        <p:cNvGrpSpPr/>
        <p:nvPr/>
      </p:nvGrpSpPr>
      <p:grpSpPr>
        <a:xfrm>
          <a:off x="0" y="0"/>
          <a:ext cx="0" cy="0"/>
          <a:chOff x="0" y="0"/>
          <a:chExt cx="0" cy="0"/>
        </a:xfrm>
      </p:grpSpPr>
      <p:sp>
        <p:nvSpPr>
          <p:cNvPr id="2947" name="Google Shape;2947;p38"/>
          <p:cNvSpPr txBox="1">
            <a:spLocks noGrp="1"/>
          </p:cNvSpPr>
          <p:nvPr>
            <p:ph type="body" idx="1"/>
          </p:nvPr>
        </p:nvSpPr>
        <p:spPr>
          <a:xfrm>
            <a:off x="687585" y="1709300"/>
            <a:ext cx="4540800" cy="318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900" dirty="0"/>
              <a:t>Species of frog in the </a:t>
            </a:r>
            <a:r>
              <a:rPr lang="en" sz="1900" b="1" dirty="0"/>
              <a:t>Ranidae </a:t>
            </a:r>
            <a:r>
              <a:rPr lang="en" sz="1900" dirty="0"/>
              <a:t>family – true frogs</a:t>
            </a:r>
            <a:endParaRPr sz="1900" dirty="0"/>
          </a:p>
          <a:p>
            <a:pPr marL="0" lvl="0" indent="0" algn="l" rtl="0">
              <a:lnSpc>
                <a:spcPct val="150000"/>
              </a:lnSpc>
              <a:spcBef>
                <a:spcPts val="0"/>
              </a:spcBef>
              <a:spcAft>
                <a:spcPts val="0"/>
              </a:spcAft>
              <a:buNone/>
            </a:pPr>
            <a:endParaRPr sz="1800" dirty="0"/>
          </a:p>
          <a:p>
            <a:pPr marL="0" lvl="0" indent="0" algn="l" rtl="0">
              <a:spcBef>
                <a:spcPts val="0"/>
              </a:spcBef>
              <a:spcAft>
                <a:spcPts val="0"/>
              </a:spcAft>
              <a:buNone/>
            </a:pPr>
            <a:r>
              <a:rPr lang="en" sz="1900" i="1" dirty="0"/>
              <a:t>Distribution:</a:t>
            </a:r>
            <a:endParaRPr sz="1900" i="1" dirty="0"/>
          </a:p>
          <a:p>
            <a:pPr lvl="0" indent="-336550" algn="l" rtl="0">
              <a:lnSpc>
                <a:spcPct val="115000"/>
              </a:lnSpc>
              <a:spcBef>
                <a:spcPts val="1200"/>
              </a:spcBef>
              <a:spcAft>
                <a:spcPts val="0"/>
              </a:spcAft>
              <a:buSzPts val="1700"/>
              <a:buFont typeface="Arial" panose="020B0604020202020204" pitchFamily="34" charset="0"/>
              <a:buChar char="•"/>
            </a:pPr>
            <a:r>
              <a:rPr lang="en" sz="1700" dirty="0"/>
              <a:t>Previously found in the northern USA up to northern Canada</a:t>
            </a:r>
            <a:endParaRPr sz="1700" dirty="0"/>
          </a:p>
          <a:p>
            <a:pPr marL="457200" lvl="0" indent="-336550" algn="l" rtl="0">
              <a:lnSpc>
                <a:spcPct val="115000"/>
              </a:lnSpc>
              <a:spcBef>
                <a:spcPts val="0"/>
              </a:spcBef>
              <a:spcAft>
                <a:spcPts val="1000"/>
              </a:spcAft>
              <a:buSzPts val="1700"/>
              <a:buFont typeface="Arial" panose="020B0604020202020204" pitchFamily="34" charset="0"/>
              <a:buChar char="•"/>
            </a:pPr>
            <a:r>
              <a:rPr lang="en" sz="1700" dirty="0"/>
              <a:t>Population </a:t>
            </a:r>
            <a:r>
              <a:rPr lang="en" sz="1700" b="1" dirty="0"/>
              <a:t>declines</a:t>
            </a:r>
            <a:r>
              <a:rPr lang="en" sz="1700" dirty="0"/>
              <a:t> noticed in other states</a:t>
            </a:r>
            <a:endParaRPr sz="1700" dirty="0"/>
          </a:p>
        </p:txBody>
      </p:sp>
      <p:sp>
        <p:nvSpPr>
          <p:cNvPr id="2948" name="Google Shape;2948;p38"/>
          <p:cNvSpPr txBox="1">
            <a:spLocks noGrp="1"/>
          </p:cNvSpPr>
          <p:nvPr>
            <p:ph type="title"/>
          </p:nvPr>
        </p:nvSpPr>
        <p:spPr>
          <a:xfrm>
            <a:off x="720000" y="42297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300" dirty="0"/>
              <a:t>THE NORTHERN LEOPARD FROG</a:t>
            </a:r>
            <a:endParaRPr sz="3300" dirty="0"/>
          </a:p>
          <a:p>
            <a:pPr marL="0" lvl="0" indent="0" algn="l" rtl="0">
              <a:spcBef>
                <a:spcPts val="0"/>
              </a:spcBef>
              <a:spcAft>
                <a:spcPts val="0"/>
              </a:spcAft>
              <a:buNone/>
            </a:pPr>
            <a:r>
              <a:rPr lang="en" sz="3300" i="1" dirty="0">
                <a:solidFill>
                  <a:schemeClr val="dk2"/>
                </a:solidFill>
              </a:rPr>
              <a:t>Lithobates pipiens</a:t>
            </a:r>
            <a:endParaRPr sz="3300" dirty="0"/>
          </a:p>
        </p:txBody>
      </p:sp>
      <p:pic>
        <p:nvPicPr>
          <p:cNvPr id="2949" name="Google Shape;2949;p38"/>
          <p:cNvPicPr preferRelativeResize="0"/>
          <p:nvPr/>
        </p:nvPicPr>
        <p:blipFill>
          <a:blip r:embed="rId3">
            <a:alphaModFix/>
          </a:blip>
          <a:stretch>
            <a:fillRect/>
          </a:stretch>
        </p:blipFill>
        <p:spPr>
          <a:xfrm flipH="1">
            <a:off x="5747281" y="422975"/>
            <a:ext cx="2530099" cy="1652476"/>
          </a:xfrm>
          <a:prstGeom prst="rect">
            <a:avLst/>
          </a:prstGeom>
          <a:noFill/>
          <a:ln>
            <a:noFill/>
          </a:ln>
        </p:spPr>
      </p:pic>
      <p:pic>
        <p:nvPicPr>
          <p:cNvPr id="2950" name="Google Shape;2950;p38"/>
          <p:cNvPicPr preferRelativeResize="0"/>
          <p:nvPr/>
        </p:nvPicPr>
        <p:blipFill rotWithShape="1">
          <a:blip r:embed="rId4">
            <a:alphaModFix/>
          </a:blip>
          <a:srcRect r="6759"/>
          <a:stretch/>
        </p:blipFill>
        <p:spPr>
          <a:xfrm>
            <a:off x="5401350" y="2075450"/>
            <a:ext cx="3742650" cy="332371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26"/>
        <p:cNvGrpSpPr/>
        <p:nvPr/>
      </p:nvGrpSpPr>
      <p:grpSpPr>
        <a:xfrm>
          <a:off x="0" y="0"/>
          <a:ext cx="0" cy="0"/>
          <a:chOff x="0" y="0"/>
          <a:chExt cx="0" cy="0"/>
        </a:xfrm>
      </p:grpSpPr>
      <p:sp>
        <p:nvSpPr>
          <p:cNvPr id="3128" name="Google Shape;3128;p53"/>
          <p:cNvSpPr txBox="1">
            <a:spLocks noGrp="1"/>
          </p:cNvSpPr>
          <p:nvPr>
            <p:ph type="title"/>
          </p:nvPr>
        </p:nvSpPr>
        <p:spPr>
          <a:xfrm>
            <a:off x="720000" y="462707"/>
            <a:ext cx="7704000" cy="110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300" dirty="0"/>
              <a:t>RESULTS</a:t>
            </a:r>
            <a:endParaRPr sz="3300" dirty="0"/>
          </a:p>
          <a:p>
            <a:r>
              <a:rPr lang="en" sz="3300" dirty="0">
                <a:solidFill>
                  <a:schemeClr val="dk2"/>
                </a:solidFill>
              </a:rPr>
              <a:t>NEI’S G-STATISTICS</a:t>
            </a:r>
            <a:endParaRPr sz="3300" dirty="0">
              <a:solidFill>
                <a:schemeClr val="dk2"/>
              </a:solidFill>
            </a:endParaRPr>
          </a:p>
        </p:txBody>
      </p:sp>
      <p:pic>
        <p:nvPicPr>
          <p:cNvPr id="6" name="Picture 5">
            <a:extLst>
              <a:ext uri="{FF2B5EF4-FFF2-40B4-BE49-F238E27FC236}">
                <a16:creationId xmlns:a16="http://schemas.microsoft.com/office/drawing/2014/main" id="{A9BA5CBC-8941-7842-56DF-6E78D0678B2C}"/>
              </a:ext>
            </a:extLst>
          </p:cNvPr>
          <p:cNvPicPr>
            <a:picLocks noChangeAspect="1"/>
          </p:cNvPicPr>
          <p:nvPr/>
        </p:nvPicPr>
        <p:blipFill rotWithShape="1">
          <a:blip r:embed="rId3"/>
          <a:srcRect r="56034" b="11453"/>
          <a:stretch/>
        </p:blipFill>
        <p:spPr>
          <a:xfrm>
            <a:off x="2009520" y="1754465"/>
            <a:ext cx="5124959" cy="2650998"/>
          </a:xfrm>
          <a:prstGeom prst="rect">
            <a:avLst/>
          </a:prstGeom>
          <a:solidFill>
            <a:schemeClr val="bg1">
              <a:lumMod val="40000"/>
              <a:lumOff val="60000"/>
            </a:schemeClr>
          </a:solidFill>
        </p:spPr>
      </p:pic>
    </p:spTree>
    <p:extLst>
      <p:ext uri="{BB962C8B-B14F-4D97-AF65-F5344CB8AC3E}">
        <p14:creationId xmlns:p14="http://schemas.microsoft.com/office/powerpoint/2010/main" val="19573129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F9167D7-B701-F4BC-83E3-B786A45D812C}"/>
              </a:ext>
            </a:extLst>
          </p:cNvPr>
          <p:cNvSpPr>
            <a:spLocks noGrp="1"/>
          </p:cNvSpPr>
          <p:nvPr>
            <p:ph type="title" idx="15"/>
          </p:nvPr>
        </p:nvSpPr>
        <p:spPr>
          <a:xfrm>
            <a:off x="1234125" y="595870"/>
            <a:ext cx="7704000" cy="572700"/>
          </a:xfrm>
        </p:spPr>
        <p:txBody>
          <a:bodyPr/>
          <a:lstStyle/>
          <a:p>
            <a:pPr marL="0" lvl="0" indent="0" rtl="0">
              <a:spcBef>
                <a:spcPts val="0"/>
              </a:spcBef>
              <a:spcAft>
                <a:spcPts val="0"/>
              </a:spcAft>
            </a:pPr>
            <a:r>
              <a:rPr lang="en-US" sz="3300" dirty="0"/>
              <a:t>RESULTS</a:t>
            </a:r>
            <a:br>
              <a:rPr lang="en-US" sz="3300" dirty="0"/>
            </a:br>
            <a:r>
              <a:rPr lang="en" sz="3300" dirty="0">
                <a:solidFill>
                  <a:schemeClr val="dk2"/>
                </a:solidFill>
              </a:rPr>
              <a:t>MIGRATION RATES</a:t>
            </a:r>
            <a:endParaRPr lang="en-US" sz="3300" dirty="0"/>
          </a:p>
        </p:txBody>
      </p:sp>
      <p:sp>
        <p:nvSpPr>
          <p:cNvPr id="17" name="Google Shape;3127;p53">
            <a:extLst>
              <a:ext uri="{FF2B5EF4-FFF2-40B4-BE49-F238E27FC236}">
                <a16:creationId xmlns:a16="http://schemas.microsoft.com/office/drawing/2014/main" id="{B0DEF25F-4FAB-1FC4-6260-DAA6637D1E56}"/>
              </a:ext>
            </a:extLst>
          </p:cNvPr>
          <p:cNvSpPr txBox="1">
            <a:spLocks/>
          </p:cNvSpPr>
          <p:nvPr/>
        </p:nvSpPr>
        <p:spPr>
          <a:xfrm>
            <a:off x="1234125" y="1511051"/>
            <a:ext cx="6380700" cy="275022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1pPr>
            <a:lvl2pPr marL="914400" marR="0" lvl="1"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9pPr>
          </a:lstStyle>
          <a:p>
            <a:pPr marL="0" indent="0" algn="l">
              <a:lnSpc>
                <a:spcPct val="150000"/>
              </a:lnSpc>
            </a:pPr>
            <a:r>
              <a:rPr lang="en-US" sz="2000" dirty="0"/>
              <a:t>Inter-population migration:</a:t>
            </a:r>
          </a:p>
          <a:p>
            <a:pPr indent="-285750" algn="l">
              <a:lnSpc>
                <a:spcPct val="150000"/>
              </a:lnSpc>
              <a:buSzPct val="100000"/>
              <a:buFont typeface="Poppins" panose="00000500000000000000" pitchFamily="2" charset="0"/>
              <a:buChar char="•"/>
            </a:pPr>
            <a:r>
              <a:rPr lang="en-US" sz="1800" b="1" dirty="0"/>
              <a:t>7.13</a:t>
            </a:r>
            <a:r>
              <a:rPr lang="en-US" sz="1800" dirty="0"/>
              <a:t> migrants / generation</a:t>
            </a:r>
          </a:p>
          <a:p>
            <a:pPr indent="-285750" algn="l">
              <a:lnSpc>
                <a:spcPct val="150000"/>
              </a:lnSpc>
              <a:buSzPct val="100000"/>
              <a:buFont typeface="Poppins" panose="00000500000000000000" pitchFamily="2" charset="0"/>
              <a:buChar char="•"/>
            </a:pPr>
            <a:endParaRPr lang="en-US" sz="1800" dirty="0"/>
          </a:p>
          <a:p>
            <a:pPr marL="0" indent="0" algn="l">
              <a:lnSpc>
                <a:spcPct val="150000"/>
              </a:lnSpc>
              <a:buSzPct val="100000"/>
            </a:pPr>
            <a:r>
              <a:rPr lang="en-US" sz="2000" i="1" dirty="0"/>
              <a:t>High rates encourage:</a:t>
            </a:r>
            <a:endParaRPr lang="en" sz="2000" i="1" dirty="0"/>
          </a:p>
          <a:p>
            <a:pPr marL="461963" indent="-285750" algn="l">
              <a:lnSpc>
                <a:spcPct val="150000"/>
              </a:lnSpc>
              <a:buSzPct val="100000"/>
              <a:buFont typeface="Arial" panose="020B0604020202020204" pitchFamily="34" charset="0"/>
              <a:buChar char="•"/>
            </a:pPr>
            <a:r>
              <a:rPr lang="en-US" sz="1800" dirty="0"/>
              <a:t>G</a:t>
            </a:r>
            <a:r>
              <a:rPr lang="en" sz="1800" dirty="0"/>
              <a:t>enetic diversity</a:t>
            </a:r>
          </a:p>
          <a:p>
            <a:pPr marL="461963" indent="-285750" algn="l">
              <a:lnSpc>
                <a:spcPct val="150000"/>
              </a:lnSpc>
              <a:buSzPct val="100000"/>
              <a:buFont typeface="Arial" panose="020B0604020202020204" pitchFamily="34" charset="0"/>
              <a:buChar char="•"/>
            </a:pPr>
            <a:r>
              <a:rPr lang="en-US" sz="1800" b="1" dirty="0"/>
              <a:t>I</a:t>
            </a:r>
            <a:r>
              <a:rPr lang="en" sz="1800" b="1" dirty="0"/>
              <a:t>nfrequent </a:t>
            </a:r>
            <a:r>
              <a:rPr lang="en" sz="1800" dirty="0"/>
              <a:t>deleterious allele fixation</a:t>
            </a:r>
            <a:endParaRPr lang="en-US" sz="1800" dirty="0"/>
          </a:p>
        </p:txBody>
      </p:sp>
    </p:spTree>
    <p:extLst>
      <p:ext uri="{BB962C8B-B14F-4D97-AF65-F5344CB8AC3E}">
        <p14:creationId xmlns:p14="http://schemas.microsoft.com/office/powerpoint/2010/main" val="19863759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32"/>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EFE9EB0-BF5D-D21B-D2D7-5CA070B76549}"/>
              </a:ext>
            </a:extLst>
          </p:cNvPr>
          <p:cNvSpPr/>
          <p:nvPr/>
        </p:nvSpPr>
        <p:spPr>
          <a:xfrm>
            <a:off x="6389557" y="1731144"/>
            <a:ext cx="1777995" cy="949912"/>
          </a:xfrm>
          <a:prstGeom prst="roundRect">
            <a:avLst>
              <a:gd name="adj" fmla="val 35845"/>
            </a:avLst>
          </a:prstGeom>
          <a:solidFill>
            <a:srgbClr val="E6F0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880E8968-92B1-B224-5DCD-2935D7E485E5}"/>
              </a:ext>
            </a:extLst>
          </p:cNvPr>
          <p:cNvSpPr/>
          <p:nvPr/>
        </p:nvSpPr>
        <p:spPr>
          <a:xfrm>
            <a:off x="3683001" y="1731144"/>
            <a:ext cx="1777995" cy="947236"/>
          </a:xfrm>
          <a:prstGeom prst="roundRect">
            <a:avLst>
              <a:gd name="adj" fmla="val 35845"/>
            </a:avLst>
          </a:prstGeom>
          <a:solidFill>
            <a:srgbClr val="E6F0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15C1C3C8-DE0F-0385-57D5-9CE930D971C0}"/>
              </a:ext>
            </a:extLst>
          </p:cNvPr>
          <p:cNvSpPr/>
          <p:nvPr/>
        </p:nvSpPr>
        <p:spPr>
          <a:xfrm>
            <a:off x="1038931" y="1731144"/>
            <a:ext cx="1777995" cy="947236"/>
          </a:xfrm>
          <a:prstGeom prst="roundRect">
            <a:avLst>
              <a:gd name="adj" fmla="val 35845"/>
            </a:avLst>
          </a:prstGeom>
          <a:solidFill>
            <a:srgbClr val="E6F0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3" name="Google Shape;3133;p54"/>
          <p:cNvSpPr txBox="1">
            <a:spLocks noGrp="1"/>
          </p:cNvSpPr>
          <p:nvPr>
            <p:ph type="title"/>
          </p:nvPr>
        </p:nvSpPr>
        <p:spPr>
          <a:xfrm>
            <a:off x="463552" y="311372"/>
            <a:ext cx="7704000" cy="92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3300" dirty="0"/>
              <a:t>DISCUSSION</a:t>
            </a:r>
          </a:p>
          <a:p>
            <a:pPr marL="0" lvl="0" indent="0" algn="l" rtl="0">
              <a:spcBef>
                <a:spcPts val="0"/>
              </a:spcBef>
              <a:spcAft>
                <a:spcPts val="0"/>
              </a:spcAft>
              <a:buNone/>
            </a:pPr>
            <a:r>
              <a:rPr lang="en-US" sz="3300" dirty="0">
                <a:solidFill>
                  <a:schemeClr val="dk2"/>
                </a:solidFill>
              </a:rPr>
              <a:t>RESULTS SUMMARY</a:t>
            </a:r>
          </a:p>
        </p:txBody>
      </p:sp>
      <p:graphicFrame>
        <p:nvGraphicFramePr>
          <p:cNvPr id="4" name="Diagram 3">
            <a:extLst>
              <a:ext uri="{FF2B5EF4-FFF2-40B4-BE49-F238E27FC236}">
                <a16:creationId xmlns:a16="http://schemas.microsoft.com/office/drawing/2014/main" id="{4FD91424-62F3-1F4F-2559-861A68DD4976}"/>
              </a:ext>
            </a:extLst>
          </p:cNvPr>
          <p:cNvGraphicFramePr/>
          <p:nvPr>
            <p:extLst>
              <p:ext uri="{D42A27DB-BD31-4B8C-83A1-F6EECF244321}">
                <p14:modId xmlns:p14="http://schemas.microsoft.com/office/powerpoint/2010/main" val="3320594941"/>
              </p:ext>
            </p:extLst>
          </p:nvPr>
        </p:nvGraphicFramePr>
        <p:xfrm>
          <a:off x="681861" y="1731144"/>
          <a:ext cx="7780273" cy="31515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8" name="Straight Connector 7">
            <a:extLst>
              <a:ext uri="{FF2B5EF4-FFF2-40B4-BE49-F238E27FC236}">
                <a16:creationId xmlns:a16="http://schemas.microsoft.com/office/drawing/2014/main" id="{850BE2A5-C831-0EE6-DA6E-810CE1C1C2EB}"/>
              </a:ext>
            </a:extLst>
          </p:cNvPr>
          <p:cNvCxnSpPr>
            <a:cxnSpLocks/>
          </p:cNvCxnSpPr>
          <p:nvPr/>
        </p:nvCxnSpPr>
        <p:spPr>
          <a:xfrm>
            <a:off x="3228389" y="1793289"/>
            <a:ext cx="0" cy="235550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40374D9-49F4-E348-8D67-81D67E1173F7}"/>
              </a:ext>
            </a:extLst>
          </p:cNvPr>
          <p:cNvCxnSpPr>
            <a:cxnSpLocks/>
          </p:cNvCxnSpPr>
          <p:nvPr/>
        </p:nvCxnSpPr>
        <p:spPr>
          <a:xfrm>
            <a:off x="5919803" y="1793289"/>
            <a:ext cx="0" cy="235550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38"/>
        <p:cNvGrpSpPr/>
        <p:nvPr/>
      </p:nvGrpSpPr>
      <p:grpSpPr>
        <a:xfrm>
          <a:off x="0" y="0"/>
          <a:ext cx="0" cy="0"/>
          <a:chOff x="0" y="0"/>
          <a:chExt cx="0" cy="0"/>
        </a:xfrm>
      </p:grpSpPr>
      <p:sp>
        <p:nvSpPr>
          <p:cNvPr id="3139" name="Google Shape;3139;p55"/>
          <p:cNvSpPr txBox="1">
            <a:spLocks noGrp="1"/>
          </p:cNvSpPr>
          <p:nvPr>
            <p:ph type="title"/>
          </p:nvPr>
        </p:nvSpPr>
        <p:spPr>
          <a:xfrm>
            <a:off x="1367233" y="343119"/>
            <a:ext cx="6985800" cy="108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300" dirty="0"/>
              <a:t>CONCLUSIONS</a:t>
            </a:r>
            <a:endParaRPr sz="3300" dirty="0"/>
          </a:p>
          <a:p>
            <a:pPr marL="0" lvl="0" indent="0" algn="l" rtl="0">
              <a:spcBef>
                <a:spcPts val="0"/>
              </a:spcBef>
              <a:spcAft>
                <a:spcPts val="0"/>
              </a:spcAft>
              <a:buNone/>
            </a:pPr>
            <a:r>
              <a:rPr lang="en" sz="3300" dirty="0">
                <a:solidFill>
                  <a:schemeClr val="dk2"/>
                </a:solidFill>
              </a:rPr>
              <a:t>FURTHER IMPLICATIONS</a:t>
            </a:r>
            <a:endParaRPr sz="3300" dirty="0">
              <a:solidFill>
                <a:schemeClr val="dk2"/>
              </a:solidFill>
            </a:endParaRPr>
          </a:p>
        </p:txBody>
      </p:sp>
      <p:sp>
        <p:nvSpPr>
          <p:cNvPr id="3140" name="Google Shape;3140;p55"/>
          <p:cNvSpPr txBox="1">
            <a:spLocks noGrp="1"/>
          </p:cNvSpPr>
          <p:nvPr>
            <p:ph type="body" idx="1"/>
          </p:nvPr>
        </p:nvSpPr>
        <p:spPr>
          <a:xfrm>
            <a:off x="1367233" y="1764334"/>
            <a:ext cx="4406046" cy="26835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US" sz="1800" dirty="0"/>
              <a:t>Surveyed subpopulations are likely a </a:t>
            </a:r>
            <a:r>
              <a:rPr lang="en-US" sz="1800" b="1" dirty="0"/>
              <a:t>singular</a:t>
            </a:r>
            <a:r>
              <a:rPr lang="en-US" sz="1800" dirty="0"/>
              <a:t> population</a:t>
            </a:r>
          </a:p>
          <a:p>
            <a:pPr marL="0" lvl="0" indent="0" algn="l" rtl="0">
              <a:lnSpc>
                <a:spcPct val="150000"/>
              </a:lnSpc>
              <a:spcBef>
                <a:spcPts val="0"/>
              </a:spcBef>
              <a:spcAft>
                <a:spcPts val="0"/>
              </a:spcAft>
              <a:buNone/>
            </a:pPr>
            <a:endParaRPr lang="en-US" sz="1800" dirty="0"/>
          </a:p>
          <a:p>
            <a:pPr marL="0" lvl="0" indent="0" algn="l" rtl="0">
              <a:lnSpc>
                <a:spcPct val="150000"/>
              </a:lnSpc>
              <a:spcBef>
                <a:spcPts val="0"/>
              </a:spcBef>
              <a:spcAft>
                <a:spcPts val="0"/>
              </a:spcAft>
              <a:buNone/>
            </a:pPr>
            <a:r>
              <a:rPr lang="en-US" sz="1800" dirty="0"/>
              <a:t>Possible </a:t>
            </a:r>
            <a:r>
              <a:rPr lang="en-US" sz="1800" b="1" dirty="0"/>
              <a:t>relationship</a:t>
            </a:r>
            <a:r>
              <a:rPr lang="en-US" sz="1800" dirty="0"/>
              <a:t> between geographic distance and genetic difference</a:t>
            </a:r>
          </a:p>
          <a:p>
            <a:pPr marL="0" lvl="0" indent="0" algn="l" rtl="0">
              <a:lnSpc>
                <a:spcPct val="150000"/>
              </a:lnSpc>
              <a:spcBef>
                <a:spcPts val="0"/>
              </a:spcBef>
              <a:spcAft>
                <a:spcPts val="0"/>
              </a:spcAft>
              <a:buNone/>
            </a:pPr>
            <a:endParaRPr lang="en-US" sz="1600" dirty="0"/>
          </a:p>
          <a:p>
            <a:pPr marL="0" lvl="0" indent="0" algn="l" rtl="0">
              <a:lnSpc>
                <a:spcPct val="150000"/>
              </a:lnSpc>
              <a:spcBef>
                <a:spcPts val="0"/>
              </a:spcBef>
              <a:spcAft>
                <a:spcPts val="0"/>
              </a:spcAft>
              <a:buNone/>
            </a:pPr>
            <a:endParaRPr sz="1600" dirty="0"/>
          </a:p>
        </p:txBody>
      </p:sp>
      <p:pic>
        <p:nvPicPr>
          <p:cNvPr id="5" name="Picture 4" descr="A picture containing frog&#10;&#10;Description automatically generated">
            <a:extLst>
              <a:ext uri="{FF2B5EF4-FFF2-40B4-BE49-F238E27FC236}">
                <a16:creationId xmlns:a16="http://schemas.microsoft.com/office/drawing/2014/main" id="{8CFC8005-933E-989B-7FFD-6A10FCF6D305}"/>
              </a:ext>
            </a:extLst>
          </p:cNvPr>
          <p:cNvPicPr>
            <a:picLocks noChangeAspect="1"/>
          </p:cNvPicPr>
          <p:nvPr/>
        </p:nvPicPr>
        <p:blipFill>
          <a:blip r:embed="rId3"/>
          <a:stretch>
            <a:fillRect/>
          </a:stretch>
        </p:blipFill>
        <p:spPr>
          <a:xfrm rot="889525" flipH="1">
            <a:off x="5153749" y="2212473"/>
            <a:ext cx="3866844" cy="279809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44"/>
        <p:cNvGrpSpPr/>
        <p:nvPr/>
      </p:nvGrpSpPr>
      <p:grpSpPr>
        <a:xfrm>
          <a:off x="0" y="0"/>
          <a:ext cx="0" cy="0"/>
          <a:chOff x="0" y="0"/>
          <a:chExt cx="0" cy="0"/>
        </a:xfrm>
      </p:grpSpPr>
      <p:sp>
        <p:nvSpPr>
          <p:cNvPr id="3145" name="Google Shape;3145;p56"/>
          <p:cNvSpPr txBox="1">
            <a:spLocks noGrp="1"/>
          </p:cNvSpPr>
          <p:nvPr>
            <p:ph type="body" idx="1"/>
          </p:nvPr>
        </p:nvSpPr>
        <p:spPr>
          <a:xfrm>
            <a:off x="591591" y="1686252"/>
            <a:ext cx="5574900" cy="2685349"/>
          </a:xfrm>
          <a:prstGeom prst="rect">
            <a:avLst/>
          </a:prstGeom>
        </p:spPr>
        <p:txBody>
          <a:bodyPr spcFirstLastPara="1" wrap="square" lIns="91425" tIns="91425" rIns="91425" bIns="91425" anchor="t" anchorCtr="0">
            <a:noAutofit/>
          </a:bodyPr>
          <a:lstStyle/>
          <a:p>
            <a:pPr marL="403225" lvl="0" indent="-403225" algn="l" rtl="0">
              <a:lnSpc>
                <a:spcPct val="150000"/>
              </a:lnSpc>
              <a:spcBef>
                <a:spcPts val="0"/>
              </a:spcBef>
              <a:spcAft>
                <a:spcPts val="0"/>
              </a:spcAft>
              <a:buSzPct val="100000"/>
              <a:buFont typeface="+mj-lt"/>
              <a:buAutoNum type="arabicPeriod"/>
            </a:pPr>
            <a:r>
              <a:rPr lang="en-US" sz="1900" dirty="0"/>
              <a:t>Sample </a:t>
            </a:r>
            <a:r>
              <a:rPr lang="en-US" sz="1900" b="1" dirty="0"/>
              <a:t>remaining</a:t>
            </a:r>
            <a:r>
              <a:rPr lang="en-US" sz="1900" dirty="0"/>
              <a:t> Midewin populations</a:t>
            </a:r>
          </a:p>
          <a:p>
            <a:pPr marL="0" lvl="0" indent="0" algn="l" rtl="0">
              <a:spcBef>
                <a:spcPts val="0"/>
              </a:spcBef>
              <a:spcAft>
                <a:spcPts val="0"/>
              </a:spcAft>
              <a:buSzPct val="100000"/>
              <a:buNone/>
            </a:pPr>
            <a:endParaRPr lang="en-US" sz="1600" dirty="0"/>
          </a:p>
          <a:p>
            <a:pPr lvl="0" indent="-457200" algn="l" rtl="0">
              <a:lnSpc>
                <a:spcPct val="150000"/>
              </a:lnSpc>
              <a:spcBef>
                <a:spcPts val="0"/>
              </a:spcBef>
              <a:spcAft>
                <a:spcPts val="0"/>
              </a:spcAft>
              <a:buSzPct val="100000"/>
              <a:buFont typeface="+mj-lt"/>
              <a:buAutoNum type="arabicPeriod" startAt="2"/>
            </a:pPr>
            <a:r>
              <a:rPr lang="en-US" sz="1900" dirty="0"/>
              <a:t>Observe </a:t>
            </a:r>
            <a:r>
              <a:rPr lang="en-US" sz="1900" b="1" dirty="0"/>
              <a:t>changes</a:t>
            </a:r>
            <a:r>
              <a:rPr lang="en-US" sz="1900" dirty="0"/>
              <a:t> in population structure and migration over time</a:t>
            </a:r>
          </a:p>
          <a:p>
            <a:pPr marL="0" lvl="0" indent="0" algn="l" rtl="0">
              <a:spcBef>
                <a:spcPts val="0"/>
              </a:spcBef>
              <a:spcAft>
                <a:spcPts val="0"/>
              </a:spcAft>
              <a:buSzPct val="100000"/>
              <a:buNone/>
            </a:pPr>
            <a:endParaRPr lang="en-US" sz="1600" dirty="0"/>
          </a:p>
          <a:p>
            <a:pPr lvl="0" indent="-457200" algn="l" rtl="0">
              <a:lnSpc>
                <a:spcPct val="150000"/>
              </a:lnSpc>
              <a:spcBef>
                <a:spcPts val="0"/>
              </a:spcBef>
              <a:spcAft>
                <a:spcPts val="0"/>
              </a:spcAft>
              <a:buSzPct val="100000"/>
              <a:buFont typeface="+mj-lt"/>
              <a:buAutoNum type="arabicPeriod" startAt="3"/>
            </a:pPr>
            <a:r>
              <a:rPr lang="en-US" sz="1900" dirty="0"/>
              <a:t>Apply versatile methodology to </a:t>
            </a:r>
            <a:r>
              <a:rPr lang="en-US" sz="1900" b="1" dirty="0"/>
              <a:t>other species</a:t>
            </a:r>
            <a:r>
              <a:rPr lang="en-US" sz="1900" dirty="0"/>
              <a:t> and locations</a:t>
            </a:r>
            <a:endParaRPr sz="1900" dirty="0"/>
          </a:p>
        </p:txBody>
      </p:sp>
      <p:sp>
        <p:nvSpPr>
          <p:cNvPr id="3146" name="Google Shape;3146;p56"/>
          <p:cNvSpPr txBox="1">
            <a:spLocks noGrp="1"/>
          </p:cNvSpPr>
          <p:nvPr>
            <p:ph type="title"/>
          </p:nvPr>
        </p:nvSpPr>
        <p:spPr>
          <a:xfrm>
            <a:off x="591591" y="311390"/>
            <a:ext cx="3644400" cy="118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300" dirty="0"/>
              <a:t>CONCLUSIONS</a:t>
            </a:r>
            <a:br>
              <a:rPr lang="en" sz="3300" dirty="0"/>
            </a:br>
            <a:r>
              <a:rPr lang="en" sz="3300" dirty="0">
                <a:solidFill>
                  <a:schemeClr val="dk2"/>
                </a:solidFill>
              </a:rPr>
              <a:t>FUTURE WORK</a:t>
            </a:r>
            <a:endParaRPr sz="3300" dirty="0">
              <a:solidFill>
                <a:schemeClr val="dk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50"/>
        <p:cNvGrpSpPr/>
        <p:nvPr/>
      </p:nvGrpSpPr>
      <p:grpSpPr>
        <a:xfrm>
          <a:off x="0" y="0"/>
          <a:ext cx="0" cy="0"/>
          <a:chOff x="0" y="0"/>
          <a:chExt cx="0" cy="0"/>
        </a:xfrm>
      </p:grpSpPr>
      <p:sp>
        <p:nvSpPr>
          <p:cNvPr id="3151" name="Google Shape;3151;p57"/>
          <p:cNvSpPr txBox="1">
            <a:spLocks noGrp="1"/>
          </p:cNvSpPr>
          <p:nvPr>
            <p:ph type="title" idx="4294967295"/>
          </p:nvPr>
        </p:nvSpPr>
        <p:spPr>
          <a:xfrm>
            <a:off x="500100" y="927400"/>
            <a:ext cx="8143800" cy="4052400"/>
          </a:xfrm>
          <a:prstGeom prst="rect">
            <a:avLst/>
          </a:prstGeom>
        </p:spPr>
        <p:txBody>
          <a:bodyPr spcFirstLastPara="1" wrap="square" lIns="91425" tIns="91425" rIns="91425" bIns="91425" anchor="t" anchorCtr="0">
            <a:noAutofit/>
          </a:bodyPr>
          <a:lstStyle/>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Beebee, Trevor J.C. &amp; Griffiths, Richard A. (2005). The Amphibian Decline Crisis: A Watershed for Conservation Biology? </a:t>
            </a:r>
            <a:r>
              <a:rPr lang="en" sz="1000" b="0" i="1">
                <a:solidFill>
                  <a:srgbClr val="000000"/>
                </a:solidFill>
                <a:latin typeface="Times New Roman"/>
                <a:ea typeface="Times New Roman"/>
                <a:cs typeface="Times New Roman"/>
                <a:sym typeface="Times New Roman"/>
              </a:rPr>
              <a:t>Biological Conservation</a:t>
            </a:r>
            <a:r>
              <a:rPr lang="en" sz="1000" b="0">
                <a:solidFill>
                  <a:srgbClr val="000000"/>
                </a:solidFill>
                <a:latin typeface="Times New Roman"/>
                <a:ea typeface="Times New Roman"/>
                <a:cs typeface="Times New Roman"/>
                <a:sym typeface="Times New Roman"/>
              </a:rPr>
              <a:t>, 125: 271-285. doi:10.1016/j.biocon.2005.04.009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Blaustein, A. R. &amp; Kiesecker, J.M. (2002). Complexity in conservation: lessons from the global decline of amphibian populations. </a:t>
            </a:r>
            <a:r>
              <a:rPr lang="en" sz="1000" b="0" i="1">
                <a:solidFill>
                  <a:srgbClr val="000000"/>
                </a:solidFill>
                <a:latin typeface="Times New Roman"/>
                <a:ea typeface="Times New Roman"/>
                <a:cs typeface="Times New Roman"/>
                <a:sym typeface="Times New Roman"/>
              </a:rPr>
              <a:t>Ecology Letters,</a:t>
            </a:r>
            <a:r>
              <a:rPr lang="en" sz="1000" b="0">
                <a:solidFill>
                  <a:srgbClr val="000000"/>
                </a:solidFill>
                <a:latin typeface="Times New Roman"/>
                <a:ea typeface="Times New Roman"/>
                <a:cs typeface="Times New Roman"/>
                <a:sym typeface="Times New Roman"/>
              </a:rPr>
              <a:t> 5: 597–608. doi:10.1046/j.1461-0248.2002.00352.x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Excoffier, L., Smouse, P. E., &amp; Quattro, J. M. (1992). Analysis of Molecular Variance Inferred from Metric Distances Among DNA Haplotypes: Application to Human Mitochondrial DNA Restriction Data. </a:t>
            </a:r>
            <a:r>
              <a:rPr lang="en" sz="1000" b="0" i="1">
                <a:solidFill>
                  <a:srgbClr val="000000"/>
                </a:solidFill>
                <a:latin typeface="Times New Roman"/>
                <a:ea typeface="Times New Roman"/>
                <a:cs typeface="Times New Roman"/>
                <a:sym typeface="Times New Roman"/>
              </a:rPr>
              <a:t>Genetics</a:t>
            </a:r>
            <a:r>
              <a:rPr lang="en" sz="1000" b="0">
                <a:solidFill>
                  <a:srgbClr val="000000"/>
                </a:solidFill>
                <a:latin typeface="Times New Roman"/>
                <a:ea typeface="Times New Roman"/>
                <a:cs typeface="Times New Roman"/>
                <a:sym typeface="Times New Roman"/>
              </a:rPr>
              <a:t>, 131(2), 479-91. https://doi.org/10.1093/genetics/131.2.479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Goldberg, C. S., Kaplan, M. E., &amp; Schwalbe, C. R. (2003) From the Frog’s Mouth: Buccal Swabs for Collection of DNA from Amphibians. </a:t>
            </a:r>
            <a:r>
              <a:rPr lang="en" sz="1000" b="0" i="1">
                <a:solidFill>
                  <a:srgbClr val="000000"/>
                </a:solidFill>
                <a:latin typeface="Times New Roman"/>
                <a:ea typeface="Times New Roman"/>
                <a:cs typeface="Times New Roman"/>
                <a:sym typeface="Times New Roman"/>
              </a:rPr>
              <a:t>Herpetological Review</a:t>
            </a:r>
            <a:r>
              <a:rPr lang="en" sz="1000" b="0">
                <a:solidFill>
                  <a:srgbClr val="000000"/>
                </a:solidFill>
                <a:latin typeface="Times New Roman"/>
                <a:ea typeface="Times New Roman"/>
                <a:cs typeface="Times New Roman"/>
                <a:sym typeface="Times New Roman"/>
              </a:rPr>
              <a:t>, 34(3), 220-221.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González-del-Pliego, P., Freckleton, R. P., Edwards, D. P., Koo, M. S., Scheffers, B. R., Pyron, R. A., &amp; Jetz, W. (2019). Phylogenetic and Trait-Based Prediction of Extinction Risk for Data-Deficient Amphibians. </a:t>
            </a:r>
            <a:r>
              <a:rPr lang="en" sz="1000" b="0" i="1">
                <a:solidFill>
                  <a:srgbClr val="000000"/>
                </a:solidFill>
                <a:latin typeface="Times New Roman"/>
                <a:ea typeface="Times New Roman"/>
                <a:cs typeface="Times New Roman"/>
                <a:sym typeface="Times New Roman"/>
              </a:rPr>
              <a:t>Current Biology</a:t>
            </a:r>
            <a:r>
              <a:rPr lang="en" sz="1000" b="0">
                <a:solidFill>
                  <a:srgbClr val="000000"/>
                </a:solidFill>
                <a:latin typeface="Times New Roman"/>
                <a:ea typeface="Times New Roman"/>
                <a:cs typeface="Times New Roman"/>
                <a:sym typeface="Times New Roman"/>
              </a:rPr>
              <a:t>, 29(9): 1557-1563.e3. doi:10.1016/j.cub.2019.04.005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Hayes, M. P. &amp; Jennings, M.R. (1986). Decline of Ranid Frog Species in Western North America: Are Bullfrogs (</a:t>
            </a:r>
            <a:r>
              <a:rPr lang="en" sz="1000" b="0" i="1">
                <a:solidFill>
                  <a:srgbClr val="000000"/>
                </a:solidFill>
                <a:latin typeface="Times New Roman"/>
                <a:ea typeface="Times New Roman"/>
                <a:cs typeface="Times New Roman"/>
                <a:sym typeface="Times New Roman"/>
              </a:rPr>
              <a:t>Rana catesbeiana</a:t>
            </a:r>
            <a:r>
              <a:rPr lang="en" sz="1000" b="0">
                <a:solidFill>
                  <a:srgbClr val="000000"/>
                </a:solidFill>
                <a:latin typeface="Times New Roman"/>
                <a:ea typeface="Times New Roman"/>
                <a:cs typeface="Times New Roman"/>
                <a:sym typeface="Times New Roman"/>
              </a:rPr>
              <a:t>) Responsible? </a:t>
            </a:r>
            <a:r>
              <a:rPr lang="en" sz="1000" b="0" i="1">
                <a:solidFill>
                  <a:srgbClr val="000000"/>
                </a:solidFill>
                <a:latin typeface="Times New Roman"/>
                <a:ea typeface="Times New Roman"/>
                <a:cs typeface="Times New Roman"/>
                <a:sym typeface="Times New Roman"/>
              </a:rPr>
              <a:t>Journal of Herpetology, </a:t>
            </a:r>
            <a:r>
              <a:rPr lang="en" sz="1000" b="0">
                <a:solidFill>
                  <a:srgbClr val="000000"/>
                </a:solidFill>
                <a:latin typeface="Times New Roman"/>
                <a:ea typeface="Times New Roman"/>
                <a:cs typeface="Times New Roman"/>
                <a:sym typeface="Times New Roman"/>
              </a:rPr>
              <a:t>20(4): 490–509.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Hill, W. G. 1981. Estimation of effective population size from data on linkage disequilibrium. </a:t>
            </a:r>
            <a:r>
              <a:rPr lang="en" sz="1000" b="0" i="1">
                <a:solidFill>
                  <a:srgbClr val="000000"/>
                </a:solidFill>
                <a:latin typeface="Times New Roman"/>
                <a:ea typeface="Times New Roman"/>
                <a:cs typeface="Times New Roman"/>
                <a:sym typeface="Times New Roman"/>
              </a:rPr>
              <a:t>Genetical Research</a:t>
            </a:r>
            <a:r>
              <a:rPr lang="en" sz="1000" b="0">
                <a:solidFill>
                  <a:srgbClr val="000000"/>
                </a:solidFill>
                <a:latin typeface="Times New Roman"/>
                <a:ea typeface="Times New Roman"/>
                <a:cs typeface="Times New Roman"/>
                <a:sym typeface="Times New Roman"/>
              </a:rPr>
              <a:t> 38(3), 209–216.</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Hoffman, Eric &amp; Ardren, W. &amp; Blouin, M. (2003). Nine Polymorphic Microsatellite Loci in the Northern Leopard Frog (Rana pipiens). Molecular Ecology Notes. 3(1), 115-116. https://doi.10.1046/j.1471-8286.2003.00371.x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Illinois Department of Natural Resources. (2020, October 21). </a:t>
            </a:r>
            <a:r>
              <a:rPr lang="en" sz="1000" b="0" i="1">
                <a:solidFill>
                  <a:srgbClr val="000000"/>
                </a:solidFill>
                <a:latin typeface="Times New Roman"/>
                <a:ea typeface="Times New Roman"/>
                <a:cs typeface="Times New Roman"/>
                <a:sym typeface="Times New Roman"/>
              </a:rPr>
              <a:t>Northern leopard frog</a:t>
            </a:r>
            <a:r>
              <a:rPr lang="en" sz="1000" b="0">
                <a:solidFill>
                  <a:srgbClr val="000000"/>
                </a:solidFill>
                <a:latin typeface="Times New Roman"/>
                <a:ea typeface="Times New Roman"/>
                <a:cs typeface="Times New Roman"/>
                <a:sym typeface="Times New Roman"/>
              </a:rPr>
              <a:t>. Illinois Department of Natural Resources. https://www2.illinois.gov:443/dnr/education/Pages/WAFTNorthernLeopardFrog.aspx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Kremer, C. S., Vamosi, S. M., &amp; Rogers, S. M. (2017). Watershed characteristics shape the landscape genetics of brook stickleback (</a:t>
            </a:r>
            <a:r>
              <a:rPr lang="en" sz="1000" b="0" i="1">
                <a:solidFill>
                  <a:srgbClr val="000000"/>
                </a:solidFill>
                <a:latin typeface="Times New Roman"/>
                <a:ea typeface="Times New Roman"/>
                <a:cs typeface="Times New Roman"/>
                <a:sym typeface="Times New Roman"/>
              </a:rPr>
              <a:t>Culaea inconstans</a:t>
            </a:r>
            <a:r>
              <a:rPr lang="en" sz="1000" b="0">
                <a:solidFill>
                  <a:srgbClr val="000000"/>
                </a:solidFill>
                <a:latin typeface="Times New Roman"/>
                <a:ea typeface="Times New Roman"/>
                <a:cs typeface="Times New Roman"/>
                <a:sym typeface="Times New Roman"/>
              </a:rPr>
              <a:t>) in shallow prairie lakes. </a:t>
            </a:r>
            <a:r>
              <a:rPr lang="en" sz="1000" b="0" i="1">
                <a:solidFill>
                  <a:srgbClr val="000000"/>
                </a:solidFill>
                <a:latin typeface="Times New Roman"/>
                <a:ea typeface="Times New Roman"/>
                <a:cs typeface="Times New Roman"/>
                <a:sym typeface="Times New Roman"/>
              </a:rPr>
              <a:t>Ecology and Evolution</a:t>
            </a:r>
            <a:r>
              <a:rPr lang="en" sz="1000" b="0">
                <a:solidFill>
                  <a:srgbClr val="000000"/>
                </a:solidFill>
                <a:latin typeface="Times New Roman"/>
                <a:ea typeface="Times New Roman"/>
                <a:cs typeface="Times New Roman"/>
                <a:sym typeface="Times New Roman"/>
              </a:rPr>
              <a:t>, 7(9): 3067–3079. doi:10.1002/ece3.2885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r>
              <a:rPr lang="en" sz="1000" b="0">
                <a:solidFill>
                  <a:srgbClr val="000000"/>
                </a:solidFill>
                <a:latin typeface="Times New Roman"/>
                <a:ea typeface="Times New Roman"/>
                <a:cs typeface="Times New Roman"/>
                <a:sym typeface="Times New Roman"/>
              </a:rPr>
              <a:t>Loxterman, J., &amp; Keeley, E. (2012). Watershed boundaries and geographic isolation: Patterns of diversification in cutthroat trout from western North America. </a:t>
            </a:r>
            <a:r>
              <a:rPr lang="en" sz="1000" b="0" i="1">
                <a:solidFill>
                  <a:srgbClr val="000000"/>
                </a:solidFill>
                <a:latin typeface="Times New Roman"/>
                <a:ea typeface="Times New Roman"/>
                <a:cs typeface="Times New Roman"/>
                <a:sym typeface="Times New Roman"/>
              </a:rPr>
              <a:t>BMC Evolutionary Biology</a:t>
            </a:r>
            <a:r>
              <a:rPr lang="en" sz="1000" b="0">
                <a:solidFill>
                  <a:srgbClr val="000000"/>
                </a:solidFill>
                <a:latin typeface="Times New Roman"/>
                <a:ea typeface="Times New Roman"/>
                <a:cs typeface="Times New Roman"/>
                <a:sym typeface="Times New Roman"/>
              </a:rPr>
              <a:t>, 12(38): 1–16. doi:10.1186/1471-2148-12-38 </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The Nature Conservancy. (n.d.). Visit Midewin National Tallgrass Prairie (overview). The Nature Conservancy. Retrieved May 12, 2022, from https://www.nature.org/en-us/get-involved/how-to-help/places-we-protect/midewin-national-tallgrass-prairie/ </a:t>
            </a: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endParaRPr sz="1000" b="0">
              <a:solidFill>
                <a:srgbClr val="000000"/>
              </a:solidFill>
              <a:latin typeface="Times New Roman"/>
              <a:ea typeface="Times New Roman"/>
              <a:cs typeface="Times New Roman"/>
              <a:sym typeface="Times New Roman"/>
            </a:endParaRPr>
          </a:p>
          <a:p>
            <a:pPr marL="457200" lvl="0" indent="-457200" algn="l" rtl="0">
              <a:lnSpc>
                <a:spcPct val="100000"/>
              </a:lnSpc>
              <a:spcBef>
                <a:spcPts val="0"/>
              </a:spcBef>
              <a:spcAft>
                <a:spcPts val="0"/>
              </a:spcAft>
              <a:buNone/>
            </a:pPr>
            <a:endParaRPr sz="1000">
              <a:solidFill>
                <a:srgbClr val="000000"/>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
        <p:nvSpPr>
          <p:cNvPr id="3152" name="Google Shape;3152;p57"/>
          <p:cNvSpPr txBox="1">
            <a:spLocks noGrp="1"/>
          </p:cNvSpPr>
          <p:nvPr>
            <p:ph type="title"/>
          </p:nvPr>
        </p:nvSpPr>
        <p:spPr>
          <a:xfrm>
            <a:off x="2652900" y="101300"/>
            <a:ext cx="3838200" cy="1261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100"/>
              <a:t>REFERENCES</a:t>
            </a:r>
            <a:endParaRPr sz="31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56"/>
        <p:cNvGrpSpPr/>
        <p:nvPr/>
      </p:nvGrpSpPr>
      <p:grpSpPr>
        <a:xfrm>
          <a:off x="0" y="0"/>
          <a:ext cx="0" cy="0"/>
          <a:chOff x="0" y="0"/>
          <a:chExt cx="0" cy="0"/>
        </a:xfrm>
      </p:grpSpPr>
      <p:sp>
        <p:nvSpPr>
          <p:cNvPr id="3157" name="Google Shape;3157;p58"/>
          <p:cNvSpPr txBox="1">
            <a:spLocks noGrp="1"/>
          </p:cNvSpPr>
          <p:nvPr>
            <p:ph type="title" idx="4294967295"/>
          </p:nvPr>
        </p:nvSpPr>
        <p:spPr>
          <a:xfrm>
            <a:off x="498775" y="775375"/>
            <a:ext cx="8036700" cy="375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Pritchard, J. K., Stephens, M., Donnelly, P. (2000). Inference of Population Structure Using Multilocus Genotype Data. </a:t>
            </a:r>
            <a:r>
              <a:rPr lang="en" sz="1000" b="0" i="1">
                <a:solidFill>
                  <a:srgbClr val="000000"/>
                </a:solidFill>
                <a:latin typeface="Times New Roman"/>
                <a:ea typeface="Times New Roman"/>
                <a:cs typeface="Times New Roman"/>
                <a:sym typeface="Times New Roman"/>
              </a:rPr>
              <a:t>Genetics</a:t>
            </a:r>
            <a:r>
              <a:rPr lang="en" sz="1000" b="0">
                <a:solidFill>
                  <a:srgbClr val="000000"/>
                </a:solidFill>
                <a:latin typeface="Times New Roman"/>
                <a:ea typeface="Times New Roman"/>
                <a:cs typeface="Times New Roman"/>
                <a:sym typeface="Times New Roman"/>
              </a:rPr>
              <a:t>, 155(2), 945-959. </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Prunier, J., Kaufmann, B., Grolet, O., Picard, D., Pompanon, F., &amp; Joly, P. (2012). Skin swabbing as a new efficient DNA sampling technique in amphibians, and 14 new micro-satellite markers in the alpine newt (</a:t>
            </a:r>
            <a:r>
              <a:rPr lang="en" sz="1000" b="0" i="1">
                <a:solidFill>
                  <a:srgbClr val="000000"/>
                </a:solidFill>
                <a:latin typeface="Times New Roman"/>
                <a:ea typeface="Times New Roman"/>
                <a:cs typeface="Times New Roman"/>
                <a:sym typeface="Times New Roman"/>
              </a:rPr>
              <a:t>Ichthyosaura alpestris</a:t>
            </a:r>
            <a:r>
              <a:rPr lang="en" sz="1000" b="0">
                <a:solidFill>
                  <a:srgbClr val="000000"/>
                </a:solidFill>
                <a:latin typeface="Times New Roman"/>
                <a:ea typeface="Times New Roman"/>
                <a:cs typeface="Times New Roman"/>
                <a:sym typeface="Times New Roman"/>
              </a:rPr>
              <a:t>). </a:t>
            </a:r>
            <a:r>
              <a:rPr lang="en" sz="1000" b="0" i="1">
                <a:solidFill>
                  <a:srgbClr val="000000"/>
                </a:solidFill>
                <a:latin typeface="Times New Roman"/>
                <a:ea typeface="Times New Roman"/>
                <a:cs typeface="Times New Roman"/>
                <a:sym typeface="Times New Roman"/>
              </a:rPr>
              <a:t>Molecular Ecology</a:t>
            </a:r>
            <a:r>
              <a:rPr lang="en" sz="1000" b="0">
                <a:solidFill>
                  <a:srgbClr val="000000"/>
                </a:solidFill>
                <a:latin typeface="Times New Roman"/>
                <a:ea typeface="Times New Roman"/>
                <a:cs typeface="Times New Roman"/>
                <a:sym typeface="Times New Roman"/>
              </a:rPr>
              <a:t> Resources, 12(3), 524–531. https://doi.org/10.1111/j.1755-0998.2012.03116.x</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Ringler, E. (2018). Testing skin swabbing for DNA sampling in dendrobatid frogs. </a:t>
            </a:r>
            <a:r>
              <a:rPr lang="en" sz="1000" b="0" i="1">
                <a:solidFill>
                  <a:srgbClr val="000000"/>
                </a:solidFill>
                <a:latin typeface="Times New Roman"/>
                <a:ea typeface="Times New Roman"/>
                <a:cs typeface="Times New Roman"/>
                <a:sym typeface="Times New Roman"/>
              </a:rPr>
              <a:t>Amphibia-Reptilia</a:t>
            </a:r>
            <a:r>
              <a:rPr lang="en" sz="1000" b="0">
                <a:solidFill>
                  <a:srgbClr val="000000"/>
                </a:solidFill>
                <a:latin typeface="Times New Roman"/>
                <a:ea typeface="Times New Roman"/>
                <a:cs typeface="Times New Roman"/>
                <a:sym typeface="Times New Roman"/>
              </a:rPr>
              <a:t>, 39(2), 245-251. https://doi.org/https://doi.org/10.1163/15685381-17000206</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Rogers, S. D., &amp; Peacock, M. M. (2012). The disappearing northern leopard frog (</a:t>
            </a:r>
            <a:r>
              <a:rPr lang="en" sz="1000" b="0" i="1">
                <a:solidFill>
                  <a:srgbClr val="000000"/>
                </a:solidFill>
                <a:latin typeface="Times New Roman"/>
                <a:ea typeface="Times New Roman"/>
                <a:cs typeface="Times New Roman"/>
                <a:sym typeface="Times New Roman"/>
              </a:rPr>
              <a:t>Lithobates pipiens</a:t>
            </a:r>
            <a:r>
              <a:rPr lang="en" sz="1000" b="0">
                <a:solidFill>
                  <a:srgbClr val="000000"/>
                </a:solidFill>
                <a:latin typeface="Times New Roman"/>
                <a:ea typeface="Times New Roman"/>
                <a:cs typeface="Times New Roman"/>
                <a:sym typeface="Times New Roman"/>
              </a:rPr>
              <a:t>): conservation genetics and implications for remnant populations in western Nevada. </a:t>
            </a:r>
            <a:r>
              <a:rPr lang="en" sz="1000" b="0" i="1">
                <a:solidFill>
                  <a:srgbClr val="000000"/>
                </a:solidFill>
                <a:latin typeface="Times New Roman"/>
                <a:ea typeface="Times New Roman"/>
                <a:cs typeface="Times New Roman"/>
                <a:sym typeface="Times New Roman"/>
              </a:rPr>
              <a:t>Ecology and Evolution</a:t>
            </a:r>
            <a:r>
              <a:rPr lang="en" sz="1000" b="0">
                <a:solidFill>
                  <a:srgbClr val="000000"/>
                </a:solidFill>
                <a:latin typeface="Times New Roman"/>
                <a:ea typeface="Times New Roman"/>
                <a:cs typeface="Times New Roman"/>
                <a:sym typeface="Times New Roman"/>
              </a:rPr>
              <a:t>, 2(8): 2040–2056. doi:10.1002/ece3.308  </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Sambrook, J., Russell, D. W. (2001). Purification of Nucleic Acids by Extraction with Phenol:Chloroform. In Molecular Cloning (3rd ed., Vol 3, Appendix 8). Cold Spring Harbor Laboratory Press.</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Seaborn, T., &amp; Goldberg, C. S. (2020). Integrating Genetics and Metapopulation Viability Analysis to Inform Translocation Efforts for the Last Northern Leopard Frog Population in Washington State, USA. </a:t>
            </a:r>
            <a:r>
              <a:rPr lang="en" sz="1000" b="0" i="1">
                <a:solidFill>
                  <a:srgbClr val="000000"/>
                </a:solidFill>
                <a:latin typeface="Times New Roman"/>
                <a:ea typeface="Times New Roman"/>
                <a:cs typeface="Times New Roman"/>
                <a:sym typeface="Times New Roman"/>
              </a:rPr>
              <a:t>Journal of Herpetology</a:t>
            </a:r>
            <a:r>
              <a:rPr lang="en" sz="1000" b="0">
                <a:solidFill>
                  <a:srgbClr val="000000"/>
                </a:solidFill>
                <a:latin typeface="Times New Roman"/>
                <a:ea typeface="Times New Roman"/>
                <a:cs typeface="Times New Roman"/>
                <a:sym typeface="Times New Roman"/>
              </a:rPr>
              <a:t>, 54(4): 465–475. doi:10.1670/19-097 </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Smith, B.E. (2003). Conservation Assessment for the Northern Leopard Frog in the Black Hills National Forest South Dakota and Wyoming. </a:t>
            </a:r>
            <a:r>
              <a:rPr lang="en" sz="1000" b="0" i="1">
                <a:solidFill>
                  <a:srgbClr val="000000"/>
                </a:solidFill>
                <a:latin typeface="Times New Roman"/>
                <a:ea typeface="Times New Roman"/>
                <a:cs typeface="Times New Roman"/>
                <a:sym typeface="Times New Roman"/>
              </a:rPr>
              <a:t>United States Department of Agriculture Forest Service.</a:t>
            </a:r>
            <a:r>
              <a:rPr lang="en" sz="1000" b="0">
                <a:solidFill>
                  <a:srgbClr val="000000"/>
                </a:solidFill>
                <a:latin typeface="Times New Roman"/>
                <a:ea typeface="Times New Roman"/>
                <a:cs typeface="Times New Roman"/>
                <a:sym typeface="Times New Roman"/>
              </a:rPr>
              <a:t> </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U.S. Fish and Wildlife Service (USFWS). (2012). Endangered and Threatened Wildlife and Plants; 12-Month Finding on a Petition to List the Northern Leopard Frog in the Western United States as Threatened; Proposed Rule. </a:t>
            </a:r>
            <a:r>
              <a:rPr lang="en" sz="1000" b="0" i="1">
                <a:solidFill>
                  <a:srgbClr val="000000"/>
                </a:solidFill>
                <a:latin typeface="Times New Roman"/>
                <a:ea typeface="Times New Roman"/>
                <a:cs typeface="Times New Roman"/>
                <a:sym typeface="Times New Roman"/>
              </a:rPr>
              <a:t>Federal Register</a:t>
            </a:r>
            <a:r>
              <a:rPr lang="en" sz="1000" b="0">
                <a:solidFill>
                  <a:srgbClr val="000000"/>
                </a:solidFill>
                <a:latin typeface="Times New Roman"/>
                <a:ea typeface="Times New Roman"/>
                <a:cs typeface="Times New Roman"/>
                <a:sym typeface="Times New Roman"/>
              </a:rPr>
              <a:t> 76(193): 61896-61931  </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U.S. Fish and Wildlife Service. (n.d.). Northern Leopard Frog (</a:t>
            </a:r>
            <a:r>
              <a:rPr lang="en" sz="1000" b="0" i="1">
                <a:solidFill>
                  <a:srgbClr val="000000"/>
                </a:solidFill>
                <a:latin typeface="Times New Roman"/>
                <a:ea typeface="Times New Roman"/>
                <a:cs typeface="Times New Roman"/>
                <a:sym typeface="Times New Roman"/>
              </a:rPr>
              <a:t>Rana pipiens</a:t>
            </a:r>
            <a:r>
              <a:rPr lang="en" sz="1000" b="0">
                <a:solidFill>
                  <a:srgbClr val="000000"/>
                </a:solidFill>
                <a:latin typeface="Times New Roman"/>
                <a:ea typeface="Times New Roman"/>
                <a:cs typeface="Times New Roman"/>
                <a:sym typeface="Times New Roman"/>
              </a:rPr>
              <a:t>) | U.S. Fish &amp; Wildlife Service. </a:t>
            </a:r>
            <a:r>
              <a:rPr lang="en" sz="1000" b="0" i="1">
                <a:solidFill>
                  <a:srgbClr val="000000"/>
                </a:solidFill>
                <a:latin typeface="Times New Roman"/>
                <a:ea typeface="Times New Roman"/>
                <a:cs typeface="Times New Roman"/>
                <a:sym typeface="Times New Roman"/>
              </a:rPr>
              <a:t>FWS.Gov</a:t>
            </a:r>
            <a:r>
              <a:rPr lang="en" sz="1000" b="0">
                <a:solidFill>
                  <a:srgbClr val="000000"/>
                </a:solidFill>
                <a:latin typeface="Times New Roman"/>
                <a:ea typeface="Times New Roman"/>
                <a:cs typeface="Times New Roman"/>
                <a:sym typeface="Times New Roman"/>
              </a:rPr>
              <a:t>. Retrieved September 23, 2022, from https://www.fws.gov/species/northern-leopard-frog-rana-pipiens </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Voordouw, M. J., Adama, D., Houston, B., Govindarajulu, P., &amp; Robinson, J. (2010). Prevalence of the pathogenic chytrid fungus, Batrachochytrium dendrobatidis, in an endangered population of northern leopard frogs, </a:t>
            </a:r>
            <a:r>
              <a:rPr lang="en" sz="1000" b="0" i="1">
                <a:solidFill>
                  <a:srgbClr val="000000"/>
                </a:solidFill>
                <a:latin typeface="Times New Roman"/>
                <a:ea typeface="Times New Roman"/>
                <a:cs typeface="Times New Roman"/>
                <a:sym typeface="Times New Roman"/>
              </a:rPr>
              <a:t>Rana pipiens</a:t>
            </a:r>
            <a:r>
              <a:rPr lang="en" sz="1000" b="0">
                <a:solidFill>
                  <a:srgbClr val="000000"/>
                </a:solidFill>
                <a:latin typeface="Times New Roman"/>
                <a:ea typeface="Times New Roman"/>
                <a:cs typeface="Times New Roman"/>
                <a:sym typeface="Times New Roman"/>
              </a:rPr>
              <a:t>. </a:t>
            </a:r>
            <a:r>
              <a:rPr lang="en" sz="1000" b="0" i="1">
                <a:solidFill>
                  <a:srgbClr val="000000"/>
                </a:solidFill>
                <a:latin typeface="Times New Roman"/>
                <a:ea typeface="Times New Roman"/>
                <a:cs typeface="Times New Roman"/>
                <a:sym typeface="Times New Roman"/>
              </a:rPr>
              <a:t>BMC Ecology</a:t>
            </a:r>
            <a:r>
              <a:rPr lang="en" sz="1000" b="0">
                <a:solidFill>
                  <a:srgbClr val="000000"/>
                </a:solidFill>
                <a:latin typeface="Times New Roman"/>
                <a:ea typeface="Times New Roman"/>
                <a:cs typeface="Times New Roman"/>
                <a:sym typeface="Times New Roman"/>
              </a:rPr>
              <a:t>, 10(6): 1–10. doi:10.1186/1472-6785-10-6 </a:t>
            </a:r>
            <a:endParaRPr sz="1000" b="0">
              <a:solidFill>
                <a:srgbClr val="000000"/>
              </a:solidFill>
              <a:latin typeface="Times New Roman"/>
              <a:ea typeface="Times New Roman"/>
              <a:cs typeface="Times New Roman"/>
              <a:sym typeface="Times New Roman"/>
            </a:endParaRPr>
          </a:p>
          <a:p>
            <a:pPr marL="457200" lvl="0" indent="-457200" algn="l" rtl="0">
              <a:spcBef>
                <a:spcPts val="0"/>
              </a:spcBef>
              <a:spcAft>
                <a:spcPts val="0"/>
              </a:spcAft>
              <a:buNone/>
            </a:pPr>
            <a:r>
              <a:rPr lang="en" sz="1000" b="0">
                <a:solidFill>
                  <a:srgbClr val="000000"/>
                </a:solidFill>
                <a:latin typeface="Times New Roman"/>
                <a:ea typeface="Times New Roman"/>
                <a:cs typeface="Times New Roman"/>
                <a:sym typeface="Times New Roman"/>
              </a:rPr>
              <a:t>Werner, J. K. (2003). Status of the northern leopard frog (</a:t>
            </a:r>
            <a:r>
              <a:rPr lang="en" sz="1000" b="0" i="1">
                <a:solidFill>
                  <a:srgbClr val="000000"/>
                </a:solidFill>
                <a:latin typeface="Times New Roman"/>
                <a:ea typeface="Times New Roman"/>
                <a:cs typeface="Times New Roman"/>
                <a:sym typeface="Times New Roman"/>
              </a:rPr>
              <a:t>Rana pipiens</a:t>
            </a:r>
            <a:r>
              <a:rPr lang="en" sz="1000" b="0">
                <a:solidFill>
                  <a:srgbClr val="000000"/>
                </a:solidFill>
                <a:latin typeface="Times New Roman"/>
                <a:ea typeface="Times New Roman"/>
                <a:cs typeface="Times New Roman"/>
                <a:sym typeface="Times New Roman"/>
              </a:rPr>
              <a:t>) in western Montana. </a:t>
            </a:r>
            <a:r>
              <a:rPr lang="en" sz="1000" b="0" i="1">
                <a:solidFill>
                  <a:srgbClr val="000000"/>
                </a:solidFill>
                <a:latin typeface="Times New Roman"/>
                <a:ea typeface="Times New Roman"/>
                <a:cs typeface="Times New Roman"/>
                <a:sym typeface="Times New Roman"/>
              </a:rPr>
              <a:t>Northwestern Naturalist,</a:t>
            </a:r>
            <a:r>
              <a:rPr lang="en" sz="1000" b="0">
                <a:solidFill>
                  <a:srgbClr val="000000"/>
                </a:solidFill>
                <a:latin typeface="Times New Roman"/>
                <a:ea typeface="Times New Roman"/>
                <a:cs typeface="Times New Roman"/>
                <a:sym typeface="Times New Roman"/>
              </a:rPr>
              <a:t> 84: 24–30. doi:10.2307/3536719 </a:t>
            </a:r>
            <a:endParaRPr b="0"/>
          </a:p>
        </p:txBody>
      </p:sp>
      <p:sp>
        <p:nvSpPr>
          <p:cNvPr id="3158" name="Google Shape;3158;p58"/>
          <p:cNvSpPr txBox="1">
            <a:spLocks noGrp="1"/>
          </p:cNvSpPr>
          <p:nvPr>
            <p:ph type="title"/>
          </p:nvPr>
        </p:nvSpPr>
        <p:spPr>
          <a:xfrm>
            <a:off x="2652900" y="93525"/>
            <a:ext cx="3838200" cy="1261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100"/>
              <a:t>REFERENCES</a:t>
            </a:r>
            <a:endParaRPr sz="31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62"/>
        <p:cNvGrpSpPr/>
        <p:nvPr/>
      </p:nvGrpSpPr>
      <p:grpSpPr>
        <a:xfrm>
          <a:off x="0" y="0"/>
          <a:ext cx="0" cy="0"/>
          <a:chOff x="0" y="0"/>
          <a:chExt cx="0" cy="0"/>
        </a:xfrm>
      </p:grpSpPr>
      <p:sp>
        <p:nvSpPr>
          <p:cNvPr id="3163" name="Google Shape;3163;p59"/>
          <p:cNvSpPr txBox="1">
            <a:spLocks noGrp="1"/>
          </p:cNvSpPr>
          <p:nvPr>
            <p:ph type="title"/>
          </p:nvPr>
        </p:nvSpPr>
        <p:spPr>
          <a:xfrm>
            <a:off x="2020500" y="2150850"/>
            <a:ext cx="51030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5500" dirty="0"/>
              <a:t>QUESTIONS?</a:t>
            </a:r>
            <a:endParaRPr sz="55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54"/>
        <p:cNvGrpSpPr/>
        <p:nvPr/>
      </p:nvGrpSpPr>
      <p:grpSpPr>
        <a:xfrm>
          <a:off x="0" y="0"/>
          <a:ext cx="0" cy="0"/>
          <a:chOff x="0" y="0"/>
          <a:chExt cx="0" cy="0"/>
        </a:xfrm>
      </p:grpSpPr>
      <p:pic>
        <p:nvPicPr>
          <p:cNvPr id="2955" name="Google Shape;2955;p39"/>
          <p:cNvPicPr preferRelativeResize="0"/>
          <p:nvPr/>
        </p:nvPicPr>
        <p:blipFill rotWithShape="1">
          <a:blip r:embed="rId3">
            <a:alphaModFix/>
          </a:blip>
          <a:srcRect l="14559"/>
          <a:stretch/>
        </p:blipFill>
        <p:spPr>
          <a:xfrm>
            <a:off x="-76525" y="0"/>
            <a:ext cx="3576650" cy="5676650"/>
          </a:xfrm>
          <a:prstGeom prst="rect">
            <a:avLst/>
          </a:prstGeom>
          <a:noFill/>
          <a:ln>
            <a:noFill/>
          </a:ln>
        </p:spPr>
      </p:pic>
      <p:sp>
        <p:nvSpPr>
          <p:cNvPr id="2956" name="Google Shape;2956;p39"/>
          <p:cNvSpPr txBox="1"/>
          <p:nvPr/>
        </p:nvSpPr>
        <p:spPr>
          <a:xfrm>
            <a:off x="3711175" y="133925"/>
            <a:ext cx="4552800" cy="1139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100" b="1" dirty="0">
                <a:solidFill>
                  <a:schemeClr val="dk1"/>
                </a:solidFill>
                <a:latin typeface="Denk One"/>
                <a:ea typeface="Denk One"/>
                <a:cs typeface="Denk One"/>
                <a:sym typeface="Denk One"/>
              </a:rPr>
              <a:t>THE NORTHERN LEOPARD FROG </a:t>
            </a:r>
            <a:r>
              <a:rPr lang="en" sz="3100" b="1" i="1" dirty="0">
                <a:solidFill>
                  <a:schemeClr val="dk2"/>
                </a:solidFill>
                <a:latin typeface="Denk One"/>
                <a:ea typeface="Denk One"/>
                <a:cs typeface="Denk One"/>
                <a:sym typeface="Denk One"/>
              </a:rPr>
              <a:t>Lithobates pipiens</a:t>
            </a:r>
            <a:endParaRPr dirty="0"/>
          </a:p>
        </p:txBody>
      </p:sp>
      <p:sp>
        <p:nvSpPr>
          <p:cNvPr id="4" name="Rectangle 3">
            <a:extLst>
              <a:ext uri="{FF2B5EF4-FFF2-40B4-BE49-F238E27FC236}">
                <a16:creationId xmlns:a16="http://schemas.microsoft.com/office/drawing/2014/main" id="{A819DC0E-8DC3-C8E3-DEF6-9BEE8DEFF944}"/>
              </a:ext>
            </a:extLst>
          </p:cNvPr>
          <p:cNvSpPr/>
          <p:nvPr/>
        </p:nvSpPr>
        <p:spPr>
          <a:xfrm>
            <a:off x="3793675" y="1273025"/>
            <a:ext cx="4470300" cy="3360000"/>
          </a:xfrm>
          <a:prstGeom prst="rect">
            <a:avLst/>
          </a:prstGeom>
        </p:spPr>
        <p:txBody>
          <a:bodyPr/>
          <a:lstStyle/>
          <a:p>
            <a:pPr lvl="0">
              <a:lnSpc>
                <a:spcPct val="150000"/>
              </a:lnSpc>
            </a:pPr>
            <a:r>
              <a:rPr lang="en-US" sz="1900" i="1" dirty="0">
                <a:solidFill>
                  <a:schemeClr val="tx2"/>
                </a:solidFill>
                <a:latin typeface="Poppins" panose="00000500000000000000" pitchFamily="2" charset="0"/>
                <a:cs typeface="Poppins" panose="00000500000000000000" pitchFamily="2" charset="0"/>
              </a:rPr>
              <a:t>Physical Characteristics:</a:t>
            </a:r>
            <a:endParaRPr lang="en-US" sz="1900" dirty="0">
              <a:solidFill>
                <a:schemeClr val="tx2"/>
              </a:solidFill>
              <a:latin typeface="Poppins" panose="00000500000000000000" pitchFamily="2" charset="0"/>
              <a:cs typeface="Poppins" panose="00000500000000000000" pitchFamily="2" charset="0"/>
            </a:endParaRPr>
          </a:p>
          <a:p>
            <a:pPr marL="457200" lvl="1" indent="-228600">
              <a:lnSpc>
                <a:spcPct val="150000"/>
              </a:lnSpc>
              <a:buClr>
                <a:schemeClr val="tx2"/>
              </a:buClr>
              <a:buChar char="•"/>
            </a:pPr>
            <a:r>
              <a:rPr lang="en-US" sz="1800" b="0" i="0" dirty="0">
                <a:solidFill>
                  <a:schemeClr val="tx2"/>
                </a:solidFill>
                <a:latin typeface="Poppins" panose="00000500000000000000" pitchFamily="2" charset="0"/>
                <a:cs typeface="Poppins" panose="00000500000000000000" pitchFamily="2" charset="0"/>
              </a:rPr>
              <a:t>Round, dark spots on dorsal side</a:t>
            </a:r>
            <a:endParaRPr lang="en-US" sz="1800" dirty="0">
              <a:solidFill>
                <a:schemeClr val="tx2"/>
              </a:solidFill>
              <a:latin typeface="Poppins" panose="00000500000000000000" pitchFamily="2" charset="0"/>
              <a:cs typeface="Poppins" panose="00000500000000000000" pitchFamily="2" charset="0"/>
            </a:endParaRPr>
          </a:p>
          <a:p>
            <a:pPr marL="457200" lvl="1" indent="-228600">
              <a:lnSpc>
                <a:spcPct val="150000"/>
              </a:lnSpc>
              <a:buClr>
                <a:schemeClr val="tx2"/>
              </a:buClr>
              <a:buChar char="•"/>
            </a:pPr>
            <a:r>
              <a:rPr lang="en-US" sz="1800" b="0" i="0" dirty="0">
                <a:solidFill>
                  <a:schemeClr val="tx2"/>
                </a:solidFill>
                <a:latin typeface="Poppins" panose="00000500000000000000" pitchFamily="2" charset="0"/>
                <a:cs typeface="Poppins" panose="00000500000000000000" pitchFamily="2" charset="0"/>
              </a:rPr>
              <a:t>Slim, medium size</a:t>
            </a:r>
          </a:p>
          <a:p>
            <a:pPr marL="228600" lvl="1">
              <a:lnSpc>
                <a:spcPct val="150000"/>
              </a:lnSpc>
              <a:buClr>
                <a:schemeClr val="tx2"/>
              </a:buClr>
            </a:pPr>
            <a:endParaRPr lang="en-US" sz="1800" dirty="0">
              <a:solidFill>
                <a:schemeClr val="tx2"/>
              </a:solidFill>
              <a:latin typeface="Poppins" panose="00000500000000000000" pitchFamily="2" charset="0"/>
              <a:cs typeface="Poppins" panose="00000500000000000000" pitchFamily="2" charset="0"/>
            </a:endParaRPr>
          </a:p>
          <a:p>
            <a:pPr lvl="0">
              <a:lnSpc>
                <a:spcPct val="150000"/>
              </a:lnSpc>
            </a:pPr>
            <a:r>
              <a:rPr lang="en-US" sz="1900" i="1" dirty="0">
                <a:solidFill>
                  <a:schemeClr val="tx2"/>
                </a:solidFill>
                <a:latin typeface="Poppins" panose="00000500000000000000" pitchFamily="2" charset="0"/>
                <a:cs typeface="Poppins" panose="00000500000000000000" pitchFamily="2" charset="0"/>
              </a:rPr>
              <a:t>Migration Habits:</a:t>
            </a:r>
            <a:endParaRPr lang="en-US" sz="1900" dirty="0">
              <a:solidFill>
                <a:schemeClr val="tx2"/>
              </a:solidFill>
              <a:latin typeface="Poppins" panose="00000500000000000000" pitchFamily="2" charset="0"/>
              <a:cs typeface="Poppins" panose="00000500000000000000" pitchFamily="2" charset="0"/>
            </a:endParaRPr>
          </a:p>
          <a:p>
            <a:pPr marL="457200" lvl="1" indent="-228600">
              <a:lnSpc>
                <a:spcPct val="150000"/>
              </a:lnSpc>
              <a:buClr>
                <a:schemeClr val="tx2"/>
              </a:buClr>
              <a:buChar char="•"/>
            </a:pPr>
            <a:r>
              <a:rPr lang="en-US" sz="1800" b="1" dirty="0">
                <a:solidFill>
                  <a:schemeClr val="tx2"/>
                </a:solidFill>
                <a:latin typeface="Poppins" panose="00000500000000000000" pitchFamily="2" charset="0"/>
                <a:cs typeface="Poppins" panose="00000500000000000000" pitchFamily="2" charset="0"/>
              </a:rPr>
              <a:t>Spring:</a:t>
            </a:r>
            <a:r>
              <a:rPr lang="en-US" sz="1800" b="0" i="0" dirty="0">
                <a:solidFill>
                  <a:schemeClr val="tx2"/>
                </a:solidFill>
                <a:latin typeface="Poppins" panose="00000500000000000000" pitchFamily="2" charset="0"/>
                <a:cs typeface="Poppins" panose="00000500000000000000" pitchFamily="2" charset="0"/>
              </a:rPr>
              <a:t> Breeding sites</a:t>
            </a:r>
            <a:endParaRPr lang="en-US" sz="1800" dirty="0">
              <a:solidFill>
                <a:schemeClr val="tx2"/>
              </a:solidFill>
              <a:latin typeface="Poppins" panose="00000500000000000000" pitchFamily="2" charset="0"/>
              <a:cs typeface="Poppins" panose="00000500000000000000" pitchFamily="2" charset="0"/>
            </a:endParaRPr>
          </a:p>
          <a:p>
            <a:pPr marL="457200" lvl="1" indent="-228600">
              <a:lnSpc>
                <a:spcPct val="150000"/>
              </a:lnSpc>
              <a:buClr>
                <a:schemeClr val="tx2"/>
              </a:buClr>
              <a:buChar char="•"/>
            </a:pPr>
            <a:r>
              <a:rPr lang="en-US" sz="1800" b="1" dirty="0">
                <a:solidFill>
                  <a:schemeClr val="tx2"/>
                </a:solidFill>
                <a:latin typeface="Poppins" panose="00000500000000000000" pitchFamily="2" charset="0"/>
                <a:cs typeface="Poppins" panose="00000500000000000000" pitchFamily="2" charset="0"/>
              </a:rPr>
              <a:t>Summer:</a:t>
            </a:r>
            <a:r>
              <a:rPr lang="en-US" sz="1800" dirty="0">
                <a:solidFill>
                  <a:schemeClr val="tx2"/>
                </a:solidFill>
                <a:latin typeface="Poppins" panose="00000500000000000000" pitchFamily="2" charset="0"/>
                <a:cs typeface="Poppins" panose="00000500000000000000" pitchFamily="2" charset="0"/>
              </a:rPr>
              <a:t> </a:t>
            </a:r>
            <a:r>
              <a:rPr lang="en-US" sz="1800" b="0" i="0" dirty="0">
                <a:solidFill>
                  <a:schemeClr val="tx2"/>
                </a:solidFill>
                <a:latin typeface="Poppins" panose="00000500000000000000" pitchFamily="2" charset="0"/>
                <a:cs typeface="Poppins" panose="00000500000000000000" pitchFamily="2" charset="0"/>
              </a:rPr>
              <a:t>Moist grasslands</a:t>
            </a:r>
            <a:endParaRPr lang="en-US" sz="1800" dirty="0">
              <a:solidFill>
                <a:schemeClr val="tx2"/>
              </a:solidFill>
              <a:latin typeface="Poppins" panose="00000500000000000000" pitchFamily="2" charset="0"/>
              <a:cs typeface="Poppins" panose="00000500000000000000" pitchFamily="2" charset="0"/>
            </a:endParaRPr>
          </a:p>
          <a:p>
            <a:pPr marL="457200" lvl="1" indent="-228600">
              <a:lnSpc>
                <a:spcPct val="150000"/>
              </a:lnSpc>
              <a:buClr>
                <a:schemeClr val="tx2"/>
              </a:buClr>
              <a:buChar char="•"/>
            </a:pPr>
            <a:r>
              <a:rPr lang="en-US" sz="1800" b="1" dirty="0">
                <a:solidFill>
                  <a:schemeClr val="tx2"/>
                </a:solidFill>
                <a:latin typeface="Poppins" panose="00000500000000000000" pitchFamily="2" charset="0"/>
                <a:cs typeface="Poppins" panose="00000500000000000000" pitchFamily="2" charset="0"/>
              </a:rPr>
              <a:t>Fall-Winter:</a:t>
            </a:r>
            <a:r>
              <a:rPr lang="en-US" sz="1800" dirty="0">
                <a:solidFill>
                  <a:schemeClr val="tx2"/>
                </a:solidFill>
                <a:latin typeface="Poppins" panose="00000500000000000000" pitchFamily="2" charset="0"/>
                <a:cs typeface="Poppins" panose="00000500000000000000" pitchFamily="2" charset="0"/>
              </a:rPr>
              <a:t> </a:t>
            </a:r>
            <a:r>
              <a:rPr lang="en-US" sz="1800" b="0" i="0" dirty="0">
                <a:solidFill>
                  <a:schemeClr val="tx2"/>
                </a:solidFill>
                <a:latin typeface="Poppins" panose="00000500000000000000" pitchFamily="2" charset="0"/>
                <a:cs typeface="Poppins" panose="00000500000000000000" pitchFamily="2" charset="0"/>
              </a:rPr>
              <a:t>Overwintering sites</a:t>
            </a:r>
            <a:endParaRPr lang="en-US" sz="1800" dirty="0">
              <a:solidFill>
                <a:schemeClr val="tx2"/>
              </a:solidFill>
              <a:latin typeface="Poppins" panose="00000500000000000000" pitchFamily="2" charset="0"/>
              <a:cs typeface="Poppins" panose="00000500000000000000"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61"/>
        <p:cNvGrpSpPr/>
        <p:nvPr/>
      </p:nvGrpSpPr>
      <p:grpSpPr>
        <a:xfrm>
          <a:off x="0" y="0"/>
          <a:ext cx="0" cy="0"/>
          <a:chOff x="0" y="0"/>
          <a:chExt cx="0" cy="0"/>
        </a:xfrm>
      </p:grpSpPr>
      <p:pic>
        <p:nvPicPr>
          <p:cNvPr id="2962" name="Google Shape;2962;p40"/>
          <p:cNvPicPr preferRelativeResize="0"/>
          <p:nvPr/>
        </p:nvPicPr>
        <p:blipFill rotWithShape="1">
          <a:blip r:embed="rId3">
            <a:alphaModFix/>
          </a:blip>
          <a:srcRect l="16406" r="12201" b="9820"/>
          <a:stretch/>
        </p:blipFill>
        <p:spPr>
          <a:xfrm>
            <a:off x="5509325" y="-133900"/>
            <a:ext cx="4479499" cy="3182825"/>
          </a:xfrm>
          <a:prstGeom prst="rect">
            <a:avLst/>
          </a:prstGeom>
          <a:noFill/>
          <a:ln>
            <a:noFill/>
          </a:ln>
        </p:spPr>
      </p:pic>
      <p:sp>
        <p:nvSpPr>
          <p:cNvPr id="2963" name="Google Shape;2963;p40"/>
          <p:cNvSpPr txBox="1"/>
          <p:nvPr/>
        </p:nvSpPr>
        <p:spPr>
          <a:xfrm>
            <a:off x="1338855" y="438519"/>
            <a:ext cx="3799200" cy="1200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300" b="1">
                <a:solidFill>
                  <a:schemeClr val="dk1"/>
                </a:solidFill>
                <a:latin typeface="Denk One"/>
                <a:ea typeface="Denk One"/>
                <a:cs typeface="Denk One"/>
                <a:sym typeface="Denk One"/>
              </a:rPr>
              <a:t>MIDEWIN NATIONAL </a:t>
            </a:r>
            <a:r>
              <a:rPr lang="en" sz="3300" b="1">
                <a:solidFill>
                  <a:schemeClr val="dk2"/>
                </a:solidFill>
                <a:latin typeface="Denk One"/>
                <a:ea typeface="Denk One"/>
                <a:cs typeface="Denk One"/>
                <a:sym typeface="Denk One"/>
              </a:rPr>
              <a:t>TALLGRASS PRAIRIE</a:t>
            </a:r>
            <a:endParaRPr sz="1600">
              <a:solidFill>
                <a:schemeClr val="dk2"/>
              </a:solidFill>
            </a:endParaRPr>
          </a:p>
        </p:txBody>
      </p:sp>
      <p:pic>
        <p:nvPicPr>
          <p:cNvPr id="2964" name="Google Shape;2964;p40"/>
          <p:cNvPicPr preferRelativeResize="0"/>
          <p:nvPr/>
        </p:nvPicPr>
        <p:blipFill rotWithShape="1">
          <a:blip r:embed="rId4">
            <a:alphaModFix/>
          </a:blip>
          <a:srcRect t="19947" b="-6904"/>
          <a:stretch/>
        </p:blipFill>
        <p:spPr>
          <a:xfrm>
            <a:off x="5509325" y="2812075"/>
            <a:ext cx="5204526" cy="2651676"/>
          </a:xfrm>
          <a:prstGeom prst="rect">
            <a:avLst/>
          </a:prstGeom>
          <a:noFill/>
          <a:ln>
            <a:noFill/>
          </a:ln>
        </p:spPr>
      </p:pic>
      <p:sp>
        <p:nvSpPr>
          <p:cNvPr id="2965" name="Google Shape;2965;p40"/>
          <p:cNvSpPr txBox="1"/>
          <p:nvPr/>
        </p:nvSpPr>
        <p:spPr>
          <a:xfrm>
            <a:off x="1338855" y="1796033"/>
            <a:ext cx="3799200" cy="2505784"/>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900" dirty="0">
                <a:solidFill>
                  <a:schemeClr val="lt2"/>
                </a:solidFill>
                <a:latin typeface="Poppins"/>
                <a:ea typeface="Poppins"/>
                <a:cs typeface="Poppins"/>
                <a:sym typeface="Poppins"/>
              </a:rPr>
              <a:t>Established in </a:t>
            </a:r>
            <a:r>
              <a:rPr lang="en" sz="1900" b="1" dirty="0">
                <a:solidFill>
                  <a:schemeClr val="lt2"/>
                </a:solidFill>
                <a:latin typeface="Poppins"/>
                <a:ea typeface="Poppins"/>
                <a:cs typeface="Poppins"/>
                <a:sym typeface="Poppins"/>
              </a:rPr>
              <a:t>1996</a:t>
            </a:r>
            <a:r>
              <a:rPr lang="en" sz="1900" dirty="0">
                <a:solidFill>
                  <a:schemeClr val="lt2"/>
                </a:solidFill>
                <a:latin typeface="Poppins"/>
                <a:ea typeface="Poppins"/>
                <a:cs typeface="Poppins"/>
                <a:sym typeface="Poppins"/>
              </a:rPr>
              <a:t>–one of the first in the US</a:t>
            </a:r>
            <a:endParaRPr sz="1900" dirty="0">
              <a:solidFill>
                <a:schemeClr val="lt2"/>
              </a:solidFill>
              <a:latin typeface="Poppins"/>
              <a:ea typeface="Poppins"/>
              <a:cs typeface="Poppins"/>
              <a:sym typeface="Poppins"/>
            </a:endParaRPr>
          </a:p>
          <a:p>
            <a:pPr marL="0" lvl="0" indent="0" algn="l" rtl="0">
              <a:lnSpc>
                <a:spcPct val="150000"/>
              </a:lnSpc>
              <a:spcBef>
                <a:spcPts val="0"/>
              </a:spcBef>
              <a:spcAft>
                <a:spcPts val="0"/>
              </a:spcAft>
              <a:buNone/>
            </a:pPr>
            <a:endParaRPr sz="1900" dirty="0">
              <a:solidFill>
                <a:schemeClr val="lt2"/>
              </a:solidFill>
              <a:latin typeface="Poppins"/>
              <a:ea typeface="Poppins"/>
              <a:cs typeface="Poppins"/>
              <a:sym typeface="Poppins"/>
            </a:endParaRPr>
          </a:p>
          <a:p>
            <a:pPr marL="0" lvl="0" indent="0" algn="l" rtl="0">
              <a:lnSpc>
                <a:spcPct val="150000"/>
              </a:lnSpc>
              <a:spcBef>
                <a:spcPts val="0"/>
              </a:spcBef>
              <a:spcAft>
                <a:spcPts val="1000"/>
              </a:spcAft>
              <a:buNone/>
            </a:pPr>
            <a:r>
              <a:rPr lang="en" sz="1900" dirty="0">
                <a:solidFill>
                  <a:schemeClr val="lt2"/>
                </a:solidFill>
                <a:latin typeface="Poppins"/>
                <a:ea typeface="Poppins"/>
                <a:cs typeface="Poppins"/>
                <a:sym typeface="Poppins"/>
              </a:rPr>
              <a:t>Approximately 20,000 acres of converted farmland</a:t>
            </a:r>
            <a:endParaRPr sz="19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69"/>
        <p:cNvGrpSpPr/>
        <p:nvPr/>
      </p:nvGrpSpPr>
      <p:grpSpPr>
        <a:xfrm>
          <a:off x="0" y="0"/>
          <a:ext cx="0" cy="0"/>
          <a:chOff x="0" y="0"/>
          <a:chExt cx="0" cy="0"/>
        </a:xfrm>
      </p:grpSpPr>
      <p:sp>
        <p:nvSpPr>
          <p:cNvPr id="2970" name="Google Shape;2970;p41"/>
          <p:cNvSpPr txBox="1">
            <a:spLocks noGrp="1"/>
          </p:cNvSpPr>
          <p:nvPr>
            <p:ph type="title"/>
          </p:nvPr>
        </p:nvSpPr>
        <p:spPr>
          <a:xfrm>
            <a:off x="99986" y="318075"/>
            <a:ext cx="87327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300" dirty="0"/>
              <a:t>MIDEWIN NATIONAL TALLGRASS PRAIRIE</a:t>
            </a:r>
            <a:endParaRPr sz="3300" dirty="0"/>
          </a:p>
          <a:p>
            <a:pPr marL="0" lvl="0" indent="0" algn="l" rtl="0">
              <a:spcBef>
                <a:spcPts val="0"/>
              </a:spcBef>
              <a:spcAft>
                <a:spcPts val="0"/>
              </a:spcAft>
              <a:buNone/>
            </a:pPr>
            <a:r>
              <a:rPr lang="en" sz="3300" dirty="0">
                <a:solidFill>
                  <a:schemeClr val="dk2"/>
                </a:solidFill>
              </a:rPr>
              <a:t>SURVEY SITES</a:t>
            </a:r>
            <a:endParaRPr sz="3300" dirty="0"/>
          </a:p>
        </p:txBody>
      </p:sp>
      <p:sp>
        <p:nvSpPr>
          <p:cNvPr id="2971" name="Google Shape;2971;p41"/>
          <p:cNvSpPr txBox="1"/>
          <p:nvPr/>
        </p:nvSpPr>
        <p:spPr>
          <a:xfrm>
            <a:off x="165388" y="1526479"/>
            <a:ext cx="2753177" cy="3131596"/>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800" b="1" dirty="0">
                <a:solidFill>
                  <a:schemeClr val="lt2"/>
                </a:solidFill>
                <a:latin typeface="Poppins"/>
                <a:ea typeface="Poppins"/>
                <a:cs typeface="Poppins"/>
                <a:sym typeface="Poppins"/>
              </a:rPr>
              <a:t>Grant Creek</a:t>
            </a:r>
            <a:r>
              <a:rPr lang="en" sz="1800" dirty="0">
                <a:solidFill>
                  <a:schemeClr val="lt2"/>
                </a:solidFill>
                <a:latin typeface="Poppins"/>
                <a:ea typeface="Poppins"/>
                <a:cs typeface="Poppins"/>
                <a:sym typeface="Poppins"/>
              </a:rPr>
              <a:t> (orange)</a:t>
            </a:r>
            <a:endParaRPr sz="1800" dirty="0">
              <a:solidFill>
                <a:schemeClr val="lt2"/>
              </a:solidFill>
              <a:latin typeface="Poppins"/>
              <a:ea typeface="Poppins"/>
              <a:cs typeface="Poppins"/>
              <a:sym typeface="Poppins"/>
            </a:endParaRPr>
          </a:p>
          <a:p>
            <a:pPr marL="457200" lvl="0" indent="-317500" algn="l" rtl="0">
              <a:lnSpc>
                <a:spcPct val="150000"/>
              </a:lnSpc>
              <a:spcBef>
                <a:spcPts val="0"/>
              </a:spcBef>
              <a:spcAft>
                <a:spcPts val="0"/>
              </a:spcAft>
              <a:buClr>
                <a:schemeClr val="lt2"/>
              </a:buClr>
              <a:buSzPts val="1400"/>
              <a:buFont typeface="Arial" panose="020B0604020202020204" pitchFamily="34" charset="0"/>
              <a:buChar char="•"/>
            </a:pPr>
            <a:r>
              <a:rPr lang="en" sz="1700" dirty="0">
                <a:solidFill>
                  <a:schemeClr val="lt2"/>
                </a:solidFill>
                <a:latin typeface="Poppins"/>
                <a:ea typeface="Poppins"/>
                <a:cs typeface="Poppins"/>
                <a:sym typeface="Poppins"/>
              </a:rPr>
              <a:t>Only a small northwestern bend</a:t>
            </a:r>
            <a:endParaRPr sz="1700" dirty="0">
              <a:solidFill>
                <a:schemeClr val="lt2"/>
              </a:solidFill>
              <a:latin typeface="Poppins"/>
              <a:ea typeface="Poppins"/>
              <a:cs typeface="Poppins"/>
              <a:sym typeface="Poppins"/>
            </a:endParaRPr>
          </a:p>
          <a:p>
            <a:pPr marL="0" lvl="0" indent="0" algn="l" rtl="0">
              <a:lnSpc>
                <a:spcPct val="150000"/>
              </a:lnSpc>
              <a:spcBef>
                <a:spcPts val="1200"/>
              </a:spcBef>
              <a:spcAft>
                <a:spcPts val="0"/>
              </a:spcAft>
              <a:buNone/>
            </a:pPr>
            <a:r>
              <a:rPr lang="en" sz="1800" b="1" dirty="0">
                <a:solidFill>
                  <a:schemeClr val="lt2"/>
                </a:solidFill>
                <a:latin typeface="Poppins"/>
                <a:ea typeface="Poppins"/>
                <a:cs typeface="Poppins"/>
                <a:sym typeface="Poppins"/>
              </a:rPr>
              <a:t>Prairie Creek</a:t>
            </a:r>
            <a:r>
              <a:rPr lang="en" sz="1800" dirty="0">
                <a:solidFill>
                  <a:schemeClr val="lt2"/>
                </a:solidFill>
                <a:latin typeface="Poppins"/>
                <a:ea typeface="Poppins"/>
                <a:cs typeface="Poppins"/>
                <a:sym typeface="Poppins"/>
              </a:rPr>
              <a:t> (red)</a:t>
            </a:r>
            <a:endParaRPr sz="1800" dirty="0">
              <a:solidFill>
                <a:schemeClr val="lt2"/>
              </a:solidFill>
              <a:latin typeface="Poppins"/>
              <a:ea typeface="Poppins"/>
              <a:cs typeface="Poppins"/>
              <a:sym typeface="Poppins"/>
            </a:endParaRPr>
          </a:p>
          <a:p>
            <a:pPr marL="457200" lvl="0" indent="-330200" algn="l" rtl="0">
              <a:lnSpc>
                <a:spcPct val="150000"/>
              </a:lnSpc>
              <a:spcBef>
                <a:spcPts val="0"/>
              </a:spcBef>
              <a:spcAft>
                <a:spcPts val="0"/>
              </a:spcAft>
              <a:buClr>
                <a:schemeClr val="lt2"/>
              </a:buClr>
              <a:buSzPts val="1600"/>
              <a:buFont typeface="Arial" panose="020B0604020202020204" pitchFamily="34" charset="0"/>
              <a:buChar char="•"/>
            </a:pPr>
            <a:r>
              <a:rPr lang="en" sz="1700" dirty="0">
                <a:solidFill>
                  <a:schemeClr val="lt2"/>
                </a:solidFill>
                <a:latin typeface="Poppins"/>
                <a:ea typeface="Poppins"/>
                <a:cs typeface="Poppins"/>
                <a:sym typeface="Poppins"/>
              </a:rPr>
              <a:t>Small branches and ponds in the rainy summer</a:t>
            </a:r>
            <a:endParaRPr sz="1700" dirty="0">
              <a:solidFill>
                <a:schemeClr val="lt2"/>
              </a:solidFill>
              <a:latin typeface="Poppins"/>
              <a:ea typeface="Poppins"/>
              <a:cs typeface="Poppins"/>
              <a:sym typeface="Poppins"/>
            </a:endParaRPr>
          </a:p>
        </p:txBody>
      </p:sp>
      <p:pic>
        <p:nvPicPr>
          <p:cNvPr id="2972" name="Google Shape;2972;p41"/>
          <p:cNvPicPr preferRelativeResize="0"/>
          <p:nvPr/>
        </p:nvPicPr>
        <p:blipFill rotWithShape="1">
          <a:blip r:embed="rId4">
            <a:alphaModFix/>
          </a:blip>
          <a:srcRect t="2438" b="3043"/>
          <a:stretch/>
        </p:blipFill>
        <p:spPr>
          <a:xfrm>
            <a:off x="4397475" y="1018200"/>
            <a:ext cx="2749303" cy="3639875"/>
          </a:xfrm>
          <a:prstGeom prst="rect">
            <a:avLst/>
          </a:prstGeom>
          <a:noFill/>
          <a:ln>
            <a:noFill/>
          </a:ln>
        </p:spPr>
      </p:pic>
      <p:pic>
        <p:nvPicPr>
          <p:cNvPr id="3" name="Picture 3" descr="Map&#10;&#10;Description automatically generated">
            <a:extLst>
              <a:ext uri="{FF2B5EF4-FFF2-40B4-BE49-F238E27FC236}">
                <a16:creationId xmlns:a16="http://schemas.microsoft.com/office/drawing/2014/main" id="{9CB744CF-2883-35F7-468A-5A1EFD78B235}"/>
              </a:ext>
            </a:extLst>
          </p:cNvPr>
          <p:cNvPicPr>
            <a:picLocks noChangeAspect="1"/>
          </p:cNvPicPr>
          <p:nvPr/>
        </p:nvPicPr>
        <p:blipFill rotWithShape="1">
          <a:blip r:embed="rId5"/>
          <a:srcRect t="168" r="5765" b="-203"/>
          <a:stretch/>
        </p:blipFill>
        <p:spPr>
          <a:xfrm>
            <a:off x="2918565" y="1016579"/>
            <a:ext cx="5914121" cy="3672665"/>
          </a:xfrm>
          <a:prstGeom prst="rect">
            <a:avLst/>
          </a:prstGeom>
        </p:spPr>
      </p:pic>
      <p:sp>
        <p:nvSpPr>
          <p:cNvPr id="2" name="TextBox 1">
            <a:extLst>
              <a:ext uri="{FF2B5EF4-FFF2-40B4-BE49-F238E27FC236}">
                <a16:creationId xmlns:a16="http://schemas.microsoft.com/office/drawing/2014/main" id="{3EF27DD7-B855-383D-4A6F-AEB6BF534F75}"/>
              </a:ext>
            </a:extLst>
          </p:cNvPr>
          <p:cNvSpPr txBox="1"/>
          <p:nvPr/>
        </p:nvSpPr>
        <p:spPr>
          <a:xfrm>
            <a:off x="4019090" y="962493"/>
            <a:ext cx="705310" cy="400110"/>
          </a:xfrm>
          <a:prstGeom prst="rect">
            <a:avLst/>
          </a:prstGeom>
          <a:noFill/>
        </p:spPr>
        <p:txBody>
          <a:bodyPr wrap="square" rtlCol="0">
            <a:spAutoFit/>
          </a:bodyPr>
          <a:lstStyle/>
          <a:p>
            <a:r>
              <a:rPr lang="en-US" sz="2000" dirty="0">
                <a:solidFill>
                  <a:schemeClr val="tx2"/>
                </a:solidFill>
                <a:latin typeface="Arial Nova" panose="020B0604020202020204" pitchFamily="34" charset="0"/>
                <a:cs typeface="Poppins" panose="00000500000000000000" pitchFamily="2" charset="0"/>
              </a:rPr>
              <a:t>Gm</a:t>
            </a:r>
          </a:p>
        </p:txBody>
      </p:sp>
      <p:sp>
        <p:nvSpPr>
          <p:cNvPr id="4" name="TextBox 3">
            <a:extLst>
              <a:ext uri="{FF2B5EF4-FFF2-40B4-BE49-F238E27FC236}">
                <a16:creationId xmlns:a16="http://schemas.microsoft.com/office/drawing/2014/main" id="{C20C8F3C-73E9-BAA1-634B-A4B9FECFAFC5}"/>
              </a:ext>
            </a:extLst>
          </p:cNvPr>
          <p:cNvSpPr txBox="1"/>
          <p:nvPr/>
        </p:nvSpPr>
        <p:spPr>
          <a:xfrm>
            <a:off x="4877624" y="1126369"/>
            <a:ext cx="705310" cy="400110"/>
          </a:xfrm>
          <a:prstGeom prst="rect">
            <a:avLst/>
          </a:prstGeom>
          <a:noFill/>
        </p:spPr>
        <p:txBody>
          <a:bodyPr wrap="square" rtlCol="0">
            <a:spAutoFit/>
          </a:bodyPr>
          <a:lstStyle/>
          <a:p>
            <a:r>
              <a:rPr lang="en-US" sz="2000" dirty="0">
                <a:solidFill>
                  <a:schemeClr val="tx2"/>
                </a:solidFill>
                <a:latin typeface="Arial Nova" panose="020B0604020202020204" pitchFamily="34" charset="0"/>
                <a:cs typeface="Poppins" panose="00000500000000000000" pitchFamily="2" charset="0"/>
              </a:rPr>
              <a:t>G</a:t>
            </a:r>
          </a:p>
        </p:txBody>
      </p:sp>
      <p:sp>
        <p:nvSpPr>
          <p:cNvPr id="5" name="TextBox 4">
            <a:extLst>
              <a:ext uri="{FF2B5EF4-FFF2-40B4-BE49-F238E27FC236}">
                <a16:creationId xmlns:a16="http://schemas.microsoft.com/office/drawing/2014/main" id="{64250D4F-A45D-1CD1-4CD6-44776AE2A314}"/>
              </a:ext>
            </a:extLst>
          </p:cNvPr>
          <p:cNvSpPr txBox="1"/>
          <p:nvPr/>
        </p:nvSpPr>
        <p:spPr>
          <a:xfrm>
            <a:off x="6314055" y="1688634"/>
            <a:ext cx="705310" cy="400110"/>
          </a:xfrm>
          <a:prstGeom prst="rect">
            <a:avLst/>
          </a:prstGeom>
          <a:noFill/>
        </p:spPr>
        <p:txBody>
          <a:bodyPr wrap="square" rtlCol="0">
            <a:spAutoFit/>
          </a:bodyPr>
          <a:lstStyle/>
          <a:p>
            <a:r>
              <a:rPr lang="en-US" sz="2000" dirty="0">
                <a:solidFill>
                  <a:schemeClr val="tx2"/>
                </a:solidFill>
                <a:latin typeface="Arial Nova" panose="020B0604020202020204" pitchFamily="34" charset="0"/>
                <a:cs typeface="Poppins" panose="00000500000000000000" pitchFamily="2" charset="0"/>
              </a:rPr>
              <a:t>P</a:t>
            </a:r>
          </a:p>
        </p:txBody>
      </p:sp>
      <p:sp>
        <p:nvSpPr>
          <p:cNvPr id="6" name="TextBox 5">
            <a:extLst>
              <a:ext uri="{FF2B5EF4-FFF2-40B4-BE49-F238E27FC236}">
                <a16:creationId xmlns:a16="http://schemas.microsoft.com/office/drawing/2014/main" id="{713C9870-29F2-83A2-D1F1-6BFE247A779C}"/>
              </a:ext>
            </a:extLst>
          </p:cNvPr>
          <p:cNvSpPr txBox="1"/>
          <p:nvPr/>
        </p:nvSpPr>
        <p:spPr>
          <a:xfrm>
            <a:off x="6744360" y="2594069"/>
            <a:ext cx="705310" cy="400110"/>
          </a:xfrm>
          <a:prstGeom prst="rect">
            <a:avLst/>
          </a:prstGeom>
          <a:noFill/>
        </p:spPr>
        <p:txBody>
          <a:bodyPr wrap="square" rtlCol="0">
            <a:spAutoFit/>
          </a:bodyPr>
          <a:lstStyle/>
          <a:p>
            <a:r>
              <a:rPr lang="en-US" sz="2000" dirty="0">
                <a:solidFill>
                  <a:schemeClr val="tx2"/>
                </a:solidFill>
                <a:latin typeface="Arial Nova" panose="020B0604020202020204" pitchFamily="34" charset="0"/>
                <a:cs typeface="Poppins" panose="00000500000000000000" pitchFamily="2" charset="0"/>
              </a:rPr>
              <a:t>Po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77"/>
        <p:cNvGrpSpPr/>
        <p:nvPr/>
      </p:nvGrpSpPr>
      <p:grpSpPr>
        <a:xfrm>
          <a:off x="0" y="0"/>
          <a:ext cx="0" cy="0"/>
          <a:chOff x="0" y="0"/>
          <a:chExt cx="0" cy="0"/>
        </a:xfrm>
      </p:grpSpPr>
      <p:sp>
        <p:nvSpPr>
          <p:cNvPr id="2978" name="Google Shape;2978;p42"/>
          <p:cNvSpPr txBox="1">
            <a:spLocks noGrp="1"/>
          </p:cNvSpPr>
          <p:nvPr>
            <p:ph type="body" idx="1"/>
          </p:nvPr>
        </p:nvSpPr>
        <p:spPr>
          <a:xfrm>
            <a:off x="656500" y="1660508"/>
            <a:ext cx="4951200" cy="29901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900" b="1" dirty="0"/>
              <a:t>Global Amphibian Declines</a:t>
            </a:r>
            <a:r>
              <a:rPr lang="en" sz="1900" dirty="0"/>
              <a:t>–large emergence of studies since the 1980s</a:t>
            </a:r>
            <a:endParaRPr sz="1900" dirty="0"/>
          </a:p>
          <a:p>
            <a:pPr marL="0" lvl="0" indent="0" algn="l" rtl="0">
              <a:lnSpc>
                <a:spcPct val="150000"/>
              </a:lnSpc>
              <a:spcBef>
                <a:spcPts val="0"/>
              </a:spcBef>
              <a:spcAft>
                <a:spcPts val="0"/>
              </a:spcAft>
              <a:buNone/>
            </a:pPr>
            <a:endParaRPr sz="1600" dirty="0"/>
          </a:p>
          <a:p>
            <a:pPr marL="0" lvl="0" indent="0" algn="l" rtl="0">
              <a:lnSpc>
                <a:spcPct val="150000"/>
              </a:lnSpc>
              <a:spcBef>
                <a:spcPts val="0"/>
              </a:spcBef>
              <a:spcAft>
                <a:spcPts val="0"/>
              </a:spcAft>
              <a:buNone/>
            </a:pPr>
            <a:r>
              <a:rPr lang="en" sz="1900" dirty="0"/>
              <a:t>Losses in Many US States:</a:t>
            </a:r>
            <a:endParaRPr sz="1900" dirty="0"/>
          </a:p>
          <a:p>
            <a:pPr marL="457200" lvl="0" indent="-330200" algn="l" rtl="0">
              <a:lnSpc>
                <a:spcPct val="150000"/>
              </a:lnSpc>
              <a:spcBef>
                <a:spcPts val="0"/>
              </a:spcBef>
              <a:spcAft>
                <a:spcPts val="0"/>
              </a:spcAft>
              <a:buSzPts val="1600"/>
              <a:buChar char="●"/>
            </a:pPr>
            <a:r>
              <a:rPr lang="en" sz="1700" dirty="0"/>
              <a:t>Nevada–2012</a:t>
            </a:r>
            <a:endParaRPr sz="1700" dirty="0"/>
          </a:p>
          <a:p>
            <a:pPr marL="457200" lvl="0" indent="-330200" algn="l" rtl="0">
              <a:lnSpc>
                <a:spcPct val="150000"/>
              </a:lnSpc>
              <a:spcBef>
                <a:spcPts val="0"/>
              </a:spcBef>
              <a:spcAft>
                <a:spcPts val="0"/>
              </a:spcAft>
              <a:buSzPts val="1600"/>
              <a:buChar char="●"/>
            </a:pPr>
            <a:r>
              <a:rPr lang="en" sz="1700" dirty="0"/>
              <a:t>Washington state–2020</a:t>
            </a:r>
            <a:endParaRPr sz="1700" dirty="0"/>
          </a:p>
          <a:p>
            <a:pPr marL="457200" lvl="0" indent="-330200" algn="l" rtl="0">
              <a:lnSpc>
                <a:spcPct val="150000"/>
              </a:lnSpc>
              <a:spcBef>
                <a:spcPts val="0"/>
              </a:spcBef>
              <a:spcAft>
                <a:spcPts val="0"/>
              </a:spcAft>
              <a:buSzPts val="1600"/>
              <a:buChar char="●"/>
            </a:pPr>
            <a:r>
              <a:rPr lang="en" sz="1700" dirty="0"/>
              <a:t>South Dakota and Wyoming–2003</a:t>
            </a:r>
            <a:endParaRPr sz="1700" dirty="0"/>
          </a:p>
        </p:txBody>
      </p:sp>
      <p:sp>
        <p:nvSpPr>
          <p:cNvPr id="2979" name="Google Shape;2979;p42"/>
          <p:cNvSpPr txBox="1">
            <a:spLocks noGrp="1"/>
          </p:cNvSpPr>
          <p:nvPr>
            <p:ph type="title"/>
          </p:nvPr>
        </p:nvSpPr>
        <p:spPr>
          <a:xfrm>
            <a:off x="554900" y="331445"/>
            <a:ext cx="7704000" cy="885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dirty="0"/>
              <a:t>WHY SHOULD WE CARE?</a:t>
            </a:r>
            <a:endParaRPr sz="3500" dirty="0"/>
          </a:p>
          <a:p>
            <a:pPr marL="0" lvl="0" indent="0" algn="l" rtl="0">
              <a:spcBef>
                <a:spcPts val="0"/>
              </a:spcBef>
              <a:spcAft>
                <a:spcPts val="0"/>
              </a:spcAft>
              <a:buNone/>
            </a:pPr>
            <a:r>
              <a:rPr lang="en" sz="3500" dirty="0">
                <a:solidFill>
                  <a:schemeClr val="dk2"/>
                </a:solidFill>
              </a:rPr>
              <a:t>AMPHIBIAN DECLINES</a:t>
            </a:r>
            <a:endParaRPr sz="3500" dirty="0">
              <a:solidFill>
                <a:schemeClr val="dk2"/>
              </a:solidFill>
            </a:endParaRPr>
          </a:p>
        </p:txBody>
      </p:sp>
      <p:pic>
        <p:nvPicPr>
          <p:cNvPr id="2980" name="Google Shape;2980;p42"/>
          <p:cNvPicPr preferRelativeResize="0"/>
          <p:nvPr/>
        </p:nvPicPr>
        <p:blipFill rotWithShape="1">
          <a:blip r:embed="rId3">
            <a:alphaModFix/>
          </a:blip>
          <a:srcRect l="29745"/>
          <a:stretch/>
        </p:blipFill>
        <p:spPr>
          <a:xfrm>
            <a:off x="5496681" y="-158598"/>
            <a:ext cx="4235400" cy="3149726"/>
          </a:xfrm>
          <a:prstGeom prst="rect">
            <a:avLst/>
          </a:prstGeom>
          <a:noFill/>
          <a:ln>
            <a:noFill/>
          </a:ln>
        </p:spPr>
      </p:pic>
      <p:pic>
        <p:nvPicPr>
          <p:cNvPr id="2981" name="Google Shape;2981;p42"/>
          <p:cNvPicPr preferRelativeResize="0"/>
          <p:nvPr/>
        </p:nvPicPr>
        <p:blipFill rotWithShape="1">
          <a:blip r:embed="rId4">
            <a:alphaModFix/>
          </a:blip>
          <a:srcRect l="18059" t="19510"/>
          <a:stretch/>
        </p:blipFill>
        <p:spPr>
          <a:xfrm>
            <a:off x="5496675" y="2876825"/>
            <a:ext cx="3647325" cy="238838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85"/>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97AEF42-5021-65F3-783F-0F3FCCF0EE9D}"/>
              </a:ext>
            </a:extLst>
          </p:cNvPr>
          <p:cNvSpPr/>
          <p:nvPr/>
        </p:nvSpPr>
        <p:spPr>
          <a:xfrm>
            <a:off x="5153985" y="1682834"/>
            <a:ext cx="2311416" cy="2767731"/>
          </a:xfrm>
          <a:prstGeom prst="roundRect">
            <a:avLst>
              <a:gd name="adj" fmla="val 18315"/>
            </a:avLst>
          </a:prstGeom>
          <a:solidFill>
            <a:srgbClr val="FFE6B3">
              <a:alpha val="89804"/>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rgbClr val="E6F0C6"/>
              </a:solidFill>
            </a:endParaRPr>
          </a:p>
        </p:txBody>
      </p:sp>
      <p:sp>
        <p:nvSpPr>
          <p:cNvPr id="2986" name="Google Shape;2986;p43"/>
          <p:cNvSpPr txBox="1">
            <a:spLocks noGrp="1"/>
          </p:cNvSpPr>
          <p:nvPr>
            <p:ph type="title"/>
          </p:nvPr>
        </p:nvSpPr>
        <p:spPr>
          <a:xfrm>
            <a:off x="557398" y="526282"/>
            <a:ext cx="6032968" cy="673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300" dirty="0"/>
              <a:t>WHY SHOULD WE CARE?</a:t>
            </a:r>
            <a:endParaRPr sz="3300" dirty="0"/>
          </a:p>
          <a:p>
            <a:pPr marL="0" lvl="0" indent="0" algn="l" rtl="0">
              <a:spcBef>
                <a:spcPts val="0"/>
              </a:spcBef>
              <a:spcAft>
                <a:spcPts val="0"/>
              </a:spcAft>
              <a:buNone/>
            </a:pPr>
            <a:r>
              <a:rPr lang="en" sz="3300" dirty="0">
                <a:solidFill>
                  <a:schemeClr val="dk2"/>
                </a:solidFill>
              </a:rPr>
              <a:t>ECOLOGICAL</a:t>
            </a:r>
            <a:r>
              <a:rPr lang="en" sz="3300" dirty="0"/>
              <a:t> </a:t>
            </a:r>
            <a:r>
              <a:rPr lang="en" sz="3300" dirty="0">
                <a:solidFill>
                  <a:schemeClr val="dk2"/>
                </a:solidFill>
              </a:rPr>
              <a:t>CONSEQUENCES</a:t>
            </a:r>
            <a:endParaRPr sz="3300" dirty="0">
              <a:solidFill>
                <a:schemeClr val="dk2"/>
              </a:solidFill>
            </a:endParaRPr>
          </a:p>
        </p:txBody>
      </p:sp>
      <p:sp>
        <p:nvSpPr>
          <p:cNvPr id="2987" name="Google Shape;2987;p43"/>
          <p:cNvSpPr txBox="1">
            <a:spLocks noGrp="1"/>
          </p:cNvSpPr>
          <p:nvPr>
            <p:ph type="subTitle" idx="1"/>
          </p:nvPr>
        </p:nvSpPr>
        <p:spPr>
          <a:xfrm>
            <a:off x="925698" y="1676568"/>
            <a:ext cx="4073400" cy="1330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900" b="1" dirty="0">
                <a:solidFill>
                  <a:schemeClr val="lt2"/>
                </a:solidFill>
                <a:latin typeface="Poppins"/>
                <a:ea typeface="Poppins"/>
                <a:cs typeface="Poppins"/>
                <a:sym typeface="Poppins"/>
              </a:rPr>
              <a:t>Urgent Calls</a:t>
            </a:r>
            <a:r>
              <a:rPr lang="en" sz="1900" dirty="0">
                <a:solidFill>
                  <a:schemeClr val="lt2"/>
                </a:solidFill>
                <a:latin typeface="Poppins"/>
                <a:ea typeface="Poppins"/>
                <a:cs typeface="Poppins"/>
                <a:sym typeface="Poppins"/>
              </a:rPr>
              <a:t> for Additional Surveys</a:t>
            </a:r>
            <a:endParaRPr sz="1900" dirty="0">
              <a:solidFill>
                <a:schemeClr val="lt2"/>
              </a:solidFill>
              <a:latin typeface="Poppins"/>
              <a:ea typeface="Poppins"/>
              <a:cs typeface="Poppins"/>
              <a:sym typeface="Poppins"/>
            </a:endParaRPr>
          </a:p>
          <a:p>
            <a:pPr marL="0" lvl="0" indent="0" algn="l" rtl="0">
              <a:lnSpc>
                <a:spcPct val="115000"/>
              </a:lnSpc>
              <a:spcBef>
                <a:spcPts val="0"/>
              </a:spcBef>
              <a:spcAft>
                <a:spcPts val="0"/>
              </a:spcAft>
              <a:buNone/>
            </a:pPr>
            <a:endParaRPr sz="1800" dirty="0">
              <a:solidFill>
                <a:schemeClr val="lt2"/>
              </a:solidFill>
              <a:latin typeface="Poppins"/>
              <a:ea typeface="Poppins"/>
              <a:cs typeface="Poppins"/>
              <a:sym typeface="Poppins"/>
            </a:endParaRPr>
          </a:p>
          <a:p>
            <a:pPr marL="0" lvl="0" indent="0" algn="l" rtl="0">
              <a:lnSpc>
                <a:spcPct val="150000"/>
              </a:lnSpc>
              <a:spcBef>
                <a:spcPts val="0"/>
              </a:spcBef>
              <a:spcAft>
                <a:spcPts val="0"/>
              </a:spcAft>
              <a:buNone/>
            </a:pPr>
            <a:r>
              <a:rPr lang="en" sz="1900" dirty="0">
                <a:solidFill>
                  <a:schemeClr val="lt2"/>
                </a:solidFill>
                <a:latin typeface="Poppins"/>
                <a:ea typeface="Poppins"/>
                <a:cs typeface="Poppins"/>
                <a:sym typeface="Poppins"/>
              </a:rPr>
              <a:t>Immense environmental value</a:t>
            </a:r>
            <a:endParaRPr sz="1900" dirty="0">
              <a:solidFill>
                <a:schemeClr val="lt2"/>
              </a:solidFill>
              <a:latin typeface="Poppins"/>
              <a:ea typeface="Poppins"/>
              <a:cs typeface="Poppins"/>
              <a:sym typeface="Poppins"/>
            </a:endParaRPr>
          </a:p>
          <a:p>
            <a:pPr marL="571500" lvl="0" indent="-330200" algn="l" rtl="0">
              <a:lnSpc>
                <a:spcPct val="150000"/>
              </a:lnSpc>
              <a:spcBef>
                <a:spcPts val="0"/>
              </a:spcBef>
              <a:spcAft>
                <a:spcPts val="0"/>
              </a:spcAft>
              <a:buClr>
                <a:schemeClr val="lt2"/>
              </a:buClr>
              <a:buSzPts val="1600"/>
              <a:buFont typeface="Arial" panose="020B0604020202020204" pitchFamily="34" charset="0"/>
              <a:buChar char="•"/>
            </a:pPr>
            <a:r>
              <a:rPr lang="en" sz="1700" dirty="0">
                <a:solidFill>
                  <a:schemeClr val="lt2"/>
                </a:solidFill>
                <a:latin typeface="Poppins"/>
                <a:ea typeface="Poppins"/>
                <a:cs typeface="Poppins"/>
                <a:sym typeface="Poppins"/>
              </a:rPr>
              <a:t>Food sources</a:t>
            </a:r>
          </a:p>
          <a:p>
            <a:pPr marL="571500" lvl="0" indent="-330200" algn="l" rtl="0">
              <a:lnSpc>
                <a:spcPct val="150000"/>
              </a:lnSpc>
              <a:spcBef>
                <a:spcPts val="0"/>
              </a:spcBef>
              <a:spcAft>
                <a:spcPts val="0"/>
              </a:spcAft>
              <a:buClr>
                <a:schemeClr val="lt2"/>
              </a:buClr>
              <a:buSzPts val="1600"/>
              <a:buFont typeface="Arial" panose="020B0604020202020204" pitchFamily="34" charset="0"/>
              <a:buChar char="•"/>
            </a:pPr>
            <a:r>
              <a:rPr lang="en" sz="1700" dirty="0"/>
              <a:t>B</a:t>
            </a:r>
            <a:r>
              <a:rPr lang="en" sz="1700" dirty="0">
                <a:solidFill>
                  <a:schemeClr val="lt2"/>
                </a:solidFill>
                <a:latin typeface="Poppins"/>
                <a:ea typeface="Poppins"/>
                <a:cs typeface="Poppins"/>
                <a:sym typeface="Poppins"/>
              </a:rPr>
              <a:t>iological indicators</a:t>
            </a:r>
          </a:p>
          <a:p>
            <a:pPr marL="571500" lvl="0" indent="-330200" algn="l" rtl="0">
              <a:lnSpc>
                <a:spcPct val="150000"/>
              </a:lnSpc>
              <a:spcBef>
                <a:spcPts val="0"/>
              </a:spcBef>
              <a:spcAft>
                <a:spcPts val="0"/>
              </a:spcAft>
              <a:buClr>
                <a:schemeClr val="lt2"/>
              </a:buClr>
              <a:buSzPts val="1600"/>
              <a:buFont typeface="Arial" panose="020B0604020202020204" pitchFamily="34" charset="0"/>
              <a:buChar char="•"/>
            </a:pPr>
            <a:r>
              <a:rPr lang="en" sz="1700" dirty="0"/>
              <a:t>P</a:t>
            </a:r>
            <a:r>
              <a:rPr lang="en" sz="1700" dirty="0">
                <a:solidFill>
                  <a:schemeClr val="lt2"/>
                </a:solidFill>
                <a:latin typeface="Poppins"/>
                <a:ea typeface="Poppins"/>
                <a:cs typeface="Poppins"/>
                <a:sym typeface="Poppins"/>
              </a:rPr>
              <a:t>est control</a:t>
            </a:r>
            <a:endParaRPr sz="1700" dirty="0">
              <a:solidFill>
                <a:schemeClr val="lt2"/>
              </a:solidFill>
              <a:latin typeface="Poppins"/>
              <a:ea typeface="Poppins"/>
              <a:cs typeface="Poppins"/>
              <a:sym typeface="Poppins"/>
            </a:endParaRPr>
          </a:p>
        </p:txBody>
      </p:sp>
      <p:sp>
        <p:nvSpPr>
          <p:cNvPr id="2" name="Text Placeholder 1">
            <a:extLst>
              <a:ext uri="{FF2B5EF4-FFF2-40B4-BE49-F238E27FC236}">
                <a16:creationId xmlns:a16="http://schemas.microsoft.com/office/drawing/2014/main" id="{8E8B29B8-B603-BF5F-2F37-E0B19E91868A}"/>
              </a:ext>
            </a:extLst>
          </p:cNvPr>
          <p:cNvSpPr>
            <a:spLocks noGrp="1"/>
          </p:cNvSpPr>
          <p:nvPr>
            <p:ph type="body" idx="4294967295"/>
          </p:nvPr>
        </p:nvSpPr>
        <p:spPr>
          <a:xfrm>
            <a:off x="5105400" y="1793875"/>
            <a:ext cx="2311400" cy="1836738"/>
          </a:xfrm>
        </p:spPr>
        <p:txBody>
          <a:bodyPr/>
          <a:lstStyle/>
          <a:p>
            <a:pPr marL="139700" indent="0" algn="ctr">
              <a:lnSpc>
                <a:spcPct val="150000"/>
              </a:lnSpc>
              <a:buNone/>
            </a:pPr>
            <a:r>
              <a:rPr lang="en-US" sz="2000" dirty="0">
                <a:solidFill>
                  <a:schemeClr val="lt2"/>
                </a:solidFill>
                <a:latin typeface="Poppins"/>
                <a:ea typeface="Poppins"/>
                <a:cs typeface="Poppins"/>
                <a:sym typeface="Poppins"/>
              </a:rPr>
              <a:t>Could prairie restoration projects </a:t>
            </a:r>
            <a:r>
              <a:rPr lang="en-US" sz="2000" b="1" dirty="0">
                <a:solidFill>
                  <a:schemeClr val="lt2"/>
                </a:solidFill>
                <a:latin typeface="Poppins"/>
                <a:ea typeface="Poppins"/>
                <a:cs typeface="Poppins"/>
                <a:sym typeface="Poppins"/>
              </a:rPr>
              <a:t>restore</a:t>
            </a:r>
            <a:r>
              <a:rPr lang="en-US" sz="2000" dirty="0">
                <a:solidFill>
                  <a:schemeClr val="lt2"/>
                </a:solidFill>
                <a:latin typeface="Poppins"/>
                <a:ea typeface="Poppins"/>
                <a:cs typeface="Poppins"/>
                <a:sym typeface="Poppins"/>
              </a:rPr>
              <a:t> lost populations?</a:t>
            </a:r>
          </a:p>
          <a:p>
            <a:pPr marL="139700" indent="0">
              <a:buNone/>
            </a:pPr>
            <a:endParaRPr lang="en-US" dirty="0"/>
          </a:p>
        </p:txBody>
      </p:sp>
      <p:pic>
        <p:nvPicPr>
          <p:cNvPr id="3060" name="Google Shape;3060;p43"/>
          <p:cNvPicPr preferRelativeResize="0"/>
          <p:nvPr/>
        </p:nvPicPr>
        <p:blipFill>
          <a:blip r:embed="rId3">
            <a:alphaModFix/>
          </a:blip>
          <a:stretch>
            <a:fillRect/>
          </a:stretch>
        </p:blipFill>
        <p:spPr>
          <a:xfrm rot="647006" flipH="1">
            <a:off x="6899245" y="3443014"/>
            <a:ext cx="3538736" cy="259292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64"/>
        <p:cNvGrpSpPr/>
        <p:nvPr/>
      </p:nvGrpSpPr>
      <p:grpSpPr>
        <a:xfrm>
          <a:off x="0" y="0"/>
          <a:ext cx="0" cy="0"/>
          <a:chOff x="0" y="0"/>
          <a:chExt cx="0" cy="0"/>
        </a:xfrm>
      </p:grpSpPr>
      <p:sp>
        <p:nvSpPr>
          <p:cNvPr id="3065" name="Google Shape;3065;p44"/>
          <p:cNvSpPr txBox="1">
            <a:spLocks noGrp="1"/>
          </p:cNvSpPr>
          <p:nvPr>
            <p:ph type="title"/>
          </p:nvPr>
        </p:nvSpPr>
        <p:spPr>
          <a:xfrm>
            <a:off x="2286750" y="1416996"/>
            <a:ext cx="4563900" cy="531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500"/>
              <a:t>RESEARCH OBJECTIVE</a:t>
            </a:r>
            <a:endParaRPr sz="3500"/>
          </a:p>
        </p:txBody>
      </p:sp>
      <p:sp>
        <p:nvSpPr>
          <p:cNvPr id="3066" name="Google Shape;3066;p44"/>
          <p:cNvSpPr txBox="1">
            <a:spLocks noGrp="1"/>
          </p:cNvSpPr>
          <p:nvPr>
            <p:ph type="subTitle" idx="1"/>
          </p:nvPr>
        </p:nvSpPr>
        <p:spPr>
          <a:xfrm>
            <a:off x="1799850" y="1818766"/>
            <a:ext cx="5537700" cy="2441100"/>
          </a:xfrm>
          <a:prstGeom prst="rect">
            <a:avLst/>
          </a:prstGeom>
        </p:spPr>
        <p:txBody>
          <a:bodyPr spcFirstLastPara="1" wrap="square" lIns="91425" tIns="91425" rIns="91425" bIns="91425" anchor="ctr" anchorCtr="0">
            <a:noAutofit/>
          </a:bodyPr>
          <a:lstStyle/>
          <a:p>
            <a:pPr marL="0" lvl="0" indent="0" algn="ctr" rtl="0">
              <a:lnSpc>
                <a:spcPct val="114000"/>
              </a:lnSpc>
              <a:spcBef>
                <a:spcPts val="0"/>
              </a:spcBef>
              <a:spcAft>
                <a:spcPts val="1200"/>
              </a:spcAft>
              <a:buNone/>
            </a:pPr>
            <a:r>
              <a:rPr lang="en" sz="2100" dirty="0"/>
              <a:t>We plan to determine the </a:t>
            </a:r>
            <a:r>
              <a:rPr lang="en" sz="2100" b="1" dirty="0"/>
              <a:t>population structure</a:t>
            </a:r>
            <a:r>
              <a:rPr lang="en" sz="2100" dirty="0"/>
              <a:t> and the </a:t>
            </a:r>
            <a:r>
              <a:rPr lang="en" sz="2100" b="1" dirty="0"/>
              <a:t>degree of migration</a:t>
            </a:r>
            <a:r>
              <a:rPr lang="en" sz="2100" dirty="0"/>
              <a:t> between two watershed populations of the Northern Leopard Frog (</a:t>
            </a:r>
            <a:r>
              <a:rPr lang="en" sz="2100" i="1" dirty="0"/>
              <a:t>L. pipiens</a:t>
            </a:r>
            <a:r>
              <a:rPr lang="en" sz="2100" dirty="0"/>
              <a:t>) at Midewin National Tallgrass Prairie.</a:t>
            </a:r>
            <a:endParaRPr sz="2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70"/>
        <p:cNvGrpSpPr/>
        <p:nvPr/>
      </p:nvGrpSpPr>
      <p:grpSpPr>
        <a:xfrm>
          <a:off x="0" y="0"/>
          <a:ext cx="0" cy="0"/>
          <a:chOff x="0" y="0"/>
          <a:chExt cx="0" cy="0"/>
        </a:xfrm>
      </p:grpSpPr>
      <p:sp>
        <p:nvSpPr>
          <p:cNvPr id="3" name="Google Shape;3079;p46">
            <a:extLst>
              <a:ext uri="{FF2B5EF4-FFF2-40B4-BE49-F238E27FC236}">
                <a16:creationId xmlns:a16="http://schemas.microsoft.com/office/drawing/2014/main" id="{57161FF5-6845-64FC-4B71-CB9186E6FC88}"/>
              </a:ext>
            </a:extLst>
          </p:cNvPr>
          <p:cNvSpPr txBox="1">
            <a:spLocks/>
          </p:cNvSpPr>
          <p:nvPr/>
        </p:nvSpPr>
        <p:spPr>
          <a:xfrm>
            <a:off x="3660800" y="1525006"/>
            <a:ext cx="4934823" cy="3115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1pPr>
            <a:lvl2pPr marL="914400" marR="0" lvl="1"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9pPr>
          </a:lstStyle>
          <a:p>
            <a:pPr marL="0" indent="0">
              <a:lnSpc>
                <a:spcPct val="120000"/>
              </a:lnSpc>
            </a:pPr>
            <a:r>
              <a:rPr lang="en-US" sz="1800" b="1" dirty="0"/>
              <a:t>Dorsal Swabbing </a:t>
            </a:r>
            <a:r>
              <a:rPr lang="en-US" sz="1800" dirty="0"/>
              <a:t>— </a:t>
            </a:r>
            <a:r>
              <a:rPr lang="en-US" sz="1800" i="1" dirty="0"/>
              <a:t>dermal cells</a:t>
            </a:r>
            <a:endParaRPr lang="en-US" sz="1800" b="1" i="1" dirty="0"/>
          </a:p>
          <a:p>
            <a:pPr marL="0" indent="0">
              <a:lnSpc>
                <a:spcPct val="120000"/>
              </a:lnSpc>
            </a:pPr>
            <a:r>
              <a:rPr lang="en-US" sz="1800" b="1" dirty="0"/>
              <a:t>Toe Clipping </a:t>
            </a:r>
            <a:r>
              <a:rPr lang="en-US" sz="1800" dirty="0"/>
              <a:t>— </a:t>
            </a:r>
            <a:r>
              <a:rPr lang="en-US" sz="1800" i="1" dirty="0"/>
              <a:t>tissue cells</a:t>
            </a:r>
          </a:p>
          <a:p>
            <a:pPr marL="0" indent="0"/>
            <a:endParaRPr lang="en-US" sz="1600" b="1" i="1" dirty="0"/>
          </a:p>
          <a:p>
            <a:pPr marL="0" indent="0">
              <a:lnSpc>
                <a:spcPct val="120000"/>
              </a:lnSpc>
            </a:pPr>
            <a:r>
              <a:rPr lang="en-US" sz="1800" dirty="0"/>
              <a:t>Collected 71 specimens from two Midewin watersheds</a:t>
            </a:r>
          </a:p>
          <a:p>
            <a:pPr indent="-285750">
              <a:lnSpc>
                <a:spcPct val="150000"/>
              </a:lnSpc>
              <a:buFont typeface="Arial" panose="020B0604020202020204" pitchFamily="34" charset="0"/>
              <a:buChar char="•"/>
            </a:pPr>
            <a:r>
              <a:rPr lang="en-US" sz="1600" dirty="0"/>
              <a:t>35 from Grant Creek</a:t>
            </a:r>
          </a:p>
          <a:p>
            <a:pPr indent="-285750">
              <a:lnSpc>
                <a:spcPct val="150000"/>
              </a:lnSpc>
              <a:buFont typeface="Arial" panose="020B0604020202020204" pitchFamily="34" charset="0"/>
              <a:buChar char="•"/>
            </a:pPr>
            <a:r>
              <a:rPr lang="en-US" sz="1600" dirty="0"/>
              <a:t>36 from Prairie Creek</a:t>
            </a:r>
          </a:p>
          <a:p>
            <a:pPr marL="171450" indent="0"/>
            <a:endParaRPr lang="en-US" sz="1600" dirty="0"/>
          </a:p>
          <a:p>
            <a:pPr marL="0" indent="0">
              <a:lnSpc>
                <a:spcPct val="120000"/>
              </a:lnSpc>
            </a:pPr>
            <a:r>
              <a:rPr lang="en-US" sz="1800" dirty="0"/>
              <a:t>Additionally recorded </a:t>
            </a:r>
            <a:r>
              <a:rPr lang="en-US" sz="1800" b="1" dirty="0"/>
              <a:t>GPS coordinates </a:t>
            </a:r>
            <a:r>
              <a:rPr lang="en-US" sz="1800" dirty="0"/>
              <a:t>for each specimen</a:t>
            </a:r>
          </a:p>
        </p:txBody>
      </p:sp>
      <p:sp>
        <p:nvSpPr>
          <p:cNvPr id="3071" name="Google Shape;3071;p45"/>
          <p:cNvSpPr txBox="1">
            <a:spLocks noGrp="1"/>
          </p:cNvSpPr>
          <p:nvPr>
            <p:ph type="title"/>
          </p:nvPr>
        </p:nvSpPr>
        <p:spPr>
          <a:xfrm>
            <a:off x="3565702" y="270541"/>
            <a:ext cx="4368600" cy="102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METHODOLOGY</a:t>
            </a:r>
            <a:endParaRPr dirty="0"/>
          </a:p>
          <a:p>
            <a:pPr marL="0" lvl="0" indent="0" algn="l" rtl="0">
              <a:spcBef>
                <a:spcPts val="0"/>
              </a:spcBef>
              <a:spcAft>
                <a:spcPts val="0"/>
              </a:spcAft>
              <a:buNone/>
            </a:pPr>
            <a:r>
              <a:rPr lang="en" dirty="0">
                <a:solidFill>
                  <a:schemeClr val="dk2"/>
                </a:solidFill>
              </a:rPr>
              <a:t>SAMPLE COLLECTION</a:t>
            </a:r>
            <a:endParaRPr dirty="0">
              <a:solidFill>
                <a:schemeClr val="dk2"/>
              </a:solidFill>
            </a:endParaRPr>
          </a:p>
          <a:p>
            <a:pPr marL="0" lvl="0" indent="0" algn="l" rtl="0">
              <a:spcBef>
                <a:spcPts val="0"/>
              </a:spcBef>
              <a:spcAft>
                <a:spcPts val="0"/>
              </a:spcAft>
              <a:buNone/>
            </a:pPr>
            <a:endParaRPr dirty="0"/>
          </a:p>
        </p:txBody>
      </p:sp>
      <p:pic>
        <p:nvPicPr>
          <p:cNvPr id="3073" name="Google Shape;3073;p45"/>
          <p:cNvPicPr preferRelativeResize="0"/>
          <p:nvPr/>
        </p:nvPicPr>
        <p:blipFill rotWithShape="1">
          <a:blip r:embed="rId3">
            <a:alphaModFix/>
          </a:blip>
          <a:srcRect l="15069" r="21667"/>
          <a:stretch/>
        </p:blipFill>
        <p:spPr>
          <a:xfrm>
            <a:off x="-78725" y="50"/>
            <a:ext cx="3472725" cy="5222750"/>
          </a:xfrm>
          <a:prstGeom prst="rect">
            <a:avLst/>
          </a:prstGeom>
          <a:noFill/>
          <a:ln>
            <a:noFill/>
          </a:ln>
        </p:spPr>
      </p:pic>
      <p:pic>
        <p:nvPicPr>
          <p:cNvPr id="3074" name="Google Shape;3074;p45"/>
          <p:cNvPicPr preferRelativeResize="0"/>
          <p:nvPr/>
        </p:nvPicPr>
        <p:blipFill>
          <a:blip r:embed="rId4">
            <a:alphaModFix/>
          </a:blip>
          <a:stretch>
            <a:fillRect/>
          </a:stretch>
        </p:blipFill>
        <p:spPr>
          <a:xfrm rot="21299427">
            <a:off x="6954892" y="3078697"/>
            <a:ext cx="2250305" cy="1466660"/>
          </a:xfrm>
          <a:prstGeom prst="rect">
            <a:avLst/>
          </a:prstGeom>
          <a:noFill/>
          <a:ln>
            <a:noFill/>
          </a:ln>
        </p:spPr>
      </p:pic>
    </p:spTree>
  </p:cSld>
  <p:clrMapOvr>
    <a:masterClrMapping/>
  </p:clrMapOvr>
</p:sld>
</file>

<file path=ppt/theme/theme1.xml><?xml version="1.0" encoding="utf-8"?>
<a:theme xmlns:a="http://schemas.openxmlformats.org/drawingml/2006/main" name="Language Arts Subject for Middle School - 6th Grade: Vocabulary Skills by Slidesgo">
  <a:themeElements>
    <a:clrScheme name="Simple Light">
      <a:dk1>
        <a:srgbClr val="578A36"/>
      </a:dk1>
      <a:lt1>
        <a:srgbClr val="C8D9AD"/>
      </a:lt1>
      <a:dk2>
        <a:srgbClr val="8EB355"/>
      </a:dk2>
      <a:lt2>
        <a:srgbClr val="4E4937"/>
      </a:lt2>
      <a:accent1>
        <a:srgbClr val="1E3D28"/>
      </a:accent1>
      <a:accent2>
        <a:srgbClr val="3E6949"/>
      </a:accent2>
      <a:accent3>
        <a:srgbClr val="FFFFFF"/>
      </a:accent3>
      <a:accent4>
        <a:srgbClr val="F2B6B6"/>
      </a:accent4>
      <a:accent5>
        <a:srgbClr val="FFCFCA"/>
      </a:accent5>
      <a:accent6>
        <a:srgbClr val="FFE6B3"/>
      </a:accent6>
      <a:hlink>
        <a:srgbClr val="4E493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2337</TotalTime>
  <Words>2370</Words>
  <Application>Microsoft Office PowerPoint</Application>
  <PresentationFormat>On-screen Show (16:9)</PresentationFormat>
  <Paragraphs>207</Paragraphs>
  <Slides>27</Slides>
  <Notes>26</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Language Arts Subject for Middle School - 6th Grade: Vocabulary Skills by Slidesgo</vt:lpstr>
      <vt:lpstr>Analysis of Population Structure and Migration Habits of the Northern Leopard Frog (Lithobates pipiens)  @ Midewin National Tallgrass Prairie</vt:lpstr>
      <vt:lpstr>THE NORTHERN LEOPARD FROG Lithobates pipiens</vt:lpstr>
      <vt:lpstr>PowerPoint Presentation</vt:lpstr>
      <vt:lpstr>PowerPoint Presentation</vt:lpstr>
      <vt:lpstr>MIDEWIN NATIONAL TALLGRASS PRAIRIE SURVEY SITES</vt:lpstr>
      <vt:lpstr>WHY SHOULD WE CARE? AMPHIBIAN DECLINES</vt:lpstr>
      <vt:lpstr>WHY SHOULD WE CARE? ECOLOGICAL CONSEQUENCES</vt:lpstr>
      <vt:lpstr>RESEARCH OBJECTIVE</vt:lpstr>
      <vt:lpstr>METHODOLOGY SAMPLE COLLECTION </vt:lpstr>
      <vt:lpstr>METHODOLOGY DNA EXTRACTION</vt:lpstr>
      <vt:lpstr>PowerPoint Presentation</vt:lpstr>
      <vt:lpstr>METHODOLOGY PCR AMPLIFICATION</vt:lpstr>
      <vt:lpstr>METHODOLOGY SEQUENCING</vt:lpstr>
      <vt:lpstr>METHODOLOGY ANALYSIS </vt:lpstr>
      <vt:lpstr>RESULTS HARDY-WEINBERG</vt:lpstr>
      <vt:lpstr>RESULTS HARDY-WEINBERG</vt:lpstr>
      <vt:lpstr>RESULTS PRIVATE ALLELES </vt:lpstr>
      <vt:lpstr>RESULTS F-STATISTICS (Fst)</vt:lpstr>
      <vt:lpstr>RESULTS BAEYSIAN CLUSTERING </vt:lpstr>
      <vt:lpstr>RESULTS NEI’S G-STATISTICS</vt:lpstr>
      <vt:lpstr>RESULTS MIGRATION RATES</vt:lpstr>
      <vt:lpstr>DISCUSSION RESULTS SUMMARY</vt:lpstr>
      <vt:lpstr>CONCLUSIONS FURTHER IMPLICATIONS</vt:lpstr>
      <vt:lpstr>CONCLUSIONS FUTURE WORK</vt:lpstr>
      <vt:lpstr>Beebee, Trevor J.C. &amp; Griffiths, Richard A. (2005). The Amphibian Decline Crisis: A Watershed for Conservation Biology? Biological Conservation, 125: 271-285. doi:10.1016/j.biocon.2005.04.009   Blaustein, A. R. &amp; Kiesecker, J.M. (2002). Complexity in conservation: lessons from the global decline of amphibian populations. Ecology Letters, 5: 597–608. doi:10.1046/j.1461-0248.2002.00352.x  Excoffier, L., Smouse, P. E., &amp; Quattro, J. M. (1992). Analysis of Molecular Variance Inferred from Metric Distances Among DNA Haplotypes: Application to Human Mitochondrial DNA Restriction Data. Genetics, 131(2), 479-91. https://doi.org/10.1093/genetics/131.2.479  Goldberg, C. S., Kaplan, M. E., &amp; Schwalbe, C. R. (2003) From the Frog’s Mouth: Buccal Swabs for Collection of DNA from Amphibians. Herpetological Review, 34(3), 220-221.  González-del-Pliego, P., Freckleton, R. P., Edwards, D. P., Koo, M. S., Scheffers, B. R., Pyron, R. A., &amp; Jetz, W. (2019). Phylogenetic and Trait-Based Prediction of Extinction Risk for Data-Deficient Amphibians. Current Biology, 29(9): 1557-1563.e3. doi:10.1016/j.cub.2019.04.005  Hayes, M. P. &amp; Jennings, M.R. (1986). Decline of Ranid Frog Species in Western North America: Are Bullfrogs (Rana catesbeiana) Responsible? Journal of Herpetology, 20(4): 490–509.  Hill, W. G. 1981. Estimation of effective population size from data on linkage disequilibrium. Genetical Research 38(3), 209–216. Hoffman, Eric &amp; Ardren, W. &amp; Blouin, M. (2003). Nine Polymorphic Microsatellite Loci in the Northern Leopard Frog (Rana pipiens). Molecular Ecology Notes. 3(1), 115-116. https://doi.10.1046/j.1471-8286.2003.00371.x  Illinois Department of Natural Resources. (2020, October 21). Northern leopard frog. Illinois Department of Natural Resources. https://www2.illinois.gov:443/dnr/education/Pages/WAFTNorthernLeopardFrog.aspx   Kremer, C. S., Vamosi, S. M., &amp; Rogers, S. M. (2017). Watershed characteristics shape the landscape genetics of brook stickleback (Culaea inconstans) in shallow prairie lakes. Ecology and Evolution, 7(9): 3067–3079. doi:10.1002/ece3.2885   Loxterman, J., &amp; Keeley, E. (2012). Watershed boundaries and geographic isolation: Patterns of diversification in cutthroat trout from western North America. BMC Evolutionary Biology, 12(38): 1–16. doi:10.1186/1471-2148-12-38  The Nature Conservancy. (n.d.). Visit Midewin National Tallgrass Prairie (overview). The Nature Conservancy. Retrieved May 12, 2022, from https://www.nature.org/en-us/get-involved/how-to-help/places-we-protect/midewin-national-tallgrass-prairie/       </vt:lpstr>
      <vt:lpstr> Pritchard, J. K., Stephens, M., Donnelly, P. (2000). Inference of Population Structure Using Multilocus Genotype Data. Genetics, 155(2), 945-959.  Prunier, J., Kaufmann, B., Grolet, O., Picard, D., Pompanon, F., &amp; Joly, P. (2012). Skin swabbing as a new efficient DNA sampling technique in amphibians, and 14 new micro-satellite markers in the alpine newt (Ichthyosaura alpestris). Molecular Ecology Resources, 12(3), 524–531. https://doi.org/10.1111/j.1755-0998.2012.03116.x Ringler, E. (2018). Testing skin swabbing for DNA sampling in dendrobatid frogs. Amphibia-Reptilia, 39(2), 245-251. https://doi.org/https://doi.org/10.1163/15685381-17000206 Rogers, S. D., &amp; Peacock, M. M. (2012). The disappearing northern leopard frog (Lithobates pipiens): conservation genetics and implications for remnant populations in western Nevada. Ecology and Evolution, 2(8): 2040–2056. doi:10.1002/ece3.308   Sambrook, J., Russell, D. W. (2001). Purification of Nucleic Acids by Extraction with Phenol:Chloroform. In Molecular Cloning (3rd ed., Vol 3, Appendix 8). Cold Spring Harbor Laboratory Press. Seaborn, T., &amp; Goldberg, C. S. (2020). Integrating Genetics and Metapopulation Viability Analysis to Inform Translocation Efforts for the Last Northern Leopard Frog Population in Washington State, USA. Journal of Herpetology, 54(4): 465–475. doi:10.1670/19-097  Smith, B.E. (2003). Conservation Assessment for the Northern Leopard Frog in the Black Hills National Forest South Dakota and Wyoming. United States Department of Agriculture Forest Service.  U.S. Fish and Wildlife Service (USFWS). (2012). Endangered and Threatened Wildlife and Plants; 12-Month Finding on a Petition to List the Northern Leopard Frog in the Western United States as Threatened; Proposed Rule. Federal Register 76(193): 61896-61931   U.S. Fish and Wildlife Service. (n.d.). Northern Leopard Frog (Rana pipiens) | U.S. Fish &amp; Wildlife Service. FWS.Gov. Retrieved September 23, 2022, from https://www.fws.gov/species/northern-leopard-frog-rana-pipiens  Voordouw, M. J., Adama, D., Houston, B., Govindarajulu, P., &amp; Robinson, J. (2010). Prevalence of the pathogenic chytrid fungus, Batrachochytrium dendrobatidis, in an endangered population of northern leopard frogs, Rana pipiens. BMC Ecology, 10(6): 1–10. doi:10.1186/1472-6785-10-6  Werner, J. K. (2003). Status of the northern leopard frog (Rana pipiens) in western Montana. Northwestern Naturalist, 84: 24–30. doi:10.2307/3536719 </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of Population Structure and Migration Habits of the Northern Leopard Frog (Lithobates pipiens)  @ Midewin National Tallgrass Prairie</dc:title>
  <cp:lastModifiedBy>Gretchen Brinkman</cp:lastModifiedBy>
  <cp:revision>197</cp:revision>
  <dcterms:modified xsi:type="dcterms:W3CDTF">2023-04-20T00:08:06Z</dcterms:modified>
</cp:coreProperties>
</file>