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notesMasterIdLst>
    <p:notesMasterId r:id="rId25"/>
  </p:notesMasterIdLst>
  <p:handoutMasterIdLst>
    <p:handoutMasterId r:id="rId26"/>
  </p:handoutMasterIdLst>
  <p:sldIdLst>
    <p:sldId id="256" r:id="rId2"/>
    <p:sldId id="257" r:id="rId3"/>
    <p:sldId id="292" r:id="rId4"/>
    <p:sldId id="294" r:id="rId5"/>
    <p:sldId id="296" r:id="rId6"/>
    <p:sldId id="264" r:id="rId7"/>
    <p:sldId id="295" r:id="rId8"/>
    <p:sldId id="301" r:id="rId9"/>
    <p:sldId id="303" r:id="rId10"/>
    <p:sldId id="304" r:id="rId11"/>
    <p:sldId id="348" r:id="rId12"/>
    <p:sldId id="324" r:id="rId13"/>
    <p:sldId id="306" r:id="rId14"/>
    <p:sldId id="330" r:id="rId15"/>
    <p:sldId id="334" r:id="rId16"/>
    <p:sldId id="335" r:id="rId17"/>
    <p:sldId id="336" r:id="rId18"/>
    <p:sldId id="339" r:id="rId19"/>
    <p:sldId id="337" r:id="rId20"/>
    <p:sldId id="340" r:id="rId21"/>
    <p:sldId id="312" r:id="rId22"/>
    <p:sldId id="316" r:id="rId23"/>
    <p:sldId id="347" r:id="rId2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34BF"/>
    <a:srgbClr val="E016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F483D5-95B0-4C59-8485-1CA978A2928B}" v="611" dt="2020-03-21T02:16:07.2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120" y="552"/>
      </p:cViewPr>
      <p:guideLst/>
    </p:cSldViewPr>
  </p:slideViewPr>
  <p:notesTextViewPr>
    <p:cViewPr>
      <p:scale>
        <a:sx n="1" d="1"/>
        <a:sy n="1" d="1"/>
      </p:scale>
      <p:origin x="0" y="0"/>
    </p:cViewPr>
  </p:notesTextViewPr>
  <p:notesViewPr>
    <p:cSldViewPr snapToGrid="0">
      <p:cViewPr varScale="1">
        <p:scale>
          <a:sx n="81" d="100"/>
          <a:sy n="81" d="100"/>
        </p:scale>
        <p:origin x="20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ncy DeLuca" userId="231a7b1fad092ae9" providerId="LiveId" clId="{72F483D5-95B0-4C59-8485-1CA978A2928B}"/>
    <pc:docChg chg="undo redo custSel mod addSld delSld modSld">
      <pc:chgData name="Nancy DeLuca" userId="231a7b1fad092ae9" providerId="LiveId" clId="{72F483D5-95B0-4C59-8485-1CA978A2928B}" dt="2020-03-21T02:16:07.265" v="1612" actId="207"/>
      <pc:docMkLst>
        <pc:docMk/>
      </pc:docMkLst>
      <pc:sldChg chg="modAnim">
        <pc:chgData name="Nancy DeLuca" userId="231a7b1fad092ae9" providerId="LiveId" clId="{72F483D5-95B0-4C59-8485-1CA978A2928B}" dt="2020-03-21T01:47:39.599" v="1275"/>
        <pc:sldMkLst>
          <pc:docMk/>
          <pc:sldMk cId="4056291269" sldId="257"/>
        </pc:sldMkLst>
      </pc:sldChg>
      <pc:sldChg chg="modSp">
        <pc:chgData name="Nancy DeLuca" userId="231a7b1fad092ae9" providerId="LiveId" clId="{72F483D5-95B0-4C59-8485-1CA978A2928B}" dt="2020-03-21T01:48:28.723" v="1288" actId="1035"/>
        <pc:sldMkLst>
          <pc:docMk/>
          <pc:sldMk cId="4165641179" sldId="264"/>
        </pc:sldMkLst>
        <pc:spChg chg="mod">
          <ac:chgData name="Nancy DeLuca" userId="231a7b1fad092ae9" providerId="LiveId" clId="{72F483D5-95B0-4C59-8485-1CA978A2928B}" dt="2020-03-21T01:48:22.043" v="1285" actId="1036"/>
          <ac:spMkLst>
            <pc:docMk/>
            <pc:sldMk cId="4165641179" sldId="264"/>
            <ac:spMk id="19" creationId="{CE1577D3-027B-4381-8CBA-592AC6E8066D}"/>
          </ac:spMkLst>
        </pc:spChg>
        <pc:spChg chg="mod">
          <ac:chgData name="Nancy DeLuca" userId="231a7b1fad092ae9" providerId="LiveId" clId="{72F483D5-95B0-4C59-8485-1CA978A2928B}" dt="2020-03-21T01:48:22.043" v="1285" actId="1036"/>
          <ac:spMkLst>
            <pc:docMk/>
            <pc:sldMk cId="4165641179" sldId="264"/>
            <ac:spMk id="21" creationId="{00EDC9A1-6566-4E0E-9E21-149066C4477F}"/>
          </ac:spMkLst>
        </pc:spChg>
        <pc:spChg chg="mod">
          <ac:chgData name="Nancy DeLuca" userId="231a7b1fad092ae9" providerId="LiveId" clId="{72F483D5-95B0-4C59-8485-1CA978A2928B}" dt="2020-03-21T01:01:29.524" v="1033" actId="1035"/>
          <ac:spMkLst>
            <pc:docMk/>
            <pc:sldMk cId="4165641179" sldId="264"/>
            <ac:spMk id="25" creationId="{6C7CC249-36CB-4569-8715-1D902CB71B0E}"/>
          </ac:spMkLst>
        </pc:spChg>
        <pc:spChg chg="mod">
          <ac:chgData name="Nancy DeLuca" userId="231a7b1fad092ae9" providerId="LiveId" clId="{72F483D5-95B0-4C59-8485-1CA978A2928B}" dt="2020-03-21T01:01:29.524" v="1033" actId="1035"/>
          <ac:spMkLst>
            <pc:docMk/>
            <pc:sldMk cId="4165641179" sldId="264"/>
            <ac:spMk id="26" creationId="{9907A12D-2A32-4E14-AD88-294CEA0ABF88}"/>
          </ac:spMkLst>
        </pc:spChg>
        <pc:spChg chg="mod">
          <ac:chgData name="Nancy DeLuca" userId="231a7b1fad092ae9" providerId="LiveId" clId="{72F483D5-95B0-4C59-8485-1CA978A2928B}" dt="2020-03-21T01:48:28.723" v="1288" actId="1035"/>
          <ac:spMkLst>
            <pc:docMk/>
            <pc:sldMk cId="4165641179" sldId="264"/>
            <ac:spMk id="27" creationId="{7550302B-7696-4678-8432-19E7F2D8AD58}"/>
          </ac:spMkLst>
        </pc:spChg>
        <pc:spChg chg="mod">
          <ac:chgData name="Nancy DeLuca" userId="231a7b1fad092ae9" providerId="LiveId" clId="{72F483D5-95B0-4C59-8485-1CA978A2928B}" dt="2020-03-21T01:48:28.723" v="1288" actId="1035"/>
          <ac:spMkLst>
            <pc:docMk/>
            <pc:sldMk cId="4165641179" sldId="264"/>
            <ac:spMk id="28" creationId="{DCC5FA4E-8886-495D-A89D-2BC6CABC553E}"/>
          </ac:spMkLst>
        </pc:spChg>
      </pc:sldChg>
      <pc:sldChg chg="addSp delSp modSp mod setBg">
        <pc:chgData name="Nancy DeLuca" userId="231a7b1fad092ae9" providerId="LiveId" clId="{72F483D5-95B0-4C59-8485-1CA978A2928B}" dt="2020-03-21T01:03:59.750" v="1082" actId="14100"/>
        <pc:sldMkLst>
          <pc:docMk/>
          <pc:sldMk cId="2520309614" sldId="292"/>
        </pc:sldMkLst>
        <pc:spChg chg="add del">
          <ac:chgData name="Nancy DeLuca" userId="231a7b1fad092ae9" providerId="LiveId" clId="{72F483D5-95B0-4C59-8485-1CA978A2928B}" dt="2020-03-21T01:03:47.130" v="1079" actId="26606"/>
          <ac:spMkLst>
            <pc:docMk/>
            <pc:sldMk cId="2520309614" sldId="292"/>
            <ac:spMk id="16" creationId="{15655827-B42D-4180-88D3-D83F25E4BD1C}"/>
          </ac:spMkLst>
        </pc:spChg>
        <pc:spChg chg="add del">
          <ac:chgData name="Nancy DeLuca" userId="231a7b1fad092ae9" providerId="LiveId" clId="{72F483D5-95B0-4C59-8485-1CA978A2928B}" dt="2020-03-21T01:03:47.130" v="1079" actId="26606"/>
          <ac:spMkLst>
            <pc:docMk/>
            <pc:sldMk cId="2520309614" sldId="292"/>
            <ac:spMk id="18" creationId="{24ACCB06-563C-4ADE-B4D6-1FE9F723C7D9}"/>
          </ac:spMkLst>
        </pc:spChg>
        <pc:spChg chg="add del">
          <ac:chgData name="Nancy DeLuca" userId="231a7b1fad092ae9" providerId="LiveId" clId="{72F483D5-95B0-4C59-8485-1CA978A2928B}" dt="2020-03-21T01:03:47.130" v="1079" actId="26606"/>
          <ac:spMkLst>
            <pc:docMk/>
            <pc:sldMk cId="2520309614" sldId="292"/>
            <ac:spMk id="20" creationId="{40761ECD-D92B-46AE-82CA-640023D282F9}"/>
          </ac:spMkLst>
        </pc:spChg>
        <pc:spChg chg="mod">
          <ac:chgData name="Nancy DeLuca" userId="231a7b1fad092ae9" providerId="LiveId" clId="{72F483D5-95B0-4C59-8485-1CA978A2928B}" dt="2020-03-21T01:03:47.130" v="1079" actId="26606"/>
          <ac:spMkLst>
            <pc:docMk/>
            <pc:sldMk cId="2520309614" sldId="292"/>
            <ac:spMk id="21" creationId="{55220AC6-E50D-4257-9D2F-4482C1B37F66}"/>
          </ac:spMkLst>
        </pc:spChg>
        <pc:spChg chg="add del">
          <ac:chgData name="Nancy DeLuca" userId="231a7b1fad092ae9" providerId="LiveId" clId="{72F483D5-95B0-4C59-8485-1CA978A2928B}" dt="2020-03-21T01:03:47.130" v="1079" actId="26606"/>
          <ac:spMkLst>
            <pc:docMk/>
            <pc:sldMk cId="2520309614" sldId="292"/>
            <ac:spMk id="22" creationId="{9A928607-C55C-40FD-B2DF-6CD6A7226A71}"/>
          </ac:spMkLst>
        </pc:spChg>
        <pc:spChg chg="mod">
          <ac:chgData name="Nancy DeLuca" userId="231a7b1fad092ae9" providerId="LiveId" clId="{72F483D5-95B0-4C59-8485-1CA978A2928B}" dt="2020-03-21T01:03:47.130" v="1079" actId="26606"/>
          <ac:spMkLst>
            <pc:docMk/>
            <pc:sldMk cId="2520309614" sldId="292"/>
            <ac:spMk id="23" creationId="{7E8A5936-6515-457D-A62C-BCB7A7B0B65A}"/>
          </ac:spMkLst>
        </pc:spChg>
        <pc:spChg chg="add del">
          <ac:chgData name="Nancy DeLuca" userId="231a7b1fad092ae9" providerId="LiveId" clId="{72F483D5-95B0-4C59-8485-1CA978A2928B}" dt="2020-03-21T01:03:47.130" v="1079" actId="26606"/>
          <ac:spMkLst>
            <pc:docMk/>
            <pc:sldMk cId="2520309614" sldId="292"/>
            <ac:spMk id="24" creationId="{400A20C1-29A4-43E0-AB15-7931F76F8C2D}"/>
          </ac:spMkLst>
        </pc:spChg>
        <pc:grpChg chg="add del">
          <ac:chgData name="Nancy DeLuca" userId="231a7b1fad092ae9" providerId="LiveId" clId="{72F483D5-95B0-4C59-8485-1CA978A2928B}" dt="2020-03-21T01:03:47.130" v="1079" actId="26606"/>
          <ac:grpSpMkLst>
            <pc:docMk/>
            <pc:sldMk cId="2520309614" sldId="292"/>
            <ac:grpSpMk id="8" creationId="{E9D059B6-ADD8-488A-B346-63289E90D13F}"/>
          </ac:grpSpMkLst>
        </pc:grpChg>
        <pc:picChg chg="add mod">
          <ac:chgData name="Nancy DeLuca" userId="231a7b1fad092ae9" providerId="LiveId" clId="{72F483D5-95B0-4C59-8485-1CA978A2928B}" dt="2020-03-21T01:03:59.750" v="1082" actId="14100"/>
          <ac:picMkLst>
            <pc:docMk/>
            <pc:sldMk cId="2520309614" sldId="292"/>
            <ac:picMk id="17" creationId="{9009730F-EAE9-4918-85DF-31DD2A61D3D0}"/>
          </ac:picMkLst>
        </pc:picChg>
        <pc:picChg chg="add del">
          <ac:chgData name="Nancy DeLuca" userId="231a7b1fad092ae9" providerId="LiveId" clId="{72F483D5-95B0-4C59-8485-1CA978A2928B}" dt="2020-03-21T01:03:47.130" v="1079" actId="26606"/>
          <ac:picMkLst>
            <pc:docMk/>
            <pc:sldMk cId="2520309614" sldId="292"/>
            <ac:picMk id="28" creationId="{D4A1DBAD-7B89-4E9C-AB13-56F6D5140A94}"/>
          </ac:picMkLst>
        </pc:picChg>
      </pc:sldChg>
      <pc:sldChg chg="addSp modSp">
        <pc:chgData name="Nancy DeLuca" userId="231a7b1fad092ae9" providerId="LiveId" clId="{72F483D5-95B0-4C59-8485-1CA978A2928B}" dt="2020-03-21T01:27:49.670" v="1274" actId="1076"/>
        <pc:sldMkLst>
          <pc:docMk/>
          <pc:sldMk cId="1569986655" sldId="294"/>
        </pc:sldMkLst>
        <pc:spChg chg="mod">
          <ac:chgData name="Nancy DeLuca" userId="231a7b1fad092ae9" providerId="LiveId" clId="{72F483D5-95B0-4C59-8485-1CA978A2928B}" dt="2020-03-21T01:02:55.474" v="1077" actId="14100"/>
          <ac:spMkLst>
            <pc:docMk/>
            <pc:sldMk cId="1569986655" sldId="294"/>
            <ac:spMk id="23" creationId="{7E8A5936-6515-457D-A62C-BCB7A7B0B65A}"/>
          </ac:spMkLst>
        </pc:spChg>
        <pc:picChg chg="add mod">
          <ac:chgData name="Nancy DeLuca" userId="231a7b1fad092ae9" providerId="LiveId" clId="{72F483D5-95B0-4C59-8485-1CA978A2928B}" dt="2020-03-21T01:27:49.670" v="1274" actId="1076"/>
          <ac:picMkLst>
            <pc:docMk/>
            <pc:sldMk cId="1569986655" sldId="294"/>
            <ac:picMk id="1026" creationId="{B93492F8-C33A-4455-95D2-9C6A9C6BC681}"/>
          </ac:picMkLst>
        </pc:picChg>
      </pc:sldChg>
      <pc:sldChg chg="modSp">
        <pc:chgData name="Nancy DeLuca" userId="231a7b1fad092ae9" providerId="LiveId" clId="{72F483D5-95B0-4C59-8485-1CA978A2928B}" dt="2020-03-21T01:00:43.703" v="1013" actId="1037"/>
        <pc:sldMkLst>
          <pc:docMk/>
          <pc:sldMk cId="63651657" sldId="295"/>
        </pc:sldMkLst>
        <pc:spChg chg="mod">
          <ac:chgData name="Nancy DeLuca" userId="231a7b1fad092ae9" providerId="LiveId" clId="{72F483D5-95B0-4C59-8485-1CA978A2928B}" dt="2020-03-21T01:00:43.703" v="1013" actId="1037"/>
          <ac:spMkLst>
            <pc:docMk/>
            <pc:sldMk cId="63651657" sldId="295"/>
            <ac:spMk id="23" creationId="{7E8A5936-6515-457D-A62C-BCB7A7B0B65A}"/>
          </ac:spMkLst>
        </pc:spChg>
      </pc:sldChg>
      <pc:sldChg chg="addSp delSp modSp">
        <pc:chgData name="Nancy DeLuca" userId="231a7b1fad092ae9" providerId="LiveId" clId="{72F483D5-95B0-4C59-8485-1CA978A2928B}" dt="2020-03-21T01:06:51.765" v="1089" actId="478"/>
        <pc:sldMkLst>
          <pc:docMk/>
          <pc:sldMk cId="3452152213" sldId="296"/>
        </pc:sldMkLst>
        <pc:picChg chg="add del mod">
          <ac:chgData name="Nancy DeLuca" userId="231a7b1fad092ae9" providerId="LiveId" clId="{72F483D5-95B0-4C59-8485-1CA978A2928B}" dt="2020-03-21T01:06:51.765" v="1089" actId="478"/>
          <ac:picMkLst>
            <pc:docMk/>
            <pc:sldMk cId="3452152213" sldId="296"/>
            <ac:picMk id="5" creationId="{7513B0F9-946E-4A57-A3F8-28130221F1E8}"/>
          </ac:picMkLst>
        </pc:picChg>
        <pc:picChg chg="mod">
          <ac:chgData name="Nancy DeLuca" userId="231a7b1fad092ae9" providerId="LiveId" clId="{72F483D5-95B0-4C59-8485-1CA978A2928B}" dt="2020-03-21T01:06:47.282" v="1088" actId="1076"/>
          <ac:picMkLst>
            <pc:docMk/>
            <pc:sldMk cId="3452152213" sldId="296"/>
            <ac:picMk id="28" creationId="{AF0D3B96-5964-405F-87BD-9DC58F1E177F}"/>
          </ac:picMkLst>
        </pc:picChg>
      </pc:sldChg>
      <pc:sldChg chg="modSp">
        <pc:chgData name="Nancy DeLuca" userId="231a7b1fad092ae9" providerId="LiveId" clId="{72F483D5-95B0-4C59-8485-1CA978A2928B}" dt="2020-03-21T01:25:59.017" v="1272" actId="1036"/>
        <pc:sldMkLst>
          <pc:docMk/>
          <pc:sldMk cId="293369021" sldId="301"/>
        </pc:sldMkLst>
        <pc:spChg chg="mod">
          <ac:chgData name="Nancy DeLuca" userId="231a7b1fad092ae9" providerId="LiveId" clId="{72F483D5-95B0-4C59-8485-1CA978A2928B}" dt="2020-03-21T01:25:59.017" v="1272" actId="1036"/>
          <ac:spMkLst>
            <pc:docMk/>
            <pc:sldMk cId="293369021" sldId="301"/>
            <ac:spMk id="17" creationId="{47ADEE81-BAAF-47F3-B084-F4A3911222A2}"/>
          </ac:spMkLst>
        </pc:spChg>
        <pc:spChg chg="mod">
          <ac:chgData name="Nancy DeLuca" userId="231a7b1fad092ae9" providerId="LiveId" clId="{72F483D5-95B0-4C59-8485-1CA978A2928B}" dt="2020-03-21T01:25:59.017" v="1272" actId="1036"/>
          <ac:spMkLst>
            <pc:docMk/>
            <pc:sldMk cId="293369021" sldId="301"/>
            <ac:spMk id="19" creationId="{AB93C744-BDF1-4CE8-A4D9-E10A525EA96B}"/>
          </ac:spMkLst>
        </pc:spChg>
        <pc:spChg chg="mod">
          <ac:chgData name="Nancy DeLuca" userId="231a7b1fad092ae9" providerId="LiveId" clId="{72F483D5-95B0-4C59-8485-1CA978A2928B}" dt="2020-03-21T01:25:59.017" v="1272" actId="1036"/>
          <ac:spMkLst>
            <pc:docMk/>
            <pc:sldMk cId="293369021" sldId="301"/>
            <ac:spMk id="21" creationId="{00EDC9A1-6566-4E0E-9E21-149066C4477F}"/>
          </ac:spMkLst>
        </pc:spChg>
        <pc:spChg chg="mod">
          <ac:chgData name="Nancy DeLuca" userId="231a7b1fad092ae9" providerId="LiveId" clId="{72F483D5-95B0-4C59-8485-1CA978A2928B}" dt="2020-03-21T01:25:59.017" v="1272" actId="1036"/>
          <ac:spMkLst>
            <pc:docMk/>
            <pc:sldMk cId="293369021" sldId="301"/>
            <ac:spMk id="23" creationId="{011039CE-B50C-4F5D-B6B6-7038760D8E5F}"/>
          </ac:spMkLst>
        </pc:spChg>
      </pc:sldChg>
      <pc:sldChg chg="addSp delSp modSp mod setBg">
        <pc:chgData name="Nancy DeLuca" userId="231a7b1fad092ae9" providerId="LiveId" clId="{72F483D5-95B0-4C59-8485-1CA978A2928B}" dt="2020-03-21T01:08:57.900" v="1092" actId="26606"/>
        <pc:sldMkLst>
          <pc:docMk/>
          <pc:sldMk cId="405770220" sldId="303"/>
        </pc:sldMkLst>
        <pc:spChg chg="add del">
          <ac:chgData name="Nancy DeLuca" userId="231a7b1fad092ae9" providerId="LiveId" clId="{72F483D5-95B0-4C59-8485-1CA978A2928B}" dt="2020-03-21T01:08:57.900" v="1092" actId="26606"/>
          <ac:spMkLst>
            <pc:docMk/>
            <pc:sldMk cId="405770220" sldId="303"/>
            <ac:spMk id="16" creationId="{15655827-B42D-4180-88D3-D83F25E4BD1C}"/>
          </ac:spMkLst>
        </pc:spChg>
        <pc:spChg chg="add del">
          <ac:chgData name="Nancy DeLuca" userId="231a7b1fad092ae9" providerId="LiveId" clId="{72F483D5-95B0-4C59-8485-1CA978A2928B}" dt="2020-03-21T01:08:57.900" v="1092" actId="26606"/>
          <ac:spMkLst>
            <pc:docMk/>
            <pc:sldMk cId="405770220" sldId="303"/>
            <ac:spMk id="18" creationId="{24ACCB06-563C-4ADE-B4D6-1FE9F723C7D9}"/>
          </ac:spMkLst>
        </pc:spChg>
        <pc:spChg chg="add del">
          <ac:chgData name="Nancy DeLuca" userId="231a7b1fad092ae9" providerId="LiveId" clId="{72F483D5-95B0-4C59-8485-1CA978A2928B}" dt="2020-03-21T01:08:57.900" v="1092" actId="26606"/>
          <ac:spMkLst>
            <pc:docMk/>
            <pc:sldMk cId="405770220" sldId="303"/>
            <ac:spMk id="20" creationId="{40761ECD-D92B-46AE-82CA-640023D282F9}"/>
          </ac:spMkLst>
        </pc:spChg>
        <pc:spChg chg="mod">
          <ac:chgData name="Nancy DeLuca" userId="231a7b1fad092ae9" providerId="LiveId" clId="{72F483D5-95B0-4C59-8485-1CA978A2928B}" dt="2020-03-21T01:08:57.900" v="1092" actId="26606"/>
          <ac:spMkLst>
            <pc:docMk/>
            <pc:sldMk cId="405770220" sldId="303"/>
            <ac:spMk id="21" creationId="{00EDC9A1-6566-4E0E-9E21-149066C4477F}"/>
          </ac:spMkLst>
        </pc:spChg>
        <pc:spChg chg="add del">
          <ac:chgData name="Nancy DeLuca" userId="231a7b1fad092ae9" providerId="LiveId" clId="{72F483D5-95B0-4C59-8485-1CA978A2928B}" dt="2020-03-21T01:08:57.900" v="1092" actId="26606"/>
          <ac:spMkLst>
            <pc:docMk/>
            <pc:sldMk cId="405770220" sldId="303"/>
            <ac:spMk id="22" creationId="{9A928607-C55C-40FD-B2DF-6CD6A7226A71}"/>
          </ac:spMkLst>
        </pc:spChg>
        <pc:spChg chg="add del mod">
          <ac:chgData name="Nancy DeLuca" userId="231a7b1fad092ae9" providerId="LiveId" clId="{72F483D5-95B0-4C59-8485-1CA978A2928B}" dt="2020-03-21T01:08:57.900" v="1092" actId="26606"/>
          <ac:spMkLst>
            <pc:docMk/>
            <pc:sldMk cId="405770220" sldId="303"/>
            <ac:spMk id="23" creationId="{011039CE-B50C-4F5D-B6B6-7038760D8E5F}"/>
          </ac:spMkLst>
        </pc:spChg>
        <pc:spChg chg="add del">
          <ac:chgData name="Nancy DeLuca" userId="231a7b1fad092ae9" providerId="LiveId" clId="{72F483D5-95B0-4C59-8485-1CA978A2928B}" dt="2020-03-21T01:08:57.900" v="1092" actId="26606"/>
          <ac:spMkLst>
            <pc:docMk/>
            <pc:sldMk cId="405770220" sldId="303"/>
            <ac:spMk id="24" creationId="{400A20C1-29A4-43E0-AB15-7931F76F8C2D}"/>
          </ac:spMkLst>
        </pc:spChg>
        <pc:spChg chg="add del">
          <ac:chgData name="Nancy DeLuca" userId="231a7b1fad092ae9" providerId="LiveId" clId="{72F483D5-95B0-4C59-8485-1CA978A2928B}" dt="2020-03-21T01:08:57.900" v="1092" actId="26606"/>
          <ac:spMkLst>
            <pc:docMk/>
            <pc:sldMk cId="405770220" sldId="303"/>
            <ac:spMk id="31" creationId="{63336871-0118-4F6E-8DBD-20AEFC62A9AD}"/>
          </ac:spMkLst>
        </pc:spChg>
        <pc:spChg chg="add del">
          <ac:chgData name="Nancy DeLuca" userId="231a7b1fad092ae9" providerId="LiveId" clId="{72F483D5-95B0-4C59-8485-1CA978A2928B}" dt="2020-03-21T01:08:57.900" v="1092" actId="26606"/>
          <ac:spMkLst>
            <pc:docMk/>
            <pc:sldMk cId="405770220" sldId="303"/>
            <ac:spMk id="33" creationId="{F03CC8D0-33AF-417F-8454-1FDB6C22DD25}"/>
          </ac:spMkLst>
        </pc:spChg>
        <pc:grpChg chg="add del">
          <ac:chgData name="Nancy DeLuca" userId="231a7b1fad092ae9" providerId="LiveId" clId="{72F483D5-95B0-4C59-8485-1CA978A2928B}" dt="2020-03-21T01:08:57.900" v="1092" actId="26606"/>
          <ac:grpSpMkLst>
            <pc:docMk/>
            <pc:sldMk cId="405770220" sldId="303"/>
            <ac:grpSpMk id="8" creationId="{E9D059B6-ADD8-488A-B346-63289E90D13F}"/>
          </ac:grpSpMkLst>
        </pc:grpChg>
        <pc:grpChg chg="add del">
          <ac:chgData name="Nancy DeLuca" userId="231a7b1fad092ae9" providerId="LiveId" clId="{72F483D5-95B0-4C59-8485-1CA978A2928B}" dt="2020-03-21T01:08:57.900" v="1092" actId="26606"/>
          <ac:grpSpMkLst>
            <pc:docMk/>
            <pc:sldMk cId="405770220" sldId="303"/>
            <ac:grpSpMk id="35" creationId="{B5A08A69-9EE1-4A9E-96B6-D769D87C2F9E}"/>
          </ac:grpSpMkLst>
        </pc:grpChg>
        <pc:graphicFrameChg chg="add del">
          <ac:chgData name="Nancy DeLuca" userId="231a7b1fad092ae9" providerId="LiveId" clId="{72F483D5-95B0-4C59-8485-1CA978A2928B}" dt="2020-03-21T01:08:57.900" v="1092" actId="26606"/>
          <ac:graphicFrameMkLst>
            <pc:docMk/>
            <pc:sldMk cId="405770220" sldId="303"/>
            <ac:graphicFrameMk id="26" creationId="{8C39C794-9587-4F12-8339-E8212A17843D}"/>
          </ac:graphicFrameMkLst>
        </pc:graphicFrameChg>
      </pc:sldChg>
      <pc:sldChg chg="modSp">
        <pc:chgData name="Nancy DeLuca" userId="231a7b1fad092ae9" providerId="LiveId" clId="{72F483D5-95B0-4C59-8485-1CA978A2928B}" dt="2020-03-20T22:24:55.307" v="160" actId="255"/>
        <pc:sldMkLst>
          <pc:docMk/>
          <pc:sldMk cId="1682741598" sldId="304"/>
        </pc:sldMkLst>
        <pc:spChg chg="mod">
          <ac:chgData name="Nancy DeLuca" userId="231a7b1fad092ae9" providerId="LiveId" clId="{72F483D5-95B0-4C59-8485-1CA978A2928B}" dt="2020-03-20T22:24:55.307" v="160" actId="255"/>
          <ac:spMkLst>
            <pc:docMk/>
            <pc:sldMk cId="1682741598" sldId="304"/>
            <ac:spMk id="23" creationId="{011039CE-B50C-4F5D-B6B6-7038760D8E5F}"/>
          </ac:spMkLst>
        </pc:spChg>
      </pc:sldChg>
      <pc:sldChg chg="addSp delSp modSp del mod setBg modAnim">
        <pc:chgData name="Nancy DeLuca" userId="231a7b1fad092ae9" providerId="LiveId" clId="{72F483D5-95B0-4C59-8485-1CA978A2928B}" dt="2020-03-21T02:05:04.574" v="1584" actId="2696"/>
        <pc:sldMkLst>
          <pc:docMk/>
          <pc:sldMk cId="1878825494" sldId="305"/>
        </pc:sldMkLst>
        <pc:spChg chg="del">
          <ac:chgData name="Nancy DeLuca" userId="231a7b1fad092ae9" providerId="LiveId" clId="{72F483D5-95B0-4C59-8485-1CA978A2928B}" dt="2020-03-21T01:09:30.185" v="1093" actId="26606"/>
          <ac:spMkLst>
            <pc:docMk/>
            <pc:sldMk cId="1878825494" sldId="305"/>
            <ac:spMk id="16" creationId="{15655827-B42D-4180-88D3-D83F25E4BD1C}"/>
          </ac:spMkLst>
        </pc:spChg>
        <pc:spChg chg="del">
          <ac:chgData name="Nancy DeLuca" userId="231a7b1fad092ae9" providerId="LiveId" clId="{72F483D5-95B0-4C59-8485-1CA978A2928B}" dt="2020-03-21T01:09:30.185" v="1093" actId="26606"/>
          <ac:spMkLst>
            <pc:docMk/>
            <pc:sldMk cId="1878825494" sldId="305"/>
            <ac:spMk id="18" creationId="{24ACCB06-563C-4ADE-B4D6-1FE9F723C7D9}"/>
          </ac:spMkLst>
        </pc:spChg>
        <pc:spChg chg="del">
          <ac:chgData name="Nancy DeLuca" userId="231a7b1fad092ae9" providerId="LiveId" clId="{72F483D5-95B0-4C59-8485-1CA978A2928B}" dt="2020-03-21T01:09:30.185" v="1093" actId="26606"/>
          <ac:spMkLst>
            <pc:docMk/>
            <pc:sldMk cId="1878825494" sldId="305"/>
            <ac:spMk id="20" creationId="{40761ECD-D92B-46AE-82CA-640023D282F9}"/>
          </ac:spMkLst>
        </pc:spChg>
        <pc:spChg chg="mod">
          <ac:chgData name="Nancy DeLuca" userId="231a7b1fad092ae9" providerId="LiveId" clId="{72F483D5-95B0-4C59-8485-1CA978A2928B}" dt="2020-03-21T01:22:14.939" v="1242" actId="207"/>
          <ac:spMkLst>
            <pc:docMk/>
            <pc:sldMk cId="1878825494" sldId="305"/>
            <ac:spMk id="21" creationId="{00EDC9A1-6566-4E0E-9E21-149066C4477F}"/>
          </ac:spMkLst>
        </pc:spChg>
        <pc:spChg chg="del">
          <ac:chgData name="Nancy DeLuca" userId="231a7b1fad092ae9" providerId="LiveId" clId="{72F483D5-95B0-4C59-8485-1CA978A2928B}" dt="2020-03-21T01:09:30.185" v="1093" actId="26606"/>
          <ac:spMkLst>
            <pc:docMk/>
            <pc:sldMk cId="1878825494" sldId="305"/>
            <ac:spMk id="22" creationId="{9A928607-C55C-40FD-B2DF-6CD6A7226A71}"/>
          </ac:spMkLst>
        </pc:spChg>
        <pc:spChg chg="del mod">
          <ac:chgData name="Nancy DeLuca" userId="231a7b1fad092ae9" providerId="LiveId" clId="{72F483D5-95B0-4C59-8485-1CA978A2928B}" dt="2020-03-21T01:09:30.185" v="1093" actId="26606"/>
          <ac:spMkLst>
            <pc:docMk/>
            <pc:sldMk cId="1878825494" sldId="305"/>
            <ac:spMk id="23" creationId="{011039CE-B50C-4F5D-B6B6-7038760D8E5F}"/>
          </ac:spMkLst>
        </pc:spChg>
        <pc:spChg chg="del">
          <ac:chgData name="Nancy DeLuca" userId="231a7b1fad092ae9" providerId="LiveId" clId="{72F483D5-95B0-4C59-8485-1CA978A2928B}" dt="2020-03-21T01:09:30.185" v="1093" actId="26606"/>
          <ac:spMkLst>
            <pc:docMk/>
            <pc:sldMk cId="1878825494" sldId="305"/>
            <ac:spMk id="24" creationId="{400A20C1-29A4-43E0-AB15-7931F76F8C2D}"/>
          </ac:spMkLst>
        </pc:spChg>
        <pc:grpChg chg="del">
          <ac:chgData name="Nancy DeLuca" userId="231a7b1fad092ae9" providerId="LiveId" clId="{72F483D5-95B0-4C59-8485-1CA978A2928B}" dt="2020-03-21T01:09:30.185" v="1093" actId="26606"/>
          <ac:grpSpMkLst>
            <pc:docMk/>
            <pc:sldMk cId="1878825494" sldId="305"/>
            <ac:grpSpMk id="8" creationId="{E9D059B6-ADD8-488A-B346-63289E90D13F}"/>
          </ac:grpSpMkLst>
        </pc:grpChg>
        <pc:graphicFrameChg chg="add mod">
          <ac:chgData name="Nancy DeLuca" userId="231a7b1fad092ae9" providerId="LiveId" clId="{72F483D5-95B0-4C59-8485-1CA978A2928B}" dt="2020-03-21T01:56:44.882" v="1453"/>
          <ac:graphicFrameMkLst>
            <pc:docMk/>
            <pc:sldMk cId="1878825494" sldId="305"/>
            <ac:graphicFrameMk id="26" creationId="{6A3EE31C-9A5B-4F17-8608-FB50F23B0ED5}"/>
          </ac:graphicFrameMkLst>
        </pc:graphicFrameChg>
      </pc:sldChg>
      <pc:sldChg chg="addSp delSp modSp modAnim">
        <pc:chgData name="Nancy DeLuca" userId="231a7b1fad092ae9" providerId="LiveId" clId="{72F483D5-95B0-4C59-8485-1CA978A2928B}" dt="2020-03-21T02:11:52.018" v="1585"/>
        <pc:sldMkLst>
          <pc:docMk/>
          <pc:sldMk cId="3875080899" sldId="306"/>
        </pc:sldMkLst>
        <pc:spChg chg="mod">
          <ac:chgData name="Nancy DeLuca" userId="231a7b1fad092ae9" providerId="LiveId" clId="{72F483D5-95B0-4C59-8485-1CA978A2928B}" dt="2020-03-20T22:39:16.890" v="251" actId="20577"/>
          <ac:spMkLst>
            <pc:docMk/>
            <pc:sldMk cId="3875080899" sldId="306"/>
            <ac:spMk id="23" creationId="{011039CE-B50C-4F5D-B6B6-7038760D8E5F}"/>
          </ac:spMkLst>
        </pc:spChg>
        <pc:picChg chg="add del">
          <ac:chgData name="Nancy DeLuca" userId="231a7b1fad092ae9" providerId="LiveId" clId="{72F483D5-95B0-4C59-8485-1CA978A2928B}" dt="2020-03-20T22:37:33.416" v="200" actId="478"/>
          <ac:picMkLst>
            <pc:docMk/>
            <pc:sldMk cId="3875080899" sldId="306"/>
            <ac:picMk id="2" creationId="{D161ABBD-D15E-442B-875D-285ADEF66AD6}"/>
          </ac:picMkLst>
        </pc:picChg>
        <pc:picChg chg="add mod">
          <ac:chgData name="Nancy DeLuca" userId="231a7b1fad092ae9" providerId="LiveId" clId="{72F483D5-95B0-4C59-8485-1CA978A2928B}" dt="2020-03-20T22:54:56.576" v="358" actId="1036"/>
          <ac:picMkLst>
            <pc:docMk/>
            <pc:sldMk cId="3875080899" sldId="306"/>
            <ac:picMk id="3" creationId="{BF40449D-F3F2-470A-92B1-1532244F2494}"/>
          </ac:picMkLst>
        </pc:picChg>
        <pc:picChg chg="del">
          <ac:chgData name="Nancy DeLuca" userId="231a7b1fad092ae9" providerId="LiveId" clId="{72F483D5-95B0-4C59-8485-1CA978A2928B}" dt="2020-03-20T22:54:49.259" v="348" actId="478"/>
          <ac:picMkLst>
            <pc:docMk/>
            <pc:sldMk cId="3875080899" sldId="306"/>
            <ac:picMk id="7" creationId="{80AF8FD9-FB16-4DCF-8D01-91F774361534}"/>
          </ac:picMkLst>
        </pc:picChg>
      </pc:sldChg>
      <pc:sldChg chg="modSp">
        <pc:chgData name="Nancy DeLuca" userId="231a7b1fad092ae9" providerId="LiveId" clId="{72F483D5-95B0-4C59-8485-1CA978A2928B}" dt="2020-03-21T01:24:36.481" v="1252" actId="948"/>
        <pc:sldMkLst>
          <pc:docMk/>
          <pc:sldMk cId="3911095649" sldId="312"/>
        </pc:sldMkLst>
        <pc:spChg chg="mod">
          <ac:chgData name="Nancy DeLuca" userId="231a7b1fad092ae9" providerId="LiveId" clId="{72F483D5-95B0-4C59-8485-1CA978A2928B}" dt="2020-03-21T01:24:36.481" v="1252" actId="948"/>
          <ac:spMkLst>
            <pc:docMk/>
            <pc:sldMk cId="3911095649" sldId="312"/>
            <ac:spMk id="23" creationId="{011039CE-B50C-4F5D-B6B6-7038760D8E5F}"/>
          </ac:spMkLst>
        </pc:spChg>
      </pc:sldChg>
      <pc:sldChg chg="modSp">
        <pc:chgData name="Nancy DeLuca" userId="231a7b1fad092ae9" providerId="LiveId" clId="{72F483D5-95B0-4C59-8485-1CA978A2928B}" dt="2020-03-21T00:58:19.146" v="975" actId="948"/>
        <pc:sldMkLst>
          <pc:docMk/>
          <pc:sldMk cId="3558738471" sldId="316"/>
        </pc:sldMkLst>
        <pc:spChg chg="mod">
          <ac:chgData name="Nancy DeLuca" userId="231a7b1fad092ae9" providerId="LiveId" clId="{72F483D5-95B0-4C59-8485-1CA978A2928B}" dt="2020-03-21T00:58:19.146" v="975" actId="948"/>
          <ac:spMkLst>
            <pc:docMk/>
            <pc:sldMk cId="3558738471" sldId="316"/>
            <ac:spMk id="70" creationId="{990D3B39-EFE2-4384-82C7-7A49589B6F48}"/>
          </ac:spMkLst>
        </pc:spChg>
      </pc:sldChg>
      <pc:sldChg chg="modSp">
        <pc:chgData name="Nancy DeLuca" userId="231a7b1fad092ae9" providerId="LiveId" clId="{72F483D5-95B0-4C59-8485-1CA978A2928B}" dt="2020-03-21T01:22:34.287" v="1250" actId="1035"/>
        <pc:sldMkLst>
          <pc:docMk/>
          <pc:sldMk cId="2625546241" sldId="324"/>
        </pc:sldMkLst>
        <pc:spChg chg="mod">
          <ac:chgData name="Nancy DeLuca" userId="231a7b1fad092ae9" providerId="LiveId" clId="{72F483D5-95B0-4C59-8485-1CA978A2928B}" dt="2020-03-21T01:22:27.575" v="1243" actId="14100"/>
          <ac:spMkLst>
            <pc:docMk/>
            <pc:sldMk cId="2625546241" sldId="324"/>
            <ac:spMk id="21" creationId="{00EDC9A1-6566-4E0E-9E21-149066C4477F}"/>
          </ac:spMkLst>
        </pc:spChg>
        <pc:spChg chg="mod">
          <ac:chgData name="Nancy DeLuca" userId="231a7b1fad092ae9" providerId="LiveId" clId="{72F483D5-95B0-4C59-8485-1CA978A2928B}" dt="2020-03-21T01:22:34.287" v="1250" actId="1035"/>
          <ac:spMkLst>
            <pc:docMk/>
            <pc:sldMk cId="2625546241" sldId="324"/>
            <ac:spMk id="23" creationId="{011039CE-B50C-4F5D-B6B6-7038760D8E5F}"/>
          </ac:spMkLst>
        </pc:spChg>
      </pc:sldChg>
      <pc:sldChg chg="addSp delSp modSp">
        <pc:chgData name="Nancy DeLuca" userId="231a7b1fad092ae9" providerId="LiveId" clId="{72F483D5-95B0-4C59-8485-1CA978A2928B}" dt="2020-03-21T00:15:18.664" v="569" actId="1037"/>
        <pc:sldMkLst>
          <pc:docMk/>
          <pc:sldMk cId="1009691272" sldId="330"/>
        </pc:sldMkLst>
        <pc:spChg chg="mod">
          <ac:chgData name="Nancy DeLuca" userId="231a7b1fad092ae9" providerId="LiveId" clId="{72F483D5-95B0-4C59-8485-1CA978A2928B}" dt="2020-03-21T00:07:09.539" v="539" actId="255"/>
          <ac:spMkLst>
            <pc:docMk/>
            <pc:sldMk cId="1009691272" sldId="330"/>
            <ac:spMk id="23" creationId="{011039CE-B50C-4F5D-B6B6-7038760D8E5F}"/>
          </ac:spMkLst>
        </pc:spChg>
        <pc:picChg chg="add del mod">
          <ac:chgData name="Nancy DeLuca" userId="231a7b1fad092ae9" providerId="LiveId" clId="{72F483D5-95B0-4C59-8485-1CA978A2928B}" dt="2020-03-21T00:03:54.052" v="520" actId="478"/>
          <ac:picMkLst>
            <pc:docMk/>
            <pc:sldMk cId="1009691272" sldId="330"/>
            <ac:picMk id="2" creationId="{C6A48944-3657-4EC6-8906-1214D0F5C841}"/>
          </ac:picMkLst>
        </pc:picChg>
        <pc:picChg chg="del">
          <ac:chgData name="Nancy DeLuca" userId="231a7b1fad092ae9" providerId="LiveId" clId="{72F483D5-95B0-4C59-8485-1CA978A2928B}" dt="2020-03-20T22:47:51.807" v="255" actId="478"/>
          <ac:picMkLst>
            <pc:docMk/>
            <pc:sldMk cId="1009691272" sldId="330"/>
            <ac:picMk id="3" creationId="{296E75FF-28BF-4F60-92C4-D78E683A810E}"/>
          </ac:picMkLst>
        </pc:picChg>
        <pc:picChg chg="add del mod">
          <ac:chgData name="Nancy DeLuca" userId="231a7b1fad092ae9" providerId="LiveId" clId="{72F483D5-95B0-4C59-8485-1CA978A2928B}" dt="2020-03-20T23:58:29.454" v="405"/>
          <ac:picMkLst>
            <pc:docMk/>
            <pc:sldMk cId="1009691272" sldId="330"/>
            <ac:picMk id="4" creationId="{A6C17FC1-326B-4158-AB81-3C9D8113B90C}"/>
          </ac:picMkLst>
        </pc:picChg>
        <pc:picChg chg="add del mod">
          <ac:chgData name="Nancy DeLuca" userId="231a7b1fad092ae9" providerId="LiveId" clId="{72F483D5-95B0-4C59-8485-1CA978A2928B}" dt="2020-03-21T00:13:00.570" v="546" actId="478"/>
          <ac:picMkLst>
            <pc:docMk/>
            <pc:sldMk cId="1009691272" sldId="330"/>
            <ac:picMk id="5" creationId="{312E026A-A9BB-4028-80C1-BDA4426E38A5}"/>
          </ac:picMkLst>
        </pc:picChg>
        <pc:picChg chg="add mod">
          <ac:chgData name="Nancy DeLuca" userId="231a7b1fad092ae9" providerId="LiveId" clId="{72F483D5-95B0-4C59-8485-1CA978A2928B}" dt="2020-03-21T00:15:18.664" v="569" actId="1037"/>
          <ac:picMkLst>
            <pc:docMk/>
            <pc:sldMk cId="1009691272" sldId="330"/>
            <ac:picMk id="6" creationId="{E819A17F-6331-488D-B2E9-6C9D16260FF7}"/>
          </ac:picMkLst>
        </pc:picChg>
      </pc:sldChg>
      <pc:sldChg chg="addSp delSp modSp modAnim">
        <pc:chgData name="Nancy DeLuca" userId="231a7b1fad092ae9" providerId="LiveId" clId="{72F483D5-95B0-4C59-8485-1CA978A2928B}" dt="2020-03-21T02:12:09.949" v="1586"/>
        <pc:sldMkLst>
          <pc:docMk/>
          <pc:sldMk cId="3342509551" sldId="334"/>
        </pc:sldMkLst>
        <pc:spChg chg="mod">
          <ac:chgData name="Nancy DeLuca" userId="231a7b1fad092ae9" providerId="LiveId" clId="{72F483D5-95B0-4C59-8485-1CA978A2928B}" dt="2020-03-20T22:55:23.908" v="359" actId="255"/>
          <ac:spMkLst>
            <pc:docMk/>
            <pc:sldMk cId="3342509551" sldId="334"/>
            <ac:spMk id="23" creationId="{011039CE-B50C-4F5D-B6B6-7038760D8E5F}"/>
          </ac:spMkLst>
        </pc:spChg>
        <pc:picChg chg="del">
          <ac:chgData name="Nancy DeLuca" userId="231a7b1fad092ae9" providerId="LiveId" clId="{72F483D5-95B0-4C59-8485-1CA978A2928B}" dt="2020-03-20T22:54:24.235" v="333" actId="478"/>
          <ac:picMkLst>
            <pc:docMk/>
            <pc:sldMk cId="3342509551" sldId="334"/>
            <ac:picMk id="2" creationId="{08759471-93AE-4142-AF25-FB138B0D12D7}"/>
          </ac:picMkLst>
        </pc:picChg>
        <pc:picChg chg="add mod">
          <ac:chgData name="Nancy DeLuca" userId="231a7b1fad092ae9" providerId="LiveId" clId="{72F483D5-95B0-4C59-8485-1CA978A2928B}" dt="2020-03-20T22:54:31.643" v="337" actId="1036"/>
          <ac:picMkLst>
            <pc:docMk/>
            <pc:sldMk cId="3342509551" sldId="334"/>
            <ac:picMk id="3" creationId="{5FCACB9A-0CCD-4AF6-97B8-D96F8C44A65B}"/>
          </ac:picMkLst>
        </pc:picChg>
      </pc:sldChg>
      <pc:sldChg chg="addSp delSp modSp">
        <pc:chgData name="Nancy DeLuca" userId="231a7b1fad092ae9" providerId="LiveId" clId="{72F483D5-95B0-4C59-8485-1CA978A2928B}" dt="2020-03-21T00:15:56.690" v="600" actId="1038"/>
        <pc:sldMkLst>
          <pc:docMk/>
          <pc:sldMk cId="3710608542" sldId="335"/>
        </pc:sldMkLst>
        <pc:spChg chg="mod">
          <ac:chgData name="Nancy DeLuca" userId="231a7b1fad092ae9" providerId="LiveId" clId="{72F483D5-95B0-4C59-8485-1CA978A2928B}" dt="2020-03-20T23:50:46.350" v="364" actId="20577"/>
          <ac:spMkLst>
            <pc:docMk/>
            <pc:sldMk cId="3710608542" sldId="335"/>
            <ac:spMk id="23" creationId="{011039CE-B50C-4F5D-B6B6-7038760D8E5F}"/>
          </ac:spMkLst>
        </pc:spChg>
        <pc:picChg chg="del">
          <ac:chgData name="Nancy DeLuca" userId="231a7b1fad092ae9" providerId="LiveId" clId="{72F483D5-95B0-4C59-8485-1CA978A2928B}" dt="2020-03-20T23:56:28.808" v="378" actId="478"/>
          <ac:picMkLst>
            <pc:docMk/>
            <pc:sldMk cId="3710608542" sldId="335"/>
            <ac:picMk id="2" creationId="{1612A7EA-66E1-4DCA-8468-20FBF7D100C8}"/>
          </ac:picMkLst>
        </pc:picChg>
        <pc:picChg chg="add del mod">
          <ac:chgData name="Nancy DeLuca" userId="231a7b1fad092ae9" providerId="LiveId" clId="{72F483D5-95B0-4C59-8485-1CA978A2928B}" dt="2020-03-20T23:59:38.168" v="445" actId="478"/>
          <ac:picMkLst>
            <pc:docMk/>
            <pc:sldMk cId="3710608542" sldId="335"/>
            <ac:picMk id="3" creationId="{10B68F7C-61C7-46F6-917C-F398DB711D69}"/>
          </ac:picMkLst>
        </pc:picChg>
        <pc:picChg chg="add mod">
          <ac:chgData name="Nancy DeLuca" userId="231a7b1fad092ae9" providerId="LiveId" clId="{72F483D5-95B0-4C59-8485-1CA978A2928B}" dt="2020-03-21T00:15:56.690" v="600" actId="1038"/>
          <ac:picMkLst>
            <pc:docMk/>
            <pc:sldMk cId="3710608542" sldId="335"/>
            <ac:picMk id="4" creationId="{41BB738C-6B54-42FB-A806-53E5B81A2473}"/>
          </ac:picMkLst>
        </pc:picChg>
        <pc:picChg chg="add del mod">
          <ac:chgData name="Nancy DeLuca" userId="231a7b1fad092ae9" providerId="LiveId" clId="{72F483D5-95B0-4C59-8485-1CA978A2928B}" dt="2020-03-21T00:14:28.461" v="558" actId="478"/>
          <ac:picMkLst>
            <pc:docMk/>
            <pc:sldMk cId="3710608542" sldId="335"/>
            <ac:picMk id="16" creationId="{C035946D-4046-4E24-A507-B06BD0752616}"/>
          </ac:picMkLst>
        </pc:picChg>
      </pc:sldChg>
      <pc:sldChg chg="addSp delSp modSp modAnim">
        <pc:chgData name="Nancy DeLuca" userId="231a7b1fad092ae9" providerId="LiveId" clId="{72F483D5-95B0-4C59-8485-1CA978A2928B}" dt="2020-03-21T02:12:23.092" v="1587"/>
        <pc:sldMkLst>
          <pc:docMk/>
          <pc:sldMk cId="3021244749" sldId="336"/>
        </pc:sldMkLst>
        <pc:picChg chg="del">
          <ac:chgData name="Nancy DeLuca" userId="231a7b1fad092ae9" providerId="LiveId" clId="{72F483D5-95B0-4C59-8485-1CA978A2928B}" dt="2020-03-21T00:19:12.865" v="603" actId="478"/>
          <ac:picMkLst>
            <pc:docMk/>
            <pc:sldMk cId="3021244749" sldId="336"/>
            <ac:picMk id="2" creationId="{03909979-CD27-4A1C-9017-F018B200E3A1}"/>
          </ac:picMkLst>
        </pc:picChg>
        <pc:picChg chg="add del">
          <ac:chgData name="Nancy DeLuca" userId="231a7b1fad092ae9" providerId="LiveId" clId="{72F483D5-95B0-4C59-8485-1CA978A2928B}" dt="2020-03-21T00:19:11.040" v="602"/>
          <ac:picMkLst>
            <pc:docMk/>
            <pc:sldMk cId="3021244749" sldId="336"/>
            <ac:picMk id="3" creationId="{68F2E067-0411-4E00-A513-22163F09B63C}"/>
          </ac:picMkLst>
        </pc:picChg>
        <pc:picChg chg="add mod">
          <ac:chgData name="Nancy DeLuca" userId="231a7b1fad092ae9" providerId="LiveId" clId="{72F483D5-95B0-4C59-8485-1CA978A2928B}" dt="2020-03-21T00:19:40.467" v="644" actId="1038"/>
          <ac:picMkLst>
            <pc:docMk/>
            <pc:sldMk cId="3021244749" sldId="336"/>
            <ac:picMk id="4" creationId="{75797261-9D84-4CE0-81A4-D99471AC39F1}"/>
          </ac:picMkLst>
        </pc:picChg>
      </pc:sldChg>
      <pc:sldChg chg="modSp modTransition modAnim">
        <pc:chgData name="Nancy DeLuca" userId="231a7b1fad092ae9" providerId="LiveId" clId="{72F483D5-95B0-4C59-8485-1CA978A2928B}" dt="2020-03-21T02:12:41.635" v="1589"/>
        <pc:sldMkLst>
          <pc:docMk/>
          <pc:sldMk cId="727543446" sldId="337"/>
        </pc:sldMkLst>
        <pc:spChg chg="mod">
          <ac:chgData name="Nancy DeLuca" userId="231a7b1fad092ae9" providerId="LiveId" clId="{72F483D5-95B0-4C59-8485-1CA978A2928B}" dt="2020-03-21T00:59:43.866" v="977" actId="255"/>
          <ac:spMkLst>
            <pc:docMk/>
            <pc:sldMk cId="727543446" sldId="337"/>
            <ac:spMk id="21" creationId="{00EDC9A1-6566-4E0E-9E21-149066C4477F}"/>
          </ac:spMkLst>
        </pc:spChg>
        <pc:spChg chg="mod">
          <ac:chgData name="Nancy DeLuca" userId="231a7b1fad092ae9" providerId="LiveId" clId="{72F483D5-95B0-4C59-8485-1CA978A2928B}" dt="2020-03-21T01:23:48.311" v="1251" actId="14100"/>
          <ac:spMkLst>
            <pc:docMk/>
            <pc:sldMk cId="727543446" sldId="337"/>
            <ac:spMk id="23" creationId="{011039CE-B50C-4F5D-B6B6-7038760D8E5F}"/>
          </ac:spMkLst>
        </pc:spChg>
      </pc:sldChg>
      <pc:sldChg chg="addSp delSp modSp delAnim modAnim">
        <pc:chgData name="Nancy DeLuca" userId="231a7b1fad092ae9" providerId="LiveId" clId="{72F483D5-95B0-4C59-8485-1CA978A2928B}" dt="2020-03-21T02:12:33.824" v="1588"/>
        <pc:sldMkLst>
          <pc:docMk/>
          <pc:sldMk cId="3486499737" sldId="339"/>
        </pc:sldMkLst>
        <pc:spChg chg="mod">
          <ac:chgData name="Nancy DeLuca" userId="231a7b1fad092ae9" providerId="LiveId" clId="{72F483D5-95B0-4C59-8485-1CA978A2928B}" dt="2020-03-21T00:42:15.297" v="653" actId="20577"/>
          <ac:spMkLst>
            <pc:docMk/>
            <pc:sldMk cId="3486499737" sldId="339"/>
            <ac:spMk id="23" creationId="{011039CE-B50C-4F5D-B6B6-7038760D8E5F}"/>
          </ac:spMkLst>
        </pc:spChg>
        <pc:picChg chg="add del">
          <ac:chgData name="Nancy DeLuca" userId="231a7b1fad092ae9" providerId="LiveId" clId="{72F483D5-95B0-4C59-8485-1CA978A2928B}" dt="2020-03-21T00:41:38.917" v="646"/>
          <ac:picMkLst>
            <pc:docMk/>
            <pc:sldMk cId="3486499737" sldId="339"/>
            <ac:picMk id="2" creationId="{7C8E018B-C348-4A80-8189-CF1A130D6DFF}"/>
          </ac:picMkLst>
        </pc:picChg>
        <pc:picChg chg="del">
          <ac:chgData name="Nancy DeLuca" userId="231a7b1fad092ae9" providerId="LiveId" clId="{72F483D5-95B0-4C59-8485-1CA978A2928B}" dt="2020-03-21T00:41:47.746" v="648" actId="478"/>
          <ac:picMkLst>
            <pc:docMk/>
            <pc:sldMk cId="3486499737" sldId="339"/>
            <ac:picMk id="3" creationId="{B0C2CAA2-0D4D-4A0B-9679-AABFFB05D60B}"/>
          </ac:picMkLst>
        </pc:picChg>
        <pc:picChg chg="add mod">
          <ac:chgData name="Nancy DeLuca" userId="231a7b1fad092ae9" providerId="LiveId" clId="{72F483D5-95B0-4C59-8485-1CA978A2928B}" dt="2020-03-21T00:43:00.380" v="667" actId="1037"/>
          <ac:picMkLst>
            <pc:docMk/>
            <pc:sldMk cId="3486499737" sldId="339"/>
            <ac:picMk id="4" creationId="{024F2D58-7BBC-4CB0-82D2-9BD51DBC70DB}"/>
          </ac:picMkLst>
        </pc:picChg>
        <pc:picChg chg="del">
          <ac:chgData name="Nancy DeLuca" userId="231a7b1fad092ae9" providerId="LiveId" clId="{72F483D5-95B0-4C59-8485-1CA978A2928B}" dt="2020-03-21T00:41:41.101" v="647" actId="478"/>
          <ac:picMkLst>
            <pc:docMk/>
            <pc:sldMk cId="3486499737" sldId="339"/>
            <ac:picMk id="5" creationId="{90872DA7-566F-43A4-9897-8A269B5ECC07}"/>
          </ac:picMkLst>
        </pc:picChg>
      </pc:sldChg>
      <pc:sldChg chg="modSp modAnim">
        <pc:chgData name="Nancy DeLuca" userId="231a7b1fad092ae9" providerId="LiveId" clId="{72F483D5-95B0-4C59-8485-1CA978A2928B}" dt="2020-03-21T02:12:56.947" v="1591"/>
        <pc:sldMkLst>
          <pc:docMk/>
          <pc:sldMk cId="2988035406" sldId="340"/>
        </pc:sldMkLst>
        <pc:spChg chg="mod">
          <ac:chgData name="Nancy DeLuca" userId="231a7b1fad092ae9" providerId="LiveId" clId="{72F483D5-95B0-4C59-8485-1CA978A2928B}" dt="2020-03-20T22:10:11.394" v="33" actId="20577"/>
          <ac:spMkLst>
            <pc:docMk/>
            <pc:sldMk cId="2988035406" sldId="340"/>
            <ac:spMk id="23" creationId="{011039CE-B50C-4F5D-B6B6-7038760D8E5F}"/>
          </ac:spMkLst>
        </pc:spChg>
      </pc:sldChg>
      <pc:sldChg chg="addSp delSp modSp mod setBg">
        <pc:chgData name="Nancy DeLuca" userId="231a7b1fad092ae9" providerId="LiveId" clId="{72F483D5-95B0-4C59-8485-1CA978A2928B}" dt="2020-03-21T02:16:07.265" v="1612" actId="207"/>
        <pc:sldMkLst>
          <pc:docMk/>
          <pc:sldMk cId="3558749104" sldId="347"/>
        </pc:sldMkLst>
        <pc:spChg chg="add del mod">
          <ac:chgData name="Nancy DeLuca" userId="231a7b1fad092ae9" providerId="LiveId" clId="{72F483D5-95B0-4C59-8485-1CA978A2928B}" dt="2020-03-21T02:14:08.654" v="1594" actId="478"/>
          <ac:spMkLst>
            <pc:docMk/>
            <pc:sldMk cId="3558749104" sldId="347"/>
            <ac:spMk id="4" creationId="{0AB8EAA3-4DFC-481A-9CC3-5C23C4A3A3E8}"/>
          </ac:spMkLst>
        </pc:spChg>
        <pc:spChg chg="mod">
          <ac:chgData name="Nancy DeLuca" userId="231a7b1fad092ae9" providerId="LiveId" clId="{72F483D5-95B0-4C59-8485-1CA978A2928B}" dt="2020-03-21T02:15:03.655" v="1605" actId="26606"/>
          <ac:spMkLst>
            <pc:docMk/>
            <pc:sldMk cId="3558749104" sldId="347"/>
            <ac:spMk id="12" creationId="{322F28FF-7B6A-46FD-AD41-38A65A7F424E}"/>
          </ac:spMkLst>
        </pc:spChg>
        <pc:spChg chg="add del mod">
          <ac:chgData name="Nancy DeLuca" userId="231a7b1fad092ae9" providerId="LiveId" clId="{72F483D5-95B0-4C59-8485-1CA978A2928B}" dt="2020-03-21T02:16:07.265" v="1612" actId="207"/>
          <ac:spMkLst>
            <pc:docMk/>
            <pc:sldMk cId="3558749104" sldId="347"/>
            <ac:spMk id="13" creationId="{10A95C49-C823-494D-BE3A-3DF7F315CDEE}"/>
          </ac:spMkLst>
        </pc:spChg>
        <pc:spChg chg="add del">
          <ac:chgData name="Nancy DeLuca" userId="231a7b1fad092ae9" providerId="LiveId" clId="{72F483D5-95B0-4C59-8485-1CA978A2928B}" dt="2020-03-21T02:15:00.867" v="1603" actId="26606"/>
          <ac:spMkLst>
            <pc:docMk/>
            <pc:sldMk cId="3558749104" sldId="347"/>
            <ac:spMk id="18" creationId="{01355D4F-439D-46D1-9007-6D39B8422A19}"/>
          </ac:spMkLst>
        </pc:spChg>
        <pc:grpChg chg="add del">
          <ac:chgData name="Nancy DeLuca" userId="231a7b1fad092ae9" providerId="LiveId" clId="{72F483D5-95B0-4C59-8485-1CA978A2928B}" dt="2020-03-21T02:15:00.867" v="1603" actId="26606"/>
          <ac:grpSpMkLst>
            <pc:docMk/>
            <pc:sldMk cId="3558749104" sldId="347"/>
            <ac:grpSpMk id="20" creationId="{BAACB4EA-FD87-4345-AC16-8265F9596779}"/>
          </ac:grpSpMkLst>
        </pc:grpChg>
        <pc:graphicFrameChg chg="add del">
          <ac:chgData name="Nancy DeLuca" userId="231a7b1fad092ae9" providerId="LiveId" clId="{72F483D5-95B0-4C59-8485-1CA978A2928B}" dt="2020-03-21T02:15:03.655" v="1605" actId="26606"/>
          <ac:graphicFrameMkLst>
            <pc:docMk/>
            <pc:sldMk cId="3558749104" sldId="347"/>
            <ac:graphicFrameMk id="15" creationId="{89EB036B-1CC8-4D86-AC3C-A221F6DD73A5}"/>
          </ac:graphicFrameMkLst>
        </pc:graphicFrameChg>
        <pc:picChg chg="del">
          <ac:chgData name="Nancy DeLuca" userId="231a7b1fad092ae9" providerId="LiveId" clId="{72F483D5-95B0-4C59-8485-1CA978A2928B}" dt="2020-03-21T02:13:48.884" v="1592" actId="478"/>
          <ac:picMkLst>
            <pc:docMk/>
            <pc:sldMk cId="3558749104" sldId="347"/>
            <ac:picMk id="2" creationId="{62FED07E-6894-4A3D-BCDB-B312DAFD2581}"/>
          </ac:picMkLst>
        </pc:picChg>
        <pc:picChg chg="del">
          <ac:chgData name="Nancy DeLuca" userId="231a7b1fad092ae9" providerId="LiveId" clId="{72F483D5-95B0-4C59-8485-1CA978A2928B}" dt="2020-03-21T02:14:11.394" v="1595" actId="478"/>
          <ac:picMkLst>
            <pc:docMk/>
            <pc:sldMk cId="3558749104" sldId="347"/>
            <ac:picMk id="6" creationId="{9ECE350E-7AB0-472F-8293-E5896DEC105F}"/>
          </ac:picMkLst>
        </pc:picChg>
        <pc:picChg chg="del">
          <ac:chgData name="Nancy DeLuca" userId="231a7b1fad092ae9" providerId="LiveId" clId="{72F483D5-95B0-4C59-8485-1CA978A2928B}" dt="2020-03-21T02:14:12.920" v="1596" actId="478"/>
          <ac:picMkLst>
            <pc:docMk/>
            <pc:sldMk cId="3558749104" sldId="347"/>
            <ac:picMk id="7" creationId="{DB443E00-05C3-4CEA-8609-5C48CC800012}"/>
          </ac:picMkLst>
        </pc:picChg>
        <pc:picChg chg="del">
          <ac:chgData name="Nancy DeLuca" userId="231a7b1fad092ae9" providerId="LiveId" clId="{72F483D5-95B0-4C59-8485-1CA978A2928B}" dt="2020-03-21T02:14:14.610" v="1597" actId="478"/>
          <ac:picMkLst>
            <pc:docMk/>
            <pc:sldMk cId="3558749104" sldId="347"/>
            <ac:picMk id="8" creationId="{9DE40BB8-AA02-40EF-8EF5-E9DD0417A513}"/>
          </ac:picMkLst>
        </pc:picChg>
        <pc:picChg chg="del">
          <ac:chgData name="Nancy DeLuca" userId="231a7b1fad092ae9" providerId="LiveId" clId="{72F483D5-95B0-4C59-8485-1CA978A2928B}" dt="2020-03-21T02:14:25.032" v="1599" actId="478"/>
          <ac:picMkLst>
            <pc:docMk/>
            <pc:sldMk cId="3558749104" sldId="347"/>
            <ac:picMk id="9" creationId="{D49B56AC-A751-425F-91DC-B7644D1A087E}"/>
          </ac:picMkLst>
        </pc:picChg>
        <pc:picChg chg="del">
          <ac:chgData name="Nancy DeLuca" userId="231a7b1fad092ae9" providerId="LiveId" clId="{72F483D5-95B0-4C59-8485-1CA978A2928B}" dt="2020-03-21T02:14:26.790" v="1600" actId="478"/>
          <ac:picMkLst>
            <pc:docMk/>
            <pc:sldMk cId="3558749104" sldId="347"/>
            <ac:picMk id="10" creationId="{F374C9E8-0BF2-4FFD-828B-0029C050AFED}"/>
          </ac:picMkLst>
        </pc:picChg>
      </pc:sldChg>
      <pc:sldChg chg="addSp delSp modSp add modAnim">
        <pc:chgData name="Nancy DeLuca" userId="231a7b1fad092ae9" providerId="LiveId" clId="{72F483D5-95B0-4C59-8485-1CA978A2928B}" dt="2020-03-21T02:04:40.704" v="1583" actId="1037"/>
        <pc:sldMkLst>
          <pc:docMk/>
          <pc:sldMk cId="1197880079" sldId="348"/>
        </pc:sldMkLst>
        <pc:spChg chg="add del mod">
          <ac:chgData name="Nancy DeLuca" userId="231a7b1fad092ae9" providerId="LiveId" clId="{72F483D5-95B0-4C59-8485-1CA978A2928B}" dt="2020-03-21T01:51:03.095" v="1300" actId="478"/>
          <ac:spMkLst>
            <pc:docMk/>
            <pc:sldMk cId="1197880079" sldId="348"/>
            <ac:spMk id="2" creationId="{FD70E40F-9D9F-4775-8E7C-13A6E90F27B2}"/>
          </ac:spMkLst>
        </pc:spChg>
        <pc:spChg chg="add">
          <ac:chgData name="Nancy DeLuca" userId="231a7b1fad092ae9" providerId="LiveId" clId="{72F483D5-95B0-4C59-8485-1CA978A2928B}" dt="2020-03-21T01:51:17.355" v="1301"/>
          <ac:spMkLst>
            <pc:docMk/>
            <pc:sldMk cId="1197880079" sldId="348"/>
            <ac:spMk id="5" creationId="{505EB2DE-B59C-4CE8-A5ED-68645DB5ACB6}"/>
          </ac:spMkLst>
        </pc:spChg>
        <pc:spChg chg="add">
          <ac:chgData name="Nancy DeLuca" userId="231a7b1fad092ae9" providerId="LiveId" clId="{72F483D5-95B0-4C59-8485-1CA978A2928B}" dt="2020-03-21T01:51:25.271" v="1302"/>
          <ac:spMkLst>
            <pc:docMk/>
            <pc:sldMk cId="1197880079" sldId="348"/>
            <ac:spMk id="7" creationId="{795ED6CD-5AAB-4484-A3FE-E6E74EF779BC}"/>
          </ac:spMkLst>
        </pc:spChg>
        <pc:spChg chg="add">
          <ac:chgData name="Nancy DeLuca" userId="231a7b1fad092ae9" providerId="LiveId" clId="{72F483D5-95B0-4C59-8485-1CA978A2928B}" dt="2020-03-21T01:51:25.271" v="1302"/>
          <ac:spMkLst>
            <pc:docMk/>
            <pc:sldMk cId="1197880079" sldId="348"/>
            <ac:spMk id="8" creationId="{65077327-5076-4FE1-A24C-90A209634FB4}"/>
          </ac:spMkLst>
        </pc:spChg>
        <pc:spChg chg="add mod">
          <ac:chgData name="Nancy DeLuca" userId="231a7b1fad092ae9" providerId="LiveId" clId="{72F483D5-95B0-4C59-8485-1CA978A2928B}" dt="2020-03-21T02:04:40.704" v="1583" actId="1037"/>
          <ac:spMkLst>
            <pc:docMk/>
            <pc:sldMk cId="1197880079" sldId="348"/>
            <ac:spMk id="9" creationId="{62B4CA6D-C884-4D73-B662-2A4EAE0E4D3A}"/>
          </ac:spMkLst>
        </pc:spChg>
        <pc:spChg chg="add">
          <ac:chgData name="Nancy DeLuca" userId="231a7b1fad092ae9" providerId="LiveId" clId="{72F483D5-95B0-4C59-8485-1CA978A2928B}" dt="2020-03-21T01:51:40.896" v="1304"/>
          <ac:spMkLst>
            <pc:docMk/>
            <pc:sldMk cId="1197880079" sldId="348"/>
            <ac:spMk id="11" creationId="{556784A8-C0ED-420B-9C19-5678118302FB}"/>
          </ac:spMkLst>
        </pc:spChg>
        <pc:spChg chg="add">
          <ac:chgData name="Nancy DeLuca" userId="231a7b1fad092ae9" providerId="LiveId" clId="{72F483D5-95B0-4C59-8485-1CA978A2928B}" dt="2020-03-21T01:51:40.896" v="1304"/>
          <ac:spMkLst>
            <pc:docMk/>
            <pc:sldMk cId="1197880079" sldId="348"/>
            <ac:spMk id="12" creationId="{CABE8674-04AA-4A58-88F2-CD97273CECD2}"/>
          </ac:spMkLst>
        </pc:spChg>
        <pc:spChg chg="add mod">
          <ac:chgData name="Nancy DeLuca" userId="231a7b1fad092ae9" providerId="LiveId" clId="{72F483D5-95B0-4C59-8485-1CA978A2928B}" dt="2020-03-21T02:04:40.704" v="1583" actId="1037"/>
          <ac:spMkLst>
            <pc:docMk/>
            <pc:sldMk cId="1197880079" sldId="348"/>
            <ac:spMk id="13" creationId="{A67FDC31-A25D-47B5-B5EF-CC0EF951942F}"/>
          </ac:spMkLst>
        </pc:spChg>
        <pc:spChg chg="add">
          <ac:chgData name="Nancy DeLuca" userId="231a7b1fad092ae9" providerId="LiveId" clId="{72F483D5-95B0-4C59-8485-1CA978A2928B}" dt="2020-03-21T01:51:58.980" v="1306"/>
          <ac:spMkLst>
            <pc:docMk/>
            <pc:sldMk cId="1197880079" sldId="348"/>
            <ac:spMk id="15" creationId="{2F9C6684-1FB5-4AC1-9044-1605E09D6BB0}"/>
          </ac:spMkLst>
        </pc:spChg>
        <pc:spChg chg="add">
          <ac:chgData name="Nancy DeLuca" userId="231a7b1fad092ae9" providerId="LiveId" clId="{72F483D5-95B0-4C59-8485-1CA978A2928B}" dt="2020-03-21T01:51:58.980" v="1306"/>
          <ac:spMkLst>
            <pc:docMk/>
            <pc:sldMk cId="1197880079" sldId="348"/>
            <ac:spMk id="16" creationId="{C01DB931-A9D0-4285-8227-CDF5585331D7}"/>
          </ac:spMkLst>
        </pc:spChg>
        <pc:spChg chg="add mod">
          <ac:chgData name="Nancy DeLuca" userId="231a7b1fad092ae9" providerId="LiveId" clId="{72F483D5-95B0-4C59-8485-1CA978A2928B}" dt="2020-03-21T02:04:40.704" v="1583" actId="1037"/>
          <ac:spMkLst>
            <pc:docMk/>
            <pc:sldMk cId="1197880079" sldId="348"/>
            <ac:spMk id="17" creationId="{D6227C4E-4D24-436B-8744-4F804952466F}"/>
          </ac:spMkLst>
        </pc:spChg>
        <pc:spChg chg="add">
          <ac:chgData name="Nancy DeLuca" userId="231a7b1fad092ae9" providerId="LiveId" clId="{72F483D5-95B0-4C59-8485-1CA978A2928B}" dt="2020-03-21T01:52:23.910" v="1309"/>
          <ac:spMkLst>
            <pc:docMk/>
            <pc:sldMk cId="1197880079" sldId="348"/>
            <ac:spMk id="19" creationId="{F45CDAE4-C48F-483B-8B69-70216B223800}"/>
          </ac:spMkLst>
        </pc:spChg>
        <pc:spChg chg="add">
          <ac:chgData name="Nancy DeLuca" userId="231a7b1fad092ae9" providerId="LiveId" clId="{72F483D5-95B0-4C59-8485-1CA978A2928B}" dt="2020-03-21T01:52:23.910" v="1309"/>
          <ac:spMkLst>
            <pc:docMk/>
            <pc:sldMk cId="1197880079" sldId="348"/>
            <ac:spMk id="20" creationId="{5E1B0AEE-742D-4F50-B1B2-774E2EB667EE}"/>
          </ac:spMkLst>
        </pc:spChg>
        <pc:spChg chg="add mod">
          <ac:chgData name="Nancy DeLuca" userId="231a7b1fad092ae9" providerId="LiveId" clId="{72F483D5-95B0-4C59-8485-1CA978A2928B}" dt="2020-03-21T02:04:40.704" v="1583" actId="1037"/>
          <ac:spMkLst>
            <pc:docMk/>
            <pc:sldMk cId="1197880079" sldId="348"/>
            <ac:spMk id="22" creationId="{66060920-A956-43E0-8CDD-38C11CE45982}"/>
          </ac:spMkLst>
        </pc:spChg>
        <pc:spChg chg="add mod">
          <ac:chgData name="Nancy DeLuca" userId="231a7b1fad092ae9" providerId="LiveId" clId="{72F483D5-95B0-4C59-8485-1CA978A2928B}" dt="2020-03-21T02:04:40.704" v="1583" actId="1037"/>
          <ac:spMkLst>
            <pc:docMk/>
            <pc:sldMk cId="1197880079" sldId="348"/>
            <ac:spMk id="23" creationId="{757D348E-EE57-416D-95F8-62328859D986}"/>
          </ac:spMkLst>
        </pc:spChg>
        <pc:spChg chg="add mod">
          <ac:chgData name="Nancy DeLuca" userId="231a7b1fad092ae9" providerId="LiveId" clId="{72F483D5-95B0-4C59-8485-1CA978A2928B}" dt="2020-03-21T02:04:40.704" v="1583" actId="1037"/>
          <ac:spMkLst>
            <pc:docMk/>
            <pc:sldMk cId="1197880079" sldId="348"/>
            <ac:spMk id="24" creationId="{50EC70F5-FC1D-4964-810B-EC8DA2CE756C}"/>
          </ac:spMkLst>
        </pc:spChg>
        <pc:spChg chg="add">
          <ac:chgData name="Nancy DeLuca" userId="231a7b1fad092ae9" providerId="LiveId" clId="{72F483D5-95B0-4C59-8485-1CA978A2928B}" dt="2020-03-21T01:53:40.701" v="1336"/>
          <ac:spMkLst>
            <pc:docMk/>
            <pc:sldMk cId="1197880079" sldId="348"/>
            <ac:spMk id="27" creationId="{C4ED0170-2F45-4129-B068-DA40E9DDBF32}"/>
          </ac:spMkLst>
        </pc:spChg>
        <pc:spChg chg="add">
          <ac:chgData name="Nancy DeLuca" userId="231a7b1fad092ae9" providerId="LiveId" clId="{72F483D5-95B0-4C59-8485-1CA978A2928B}" dt="2020-03-21T01:53:40.701" v="1336"/>
          <ac:spMkLst>
            <pc:docMk/>
            <pc:sldMk cId="1197880079" sldId="348"/>
            <ac:spMk id="28" creationId="{17FAA13B-636D-42B9-A4A0-04D5855960C5}"/>
          </ac:spMkLst>
        </pc:spChg>
        <pc:spChg chg="add del mod">
          <ac:chgData name="Nancy DeLuca" userId="231a7b1fad092ae9" providerId="LiveId" clId="{72F483D5-95B0-4C59-8485-1CA978A2928B}" dt="2020-03-21T01:57:31.902" v="1457"/>
          <ac:spMkLst>
            <pc:docMk/>
            <pc:sldMk cId="1197880079" sldId="348"/>
            <ac:spMk id="29" creationId="{C891243B-8D6D-414B-B9E6-E04271F70FE8}"/>
          </ac:spMkLst>
        </pc:spChg>
        <pc:spChg chg="add">
          <ac:chgData name="Nancy DeLuca" userId="231a7b1fad092ae9" providerId="LiveId" clId="{72F483D5-95B0-4C59-8485-1CA978A2928B}" dt="2020-03-21T01:53:58.146" v="1338"/>
          <ac:spMkLst>
            <pc:docMk/>
            <pc:sldMk cId="1197880079" sldId="348"/>
            <ac:spMk id="31" creationId="{B1F450F1-B037-410B-B809-37F885A1022A}"/>
          </ac:spMkLst>
        </pc:spChg>
        <pc:spChg chg="add">
          <ac:chgData name="Nancy DeLuca" userId="231a7b1fad092ae9" providerId="LiveId" clId="{72F483D5-95B0-4C59-8485-1CA978A2928B}" dt="2020-03-21T01:53:58.146" v="1338"/>
          <ac:spMkLst>
            <pc:docMk/>
            <pc:sldMk cId="1197880079" sldId="348"/>
            <ac:spMk id="32" creationId="{B1BFFF38-B5C2-4B09-9484-D8D0E0448CEB}"/>
          </ac:spMkLst>
        </pc:spChg>
        <pc:spChg chg="add mod">
          <ac:chgData name="Nancy DeLuca" userId="231a7b1fad092ae9" providerId="LiveId" clId="{72F483D5-95B0-4C59-8485-1CA978A2928B}" dt="2020-03-21T02:04:40.704" v="1583" actId="1037"/>
          <ac:spMkLst>
            <pc:docMk/>
            <pc:sldMk cId="1197880079" sldId="348"/>
            <ac:spMk id="33" creationId="{D69A6E36-0F33-4480-910C-49B45264585F}"/>
          </ac:spMkLst>
        </pc:spChg>
        <pc:spChg chg="add">
          <ac:chgData name="Nancy DeLuca" userId="231a7b1fad092ae9" providerId="LiveId" clId="{72F483D5-95B0-4C59-8485-1CA978A2928B}" dt="2020-03-21T01:54:30.029" v="1356"/>
          <ac:spMkLst>
            <pc:docMk/>
            <pc:sldMk cId="1197880079" sldId="348"/>
            <ac:spMk id="35" creationId="{0F842B30-5F5C-43F4-ADF4-03D07C71D072}"/>
          </ac:spMkLst>
        </pc:spChg>
        <pc:spChg chg="add">
          <ac:chgData name="Nancy DeLuca" userId="231a7b1fad092ae9" providerId="LiveId" clId="{72F483D5-95B0-4C59-8485-1CA978A2928B}" dt="2020-03-21T01:54:30.029" v="1356"/>
          <ac:spMkLst>
            <pc:docMk/>
            <pc:sldMk cId="1197880079" sldId="348"/>
            <ac:spMk id="36" creationId="{68B0B352-184A-4178-A0A5-98ABE596D30B}"/>
          </ac:spMkLst>
        </pc:spChg>
        <pc:spChg chg="add mod">
          <ac:chgData name="Nancy DeLuca" userId="231a7b1fad092ae9" providerId="LiveId" clId="{72F483D5-95B0-4C59-8485-1CA978A2928B}" dt="2020-03-21T02:04:40.704" v="1583" actId="1037"/>
          <ac:spMkLst>
            <pc:docMk/>
            <pc:sldMk cId="1197880079" sldId="348"/>
            <ac:spMk id="37" creationId="{3700DC8F-1C4A-46B7-B9BD-D1238916506B}"/>
          </ac:spMkLst>
        </pc:spChg>
        <pc:spChg chg="add mod">
          <ac:chgData name="Nancy DeLuca" userId="231a7b1fad092ae9" providerId="LiveId" clId="{72F483D5-95B0-4C59-8485-1CA978A2928B}" dt="2020-03-21T02:04:40.704" v="1583" actId="1037"/>
          <ac:spMkLst>
            <pc:docMk/>
            <pc:sldMk cId="1197880079" sldId="348"/>
            <ac:spMk id="38" creationId="{33863A29-6654-4C78-A365-ACE6220F0514}"/>
          </ac:spMkLst>
        </pc:spChg>
        <pc:grpChg chg="add mod">
          <ac:chgData name="Nancy DeLuca" userId="231a7b1fad092ae9" providerId="LiveId" clId="{72F483D5-95B0-4C59-8485-1CA978A2928B}" dt="2020-03-21T01:51:27.630" v="1303"/>
          <ac:grpSpMkLst>
            <pc:docMk/>
            <pc:sldMk cId="1197880079" sldId="348"/>
            <ac:grpSpMk id="6" creationId="{B4E92BC8-04C5-4851-A911-F3C5994AA624}"/>
          </ac:grpSpMkLst>
        </pc:grpChg>
        <pc:grpChg chg="add mod">
          <ac:chgData name="Nancy DeLuca" userId="231a7b1fad092ae9" providerId="LiveId" clId="{72F483D5-95B0-4C59-8485-1CA978A2928B}" dt="2020-03-21T02:04:40.704" v="1583" actId="1037"/>
          <ac:grpSpMkLst>
            <pc:docMk/>
            <pc:sldMk cId="1197880079" sldId="348"/>
            <ac:grpSpMk id="10" creationId="{0AC3211D-2CB9-43B7-A1A4-A1C727943848}"/>
          </ac:grpSpMkLst>
        </pc:grpChg>
        <pc:grpChg chg="add mod">
          <ac:chgData name="Nancy DeLuca" userId="231a7b1fad092ae9" providerId="LiveId" clId="{72F483D5-95B0-4C59-8485-1CA978A2928B}" dt="2020-03-21T02:04:40.704" v="1583" actId="1037"/>
          <ac:grpSpMkLst>
            <pc:docMk/>
            <pc:sldMk cId="1197880079" sldId="348"/>
            <ac:grpSpMk id="14" creationId="{D5C2C48F-5507-48CA-B5BB-EA716C00ADBF}"/>
          </ac:grpSpMkLst>
        </pc:grpChg>
        <pc:grpChg chg="add mod">
          <ac:chgData name="Nancy DeLuca" userId="231a7b1fad092ae9" providerId="LiveId" clId="{72F483D5-95B0-4C59-8485-1CA978A2928B}" dt="2020-03-21T02:04:40.704" v="1583" actId="1037"/>
          <ac:grpSpMkLst>
            <pc:docMk/>
            <pc:sldMk cId="1197880079" sldId="348"/>
            <ac:grpSpMk id="18" creationId="{F7FB4737-5D6A-4E67-A8F1-DA9B3D4D63AB}"/>
          </ac:grpSpMkLst>
        </pc:grpChg>
        <pc:grpChg chg="add mod">
          <ac:chgData name="Nancy DeLuca" userId="231a7b1fad092ae9" providerId="LiveId" clId="{72F483D5-95B0-4C59-8485-1CA978A2928B}" dt="2020-03-21T02:04:40.704" v="1583" actId="1037"/>
          <ac:grpSpMkLst>
            <pc:docMk/>
            <pc:sldMk cId="1197880079" sldId="348"/>
            <ac:grpSpMk id="25" creationId="{C13230B2-5884-41D3-84A3-9A41FCDD702D}"/>
          </ac:grpSpMkLst>
        </pc:grpChg>
        <pc:grpChg chg="add del mod">
          <ac:chgData name="Nancy DeLuca" userId="231a7b1fad092ae9" providerId="LiveId" clId="{72F483D5-95B0-4C59-8485-1CA978A2928B}" dt="2020-03-21T01:57:31.902" v="1457"/>
          <ac:grpSpMkLst>
            <pc:docMk/>
            <pc:sldMk cId="1197880079" sldId="348"/>
            <ac:grpSpMk id="30" creationId="{A27A664D-6640-4C2F-ADFF-B30F4CB592B2}"/>
          </ac:grpSpMkLst>
        </pc:grpChg>
        <pc:grpChg chg="add mod">
          <ac:chgData name="Nancy DeLuca" userId="231a7b1fad092ae9" providerId="LiveId" clId="{72F483D5-95B0-4C59-8485-1CA978A2928B}" dt="2020-03-21T02:04:40.704" v="1583" actId="1037"/>
          <ac:grpSpMkLst>
            <pc:docMk/>
            <pc:sldMk cId="1197880079" sldId="348"/>
            <ac:grpSpMk id="34" creationId="{9000B26F-B0E5-405E-82BC-3F72ECF86199}"/>
          </ac:grpSpMkLst>
        </pc:grpChg>
        <pc:grpChg chg="add mod">
          <ac:chgData name="Nancy DeLuca" userId="231a7b1fad092ae9" providerId="LiveId" clId="{72F483D5-95B0-4C59-8485-1CA978A2928B}" dt="2020-03-21T02:04:40.704" v="1583" actId="1037"/>
          <ac:grpSpMkLst>
            <pc:docMk/>
            <pc:sldMk cId="1197880079" sldId="348"/>
            <ac:grpSpMk id="39" creationId="{CC924C23-9C6D-4F60-9A74-ABC8BD9025C2}"/>
          </ac:grpSpMkLst>
        </pc:grpChg>
        <pc:graphicFrameChg chg="del mod">
          <ac:chgData name="Nancy DeLuca" userId="231a7b1fad092ae9" providerId="LiveId" clId="{72F483D5-95B0-4C59-8485-1CA978A2928B}" dt="2020-03-21T01:50:59.250" v="1299" actId="478"/>
          <ac:graphicFrameMkLst>
            <pc:docMk/>
            <pc:sldMk cId="1197880079" sldId="348"/>
            <ac:graphicFrameMk id="26" creationId="{6A3EE31C-9A5B-4F17-8608-FB50F23B0ED5}"/>
          </ac:graphicFrameMkLst>
        </pc:graphicFrameChg>
      </pc:sldChg>
      <pc:sldChg chg="modSp del">
        <pc:chgData name="Nancy DeLuca" userId="231a7b1fad092ae9" providerId="LiveId" clId="{72F483D5-95B0-4C59-8485-1CA978A2928B}" dt="2020-03-21T00:58:34.567" v="976" actId="2696"/>
        <pc:sldMkLst>
          <pc:docMk/>
          <pc:sldMk cId="3477318219" sldId="348"/>
        </pc:sldMkLst>
        <pc:spChg chg="mod">
          <ac:chgData name="Nancy DeLuca" userId="231a7b1fad092ae9" providerId="LiveId" clId="{72F483D5-95B0-4C59-8485-1CA978A2928B}" dt="2020-03-20T22:12:45.758" v="42" actId="20577"/>
          <ac:spMkLst>
            <pc:docMk/>
            <pc:sldMk cId="3477318219" sldId="348"/>
            <ac:spMk id="11" creationId="{7E7E4540-9B5A-4275-82C6-27B063CDE078}"/>
          </ac:spMkLst>
        </pc:spChg>
      </pc:sldChg>
    </pc:docChg>
  </pc:docChgLst>
  <pc:docChgLst>
    <pc:chgData name="Nancy DeLuca" userId="231a7b1fad092ae9" providerId="LiveId" clId="{EAB41D87-7227-4120-9DF3-5720DDB9C5D4}"/>
    <pc:docChg chg="undo custSel mod addSld delSld modSld sldOrd modNotesMaster modHandout">
      <pc:chgData name="Nancy DeLuca" userId="231a7b1fad092ae9" providerId="LiveId" clId="{EAB41D87-7227-4120-9DF3-5720DDB9C5D4}" dt="2020-03-20T12:20:03.039" v="816" actId="255"/>
      <pc:docMkLst>
        <pc:docMk/>
      </pc:docMkLst>
      <pc:sldChg chg="addSp delSp modSp delDesignElem">
        <pc:chgData name="Nancy DeLuca" userId="231a7b1fad092ae9" providerId="LiveId" clId="{EAB41D87-7227-4120-9DF3-5720DDB9C5D4}" dt="2020-03-19T04:13:55.032" v="80"/>
        <pc:sldMkLst>
          <pc:docMk/>
          <pc:sldMk cId="3307928921" sldId="256"/>
        </pc:sldMkLst>
        <pc:spChg chg="mod">
          <ac:chgData name="Nancy DeLuca" userId="231a7b1fad092ae9" providerId="LiveId" clId="{EAB41D87-7227-4120-9DF3-5720DDB9C5D4}" dt="2020-03-19T04:09:19.883" v="24" actId="20577"/>
          <ac:spMkLst>
            <pc:docMk/>
            <pc:sldMk cId="3307928921" sldId="256"/>
            <ac:spMk id="3" creationId="{525D75F7-38EE-45B6-AE0C-E437607F5503}"/>
          </ac:spMkLst>
        </pc:spChg>
        <pc:spChg chg="add del">
          <ac:chgData name="Nancy DeLuca" userId="231a7b1fad092ae9" providerId="LiveId" clId="{EAB41D87-7227-4120-9DF3-5720DDB9C5D4}" dt="2020-03-19T04:13:55.032" v="80"/>
          <ac:spMkLst>
            <pc:docMk/>
            <pc:sldMk cId="3307928921" sldId="256"/>
            <ac:spMk id="21" creationId="{9CD9ACDE-8038-488C-AB0C-5FD1A373C8CD}"/>
          </ac:spMkLst>
        </pc:spChg>
        <pc:spChg chg="add del">
          <ac:chgData name="Nancy DeLuca" userId="231a7b1fad092ae9" providerId="LiveId" clId="{EAB41D87-7227-4120-9DF3-5720DDB9C5D4}" dt="2020-03-19T04:13:55.032" v="80"/>
          <ac:spMkLst>
            <pc:docMk/>
            <pc:sldMk cId="3307928921" sldId="256"/>
            <ac:spMk id="23" creationId="{DA6C2449-5F66-4753-AAA3-4AD81E57A0E5}"/>
          </ac:spMkLst>
        </pc:spChg>
        <pc:grpChg chg="add del">
          <ac:chgData name="Nancy DeLuca" userId="231a7b1fad092ae9" providerId="LiveId" clId="{EAB41D87-7227-4120-9DF3-5720DDB9C5D4}" dt="2020-03-19T04:13:55.032" v="80"/>
          <ac:grpSpMkLst>
            <pc:docMk/>
            <pc:sldMk cId="3307928921" sldId="256"/>
            <ac:grpSpMk id="25" creationId="{329F7DAB-18F4-436A-A0D8-61013DEB6F50}"/>
          </ac:grpSpMkLst>
        </pc:grpChg>
      </pc:sldChg>
      <pc:sldChg chg="addSp delSp modSp modAnim delDesignElem">
        <pc:chgData name="Nancy DeLuca" userId="231a7b1fad092ae9" providerId="LiveId" clId="{EAB41D87-7227-4120-9DF3-5720DDB9C5D4}" dt="2020-03-20T12:16:20.082" v="805" actId="14100"/>
        <pc:sldMkLst>
          <pc:docMk/>
          <pc:sldMk cId="4056291269" sldId="257"/>
        </pc:sldMkLst>
        <pc:spChg chg="mod">
          <ac:chgData name="Nancy DeLuca" userId="231a7b1fad092ae9" providerId="LiveId" clId="{EAB41D87-7227-4120-9DF3-5720DDB9C5D4}" dt="2020-03-20T12:16:20.082" v="805" actId="14100"/>
          <ac:spMkLst>
            <pc:docMk/>
            <pc:sldMk cId="4056291269" sldId="257"/>
            <ac:spMk id="23" creationId="{7E8A5936-6515-457D-A62C-BCB7A7B0B65A}"/>
          </ac:spMkLst>
        </pc:spChg>
        <pc:spChg chg="add del">
          <ac:chgData name="Nancy DeLuca" userId="231a7b1fad092ae9" providerId="LiveId" clId="{EAB41D87-7227-4120-9DF3-5720DDB9C5D4}" dt="2020-03-19T04:13:55.032" v="80"/>
          <ac:spMkLst>
            <pc:docMk/>
            <pc:sldMk cId="4056291269" sldId="257"/>
            <ac:spMk id="29" creationId="{C8643778-7F6C-4E8D-84D1-D5CDB9928191}"/>
          </ac:spMkLst>
        </pc:spChg>
        <pc:spChg chg="add del">
          <ac:chgData name="Nancy DeLuca" userId="231a7b1fad092ae9" providerId="LiveId" clId="{EAB41D87-7227-4120-9DF3-5720DDB9C5D4}" dt="2020-03-19T04:13:55.032" v="80"/>
          <ac:spMkLst>
            <pc:docMk/>
            <pc:sldMk cId="4056291269" sldId="257"/>
            <ac:spMk id="31" creationId="{1D22F88D-6907-48AF-B024-346E855E0D96}"/>
          </ac:spMkLst>
        </pc:spChg>
        <pc:grpChg chg="add del">
          <ac:chgData name="Nancy DeLuca" userId="231a7b1fad092ae9" providerId="LiveId" clId="{EAB41D87-7227-4120-9DF3-5720DDB9C5D4}" dt="2020-03-19T04:13:55.032" v="80"/>
          <ac:grpSpMkLst>
            <pc:docMk/>
            <pc:sldMk cId="4056291269" sldId="257"/>
            <ac:grpSpMk id="33" creationId="{F3842748-48B5-4DD0-A06A-A31C74024A99}"/>
          </ac:grpSpMkLst>
        </pc:grpChg>
      </pc:sldChg>
      <pc:sldChg chg="add del">
        <pc:chgData name="Nancy DeLuca" userId="231a7b1fad092ae9" providerId="LiveId" clId="{EAB41D87-7227-4120-9DF3-5720DDB9C5D4}" dt="2020-03-19T04:12:59.336" v="53"/>
        <pc:sldMkLst>
          <pc:docMk/>
          <pc:sldMk cId="2135931998" sldId="263"/>
        </pc:sldMkLst>
      </pc:sldChg>
      <pc:sldChg chg="addSp delSp modSp modAnim delDesignElem">
        <pc:chgData name="Nancy DeLuca" userId="231a7b1fad092ae9" providerId="LiveId" clId="{EAB41D87-7227-4120-9DF3-5720DDB9C5D4}" dt="2020-03-20T03:35:43.909" v="699"/>
        <pc:sldMkLst>
          <pc:docMk/>
          <pc:sldMk cId="4165641179" sldId="264"/>
        </pc:sldMkLst>
        <pc:spChg chg="add del">
          <ac:chgData name="Nancy DeLuca" userId="231a7b1fad092ae9" providerId="LiveId" clId="{EAB41D87-7227-4120-9DF3-5720DDB9C5D4}" dt="2020-03-19T04:13:55.032" v="80"/>
          <ac:spMkLst>
            <pc:docMk/>
            <pc:sldMk cId="4165641179" sldId="264"/>
            <ac:spMk id="16" creationId="{15655827-B42D-4180-88D3-D83F25E4BD1C}"/>
          </ac:spMkLst>
        </pc:spChg>
        <pc:spChg chg="add del">
          <ac:chgData name="Nancy DeLuca" userId="231a7b1fad092ae9" providerId="LiveId" clId="{EAB41D87-7227-4120-9DF3-5720DDB9C5D4}" dt="2020-03-19T13:10:47.459" v="322"/>
          <ac:spMkLst>
            <pc:docMk/>
            <pc:sldMk cId="4165641179" sldId="264"/>
            <ac:spMk id="17" creationId="{EC84BAD6-DEBE-4D83-99A7-70364FA32C52}"/>
          </ac:spMkLst>
        </pc:spChg>
        <pc:spChg chg="add del">
          <ac:chgData name="Nancy DeLuca" userId="231a7b1fad092ae9" providerId="LiveId" clId="{EAB41D87-7227-4120-9DF3-5720DDB9C5D4}" dt="2020-03-19T04:13:55.032" v="80"/>
          <ac:spMkLst>
            <pc:docMk/>
            <pc:sldMk cId="4165641179" sldId="264"/>
            <ac:spMk id="18" creationId="{24ACCB06-563C-4ADE-B4D6-1FE9F723C7D9}"/>
          </ac:spMkLst>
        </pc:spChg>
        <pc:spChg chg="mod">
          <ac:chgData name="Nancy DeLuca" userId="231a7b1fad092ae9" providerId="LiveId" clId="{EAB41D87-7227-4120-9DF3-5720DDB9C5D4}" dt="2020-03-19T13:17:35.870" v="561" actId="1036"/>
          <ac:spMkLst>
            <pc:docMk/>
            <pc:sldMk cId="4165641179" sldId="264"/>
            <ac:spMk id="19" creationId="{CE1577D3-027B-4381-8CBA-592AC6E8066D}"/>
          </ac:spMkLst>
        </pc:spChg>
        <pc:spChg chg="add del">
          <ac:chgData name="Nancy DeLuca" userId="231a7b1fad092ae9" providerId="LiveId" clId="{EAB41D87-7227-4120-9DF3-5720DDB9C5D4}" dt="2020-03-19T04:13:55.032" v="80"/>
          <ac:spMkLst>
            <pc:docMk/>
            <pc:sldMk cId="4165641179" sldId="264"/>
            <ac:spMk id="20" creationId="{40761ECD-D92B-46AE-82CA-640023D282F9}"/>
          </ac:spMkLst>
        </pc:spChg>
        <pc:spChg chg="mod">
          <ac:chgData name="Nancy DeLuca" userId="231a7b1fad092ae9" providerId="LiveId" clId="{EAB41D87-7227-4120-9DF3-5720DDB9C5D4}" dt="2020-03-20T02:04:20.364" v="579" actId="1035"/>
          <ac:spMkLst>
            <pc:docMk/>
            <pc:sldMk cId="4165641179" sldId="264"/>
            <ac:spMk id="21" creationId="{00EDC9A1-6566-4E0E-9E21-149066C4477F}"/>
          </ac:spMkLst>
        </pc:spChg>
        <pc:spChg chg="add del">
          <ac:chgData name="Nancy DeLuca" userId="231a7b1fad092ae9" providerId="LiveId" clId="{EAB41D87-7227-4120-9DF3-5720DDB9C5D4}" dt="2020-03-19T04:13:55.032" v="80"/>
          <ac:spMkLst>
            <pc:docMk/>
            <pc:sldMk cId="4165641179" sldId="264"/>
            <ac:spMk id="22" creationId="{9A928607-C55C-40FD-B2DF-6CD6A7226A71}"/>
          </ac:spMkLst>
        </pc:spChg>
        <pc:spChg chg="add del">
          <ac:chgData name="Nancy DeLuca" userId="231a7b1fad092ae9" providerId="LiveId" clId="{EAB41D87-7227-4120-9DF3-5720DDB9C5D4}" dt="2020-03-19T13:10:47.459" v="322"/>
          <ac:spMkLst>
            <pc:docMk/>
            <pc:sldMk cId="4165641179" sldId="264"/>
            <ac:spMk id="23" creationId="{7BE28E12-CAE0-4EB5-BE63-30E07142F047}"/>
          </ac:spMkLst>
        </pc:spChg>
        <pc:spChg chg="add del">
          <ac:chgData name="Nancy DeLuca" userId="231a7b1fad092ae9" providerId="LiveId" clId="{EAB41D87-7227-4120-9DF3-5720DDB9C5D4}" dt="2020-03-19T04:13:55.032" v="80"/>
          <ac:spMkLst>
            <pc:docMk/>
            <pc:sldMk cId="4165641179" sldId="264"/>
            <ac:spMk id="24" creationId="{400A20C1-29A4-43E0-AB15-7931F76F8C2D}"/>
          </ac:spMkLst>
        </pc:spChg>
        <pc:spChg chg="add mod">
          <ac:chgData name="Nancy DeLuca" userId="231a7b1fad092ae9" providerId="LiveId" clId="{EAB41D87-7227-4120-9DF3-5720DDB9C5D4}" dt="2020-03-20T02:02:29.577" v="575" actId="14100"/>
          <ac:spMkLst>
            <pc:docMk/>
            <pc:sldMk cId="4165641179" sldId="264"/>
            <ac:spMk id="25" creationId="{6C7CC249-36CB-4569-8715-1D902CB71B0E}"/>
          </ac:spMkLst>
        </pc:spChg>
        <pc:spChg chg="add mod">
          <ac:chgData name="Nancy DeLuca" userId="231a7b1fad092ae9" providerId="LiveId" clId="{EAB41D87-7227-4120-9DF3-5720DDB9C5D4}" dt="2020-03-20T02:04:25.852" v="583" actId="1035"/>
          <ac:spMkLst>
            <pc:docMk/>
            <pc:sldMk cId="4165641179" sldId="264"/>
            <ac:spMk id="26" creationId="{9907A12D-2A32-4E14-AD88-294CEA0ABF88}"/>
          </ac:spMkLst>
        </pc:spChg>
        <pc:spChg chg="add mod">
          <ac:chgData name="Nancy DeLuca" userId="231a7b1fad092ae9" providerId="LiveId" clId="{EAB41D87-7227-4120-9DF3-5720DDB9C5D4}" dt="2020-03-20T02:02:09.697" v="574" actId="14100"/>
          <ac:spMkLst>
            <pc:docMk/>
            <pc:sldMk cId="4165641179" sldId="264"/>
            <ac:spMk id="27" creationId="{7550302B-7696-4678-8432-19E7F2D8AD58}"/>
          </ac:spMkLst>
        </pc:spChg>
        <pc:spChg chg="add mod">
          <ac:chgData name="Nancy DeLuca" userId="231a7b1fad092ae9" providerId="LiveId" clId="{EAB41D87-7227-4120-9DF3-5720DDB9C5D4}" dt="2020-03-20T02:04:29.946" v="587" actId="1035"/>
          <ac:spMkLst>
            <pc:docMk/>
            <pc:sldMk cId="4165641179" sldId="264"/>
            <ac:spMk id="28" creationId="{DCC5FA4E-8886-495D-A89D-2BC6CABC553E}"/>
          </ac:spMkLst>
        </pc:spChg>
        <pc:grpChg chg="add del">
          <ac:chgData name="Nancy DeLuca" userId="231a7b1fad092ae9" providerId="LiveId" clId="{EAB41D87-7227-4120-9DF3-5720DDB9C5D4}" dt="2020-03-19T04:13:55.032" v="80"/>
          <ac:grpSpMkLst>
            <pc:docMk/>
            <pc:sldMk cId="4165641179" sldId="264"/>
            <ac:grpSpMk id="8" creationId="{E9D059B6-ADD8-488A-B346-63289E90D13F}"/>
          </ac:grpSpMkLst>
        </pc:grpChg>
      </pc:sldChg>
      <pc:sldChg chg="addSp delSp modSp delDesignElem">
        <pc:chgData name="Nancy DeLuca" userId="231a7b1fad092ae9" providerId="LiveId" clId="{EAB41D87-7227-4120-9DF3-5720DDB9C5D4}" dt="2020-03-20T12:16:30.229" v="806"/>
        <pc:sldMkLst>
          <pc:docMk/>
          <pc:sldMk cId="2520309614" sldId="292"/>
        </pc:sldMkLst>
        <pc:spChg chg="add del">
          <ac:chgData name="Nancy DeLuca" userId="231a7b1fad092ae9" providerId="LiveId" clId="{EAB41D87-7227-4120-9DF3-5720DDB9C5D4}" dt="2020-03-19T04:13:55.032" v="80"/>
          <ac:spMkLst>
            <pc:docMk/>
            <pc:sldMk cId="2520309614" sldId="292"/>
            <ac:spMk id="16" creationId="{15655827-B42D-4180-88D3-D83F25E4BD1C}"/>
          </ac:spMkLst>
        </pc:spChg>
        <pc:spChg chg="add del">
          <ac:chgData name="Nancy DeLuca" userId="231a7b1fad092ae9" providerId="LiveId" clId="{EAB41D87-7227-4120-9DF3-5720DDB9C5D4}" dt="2020-03-19T04:13:55.032" v="80"/>
          <ac:spMkLst>
            <pc:docMk/>
            <pc:sldMk cId="2520309614" sldId="292"/>
            <ac:spMk id="18" creationId="{24ACCB06-563C-4ADE-B4D6-1FE9F723C7D9}"/>
          </ac:spMkLst>
        </pc:spChg>
        <pc:spChg chg="add del">
          <ac:chgData name="Nancy DeLuca" userId="231a7b1fad092ae9" providerId="LiveId" clId="{EAB41D87-7227-4120-9DF3-5720DDB9C5D4}" dt="2020-03-19T04:13:55.032" v="80"/>
          <ac:spMkLst>
            <pc:docMk/>
            <pc:sldMk cId="2520309614" sldId="292"/>
            <ac:spMk id="20" creationId="{40761ECD-D92B-46AE-82CA-640023D282F9}"/>
          </ac:spMkLst>
        </pc:spChg>
        <pc:spChg chg="add del">
          <ac:chgData name="Nancy DeLuca" userId="231a7b1fad092ae9" providerId="LiveId" clId="{EAB41D87-7227-4120-9DF3-5720DDB9C5D4}" dt="2020-03-19T04:13:55.032" v="80"/>
          <ac:spMkLst>
            <pc:docMk/>
            <pc:sldMk cId="2520309614" sldId="292"/>
            <ac:spMk id="22" creationId="{9A928607-C55C-40FD-B2DF-6CD6A7226A71}"/>
          </ac:spMkLst>
        </pc:spChg>
        <pc:spChg chg="mod">
          <ac:chgData name="Nancy DeLuca" userId="231a7b1fad092ae9" providerId="LiveId" clId="{EAB41D87-7227-4120-9DF3-5720DDB9C5D4}" dt="2020-03-20T12:16:30.229" v="806"/>
          <ac:spMkLst>
            <pc:docMk/>
            <pc:sldMk cId="2520309614" sldId="292"/>
            <ac:spMk id="23" creationId="{7E8A5936-6515-457D-A62C-BCB7A7B0B65A}"/>
          </ac:spMkLst>
        </pc:spChg>
        <pc:spChg chg="add del">
          <ac:chgData name="Nancy DeLuca" userId="231a7b1fad092ae9" providerId="LiveId" clId="{EAB41D87-7227-4120-9DF3-5720DDB9C5D4}" dt="2020-03-19T04:13:55.032" v="80"/>
          <ac:spMkLst>
            <pc:docMk/>
            <pc:sldMk cId="2520309614" sldId="292"/>
            <ac:spMk id="24" creationId="{400A20C1-29A4-43E0-AB15-7931F76F8C2D}"/>
          </ac:spMkLst>
        </pc:spChg>
        <pc:grpChg chg="add del">
          <ac:chgData name="Nancy DeLuca" userId="231a7b1fad092ae9" providerId="LiveId" clId="{EAB41D87-7227-4120-9DF3-5720DDB9C5D4}" dt="2020-03-19T04:13:55.032" v="80"/>
          <ac:grpSpMkLst>
            <pc:docMk/>
            <pc:sldMk cId="2520309614" sldId="292"/>
            <ac:grpSpMk id="8" creationId="{E9D059B6-ADD8-488A-B346-63289E90D13F}"/>
          </ac:grpSpMkLst>
        </pc:grpChg>
      </pc:sldChg>
      <pc:sldChg chg="addSp delSp delDesignElem">
        <pc:chgData name="Nancy DeLuca" userId="231a7b1fad092ae9" providerId="LiveId" clId="{EAB41D87-7227-4120-9DF3-5720DDB9C5D4}" dt="2020-03-19T04:13:55.032" v="80"/>
        <pc:sldMkLst>
          <pc:docMk/>
          <pc:sldMk cId="1569986655" sldId="294"/>
        </pc:sldMkLst>
        <pc:spChg chg="add del">
          <ac:chgData name="Nancy DeLuca" userId="231a7b1fad092ae9" providerId="LiveId" clId="{EAB41D87-7227-4120-9DF3-5720DDB9C5D4}" dt="2020-03-19T04:13:55.032" v="80"/>
          <ac:spMkLst>
            <pc:docMk/>
            <pc:sldMk cId="1569986655" sldId="294"/>
            <ac:spMk id="16" creationId="{15655827-B42D-4180-88D3-D83F25E4BD1C}"/>
          </ac:spMkLst>
        </pc:spChg>
        <pc:spChg chg="add del">
          <ac:chgData name="Nancy DeLuca" userId="231a7b1fad092ae9" providerId="LiveId" clId="{EAB41D87-7227-4120-9DF3-5720DDB9C5D4}" dt="2020-03-19T04:13:55.032" v="80"/>
          <ac:spMkLst>
            <pc:docMk/>
            <pc:sldMk cId="1569986655" sldId="294"/>
            <ac:spMk id="18" creationId="{24ACCB06-563C-4ADE-B4D6-1FE9F723C7D9}"/>
          </ac:spMkLst>
        </pc:spChg>
        <pc:spChg chg="add del">
          <ac:chgData name="Nancy DeLuca" userId="231a7b1fad092ae9" providerId="LiveId" clId="{EAB41D87-7227-4120-9DF3-5720DDB9C5D4}" dt="2020-03-19T04:13:55.032" v="80"/>
          <ac:spMkLst>
            <pc:docMk/>
            <pc:sldMk cId="1569986655" sldId="294"/>
            <ac:spMk id="20" creationId="{40761ECD-D92B-46AE-82CA-640023D282F9}"/>
          </ac:spMkLst>
        </pc:spChg>
        <pc:spChg chg="add del">
          <ac:chgData name="Nancy DeLuca" userId="231a7b1fad092ae9" providerId="LiveId" clId="{EAB41D87-7227-4120-9DF3-5720DDB9C5D4}" dt="2020-03-19T04:13:55.032" v="80"/>
          <ac:spMkLst>
            <pc:docMk/>
            <pc:sldMk cId="1569986655" sldId="294"/>
            <ac:spMk id="22" creationId="{9A928607-C55C-40FD-B2DF-6CD6A7226A71}"/>
          </ac:spMkLst>
        </pc:spChg>
        <pc:spChg chg="add del">
          <ac:chgData name="Nancy DeLuca" userId="231a7b1fad092ae9" providerId="LiveId" clId="{EAB41D87-7227-4120-9DF3-5720DDB9C5D4}" dt="2020-03-19T04:13:55.032" v="80"/>
          <ac:spMkLst>
            <pc:docMk/>
            <pc:sldMk cId="1569986655" sldId="294"/>
            <ac:spMk id="24" creationId="{400A20C1-29A4-43E0-AB15-7931F76F8C2D}"/>
          </ac:spMkLst>
        </pc:spChg>
        <pc:grpChg chg="add del">
          <ac:chgData name="Nancy DeLuca" userId="231a7b1fad092ae9" providerId="LiveId" clId="{EAB41D87-7227-4120-9DF3-5720DDB9C5D4}" dt="2020-03-19T04:13:55.032" v="80"/>
          <ac:grpSpMkLst>
            <pc:docMk/>
            <pc:sldMk cId="1569986655" sldId="294"/>
            <ac:grpSpMk id="8" creationId="{E9D059B6-ADD8-488A-B346-63289E90D13F}"/>
          </ac:grpSpMkLst>
        </pc:grpChg>
      </pc:sldChg>
      <pc:sldChg chg="addSp delSp delDesignElem">
        <pc:chgData name="Nancy DeLuca" userId="231a7b1fad092ae9" providerId="LiveId" clId="{EAB41D87-7227-4120-9DF3-5720DDB9C5D4}" dt="2020-03-19T04:13:55.032" v="80"/>
        <pc:sldMkLst>
          <pc:docMk/>
          <pc:sldMk cId="63651657" sldId="295"/>
        </pc:sldMkLst>
        <pc:spChg chg="add del">
          <ac:chgData name="Nancy DeLuca" userId="231a7b1fad092ae9" providerId="LiveId" clId="{EAB41D87-7227-4120-9DF3-5720DDB9C5D4}" dt="2020-03-19T04:13:55.032" v="80"/>
          <ac:spMkLst>
            <pc:docMk/>
            <pc:sldMk cId="63651657" sldId="295"/>
            <ac:spMk id="16" creationId="{15655827-B42D-4180-88D3-D83F25E4BD1C}"/>
          </ac:spMkLst>
        </pc:spChg>
        <pc:spChg chg="add del">
          <ac:chgData name="Nancy DeLuca" userId="231a7b1fad092ae9" providerId="LiveId" clId="{EAB41D87-7227-4120-9DF3-5720DDB9C5D4}" dt="2020-03-19T04:13:55.032" v="80"/>
          <ac:spMkLst>
            <pc:docMk/>
            <pc:sldMk cId="63651657" sldId="295"/>
            <ac:spMk id="18" creationId="{24ACCB06-563C-4ADE-B4D6-1FE9F723C7D9}"/>
          </ac:spMkLst>
        </pc:spChg>
        <pc:spChg chg="add del">
          <ac:chgData name="Nancy DeLuca" userId="231a7b1fad092ae9" providerId="LiveId" clId="{EAB41D87-7227-4120-9DF3-5720DDB9C5D4}" dt="2020-03-19T04:13:55.032" v="80"/>
          <ac:spMkLst>
            <pc:docMk/>
            <pc:sldMk cId="63651657" sldId="295"/>
            <ac:spMk id="20" creationId="{40761ECD-D92B-46AE-82CA-640023D282F9}"/>
          </ac:spMkLst>
        </pc:spChg>
        <pc:spChg chg="add del">
          <ac:chgData name="Nancy DeLuca" userId="231a7b1fad092ae9" providerId="LiveId" clId="{EAB41D87-7227-4120-9DF3-5720DDB9C5D4}" dt="2020-03-19T04:13:55.032" v="80"/>
          <ac:spMkLst>
            <pc:docMk/>
            <pc:sldMk cId="63651657" sldId="295"/>
            <ac:spMk id="22" creationId="{9A928607-C55C-40FD-B2DF-6CD6A7226A71}"/>
          </ac:spMkLst>
        </pc:spChg>
        <pc:spChg chg="add del">
          <ac:chgData name="Nancy DeLuca" userId="231a7b1fad092ae9" providerId="LiveId" clId="{EAB41D87-7227-4120-9DF3-5720DDB9C5D4}" dt="2020-03-19T04:13:55.032" v="80"/>
          <ac:spMkLst>
            <pc:docMk/>
            <pc:sldMk cId="63651657" sldId="295"/>
            <ac:spMk id="24" creationId="{400A20C1-29A4-43E0-AB15-7931F76F8C2D}"/>
          </ac:spMkLst>
        </pc:spChg>
        <pc:grpChg chg="add del">
          <ac:chgData name="Nancy DeLuca" userId="231a7b1fad092ae9" providerId="LiveId" clId="{EAB41D87-7227-4120-9DF3-5720DDB9C5D4}" dt="2020-03-19T04:13:55.032" v="80"/>
          <ac:grpSpMkLst>
            <pc:docMk/>
            <pc:sldMk cId="63651657" sldId="295"/>
            <ac:grpSpMk id="8" creationId="{E9D059B6-ADD8-488A-B346-63289E90D13F}"/>
          </ac:grpSpMkLst>
        </pc:grpChg>
      </pc:sldChg>
      <pc:sldChg chg="modSp">
        <pc:chgData name="Nancy DeLuca" userId="231a7b1fad092ae9" providerId="LiveId" clId="{EAB41D87-7227-4120-9DF3-5720DDB9C5D4}" dt="2020-03-20T03:34:03.696" v="697" actId="6549"/>
        <pc:sldMkLst>
          <pc:docMk/>
          <pc:sldMk cId="3452152213" sldId="296"/>
        </pc:sldMkLst>
        <pc:spChg chg="mod">
          <ac:chgData name="Nancy DeLuca" userId="231a7b1fad092ae9" providerId="LiveId" clId="{EAB41D87-7227-4120-9DF3-5720DDB9C5D4}" dt="2020-03-20T03:34:03.696" v="697" actId="6549"/>
          <ac:spMkLst>
            <pc:docMk/>
            <pc:sldMk cId="3452152213" sldId="296"/>
            <ac:spMk id="23" creationId="{7E8A5936-6515-457D-A62C-BCB7A7B0B65A}"/>
          </ac:spMkLst>
        </pc:spChg>
      </pc:sldChg>
      <pc:sldChg chg="addSp delSp del delDesignElem">
        <pc:chgData name="Nancy DeLuca" userId="231a7b1fad092ae9" providerId="LiveId" clId="{EAB41D87-7227-4120-9DF3-5720DDB9C5D4}" dt="2020-03-19T13:16:26.822" v="550" actId="2696"/>
        <pc:sldMkLst>
          <pc:docMk/>
          <pc:sldMk cId="3148209632" sldId="299"/>
        </pc:sldMkLst>
        <pc:spChg chg="add del">
          <ac:chgData name="Nancy DeLuca" userId="231a7b1fad092ae9" providerId="LiveId" clId="{EAB41D87-7227-4120-9DF3-5720DDB9C5D4}" dt="2020-03-19T04:13:55.032" v="80"/>
          <ac:spMkLst>
            <pc:docMk/>
            <pc:sldMk cId="3148209632" sldId="299"/>
            <ac:spMk id="16" creationId="{15655827-B42D-4180-88D3-D83F25E4BD1C}"/>
          </ac:spMkLst>
        </pc:spChg>
        <pc:spChg chg="add del">
          <ac:chgData name="Nancy DeLuca" userId="231a7b1fad092ae9" providerId="LiveId" clId="{EAB41D87-7227-4120-9DF3-5720DDB9C5D4}" dt="2020-03-19T04:13:55.032" v="80"/>
          <ac:spMkLst>
            <pc:docMk/>
            <pc:sldMk cId="3148209632" sldId="299"/>
            <ac:spMk id="18" creationId="{24ACCB06-563C-4ADE-B4D6-1FE9F723C7D9}"/>
          </ac:spMkLst>
        </pc:spChg>
        <pc:spChg chg="add del">
          <ac:chgData name="Nancy DeLuca" userId="231a7b1fad092ae9" providerId="LiveId" clId="{EAB41D87-7227-4120-9DF3-5720DDB9C5D4}" dt="2020-03-19T04:13:55.032" v="80"/>
          <ac:spMkLst>
            <pc:docMk/>
            <pc:sldMk cId="3148209632" sldId="299"/>
            <ac:spMk id="20" creationId="{40761ECD-D92B-46AE-82CA-640023D282F9}"/>
          </ac:spMkLst>
        </pc:spChg>
        <pc:spChg chg="add del">
          <ac:chgData name="Nancy DeLuca" userId="231a7b1fad092ae9" providerId="LiveId" clId="{EAB41D87-7227-4120-9DF3-5720DDB9C5D4}" dt="2020-03-19T04:13:55.032" v="80"/>
          <ac:spMkLst>
            <pc:docMk/>
            <pc:sldMk cId="3148209632" sldId="299"/>
            <ac:spMk id="22" creationId="{9A928607-C55C-40FD-B2DF-6CD6A7226A71}"/>
          </ac:spMkLst>
        </pc:spChg>
        <pc:spChg chg="add del">
          <ac:chgData name="Nancy DeLuca" userId="231a7b1fad092ae9" providerId="LiveId" clId="{EAB41D87-7227-4120-9DF3-5720DDB9C5D4}" dt="2020-03-19T04:13:55.032" v="80"/>
          <ac:spMkLst>
            <pc:docMk/>
            <pc:sldMk cId="3148209632" sldId="299"/>
            <ac:spMk id="24" creationId="{400A20C1-29A4-43E0-AB15-7931F76F8C2D}"/>
          </ac:spMkLst>
        </pc:spChg>
        <pc:grpChg chg="add del">
          <ac:chgData name="Nancy DeLuca" userId="231a7b1fad092ae9" providerId="LiveId" clId="{EAB41D87-7227-4120-9DF3-5720DDB9C5D4}" dt="2020-03-19T04:13:55.032" v="80"/>
          <ac:grpSpMkLst>
            <pc:docMk/>
            <pc:sldMk cId="3148209632" sldId="299"/>
            <ac:grpSpMk id="8" creationId="{E9D059B6-ADD8-488A-B346-63289E90D13F}"/>
          </ac:grpSpMkLst>
        </pc:grpChg>
      </pc:sldChg>
      <pc:sldChg chg="addSp delSp del delDesignElem">
        <pc:chgData name="Nancy DeLuca" userId="231a7b1fad092ae9" providerId="LiveId" clId="{EAB41D87-7227-4120-9DF3-5720DDB9C5D4}" dt="2020-03-20T02:01:44.661" v="572" actId="2696"/>
        <pc:sldMkLst>
          <pc:docMk/>
          <pc:sldMk cId="267768711" sldId="300"/>
        </pc:sldMkLst>
        <pc:spChg chg="add del">
          <ac:chgData name="Nancy DeLuca" userId="231a7b1fad092ae9" providerId="LiveId" clId="{EAB41D87-7227-4120-9DF3-5720DDB9C5D4}" dt="2020-03-19T04:13:55.032" v="80"/>
          <ac:spMkLst>
            <pc:docMk/>
            <pc:sldMk cId="267768711" sldId="300"/>
            <ac:spMk id="16" creationId="{15655827-B42D-4180-88D3-D83F25E4BD1C}"/>
          </ac:spMkLst>
        </pc:spChg>
        <pc:spChg chg="add del">
          <ac:chgData name="Nancy DeLuca" userId="231a7b1fad092ae9" providerId="LiveId" clId="{EAB41D87-7227-4120-9DF3-5720DDB9C5D4}" dt="2020-03-19T04:13:55.032" v="80"/>
          <ac:spMkLst>
            <pc:docMk/>
            <pc:sldMk cId="267768711" sldId="300"/>
            <ac:spMk id="18" creationId="{24ACCB06-563C-4ADE-B4D6-1FE9F723C7D9}"/>
          </ac:spMkLst>
        </pc:spChg>
        <pc:spChg chg="add del">
          <ac:chgData name="Nancy DeLuca" userId="231a7b1fad092ae9" providerId="LiveId" clId="{EAB41D87-7227-4120-9DF3-5720DDB9C5D4}" dt="2020-03-19T04:13:55.032" v="80"/>
          <ac:spMkLst>
            <pc:docMk/>
            <pc:sldMk cId="267768711" sldId="300"/>
            <ac:spMk id="20" creationId="{40761ECD-D92B-46AE-82CA-640023D282F9}"/>
          </ac:spMkLst>
        </pc:spChg>
        <pc:spChg chg="add del">
          <ac:chgData name="Nancy DeLuca" userId="231a7b1fad092ae9" providerId="LiveId" clId="{EAB41D87-7227-4120-9DF3-5720DDB9C5D4}" dt="2020-03-19T04:13:55.032" v="80"/>
          <ac:spMkLst>
            <pc:docMk/>
            <pc:sldMk cId="267768711" sldId="300"/>
            <ac:spMk id="22" creationId="{9A928607-C55C-40FD-B2DF-6CD6A7226A71}"/>
          </ac:spMkLst>
        </pc:spChg>
        <pc:spChg chg="add del">
          <ac:chgData name="Nancy DeLuca" userId="231a7b1fad092ae9" providerId="LiveId" clId="{EAB41D87-7227-4120-9DF3-5720DDB9C5D4}" dt="2020-03-19T04:13:55.032" v="80"/>
          <ac:spMkLst>
            <pc:docMk/>
            <pc:sldMk cId="267768711" sldId="300"/>
            <ac:spMk id="24" creationId="{400A20C1-29A4-43E0-AB15-7931F76F8C2D}"/>
          </ac:spMkLst>
        </pc:spChg>
        <pc:grpChg chg="add del">
          <ac:chgData name="Nancy DeLuca" userId="231a7b1fad092ae9" providerId="LiveId" clId="{EAB41D87-7227-4120-9DF3-5720DDB9C5D4}" dt="2020-03-19T04:13:55.032" v="80"/>
          <ac:grpSpMkLst>
            <pc:docMk/>
            <pc:sldMk cId="267768711" sldId="300"/>
            <ac:grpSpMk id="8" creationId="{E9D059B6-ADD8-488A-B346-63289E90D13F}"/>
          </ac:grpSpMkLst>
        </pc:grpChg>
      </pc:sldChg>
      <pc:sldChg chg="addSp delSp modSp modAnim delDesignElem">
        <pc:chgData name="Nancy DeLuca" userId="231a7b1fad092ae9" providerId="LiveId" clId="{EAB41D87-7227-4120-9DF3-5720DDB9C5D4}" dt="2020-03-20T03:48:24.649" v="802"/>
        <pc:sldMkLst>
          <pc:docMk/>
          <pc:sldMk cId="293369021" sldId="301"/>
        </pc:sldMkLst>
        <pc:spChg chg="add del">
          <ac:chgData name="Nancy DeLuca" userId="231a7b1fad092ae9" providerId="LiveId" clId="{EAB41D87-7227-4120-9DF3-5720DDB9C5D4}" dt="2020-03-19T04:13:55.032" v="80"/>
          <ac:spMkLst>
            <pc:docMk/>
            <pc:sldMk cId="293369021" sldId="301"/>
            <ac:spMk id="16" creationId="{15655827-B42D-4180-88D3-D83F25E4BD1C}"/>
          </ac:spMkLst>
        </pc:spChg>
        <pc:spChg chg="add mod">
          <ac:chgData name="Nancy DeLuca" userId="231a7b1fad092ae9" providerId="LiveId" clId="{EAB41D87-7227-4120-9DF3-5720DDB9C5D4}" dt="2020-03-20T03:44:33.672" v="787" actId="1076"/>
          <ac:spMkLst>
            <pc:docMk/>
            <pc:sldMk cId="293369021" sldId="301"/>
            <ac:spMk id="17" creationId="{47ADEE81-BAAF-47F3-B084-F4A3911222A2}"/>
          </ac:spMkLst>
        </pc:spChg>
        <pc:spChg chg="add del">
          <ac:chgData name="Nancy DeLuca" userId="231a7b1fad092ae9" providerId="LiveId" clId="{EAB41D87-7227-4120-9DF3-5720DDB9C5D4}" dt="2020-03-19T04:13:55.032" v="80"/>
          <ac:spMkLst>
            <pc:docMk/>
            <pc:sldMk cId="293369021" sldId="301"/>
            <ac:spMk id="18" creationId="{24ACCB06-563C-4ADE-B4D6-1FE9F723C7D9}"/>
          </ac:spMkLst>
        </pc:spChg>
        <pc:spChg chg="add mod">
          <ac:chgData name="Nancy DeLuca" userId="231a7b1fad092ae9" providerId="LiveId" clId="{EAB41D87-7227-4120-9DF3-5720DDB9C5D4}" dt="2020-03-20T03:48:13.995" v="801" actId="1076"/>
          <ac:spMkLst>
            <pc:docMk/>
            <pc:sldMk cId="293369021" sldId="301"/>
            <ac:spMk id="19" creationId="{AB93C744-BDF1-4CE8-A4D9-E10A525EA96B}"/>
          </ac:spMkLst>
        </pc:spChg>
        <pc:spChg chg="add del">
          <ac:chgData name="Nancy DeLuca" userId="231a7b1fad092ae9" providerId="LiveId" clId="{EAB41D87-7227-4120-9DF3-5720DDB9C5D4}" dt="2020-03-19T04:13:55.032" v="80"/>
          <ac:spMkLst>
            <pc:docMk/>
            <pc:sldMk cId="293369021" sldId="301"/>
            <ac:spMk id="20" creationId="{40761ECD-D92B-46AE-82CA-640023D282F9}"/>
          </ac:spMkLst>
        </pc:spChg>
        <pc:spChg chg="mod">
          <ac:chgData name="Nancy DeLuca" userId="231a7b1fad092ae9" providerId="LiveId" clId="{EAB41D87-7227-4120-9DF3-5720DDB9C5D4}" dt="2020-03-20T03:43:42.811" v="782" actId="1076"/>
          <ac:spMkLst>
            <pc:docMk/>
            <pc:sldMk cId="293369021" sldId="301"/>
            <ac:spMk id="21" creationId="{00EDC9A1-6566-4E0E-9E21-149066C4477F}"/>
          </ac:spMkLst>
        </pc:spChg>
        <pc:spChg chg="add del">
          <ac:chgData name="Nancy DeLuca" userId="231a7b1fad092ae9" providerId="LiveId" clId="{EAB41D87-7227-4120-9DF3-5720DDB9C5D4}" dt="2020-03-19T04:13:55.032" v="80"/>
          <ac:spMkLst>
            <pc:docMk/>
            <pc:sldMk cId="293369021" sldId="301"/>
            <ac:spMk id="22" creationId="{9A928607-C55C-40FD-B2DF-6CD6A7226A71}"/>
          </ac:spMkLst>
        </pc:spChg>
        <pc:spChg chg="mod">
          <ac:chgData name="Nancy DeLuca" userId="231a7b1fad092ae9" providerId="LiveId" clId="{EAB41D87-7227-4120-9DF3-5720DDB9C5D4}" dt="2020-03-20T03:47:01.374" v="799" actId="948"/>
          <ac:spMkLst>
            <pc:docMk/>
            <pc:sldMk cId="293369021" sldId="301"/>
            <ac:spMk id="23" creationId="{011039CE-B50C-4F5D-B6B6-7038760D8E5F}"/>
          </ac:spMkLst>
        </pc:spChg>
        <pc:spChg chg="add del">
          <ac:chgData name="Nancy DeLuca" userId="231a7b1fad092ae9" providerId="LiveId" clId="{EAB41D87-7227-4120-9DF3-5720DDB9C5D4}" dt="2020-03-19T04:13:55.032" v="80"/>
          <ac:spMkLst>
            <pc:docMk/>
            <pc:sldMk cId="293369021" sldId="301"/>
            <ac:spMk id="24" creationId="{400A20C1-29A4-43E0-AB15-7931F76F8C2D}"/>
          </ac:spMkLst>
        </pc:spChg>
        <pc:grpChg chg="add del">
          <ac:chgData name="Nancy DeLuca" userId="231a7b1fad092ae9" providerId="LiveId" clId="{EAB41D87-7227-4120-9DF3-5720DDB9C5D4}" dt="2020-03-19T04:13:55.032" v="80"/>
          <ac:grpSpMkLst>
            <pc:docMk/>
            <pc:sldMk cId="293369021" sldId="301"/>
            <ac:grpSpMk id="8" creationId="{E9D059B6-ADD8-488A-B346-63289E90D13F}"/>
          </ac:grpSpMkLst>
        </pc:grpChg>
      </pc:sldChg>
      <pc:sldChg chg="addSp delSp modSp del delDesignElem">
        <pc:chgData name="Nancy DeLuca" userId="231a7b1fad092ae9" providerId="LiveId" clId="{EAB41D87-7227-4120-9DF3-5720DDB9C5D4}" dt="2020-03-20T03:48:29.515" v="803" actId="2696"/>
        <pc:sldMkLst>
          <pc:docMk/>
          <pc:sldMk cId="4131253391" sldId="302"/>
        </pc:sldMkLst>
        <pc:spChg chg="add del">
          <ac:chgData name="Nancy DeLuca" userId="231a7b1fad092ae9" providerId="LiveId" clId="{EAB41D87-7227-4120-9DF3-5720DDB9C5D4}" dt="2020-03-19T04:13:55.032" v="80"/>
          <ac:spMkLst>
            <pc:docMk/>
            <pc:sldMk cId="4131253391" sldId="302"/>
            <ac:spMk id="16" creationId="{15655827-B42D-4180-88D3-D83F25E4BD1C}"/>
          </ac:spMkLst>
        </pc:spChg>
        <pc:spChg chg="add del">
          <ac:chgData name="Nancy DeLuca" userId="231a7b1fad092ae9" providerId="LiveId" clId="{EAB41D87-7227-4120-9DF3-5720DDB9C5D4}" dt="2020-03-19T04:13:55.032" v="80"/>
          <ac:spMkLst>
            <pc:docMk/>
            <pc:sldMk cId="4131253391" sldId="302"/>
            <ac:spMk id="18" creationId="{24ACCB06-563C-4ADE-B4D6-1FE9F723C7D9}"/>
          </ac:spMkLst>
        </pc:spChg>
        <pc:spChg chg="add del">
          <ac:chgData name="Nancy DeLuca" userId="231a7b1fad092ae9" providerId="LiveId" clId="{EAB41D87-7227-4120-9DF3-5720DDB9C5D4}" dt="2020-03-19T04:13:55.032" v="80"/>
          <ac:spMkLst>
            <pc:docMk/>
            <pc:sldMk cId="4131253391" sldId="302"/>
            <ac:spMk id="20" creationId="{40761ECD-D92B-46AE-82CA-640023D282F9}"/>
          </ac:spMkLst>
        </pc:spChg>
        <pc:spChg chg="mod">
          <ac:chgData name="Nancy DeLuca" userId="231a7b1fad092ae9" providerId="LiveId" clId="{EAB41D87-7227-4120-9DF3-5720DDB9C5D4}" dt="2020-03-20T03:39:09.273" v="753" actId="14100"/>
          <ac:spMkLst>
            <pc:docMk/>
            <pc:sldMk cId="4131253391" sldId="302"/>
            <ac:spMk id="21" creationId="{00EDC9A1-6566-4E0E-9E21-149066C4477F}"/>
          </ac:spMkLst>
        </pc:spChg>
        <pc:spChg chg="add del">
          <ac:chgData name="Nancy DeLuca" userId="231a7b1fad092ae9" providerId="LiveId" clId="{EAB41D87-7227-4120-9DF3-5720DDB9C5D4}" dt="2020-03-19T04:13:55.032" v="80"/>
          <ac:spMkLst>
            <pc:docMk/>
            <pc:sldMk cId="4131253391" sldId="302"/>
            <ac:spMk id="22" creationId="{9A928607-C55C-40FD-B2DF-6CD6A7226A71}"/>
          </ac:spMkLst>
        </pc:spChg>
        <pc:spChg chg="mod">
          <ac:chgData name="Nancy DeLuca" userId="231a7b1fad092ae9" providerId="LiveId" clId="{EAB41D87-7227-4120-9DF3-5720DDB9C5D4}" dt="2020-03-20T03:38:53.024" v="752" actId="1035"/>
          <ac:spMkLst>
            <pc:docMk/>
            <pc:sldMk cId="4131253391" sldId="302"/>
            <ac:spMk id="23" creationId="{011039CE-B50C-4F5D-B6B6-7038760D8E5F}"/>
          </ac:spMkLst>
        </pc:spChg>
        <pc:spChg chg="add del">
          <ac:chgData name="Nancy DeLuca" userId="231a7b1fad092ae9" providerId="LiveId" clId="{EAB41D87-7227-4120-9DF3-5720DDB9C5D4}" dt="2020-03-19T04:13:55.032" v="80"/>
          <ac:spMkLst>
            <pc:docMk/>
            <pc:sldMk cId="4131253391" sldId="302"/>
            <ac:spMk id="24" creationId="{400A20C1-29A4-43E0-AB15-7931F76F8C2D}"/>
          </ac:spMkLst>
        </pc:spChg>
        <pc:grpChg chg="add del">
          <ac:chgData name="Nancy DeLuca" userId="231a7b1fad092ae9" providerId="LiveId" clId="{EAB41D87-7227-4120-9DF3-5720DDB9C5D4}" dt="2020-03-19T04:13:55.032" v="80"/>
          <ac:grpSpMkLst>
            <pc:docMk/>
            <pc:sldMk cId="4131253391" sldId="302"/>
            <ac:grpSpMk id="8" creationId="{E9D059B6-ADD8-488A-B346-63289E90D13F}"/>
          </ac:grpSpMkLst>
        </pc:grpChg>
      </pc:sldChg>
      <pc:sldChg chg="addSp delSp delDesignElem">
        <pc:chgData name="Nancy DeLuca" userId="231a7b1fad092ae9" providerId="LiveId" clId="{EAB41D87-7227-4120-9DF3-5720DDB9C5D4}" dt="2020-03-19T04:13:55.032" v="80"/>
        <pc:sldMkLst>
          <pc:docMk/>
          <pc:sldMk cId="405770220" sldId="303"/>
        </pc:sldMkLst>
        <pc:spChg chg="add del">
          <ac:chgData name="Nancy DeLuca" userId="231a7b1fad092ae9" providerId="LiveId" clId="{EAB41D87-7227-4120-9DF3-5720DDB9C5D4}" dt="2020-03-19T04:13:55.032" v="80"/>
          <ac:spMkLst>
            <pc:docMk/>
            <pc:sldMk cId="405770220" sldId="303"/>
            <ac:spMk id="16" creationId="{15655827-B42D-4180-88D3-D83F25E4BD1C}"/>
          </ac:spMkLst>
        </pc:spChg>
        <pc:spChg chg="add del">
          <ac:chgData name="Nancy DeLuca" userId="231a7b1fad092ae9" providerId="LiveId" clId="{EAB41D87-7227-4120-9DF3-5720DDB9C5D4}" dt="2020-03-19T04:13:55.032" v="80"/>
          <ac:spMkLst>
            <pc:docMk/>
            <pc:sldMk cId="405770220" sldId="303"/>
            <ac:spMk id="18" creationId="{24ACCB06-563C-4ADE-B4D6-1FE9F723C7D9}"/>
          </ac:spMkLst>
        </pc:spChg>
        <pc:spChg chg="add del">
          <ac:chgData name="Nancy DeLuca" userId="231a7b1fad092ae9" providerId="LiveId" clId="{EAB41D87-7227-4120-9DF3-5720DDB9C5D4}" dt="2020-03-19T04:13:55.032" v="80"/>
          <ac:spMkLst>
            <pc:docMk/>
            <pc:sldMk cId="405770220" sldId="303"/>
            <ac:spMk id="20" creationId="{40761ECD-D92B-46AE-82CA-640023D282F9}"/>
          </ac:spMkLst>
        </pc:spChg>
        <pc:spChg chg="add del">
          <ac:chgData name="Nancy DeLuca" userId="231a7b1fad092ae9" providerId="LiveId" clId="{EAB41D87-7227-4120-9DF3-5720DDB9C5D4}" dt="2020-03-19T04:13:55.032" v="80"/>
          <ac:spMkLst>
            <pc:docMk/>
            <pc:sldMk cId="405770220" sldId="303"/>
            <ac:spMk id="22" creationId="{9A928607-C55C-40FD-B2DF-6CD6A7226A71}"/>
          </ac:spMkLst>
        </pc:spChg>
        <pc:spChg chg="add del">
          <ac:chgData name="Nancy DeLuca" userId="231a7b1fad092ae9" providerId="LiveId" clId="{EAB41D87-7227-4120-9DF3-5720DDB9C5D4}" dt="2020-03-19T04:13:55.032" v="80"/>
          <ac:spMkLst>
            <pc:docMk/>
            <pc:sldMk cId="405770220" sldId="303"/>
            <ac:spMk id="24" creationId="{400A20C1-29A4-43E0-AB15-7931F76F8C2D}"/>
          </ac:spMkLst>
        </pc:spChg>
        <pc:grpChg chg="add del">
          <ac:chgData name="Nancy DeLuca" userId="231a7b1fad092ae9" providerId="LiveId" clId="{EAB41D87-7227-4120-9DF3-5720DDB9C5D4}" dt="2020-03-19T04:13:55.032" v="80"/>
          <ac:grpSpMkLst>
            <pc:docMk/>
            <pc:sldMk cId="405770220" sldId="303"/>
            <ac:grpSpMk id="8" creationId="{E9D059B6-ADD8-488A-B346-63289E90D13F}"/>
          </ac:grpSpMkLst>
        </pc:grpChg>
      </pc:sldChg>
      <pc:sldChg chg="addSp delSp modSp delDesignElem">
        <pc:chgData name="Nancy DeLuca" userId="231a7b1fad092ae9" providerId="LiveId" clId="{EAB41D87-7227-4120-9DF3-5720DDB9C5D4}" dt="2020-03-20T12:18:25.038" v="808" actId="255"/>
        <pc:sldMkLst>
          <pc:docMk/>
          <pc:sldMk cId="1682741598" sldId="304"/>
        </pc:sldMkLst>
        <pc:spChg chg="add del">
          <ac:chgData name="Nancy DeLuca" userId="231a7b1fad092ae9" providerId="LiveId" clId="{EAB41D87-7227-4120-9DF3-5720DDB9C5D4}" dt="2020-03-19T04:13:55.032" v="80"/>
          <ac:spMkLst>
            <pc:docMk/>
            <pc:sldMk cId="1682741598" sldId="304"/>
            <ac:spMk id="16" creationId="{15655827-B42D-4180-88D3-D83F25E4BD1C}"/>
          </ac:spMkLst>
        </pc:spChg>
        <pc:spChg chg="add del">
          <ac:chgData name="Nancy DeLuca" userId="231a7b1fad092ae9" providerId="LiveId" clId="{EAB41D87-7227-4120-9DF3-5720DDB9C5D4}" dt="2020-03-19T04:13:55.032" v="80"/>
          <ac:spMkLst>
            <pc:docMk/>
            <pc:sldMk cId="1682741598" sldId="304"/>
            <ac:spMk id="18" creationId="{24ACCB06-563C-4ADE-B4D6-1FE9F723C7D9}"/>
          </ac:spMkLst>
        </pc:spChg>
        <pc:spChg chg="add del">
          <ac:chgData name="Nancy DeLuca" userId="231a7b1fad092ae9" providerId="LiveId" clId="{EAB41D87-7227-4120-9DF3-5720DDB9C5D4}" dt="2020-03-19T04:13:55.032" v="80"/>
          <ac:spMkLst>
            <pc:docMk/>
            <pc:sldMk cId="1682741598" sldId="304"/>
            <ac:spMk id="20" creationId="{40761ECD-D92B-46AE-82CA-640023D282F9}"/>
          </ac:spMkLst>
        </pc:spChg>
        <pc:spChg chg="add del">
          <ac:chgData name="Nancy DeLuca" userId="231a7b1fad092ae9" providerId="LiveId" clId="{EAB41D87-7227-4120-9DF3-5720DDB9C5D4}" dt="2020-03-19T04:13:55.032" v="80"/>
          <ac:spMkLst>
            <pc:docMk/>
            <pc:sldMk cId="1682741598" sldId="304"/>
            <ac:spMk id="22" creationId="{9A928607-C55C-40FD-B2DF-6CD6A7226A71}"/>
          </ac:spMkLst>
        </pc:spChg>
        <pc:spChg chg="mod">
          <ac:chgData name="Nancy DeLuca" userId="231a7b1fad092ae9" providerId="LiveId" clId="{EAB41D87-7227-4120-9DF3-5720DDB9C5D4}" dt="2020-03-20T12:18:25.038" v="808" actId="255"/>
          <ac:spMkLst>
            <pc:docMk/>
            <pc:sldMk cId="1682741598" sldId="304"/>
            <ac:spMk id="23" creationId="{011039CE-B50C-4F5D-B6B6-7038760D8E5F}"/>
          </ac:spMkLst>
        </pc:spChg>
        <pc:spChg chg="add del">
          <ac:chgData name="Nancy DeLuca" userId="231a7b1fad092ae9" providerId="LiveId" clId="{EAB41D87-7227-4120-9DF3-5720DDB9C5D4}" dt="2020-03-19T04:13:55.032" v="80"/>
          <ac:spMkLst>
            <pc:docMk/>
            <pc:sldMk cId="1682741598" sldId="304"/>
            <ac:spMk id="24" creationId="{400A20C1-29A4-43E0-AB15-7931F76F8C2D}"/>
          </ac:spMkLst>
        </pc:spChg>
        <pc:grpChg chg="add del">
          <ac:chgData name="Nancy DeLuca" userId="231a7b1fad092ae9" providerId="LiveId" clId="{EAB41D87-7227-4120-9DF3-5720DDB9C5D4}" dt="2020-03-19T04:13:55.032" v="80"/>
          <ac:grpSpMkLst>
            <pc:docMk/>
            <pc:sldMk cId="1682741598" sldId="304"/>
            <ac:grpSpMk id="8" creationId="{E9D059B6-ADD8-488A-B346-63289E90D13F}"/>
          </ac:grpSpMkLst>
        </pc:grpChg>
      </pc:sldChg>
      <pc:sldChg chg="addSp delSp modSp delDesignElem">
        <pc:chgData name="Nancy DeLuca" userId="231a7b1fad092ae9" providerId="LiveId" clId="{EAB41D87-7227-4120-9DF3-5720DDB9C5D4}" dt="2020-03-20T12:18:35.802" v="809" actId="255"/>
        <pc:sldMkLst>
          <pc:docMk/>
          <pc:sldMk cId="1878825494" sldId="305"/>
        </pc:sldMkLst>
        <pc:spChg chg="add del">
          <ac:chgData name="Nancy DeLuca" userId="231a7b1fad092ae9" providerId="LiveId" clId="{EAB41D87-7227-4120-9DF3-5720DDB9C5D4}" dt="2020-03-19T04:13:55.032" v="80"/>
          <ac:spMkLst>
            <pc:docMk/>
            <pc:sldMk cId="1878825494" sldId="305"/>
            <ac:spMk id="16" creationId="{15655827-B42D-4180-88D3-D83F25E4BD1C}"/>
          </ac:spMkLst>
        </pc:spChg>
        <pc:spChg chg="add del">
          <ac:chgData name="Nancy DeLuca" userId="231a7b1fad092ae9" providerId="LiveId" clId="{EAB41D87-7227-4120-9DF3-5720DDB9C5D4}" dt="2020-03-19T04:13:55.032" v="80"/>
          <ac:spMkLst>
            <pc:docMk/>
            <pc:sldMk cId="1878825494" sldId="305"/>
            <ac:spMk id="18" creationId="{24ACCB06-563C-4ADE-B4D6-1FE9F723C7D9}"/>
          </ac:spMkLst>
        </pc:spChg>
        <pc:spChg chg="add del">
          <ac:chgData name="Nancy DeLuca" userId="231a7b1fad092ae9" providerId="LiveId" clId="{EAB41D87-7227-4120-9DF3-5720DDB9C5D4}" dt="2020-03-19T04:13:55.032" v="80"/>
          <ac:spMkLst>
            <pc:docMk/>
            <pc:sldMk cId="1878825494" sldId="305"/>
            <ac:spMk id="20" creationId="{40761ECD-D92B-46AE-82CA-640023D282F9}"/>
          </ac:spMkLst>
        </pc:spChg>
        <pc:spChg chg="add del">
          <ac:chgData name="Nancy DeLuca" userId="231a7b1fad092ae9" providerId="LiveId" clId="{EAB41D87-7227-4120-9DF3-5720DDB9C5D4}" dt="2020-03-19T04:13:55.032" v="80"/>
          <ac:spMkLst>
            <pc:docMk/>
            <pc:sldMk cId="1878825494" sldId="305"/>
            <ac:spMk id="22" creationId="{9A928607-C55C-40FD-B2DF-6CD6A7226A71}"/>
          </ac:spMkLst>
        </pc:spChg>
        <pc:spChg chg="mod">
          <ac:chgData name="Nancy DeLuca" userId="231a7b1fad092ae9" providerId="LiveId" clId="{EAB41D87-7227-4120-9DF3-5720DDB9C5D4}" dt="2020-03-20T12:18:35.802" v="809" actId="255"/>
          <ac:spMkLst>
            <pc:docMk/>
            <pc:sldMk cId="1878825494" sldId="305"/>
            <ac:spMk id="23" creationId="{011039CE-B50C-4F5D-B6B6-7038760D8E5F}"/>
          </ac:spMkLst>
        </pc:spChg>
        <pc:spChg chg="add del">
          <ac:chgData name="Nancy DeLuca" userId="231a7b1fad092ae9" providerId="LiveId" clId="{EAB41D87-7227-4120-9DF3-5720DDB9C5D4}" dt="2020-03-19T04:13:55.032" v="80"/>
          <ac:spMkLst>
            <pc:docMk/>
            <pc:sldMk cId="1878825494" sldId="305"/>
            <ac:spMk id="24" creationId="{400A20C1-29A4-43E0-AB15-7931F76F8C2D}"/>
          </ac:spMkLst>
        </pc:spChg>
        <pc:grpChg chg="add del">
          <ac:chgData name="Nancy DeLuca" userId="231a7b1fad092ae9" providerId="LiveId" clId="{EAB41D87-7227-4120-9DF3-5720DDB9C5D4}" dt="2020-03-19T04:13:55.032" v="80"/>
          <ac:grpSpMkLst>
            <pc:docMk/>
            <pc:sldMk cId="1878825494" sldId="305"/>
            <ac:grpSpMk id="8" creationId="{E9D059B6-ADD8-488A-B346-63289E90D13F}"/>
          </ac:grpSpMkLst>
        </pc:grpChg>
      </pc:sldChg>
      <pc:sldChg chg="addSp delSp delDesignElem">
        <pc:chgData name="Nancy DeLuca" userId="231a7b1fad092ae9" providerId="LiveId" clId="{EAB41D87-7227-4120-9DF3-5720DDB9C5D4}" dt="2020-03-19T04:13:55.032" v="80"/>
        <pc:sldMkLst>
          <pc:docMk/>
          <pc:sldMk cId="3875080899" sldId="306"/>
        </pc:sldMkLst>
        <pc:spChg chg="add del">
          <ac:chgData name="Nancy DeLuca" userId="231a7b1fad092ae9" providerId="LiveId" clId="{EAB41D87-7227-4120-9DF3-5720DDB9C5D4}" dt="2020-03-19T04:13:55.032" v="80"/>
          <ac:spMkLst>
            <pc:docMk/>
            <pc:sldMk cId="3875080899" sldId="306"/>
            <ac:spMk id="26" creationId="{F659138C-74A1-445B-848C-3608AE871A9F}"/>
          </ac:spMkLst>
        </pc:spChg>
        <pc:spChg chg="add del">
          <ac:chgData name="Nancy DeLuca" userId="231a7b1fad092ae9" providerId="LiveId" clId="{EAB41D87-7227-4120-9DF3-5720DDB9C5D4}" dt="2020-03-19T04:13:55.032" v="80"/>
          <ac:spMkLst>
            <pc:docMk/>
            <pc:sldMk cId="3875080899" sldId="306"/>
            <ac:spMk id="40" creationId="{225F4217-4021-45A0-812B-398F9A7A93F9}"/>
          </ac:spMkLst>
        </pc:spChg>
        <pc:grpChg chg="add del">
          <ac:chgData name="Nancy DeLuca" userId="231a7b1fad092ae9" providerId="LiveId" clId="{EAB41D87-7227-4120-9DF3-5720DDB9C5D4}" dt="2020-03-19T04:13:55.032" v="80"/>
          <ac:grpSpMkLst>
            <pc:docMk/>
            <pc:sldMk cId="3875080899" sldId="306"/>
            <ac:grpSpMk id="27" creationId="{7DFD7409-66D7-4C9C-B528-E79EB64A4D31}"/>
          </ac:grpSpMkLst>
        </pc:grpChg>
        <pc:cxnChg chg="add del">
          <ac:chgData name="Nancy DeLuca" userId="231a7b1fad092ae9" providerId="LiveId" clId="{EAB41D87-7227-4120-9DF3-5720DDB9C5D4}" dt="2020-03-19T04:13:55.032" v="80"/>
          <ac:cxnSpMkLst>
            <pc:docMk/>
            <pc:sldMk cId="3875080899" sldId="306"/>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3911095649" sldId="312"/>
        </pc:sldMkLst>
        <pc:spChg chg="add del">
          <ac:chgData name="Nancy DeLuca" userId="231a7b1fad092ae9" providerId="LiveId" clId="{EAB41D87-7227-4120-9DF3-5720DDB9C5D4}" dt="2020-03-19T04:13:55.032" v="80"/>
          <ac:spMkLst>
            <pc:docMk/>
            <pc:sldMk cId="3911095649" sldId="312"/>
            <ac:spMk id="16" creationId="{15655827-B42D-4180-88D3-D83F25E4BD1C}"/>
          </ac:spMkLst>
        </pc:spChg>
        <pc:spChg chg="add del">
          <ac:chgData name="Nancy DeLuca" userId="231a7b1fad092ae9" providerId="LiveId" clId="{EAB41D87-7227-4120-9DF3-5720DDB9C5D4}" dt="2020-03-19T04:13:55.032" v="80"/>
          <ac:spMkLst>
            <pc:docMk/>
            <pc:sldMk cId="3911095649" sldId="312"/>
            <ac:spMk id="18" creationId="{24ACCB06-563C-4ADE-B4D6-1FE9F723C7D9}"/>
          </ac:spMkLst>
        </pc:spChg>
        <pc:spChg chg="add del">
          <ac:chgData name="Nancy DeLuca" userId="231a7b1fad092ae9" providerId="LiveId" clId="{EAB41D87-7227-4120-9DF3-5720DDB9C5D4}" dt="2020-03-19T04:13:55.032" v="80"/>
          <ac:spMkLst>
            <pc:docMk/>
            <pc:sldMk cId="3911095649" sldId="312"/>
            <ac:spMk id="20" creationId="{40761ECD-D92B-46AE-82CA-640023D282F9}"/>
          </ac:spMkLst>
        </pc:spChg>
        <pc:spChg chg="add del">
          <ac:chgData name="Nancy DeLuca" userId="231a7b1fad092ae9" providerId="LiveId" clId="{EAB41D87-7227-4120-9DF3-5720DDB9C5D4}" dt="2020-03-19T04:13:55.032" v="80"/>
          <ac:spMkLst>
            <pc:docMk/>
            <pc:sldMk cId="3911095649" sldId="312"/>
            <ac:spMk id="22" creationId="{9A928607-C55C-40FD-B2DF-6CD6A7226A71}"/>
          </ac:spMkLst>
        </pc:spChg>
        <pc:spChg chg="add del">
          <ac:chgData name="Nancy DeLuca" userId="231a7b1fad092ae9" providerId="LiveId" clId="{EAB41D87-7227-4120-9DF3-5720DDB9C5D4}" dt="2020-03-19T04:13:55.032" v="80"/>
          <ac:spMkLst>
            <pc:docMk/>
            <pc:sldMk cId="3911095649" sldId="312"/>
            <ac:spMk id="24" creationId="{400A20C1-29A4-43E0-AB15-7931F76F8C2D}"/>
          </ac:spMkLst>
        </pc:spChg>
        <pc:grpChg chg="add del">
          <ac:chgData name="Nancy DeLuca" userId="231a7b1fad092ae9" providerId="LiveId" clId="{EAB41D87-7227-4120-9DF3-5720DDB9C5D4}" dt="2020-03-19T04:13:55.032" v="80"/>
          <ac:grpSpMkLst>
            <pc:docMk/>
            <pc:sldMk cId="3911095649" sldId="312"/>
            <ac:grpSpMk id="8" creationId="{E9D059B6-ADD8-488A-B346-63289E90D13F}"/>
          </ac:grpSpMkLst>
        </pc:grpChg>
      </pc:sldChg>
      <pc:sldChg chg="del ord">
        <pc:chgData name="Nancy DeLuca" userId="231a7b1fad092ae9" providerId="LiveId" clId="{EAB41D87-7227-4120-9DF3-5720DDB9C5D4}" dt="2020-03-19T04:26:34.343" v="242" actId="2696"/>
        <pc:sldMkLst>
          <pc:docMk/>
          <pc:sldMk cId="785348495" sldId="317"/>
        </pc:sldMkLst>
      </pc:sldChg>
      <pc:sldChg chg="modSp del ord">
        <pc:chgData name="Nancy DeLuca" userId="231a7b1fad092ae9" providerId="LiveId" clId="{EAB41D87-7227-4120-9DF3-5720DDB9C5D4}" dt="2020-03-19T04:28:57.613" v="253" actId="2696"/>
        <pc:sldMkLst>
          <pc:docMk/>
          <pc:sldMk cId="2806598988" sldId="318"/>
        </pc:sldMkLst>
        <pc:spChg chg="mod">
          <ac:chgData name="Nancy DeLuca" userId="231a7b1fad092ae9" providerId="LiveId" clId="{EAB41D87-7227-4120-9DF3-5720DDB9C5D4}" dt="2020-03-19T04:26:54.719" v="243" actId="948"/>
          <ac:spMkLst>
            <pc:docMk/>
            <pc:sldMk cId="2806598988" sldId="318"/>
            <ac:spMk id="70" creationId="{990D3B39-EFE2-4384-82C7-7A49589B6F48}"/>
          </ac:spMkLst>
        </pc:spChg>
      </pc:sldChg>
      <pc:sldChg chg="modSp del ord">
        <pc:chgData name="Nancy DeLuca" userId="231a7b1fad092ae9" providerId="LiveId" clId="{EAB41D87-7227-4120-9DF3-5720DDB9C5D4}" dt="2020-03-19T04:30:00.452" v="262" actId="2696"/>
        <pc:sldMkLst>
          <pc:docMk/>
          <pc:sldMk cId="3700506738" sldId="319"/>
        </pc:sldMkLst>
        <pc:spChg chg="mod">
          <ac:chgData name="Nancy DeLuca" userId="231a7b1fad092ae9" providerId="LiveId" clId="{EAB41D87-7227-4120-9DF3-5720DDB9C5D4}" dt="2020-03-19T04:29:22.354" v="255" actId="948"/>
          <ac:spMkLst>
            <pc:docMk/>
            <pc:sldMk cId="3700506738" sldId="319"/>
            <ac:spMk id="70" creationId="{990D3B39-EFE2-4384-82C7-7A49589B6F48}"/>
          </ac:spMkLst>
        </pc:spChg>
      </pc:sldChg>
      <pc:sldChg chg="modSp del ord">
        <pc:chgData name="Nancy DeLuca" userId="231a7b1fad092ae9" providerId="LiveId" clId="{EAB41D87-7227-4120-9DF3-5720DDB9C5D4}" dt="2020-03-19T04:30:33.233" v="266" actId="2696"/>
        <pc:sldMkLst>
          <pc:docMk/>
          <pc:sldMk cId="1555778027" sldId="320"/>
        </pc:sldMkLst>
        <pc:spChg chg="mod">
          <ac:chgData name="Nancy DeLuca" userId="231a7b1fad092ae9" providerId="LiveId" clId="{EAB41D87-7227-4120-9DF3-5720DDB9C5D4}" dt="2020-03-19T04:30:13.155" v="263" actId="948"/>
          <ac:spMkLst>
            <pc:docMk/>
            <pc:sldMk cId="1555778027" sldId="320"/>
            <ac:spMk id="70" creationId="{990D3B39-EFE2-4384-82C7-7A49589B6F48}"/>
          </ac:spMkLst>
        </pc:spChg>
      </pc:sldChg>
      <pc:sldChg chg="addSp delSp modSp delDesignElem">
        <pc:chgData name="Nancy DeLuca" userId="231a7b1fad092ae9" providerId="LiveId" clId="{EAB41D87-7227-4120-9DF3-5720DDB9C5D4}" dt="2020-03-20T12:19:17.314" v="814" actId="20577"/>
        <pc:sldMkLst>
          <pc:docMk/>
          <pc:sldMk cId="2625546241" sldId="324"/>
        </pc:sldMkLst>
        <pc:spChg chg="add del">
          <ac:chgData name="Nancy DeLuca" userId="231a7b1fad092ae9" providerId="LiveId" clId="{EAB41D87-7227-4120-9DF3-5720DDB9C5D4}" dt="2020-03-19T04:13:55.032" v="80"/>
          <ac:spMkLst>
            <pc:docMk/>
            <pc:sldMk cId="2625546241" sldId="324"/>
            <ac:spMk id="16" creationId="{15655827-B42D-4180-88D3-D83F25E4BD1C}"/>
          </ac:spMkLst>
        </pc:spChg>
        <pc:spChg chg="add del">
          <ac:chgData name="Nancy DeLuca" userId="231a7b1fad092ae9" providerId="LiveId" clId="{EAB41D87-7227-4120-9DF3-5720DDB9C5D4}" dt="2020-03-19T04:13:55.032" v="80"/>
          <ac:spMkLst>
            <pc:docMk/>
            <pc:sldMk cId="2625546241" sldId="324"/>
            <ac:spMk id="18" creationId="{24ACCB06-563C-4ADE-B4D6-1FE9F723C7D9}"/>
          </ac:spMkLst>
        </pc:spChg>
        <pc:spChg chg="add del">
          <ac:chgData name="Nancy DeLuca" userId="231a7b1fad092ae9" providerId="LiveId" clId="{EAB41D87-7227-4120-9DF3-5720DDB9C5D4}" dt="2020-03-19T04:13:55.032" v="80"/>
          <ac:spMkLst>
            <pc:docMk/>
            <pc:sldMk cId="2625546241" sldId="324"/>
            <ac:spMk id="20" creationId="{40761ECD-D92B-46AE-82CA-640023D282F9}"/>
          </ac:spMkLst>
        </pc:spChg>
        <pc:spChg chg="add del">
          <ac:chgData name="Nancy DeLuca" userId="231a7b1fad092ae9" providerId="LiveId" clId="{EAB41D87-7227-4120-9DF3-5720DDB9C5D4}" dt="2020-03-19T04:13:55.032" v="80"/>
          <ac:spMkLst>
            <pc:docMk/>
            <pc:sldMk cId="2625546241" sldId="324"/>
            <ac:spMk id="22" creationId="{9A928607-C55C-40FD-B2DF-6CD6A7226A71}"/>
          </ac:spMkLst>
        </pc:spChg>
        <pc:spChg chg="mod">
          <ac:chgData name="Nancy DeLuca" userId="231a7b1fad092ae9" providerId="LiveId" clId="{EAB41D87-7227-4120-9DF3-5720DDB9C5D4}" dt="2020-03-20T12:19:17.314" v="814" actId="20577"/>
          <ac:spMkLst>
            <pc:docMk/>
            <pc:sldMk cId="2625546241" sldId="324"/>
            <ac:spMk id="23" creationId="{011039CE-B50C-4F5D-B6B6-7038760D8E5F}"/>
          </ac:spMkLst>
        </pc:spChg>
        <pc:spChg chg="add del">
          <ac:chgData name="Nancy DeLuca" userId="231a7b1fad092ae9" providerId="LiveId" clId="{EAB41D87-7227-4120-9DF3-5720DDB9C5D4}" dt="2020-03-19T04:13:55.032" v="80"/>
          <ac:spMkLst>
            <pc:docMk/>
            <pc:sldMk cId="2625546241" sldId="324"/>
            <ac:spMk id="24" creationId="{400A20C1-29A4-43E0-AB15-7931F76F8C2D}"/>
          </ac:spMkLst>
        </pc:spChg>
        <pc:grpChg chg="add del">
          <ac:chgData name="Nancy DeLuca" userId="231a7b1fad092ae9" providerId="LiveId" clId="{EAB41D87-7227-4120-9DF3-5720DDB9C5D4}" dt="2020-03-19T04:13:55.032" v="80"/>
          <ac:grpSpMkLst>
            <pc:docMk/>
            <pc:sldMk cId="2625546241" sldId="324"/>
            <ac:grpSpMk id="8" creationId="{E9D059B6-ADD8-488A-B346-63289E90D13F}"/>
          </ac:grpSpMkLst>
        </pc:grpChg>
      </pc:sldChg>
      <pc:sldChg chg="addSp delSp delDesignElem">
        <pc:chgData name="Nancy DeLuca" userId="231a7b1fad092ae9" providerId="LiveId" clId="{EAB41D87-7227-4120-9DF3-5720DDB9C5D4}" dt="2020-03-19T04:13:55.032" v="80"/>
        <pc:sldMkLst>
          <pc:docMk/>
          <pc:sldMk cId="1009691272" sldId="330"/>
        </pc:sldMkLst>
        <pc:spChg chg="add del">
          <ac:chgData name="Nancy DeLuca" userId="231a7b1fad092ae9" providerId="LiveId" clId="{EAB41D87-7227-4120-9DF3-5720DDB9C5D4}" dt="2020-03-19T04:13:55.032" v="80"/>
          <ac:spMkLst>
            <pc:docMk/>
            <pc:sldMk cId="1009691272" sldId="330"/>
            <ac:spMk id="26" creationId="{F659138C-74A1-445B-848C-3608AE871A9F}"/>
          </ac:spMkLst>
        </pc:spChg>
        <pc:spChg chg="add del">
          <ac:chgData name="Nancy DeLuca" userId="231a7b1fad092ae9" providerId="LiveId" clId="{EAB41D87-7227-4120-9DF3-5720DDB9C5D4}" dt="2020-03-19T04:13:55.032" v="80"/>
          <ac:spMkLst>
            <pc:docMk/>
            <pc:sldMk cId="1009691272" sldId="330"/>
            <ac:spMk id="40" creationId="{225F4217-4021-45A0-812B-398F9A7A93F9}"/>
          </ac:spMkLst>
        </pc:spChg>
        <pc:grpChg chg="add del">
          <ac:chgData name="Nancy DeLuca" userId="231a7b1fad092ae9" providerId="LiveId" clId="{EAB41D87-7227-4120-9DF3-5720DDB9C5D4}" dt="2020-03-19T04:13:55.032" v="80"/>
          <ac:grpSpMkLst>
            <pc:docMk/>
            <pc:sldMk cId="1009691272" sldId="330"/>
            <ac:grpSpMk id="27" creationId="{7DFD7409-66D7-4C9C-B528-E79EB64A4D31}"/>
          </ac:grpSpMkLst>
        </pc:grpChg>
        <pc:cxnChg chg="add del">
          <ac:chgData name="Nancy DeLuca" userId="231a7b1fad092ae9" providerId="LiveId" clId="{EAB41D87-7227-4120-9DF3-5720DDB9C5D4}" dt="2020-03-19T04:13:55.032" v="80"/>
          <ac:cxnSpMkLst>
            <pc:docMk/>
            <pc:sldMk cId="1009691272" sldId="330"/>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3342509551" sldId="334"/>
        </pc:sldMkLst>
        <pc:spChg chg="add del">
          <ac:chgData name="Nancy DeLuca" userId="231a7b1fad092ae9" providerId="LiveId" clId="{EAB41D87-7227-4120-9DF3-5720DDB9C5D4}" dt="2020-03-19T04:13:55.032" v="80"/>
          <ac:spMkLst>
            <pc:docMk/>
            <pc:sldMk cId="3342509551" sldId="334"/>
            <ac:spMk id="26" creationId="{F659138C-74A1-445B-848C-3608AE871A9F}"/>
          </ac:spMkLst>
        </pc:spChg>
        <pc:spChg chg="add del">
          <ac:chgData name="Nancy DeLuca" userId="231a7b1fad092ae9" providerId="LiveId" clId="{EAB41D87-7227-4120-9DF3-5720DDB9C5D4}" dt="2020-03-19T04:13:55.032" v="80"/>
          <ac:spMkLst>
            <pc:docMk/>
            <pc:sldMk cId="3342509551" sldId="334"/>
            <ac:spMk id="40" creationId="{225F4217-4021-45A0-812B-398F9A7A93F9}"/>
          </ac:spMkLst>
        </pc:spChg>
        <pc:grpChg chg="add del">
          <ac:chgData name="Nancy DeLuca" userId="231a7b1fad092ae9" providerId="LiveId" clId="{EAB41D87-7227-4120-9DF3-5720DDB9C5D4}" dt="2020-03-19T04:13:55.032" v="80"/>
          <ac:grpSpMkLst>
            <pc:docMk/>
            <pc:sldMk cId="3342509551" sldId="334"/>
            <ac:grpSpMk id="27" creationId="{7DFD7409-66D7-4C9C-B528-E79EB64A4D31}"/>
          </ac:grpSpMkLst>
        </pc:grpChg>
        <pc:cxnChg chg="add del">
          <ac:chgData name="Nancy DeLuca" userId="231a7b1fad092ae9" providerId="LiveId" clId="{EAB41D87-7227-4120-9DF3-5720DDB9C5D4}" dt="2020-03-19T04:13:55.032" v="80"/>
          <ac:cxnSpMkLst>
            <pc:docMk/>
            <pc:sldMk cId="3342509551" sldId="334"/>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3710608542" sldId="335"/>
        </pc:sldMkLst>
        <pc:spChg chg="add del">
          <ac:chgData name="Nancy DeLuca" userId="231a7b1fad092ae9" providerId="LiveId" clId="{EAB41D87-7227-4120-9DF3-5720DDB9C5D4}" dt="2020-03-19T04:13:55.032" v="80"/>
          <ac:spMkLst>
            <pc:docMk/>
            <pc:sldMk cId="3710608542" sldId="335"/>
            <ac:spMk id="26" creationId="{F659138C-74A1-445B-848C-3608AE871A9F}"/>
          </ac:spMkLst>
        </pc:spChg>
        <pc:spChg chg="add del">
          <ac:chgData name="Nancy DeLuca" userId="231a7b1fad092ae9" providerId="LiveId" clId="{EAB41D87-7227-4120-9DF3-5720DDB9C5D4}" dt="2020-03-19T04:13:55.032" v="80"/>
          <ac:spMkLst>
            <pc:docMk/>
            <pc:sldMk cId="3710608542" sldId="335"/>
            <ac:spMk id="40" creationId="{225F4217-4021-45A0-812B-398F9A7A93F9}"/>
          </ac:spMkLst>
        </pc:spChg>
        <pc:grpChg chg="add del">
          <ac:chgData name="Nancy DeLuca" userId="231a7b1fad092ae9" providerId="LiveId" clId="{EAB41D87-7227-4120-9DF3-5720DDB9C5D4}" dt="2020-03-19T04:13:55.032" v="80"/>
          <ac:grpSpMkLst>
            <pc:docMk/>
            <pc:sldMk cId="3710608542" sldId="335"/>
            <ac:grpSpMk id="27" creationId="{7DFD7409-66D7-4C9C-B528-E79EB64A4D31}"/>
          </ac:grpSpMkLst>
        </pc:grpChg>
        <pc:cxnChg chg="add del">
          <ac:chgData name="Nancy DeLuca" userId="231a7b1fad092ae9" providerId="LiveId" clId="{EAB41D87-7227-4120-9DF3-5720DDB9C5D4}" dt="2020-03-19T04:13:55.032" v="80"/>
          <ac:cxnSpMkLst>
            <pc:docMk/>
            <pc:sldMk cId="3710608542" sldId="335"/>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3021244749" sldId="336"/>
        </pc:sldMkLst>
        <pc:spChg chg="add del">
          <ac:chgData name="Nancy DeLuca" userId="231a7b1fad092ae9" providerId="LiveId" clId="{EAB41D87-7227-4120-9DF3-5720DDB9C5D4}" dt="2020-03-19T04:13:55.032" v="80"/>
          <ac:spMkLst>
            <pc:docMk/>
            <pc:sldMk cId="3021244749" sldId="336"/>
            <ac:spMk id="26" creationId="{F659138C-74A1-445B-848C-3608AE871A9F}"/>
          </ac:spMkLst>
        </pc:spChg>
        <pc:spChg chg="add del">
          <ac:chgData name="Nancy DeLuca" userId="231a7b1fad092ae9" providerId="LiveId" clId="{EAB41D87-7227-4120-9DF3-5720DDB9C5D4}" dt="2020-03-19T04:13:55.032" v="80"/>
          <ac:spMkLst>
            <pc:docMk/>
            <pc:sldMk cId="3021244749" sldId="336"/>
            <ac:spMk id="40" creationId="{225F4217-4021-45A0-812B-398F9A7A93F9}"/>
          </ac:spMkLst>
        </pc:spChg>
        <pc:grpChg chg="add del">
          <ac:chgData name="Nancy DeLuca" userId="231a7b1fad092ae9" providerId="LiveId" clId="{EAB41D87-7227-4120-9DF3-5720DDB9C5D4}" dt="2020-03-19T04:13:55.032" v="80"/>
          <ac:grpSpMkLst>
            <pc:docMk/>
            <pc:sldMk cId="3021244749" sldId="336"/>
            <ac:grpSpMk id="27" creationId="{7DFD7409-66D7-4C9C-B528-E79EB64A4D31}"/>
          </ac:grpSpMkLst>
        </pc:grpChg>
        <pc:cxnChg chg="add del">
          <ac:chgData name="Nancy DeLuca" userId="231a7b1fad092ae9" providerId="LiveId" clId="{EAB41D87-7227-4120-9DF3-5720DDB9C5D4}" dt="2020-03-19T04:13:55.032" v="80"/>
          <ac:cxnSpMkLst>
            <pc:docMk/>
            <pc:sldMk cId="3021244749" sldId="336"/>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727543446" sldId="337"/>
        </pc:sldMkLst>
        <pc:spChg chg="add del">
          <ac:chgData name="Nancy DeLuca" userId="231a7b1fad092ae9" providerId="LiveId" clId="{EAB41D87-7227-4120-9DF3-5720DDB9C5D4}" dt="2020-03-19T04:13:55.032" v="80"/>
          <ac:spMkLst>
            <pc:docMk/>
            <pc:sldMk cId="727543446" sldId="337"/>
            <ac:spMk id="26" creationId="{F659138C-74A1-445B-848C-3608AE871A9F}"/>
          </ac:spMkLst>
        </pc:spChg>
        <pc:spChg chg="add del">
          <ac:chgData name="Nancy DeLuca" userId="231a7b1fad092ae9" providerId="LiveId" clId="{EAB41D87-7227-4120-9DF3-5720DDB9C5D4}" dt="2020-03-19T04:13:55.032" v="80"/>
          <ac:spMkLst>
            <pc:docMk/>
            <pc:sldMk cId="727543446" sldId="337"/>
            <ac:spMk id="40" creationId="{225F4217-4021-45A0-812B-398F9A7A93F9}"/>
          </ac:spMkLst>
        </pc:spChg>
        <pc:grpChg chg="add del">
          <ac:chgData name="Nancy DeLuca" userId="231a7b1fad092ae9" providerId="LiveId" clId="{EAB41D87-7227-4120-9DF3-5720DDB9C5D4}" dt="2020-03-19T04:13:55.032" v="80"/>
          <ac:grpSpMkLst>
            <pc:docMk/>
            <pc:sldMk cId="727543446" sldId="337"/>
            <ac:grpSpMk id="27" creationId="{7DFD7409-66D7-4C9C-B528-E79EB64A4D31}"/>
          </ac:grpSpMkLst>
        </pc:grpChg>
        <pc:cxnChg chg="add del">
          <ac:chgData name="Nancy DeLuca" userId="231a7b1fad092ae9" providerId="LiveId" clId="{EAB41D87-7227-4120-9DF3-5720DDB9C5D4}" dt="2020-03-19T04:13:55.032" v="80"/>
          <ac:cxnSpMkLst>
            <pc:docMk/>
            <pc:sldMk cId="727543446" sldId="337"/>
            <ac:cxnSpMk id="42" creationId="{486F4EBC-E415-40E4-A8BA-BA66F0B632CB}"/>
          </ac:cxnSpMkLst>
        </pc:cxnChg>
      </pc:sldChg>
      <pc:sldChg chg="addSp delSp delDesignElem">
        <pc:chgData name="Nancy DeLuca" userId="231a7b1fad092ae9" providerId="LiveId" clId="{EAB41D87-7227-4120-9DF3-5720DDB9C5D4}" dt="2020-03-19T04:13:55.032" v="80"/>
        <pc:sldMkLst>
          <pc:docMk/>
          <pc:sldMk cId="3486499737" sldId="339"/>
        </pc:sldMkLst>
        <pc:spChg chg="add del">
          <ac:chgData name="Nancy DeLuca" userId="231a7b1fad092ae9" providerId="LiveId" clId="{EAB41D87-7227-4120-9DF3-5720DDB9C5D4}" dt="2020-03-19T04:13:55.032" v="80"/>
          <ac:spMkLst>
            <pc:docMk/>
            <pc:sldMk cId="3486499737" sldId="339"/>
            <ac:spMk id="26" creationId="{F659138C-74A1-445B-848C-3608AE871A9F}"/>
          </ac:spMkLst>
        </pc:spChg>
        <pc:spChg chg="add del">
          <ac:chgData name="Nancy DeLuca" userId="231a7b1fad092ae9" providerId="LiveId" clId="{EAB41D87-7227-4120-9DF3-5720DDB9C5D4}" dt="2020-03-19T04:13:55.032" v="80"/>
          <ac:spMkLst>
            <pc:docMk/>
            <pc:sldMk cId="3486499737" sldId="339"/>
            <ac:spMk id="40" creationId="{225F4217-4021-45A0-812B-398F9A7A93F9}"/>
          </ac:spMkLst>
        </pc:spChg>
        <pc:grpChg chg="add del">
          <ac:chgData name="Nancy DeLuca" userId="231a7b1fad092ae9" providerId="LiveId" clId="{EAB41D87-7227-4120-9DF3-5720DDB9C5D4}" dt="2020-03-19T04:13:55.032" v="80"/>
          <ac:grpSpMkLst>
            <pc:docMk/>
            <pc:sldMk cId="3486499737" sldId="339"/>
            <ac:grpSpMk id="27" creationId="{7DFD7409-66D7-4C9C-B528-E79EB64A4D31}"/>
          </ac:grpSpMkLst>
        </pc:grpChg>
        <pc:cxnChg chg="add del">
          <ac:chgData name="Nancy DeLuca" userId="231a7b1fad092ae9" providerId="LiveId" clId="{EAB41D87-7227-4120-9DF3-5720DDB9C5D4}" dt="2020-03-19T04:13:55.032" v="80"/>
          <ac:cxnSpMkLst>
            <pc:docMk/>
            <pc:sldMk cId="3486499737" sldId="339"/>
            <ac:cxnSpMk id="42" creationId="{486F4EBC-E415-40E4-A8BA-BA66F0B632CB}"/>
          </ac:cxnSpMkLst>
        </pc:cxnChg>
      </pc:sldChg>
      <pc:sldChg chg="addSp delSp modSp delDesignElem">
        <pc:chgData name="Nancy DeLuca" userId="231a7b1fad092ae9" providerId="LiveId" clId="{EAB41D87-7227-4120-9DF3-5720DDB9C5D4}" dt="2020-03-20T12:20:03.039" v="816" actId="255"/>
        <pc:sldMkLst>
          <pc:docMk/>
          <pc:sldMk cId="2988035406" sldId="340"/>
        </pc:sldMkLst>
        <pc:spChg chg="mod">
          <ac:chgData name="Nancy DeLuca" userId="231a7b1fad092ae9" providerId="LiveId" clId="{EAB41D87-7227-4120-9DF3-5720DDB9C5D4}" dt="2020-03-20T12:20:03.039" v="816" actId="255"/>
          <ac:spMkLst>
            <pc:docMk/>
            <pc:sldMk cId="2988035406" sldId="340"/>
            <ac:spMk id="23" creationId="{011039CE-B50C-4F5D-B6B6-7038760D8E5F}"/>
          </ac:spMkLst>
        </pc:spChg>
        <pc:spChg chg="add del">
          <ac:chgData name="Nancy DeLuca" userId="231a7b1fad092ae9" providerId="LiveId" clId="{EAB41D87-7227-4120-9DF3-5720DDB9C5D4}" dt="2020-03-19T04:13:55.032" v="80"/>
          <ac:spMkLst>
            <pc:docMk/>
            <pc:sldMk cId="2988035406" sldId="340"/>
            <ac:spMk id="26" creationId="{F659138C-74A1-445B-848C-3608AE871A9F}"/>
          </ac:spMkLst>
        </pc:spChg>
        <pc:spChg chg="add del">
          <ac:chgData name="Nancy DeLuca" userId="231a7b1fad092ae9" providerId="LiveId" clId="{EAB41D87-7227-4120-9DF3-5720DDB9C5D4}" dt="2020-03-19T04:13:55.032" v="80"/>
          <ac:spMkLst>
            <pc:docMk/>
            <pc:sldMk cId="2988035406" sldId="340"/>
            <ac:spMk id="40" creationId="{225F4217-4021-45A0-812B-398F9A7A93F9}"/>
          </ac:spMkLst>
        </pc:spChg>
        <pc:grpChg chg="add del">
          <ac:chgData name="Nancy DeLuca" userId="231a7b1fad092ae9" providerId="LiveId" clId="{EAB41D87-7227-4120-9DF3-5720DDB9C5D4}" dt="2020-03-19T04:13:55.032" v="80"/>
          <ac:grpSpMkLst>
            <pc:docMk/>
            <pc:sldMk cId="2988035406" sldId="340"/>
            <ac:grpSpMk id="27" creationId="{7DFD7409-66D7-4C9C-B528-E79EB64A4D31}"/>
          </ac:grpSpMkLst>
        </pc:grpChg>
        <pc:cxnChg chg="add del">
          <ac:chgData name="Nancy DeLuca" userId="231a7b1fad092ae9" providerId="LiveId" clId="{EAB41D87-7227-4120-9DF3-5720DDB9C5D4}" dt="2020-03-19T04:13:55.032" v="80"/>
          <ac:cxnSpMkLst>
            <pc:docMk/>
            <pc:sldMk cId="2988035406" sldId="340"/>
            <ac:cxnSpMk id="42" creationId="{486F4EBC-E415-40E4-A8BA-BA66F0B632CB}"/>
          </ac:cxnSpMkLst>
        </pc:cxnChg>
      </pc:sldChg>
      <pc:sldChg chg="addSp delSp modSp del mod ord setBg setClrOvrMap">
        <pc:chgData name="Nancy DeLuca" userId="231a7b1fad092ae9" providerId="LiveId" clId="{EAB41D87-7227-4120-9DF3-5720DDB9C5D4}" dt="2020-03-19T04:24:12.280" v="232" actId="2696"/>
        <pc:sldMkLst>
          <pc:docMk/>
          <pc:sldMk cId="3446370809" sldId="341"/>
        </pc:sldMkLst>
        <pc:spChg chg="mod">
          <ac:chgData name="Nancy DeLuca" userId="231a7b1fad092ae9" providerId="LiveId" clId="{EAB41D87-7227-4120-9DF3-5720DDB9C5D4}" dt="2020-03-19T04:21:10.720" v="215" actId="14100"/>
          <ac:spMkLst>
            <pc:docMk/>
            <pc:sldMk cId="3446370809" sldId="341"/>
            <ac:spMk id="69" creationId="{14F938B2-58CE-4C36-A056-D5FDD568DE76}"/>
          </ac:spMkLst>
        </pc:spChg>
        <pc:spChg chg="mod">
          <ac:chgData name="Nancy DeLuca" userId="231a7b1fad092ae9" providerId="LiveId" clId="{EAB41D87-7227-4120-9DF3-5720DDB9C5D4}" dt="2020-03-19T04:11:29.465" v="51" actId="26606"/>
          <ac:spMkLst>
            <pc:docMk/>
            <pc:sldMk cId="3446370809" sldId="341"/>
            <ac:spMk id="70" creationId="{990D3B39-EFE2-4384-82C7-7A49589B6F48}"/>
          </ac:spMkLst>
        </pc:spChg>
        <pc:spChg chg="add del">
          <ac:chgData name="Nancy DeLuca" userId="231a7b1fad092ae9" providerId="LiveId" clId="{EAB41D87-7227-4120-9DF3-5720DDB9C5D4}" dt="2020-03-19T04:11:29.465" v="51" actId="26606"/>
          <ac:spMkLst>
            <pc:docMk/>
            <pc:sldMk cId="3446370809" sldId="341"/>
            <ac:spMk id="75" creationId="{24C41CF4-4A13-4AA9-9300-CB7A2E37C861}"/>
          </ac:spMkLst>
        </pc:spChg>
        <pc:cxnChg chg="add del">
          <ac:chgData name="Nancy DeLuca" userId="231a7b1fad092ae9" providerId="LiveId" clId="{EAB41D87-7227-4120-9DF3-5720DDB9C5D4}" dt="2020-03-19T04:11:29.465" v="51" actId="26606"/>
          <ac:cxnSpMkLst>
            <pc:docMk/>
            <pc:sldMk cId="3446370809" sldId="341"/>
            <ac:cxnSpMk id="77" creationId="{7A77B115-9FF3-46AE-AE08-826DEB9A6246}"/>
          </ac:cxnSpMkLst>
        </pc:cxnChg>
      </pc:sldChg>
      <pc:sldChg chg="addSp delSp modSp add del">
        <pc:chgData name="Nancy DeLuca" userId="231a7b1fad092ae9" providerId="LiveId" clId="{EAB41D87-7227-4120-9DF3-5720DDB9C5D4}" dt="2020-03-19T04:35:34.852" v="295" actId="2696"/>
        <pc:sldMkLst>
          <pc:docMk/>
          <pc:sldMk cId="2896552681" sldId="342"/>
        </pc:sldMkLst>
        <pc:spChg chg="del">
          <ac:chgData name="Nancy DeLuca" userId="231a7b1fad092ae9" providerId="LiveId" clId="{EAB41D87-7227-4120-9DF3-5720DDB9C5D4}" dt="2020-03-19T04:13:33.425" v="55"/>
          <ac:spMkLst>
            <pc:docMk/>
            <pc:sldMk cId="2896552681" sldId="342"/>
            <ac:spMk id="2" creationId="{EF59A584-C7A6-4B95-988B-444A7B18105A}"/>
          </ac:spMkLst>
        </pc:spChg>
        <pc:spChg chg="del">
          <ac:chgData name="Nancy DeLuca" userId="231a7b1fad092ae9" providerId="LiveId" clId="{EAB41D87-7227-4120-9DF3-5720DDB9C5D4}" dt="2020-03-19T04:13:33.425" v="55"/>
          <ac:spMkLst>
            <pc:docMk/>
            <pc:sldMk cId="2896552681" sldId="342"/>
            <ac:spMk id="3" creationId="{1BDBA41B-5854-4C07-BA4D-05B022C7419A}"/>
          </ac:spMkLst>
        </pc:spChg>
        <pc:spChg chg="add del mod">
          <ac:chgData name="Nancy DeLuca" userId="231a7b1fad092ae9" providerId="LiveId" clId="{EAB41D87-7227-4120-9DF3-5720DDB9C5D4}" dt="2020-03-19T04:14:03.682" v="82" actId="478"/>
          <ac:spMkLst>
            <pc:docMk/>
            <pc:sldMk cId="2896552681" sldId="342"/>
            <ac:spMk id="4" creationId="{A0907FD3-8FC8-4CEA-8430-6D790F8D49ED}"/>
          </ac:spMkLst>
        </pc:spChg>
        <pc:spChg chg="add del mod">
          <ac:chgData name="Nancy DeLuca" userId="231a7b1fad092ae9" providerId="LiveId" clId="{EAB41D87-7227-4120-9DF3-5720DDB9C5D4}" dt="2020-03-19T04:14:05.937" v="83" actId="478"/>
          <ac:spMkLst>
            <pc:docMk/>
            <pc:sldMk cId="2896552681" sldId="342"/>
            <ac:spMk id="5" creationId="{2BF2BCE0-5EBC-4751-9A36-021CA9C1B4AB}"/>
          </ac:spMkLst>
        </pc:spChg>
        <pc:spChg chg="add mod">
          <ac:chgData name="Nancy DeLuca" userId="231a7b1fad092ae9" providerId="LiveId" clId="{EAB41D87-7227-4120-9DF3-5720DDB9C5D4}" dt="2020-03-19T04:28:03.471" v="250" actId="20577"/>
          <ac:spMkLst>
            <pc:docMk/>
            <pc:sldMk cId="2896552681" sldId="342"/>
            <ac:spMk id="11" creationId="{6D768342-43A2-40EB-916D-093F60F184CA}"/>
          </ac:spMkLst>
        </pc:spChg>
        <pc:spChg chg="add mod">
          <ac:chgData name="Nancy DeLuca" userId="231a7b1fad092ae9" providerId="LiveId" clId="{EAB41D87-7227-4120-9DF3-5720DDB9C5D4}" dt="2020-03-19T04:22:15.615" v="223" actId="14100"/>
          <ac:spMkLst>
            <pc:docMk/>
            <pc:sldMk cId="2896552681" sldId="342"/>
            <ac:spMk id="12" creationId="{322F28FF-7B6A-46FD-AD41-38A65A7F424E}"/>
          </ac:spMkLst>
        </pc:spChg>
        <pc:picChg chg="add mod">
          <ac:chgData name="Nancy DeLuca" userId="231a7b1fad092ae9" providerId="LiveId" clId="{EAB41D87-7227-4120-9DF3-5720DDB9C5D4}" dt="2020-03-19T04:20:18.029" v="210" actId="14100"/>
          <ac:picMkLst>
            <pc:docMk/>
            <pc:sldMk cId="2896552681" sldId="342"/>
            <ac:picMk id="6" creationId="{9ECE350E-7AB0-472F-8293-E5896DEC105F}"/>
          </ac:picMkLst>
        </pc:picChg>
        <pc:picChg chg="add mod">
          <ac:chgData name="Nancy DeLuca" userId="231a7b1fad092ae9" providerId="LiveId" clId="{EAB41D87-7227-4120-9DF3-5720DDB9C5D4}" dt="2020-03-19T04:20:04.429" v="208" actId="14100"/>
          <ac:picMkLst>
            <pc:docMk/>
            <pc:sldMk cId="2896552681" sldId="342"/>
            <ac:picMk id="7" creationId="{DB443E00-05C3-4CEA-8609-5C48CC800012}"/>
          </ac:picMkLst>
        </pc:picChg>
        <pc:picChg chg="add mod">
          <ac:chgData name="Nancy DeLuca" userId="231a7b1fad092ae9" providerId="LiveId" clId="{EAB41D87-7227-4120-9DF3-5720DDB9C5D4}" dt="2020-03-19T04:19:46.828" v="206" actId="14861"/>
          <ac:picMkLst>
            <pc:docMk/>
            <pc:sldMk cId="2896552681" sldId="342"/>
            <ac:picMk id="8" creationId="{9DE40BB8-AA02-40EF-8EF5-E9DD0417A513}"/>
          </ac:picMkLst>
        </pc:picChg>
        <pc:picChg chg="add mod">
          <ac:chgData name="Nancy DeLuca" userId="231a7b1fad092ae9" providerId="LiveId" clId="{EAB41D87-7227-4120-9DF3-5720DDB9C5D4}" dt="2020-03-19T04:20:09.933" v="209" actId="14100"/>
          <ac:picMkLst>
            <pc:docMk/>
            <pc:sldMk cId="2896552681" sldId="342"/>
            <ac:picMk id="9" creationId="{D49B56AC-A751-425F-91DC-B7644D1A087E}"/>
          </ac:picMkLst>
        </pc:picChg>
        <pc:picChg chg="add mod">
          <ac:chgData name="Nancy DeLuca" userId="231a7b1fad092ae9" providerId="LiveId" clId="{EAB41D87-7227-4120-9DF3-5720DDB9C5D4}" dt="2020-03-19T04:19:46.828" v="206" actId="14861"/>
          <ac:picMkLst>
            <pc:docMk/>
            <pc:sldMk cId="2896552681" sldId="342"/>
            <ac:picMk id="10" creationId="{F374C9E8-0BF2-4FFD-828B-0029C050AFED}"/>
          </ac:picMkLst>
        </pc:picChg>
      </pc:sldChg>
      <pc:sldChg chg="add del">
        <pc:chgData name="Nancy DeLuca" userId="231a7b1fad092ae9" providerId="LiveId" clId="{EAB41D87-7227-4120-9DF3-5720DDB9C5D4}" dt="2020-03-19T04:29:09.283" v="254" actId="2696"/>
        <pc:sldMkLst>
          <pc:docMk/>
          <pc:sldMk cId="2625323839" sldId="343"/>
        </pc:sldMkLst>
      </pc:sldChg>
      <pc:sldChg chg="add del">
        <pc:chgData name="Nancy DeLuca" userId="231a7b1fad092ae9" providerId="LiveId" clId="{EAB41D87-7227-4120-9DF3-5720DDB9C5D4}" dt="2020-03-19T04:21:27.418" v="217"/>
        <pc:sldMkLst>
          <pc:docMk/>
          <pc:sldMk cId="3005719827" sldId="343"/>
        </pc:sldMkLst>
      </pc:sldChg>
      <pc:sldChg chg="add del">
        <pc:chgData name="Nancy DeLuca" userId="231a7b1fad092ae9" providerId="LiveId" clId="{EAB41D87-7227-4120-9DF3-5720DDB9C5D4}" dt="2020-03-19T04:30:33.249" v="267" actId="2696"/>
        <pc:sldMkLst>
          <pc:docMk/>
          <pc:sldMk cId="2687722583" sldId="344"/>
        </pc:sldMkLst>
      </pc:sldChg>
      <pc:sldChg chg="add del">
        <pc:chgData name="Nancy DeLuca" userId="231a7b1fad092ae9" providerId="LiveId" clId="{EAB41D87-7227-4120-9DF3-5720DDB9C5D4}" dt="2020-03-19T04:30:33.299" v="268" actId="2696"/>
        <pc:sldMkLst>
          <pc:docMk/>
          <pc:sldMk cId="1721054391" sldId="345"/>
        </pc:sldMkLst>
      </pc:sldChg>
      <pc:sldChg chg="modSp add del">
        <pc:chgData name="Nancy DeLuca" userId="231a7b1fad092ae9" providerId="LiveId" clId="{EAB41D87-7227-4120-9DF3-5720DDB9C5D4}" dt="2020-03-19T04:35:34.881" v="296" actId="2696"/>
        <pc:sldMkLst>
          <pc:docMk/>
          <pc:sldMk cId="3676346429" sldId="346"/>
        </pc:sldMkLst>
        <pc:spChg chg="mod">
          <ac:chgData name="Nancy DeLuca" userId="231a7b1fad092ae9" providerId="LiveId" clId="{EAB41D87-7227-4120-9DF3-5720DDB9C5D4}" dt="2020-03-19T04:30:25.907" v="265" actId="20577"/>
          <ac:spMkLst>
            <pc:docMk/>
            <pc:sldMk cId="3676346429" sldId="346"/>
            <ac:spMk id="11" creationId="{6D768342-43A2-40EB-916D-093F60F184CA}"/>
          </ac:spMkLst>
        </pc:spChg>
      </pc:sldChg>
      <pc:sldChg chg="addSp delSp modSp add">
        <pc:chgData name="Nancy DeLuca" userId="231a7b1fad092ae9" providerId="LiveId" clId="{EAB41D87-7227-4120-9DF3-5720DDB9C5D4}" dt="2020-03-19T04:34:14.722" v="291"/>
        <pc:sldMkLst>
          <pc:docMk/>
          <pc:sldMk cId="3558749104" sldId="347"/>
        </pc:sldMkLst>
        <pc:spChg chg="del mod">
          <ac:chgData name="Nancy DeLuca" userId="231a7b1fad092ae9" providerId="LiveId" clId="{EAB41D87-7227-4120-9DF3-5720DDB9C5D4}" dt="2020-03-19T04:33:34.200" v="273"/>
          <ac:spMkLst>
            <pc:docMk/>
            <pc:sldMk cId="3558749104" sldId="347"/>
            <ac:spMk id="11" creationId="{6D768342-43A2-40EB-916D-093F60F184CA}"/>
          </ac:spMkLst>
        </pc:spChg>
        <pc:spChg chg="add">
          <ac:chgData name="Nancy DeLuca" userId="231a7b1fad092ae9" providerId="LiveId" clId="{EAB41D87-7227-4120-9DF3-5720DDB9C5D4}" dt="2020-03-19T04:34:14.722" v="291"/>
          <ac:spMkLst>
            <pc:docMk/>
            <pc:sldMk cId="3558749104" sldId="347"/>
            <ac:spMk id="13" creationId="{10A95C49-C823-494D-BE3A-3DF7F315CDEE}"/>
          </ac:spMkLst>
        </pc:spChg>
        <pc:picChg chg="add mod">
          <ac:chgData name="Nancy DeLuca" userId="231a7b1fad092ae9" providerId="LiveId" clId="{EAB41D87-7227-4120-9DF3-5720DDB9C5D4}" dt="2020-03-19T04:33:55.949" v="290" actId="14100"/>
          <ac:picMkLst>
            <pc:docMk/>
            <pc:sldMk cId="3558749104" sldId="347"/>
            <ac:picMk id="2" creationId="{62FED07E-6894-4A3D-BCDB-B312DAFD2581}"/>
          </ac:picMkLst>
        </pc:picChg>
      </pc:sldChg>
      <pc:sldChg chg="addSp delSp add">
        <pc:chgData name="Nancy DeLuca" userId="231a7b1fad092ae9" providerId="LiveId" clId="{EAB41D87-7227-4120-9DF3-5720DDB9C5D4}" dt="2020-03-19T04:35:02.084" v="294"/>
        <pc:sldMkLst>
          <pc:docMk/>
          <pc:sldMk cId="3477318219" sldId="348"/>
        </pc:sldMkLst>
        <pc:spChg chg="add">
          <ac:chgData name="Nancy DeLuca" userId="231a7b1fad092ae9" providerId="LiveId" clId="{EAB41D87-7227-4120-9DF3-5720DDB9C5D4}" dt="2020-03-19T04:35:02.084" v="294"/>
          <ac:spMkLst>
            <pc:docMk/>
            <pc:sldMk cId="3477318219" sldId="348"/>
            <ac:spMk id="11" creationId="{7E7E4540-9B5A-4275-82C6-27B063CDE078}"/>
          </ac:spMkLst>
        </pc:spChg>
        <pc:spChg chg="del">
          <ac:chgData name="Nancy DeLuca" userId="231a7b1fad092ae9" providerId="LiveId" clId="{EAB41D87-7227-4120-9DF3-5720DDB9C5D4}" dt="2020-03-19T04:34:54.669" v="293" actId="478"/>
          <ac:spMkLst>
            <pc:docMk/>
            <pc:sldMk cId="3477318219" sldId="348"/>
            <ac:spMk id="13" creationId="{10A95C49-C823-494D-BE3A-3DF7F315CDE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C33416-AA20-4186-874B-A1CA2820FD7D}"/>
              </a:ext>
            </a:extLst>
          </p:cNvPr>
          <p:cNvSpPr>
            <a:spLocks noGrp="1"/>
          </p:cNvSpPr>
          <p:nvPr>
            <p:ph type="hdr" sz="quarter"/>
          </p:nvPr>
        </p:nvSpPr>
        <p:spPr>
          <a:xfrm>
            <a:off x="1" y="1"/>
            <a:ext cx="3038475" cy="466725"/>
          </a:xfrm>
          <a:prstGeom prst="rect">
            <a:avLst/>
          </a:prstGeom>
        </p:spPr>
        <p:txBody>
          <a:bodyPr vert="horz" lIns="91427" tIns="45713" rIns="91427" bIns="45713" rtlCol="0"/>
          <a:lstStyle>
            <a:lvl1pPr algn="l">
              <a:defRPr sz="1200"/>
            </a:lvl1pPr>
          </a:lstStyle>
          <a:p>
            <a:endParaRPr lang="en-US"/>
          </a:p>
        </p:txBody>
      </p:sp>
      <p:sp>
        <p:nvSpPr>
          <p:cNvPr id="3" name="Date Placeholder 2">
            <a:extLst>
              <a:ext uri="{FF2B5EF4-FFF2-40B4-BE49-F238E27FC236}">
                <a16:creationId xmlns:a16="http://schemas.microsoft.com/office/drawing/2014/main" id="{A2208245-59FD-4240-B405-7255DA27F5D5}"/>
              </a:ext>
            </a:extLst>
          </p:cNvPr>
          <p:cNvSpPr>
            <a:spLocks noGrp="1"/>
          </p:cNvSpPr>
          <p:nvPr>
            <p:ph type="dt" sz="quarter" idx="1"/>
          </p:nvPr>
        </p:nvSpPr>
        <p:spPr>
          <a:xfrm>
            <a:off x="3970339" y="1"/>
            <a:ext cx="3038475" cy="466725"/>
          </a:xfrm>
          <a:prstGeom prst="rect">
            <a:avLst/>
          </a:prstGeom>
        </p:spPr>
        <p:txBody>
          <a:bodyPr vert="horz" lIns="91427" tIns="45713" rIns="91427" bIns="45713" rtlCol="0"/>
          <a:lstStyle>
            <a:lvl1pPr algn="r">
              <a:defRPr sz="1200"/>
            </a:lvl1pPr>
          </a:lstStyle>
          <a:p>
            <a:r>
              <a:rPr lang="en-US" dirty="0" smtClean="0"/>
              <a:t>DeLuca     #6</a:t>
            </a:r>
            <a:endParaRPr lang="en-US" dirty="0"/>
          </a:p>
        </p:txBody>
      </p:sp>
      <p:sp>
        <p:nvSpPr>
          <p:cNvPr id="5" name="Slide Number Placeholder 4">
            <a:extLst>
              <a:ext uri="{FF2B5EF4-FFF2-40B4-BE49-F238E27FC236}">
                <a16:creationId xmlns:a16="http://schemas.microsoft.com/office/drawing/2014/main" id="{6AD73B65-9457-4529-A5C6-ACF26AA6053B}"/>
              </a:ext>
            </a:extLst>
          </p:cNvPr>
          <p:cNvSpPr>
            <a:spLocks noGrp="1"/>
          </p:cNvSpPr>
          <p:nvPr>
            <p:ph type="sldNum" sz="quarter" idx="3"/>
          </p:nvPr>
        </p:nvSpPr>
        <p:spPr>
          <a:xfrm>
            <a:off x="931864" y="8788483"/>
            <a:ext cx="3038475" cy="466725"/>
          </a:xfrm>
          <a:prstGeom prst="rect">
            <a:avLst/>
          </a:prstGeom>
        </p:spPr>
        <p:txBody>
          <a:bodyPr vert="horz" lIns="91427" tIns="45713" rIns="91427" bIns="45713" rtlCol="0" anchor="b"/>
          <a:lstStyle>
            <a:lvl1pPr algn="r">
              <a:defRPr sz="1200"/>
            </a:lvl1pPr>
          </a:lstStyle>
          <a:p>
            <a:fld id="{5F958525-DA3F-435D-AAB9-162C9FAE3CCB}" type="slidenum">
              <a:rPr lang="en-US" smtClean="0"/>
              <a:t>‹#›</a:t>
            </a:fld>
            <a:endParaRPr lang="en-US" dirty="0"/>
          </a:p>
        </p:txBody>
      </p:sp>
    </p:spTree>
    <p:extLst>
      <p:ext uri="{BB962C8B-B14F-4D97-AF65-F5344CB8AC3E}">
        <p14:creationId xmlns:p14="http://schemas.microsoft.com/office/powerpoint/2010/main" val="29477723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6725"/>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idx="1"/>
          </p:nvPr>
        </p:nvSpPr>
        <p:spPr>
          <a:xfrm>
            <a:off x="3970339" y="1"/>
            <a:ext cx="3038475" cy="466725"/>
          </a:xfrm>
          <a:prstGeom prst="rect">
            <a:avLst/>
          </a:prstGeom>
        </p:spPr>
        <p:txBody>
          <a:bodyPr vert="horz" lIns="91427" tIns="45713" rIns="91427" bIns="45713"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27" tIns="45713" rIns="91427" bIns="45713" rtlCol="0" anchor="ctr"/>
          <a:lstStyle/>
          <a:p>
            <a:endParaRPr lang="en-US"/>
          </a:p>
        </p:txBody>
      </p:sp>
      <p:sp>
        <p:nvSpPr>
          <p:cNvPr id="5" name="Notes Placeholder 4"/>
          <p:cNvSpPr>
            <a:spLocks noGrp="1"/>
          </p:cNvSpPr>
          <p:nvPr>
            <p:ph type="body" sz="quarter" idx="3"/>
          </p:nvPr>
        </p:nvSpPr>
        <p:spPr>
          <a:xfrm>
            <a:off x="701676" y="4473575"/>
            <a:ext cx="5607050" cy="3660775"/>
          </a:xfrm>
          <a:prstGeom prst="rect">
            <a:avLst/>
          </a:prstGeom>
        </p:spPr>
        <p:txBody>
          <a:bodyPr vert="horz" lIns="91427" tIns="45713" rIns="91427" bIns="457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676"/>
            <a:ext cx="3038475" cy="466725"/>
          </a:xfrm>
          <a:prstGeom prst="rect">
            <a:avLst/>
          </a:prstGeom>
        </p:spPr>
        <p:txBody>
          <a:bodyPr vert="horz" lIns="91427" tIns="45713" rIns="91427" bIns="45713" rtlCol="0" anchor="b"/>
          <a:lstStyle>
            <a:lvl1pPr algn="l">
              <a:defRPr sz="1200"/>
            </a:lvl1pPr>
          </a:lstStyle>
          <a:p>
            <a:endParaRPr lang="en-US"/>
          </a:p>
        </p:txBody>
      </p:sp>
      <p:sp>
        <p:nvSpPr>
          <p:cNvPr id="7" name="Slide Number Placeholder 6"/>
          <p:cNvSpPr>
            <a:spLocks noGrp="1"/>
          </p:cNvSpPr>
          <p:nvPr>
            <p:ph type="sldNum" sz="quarter" idx="5"/>
          </p:nvPr>
        </p:nvSpPr>
        <p:spPr>
          <a:xfrm>
            <a:off x="3970339" y="8829676"/>
            <a:ext cx="3038475" cy="466725"/>
          </a:xfrm>
          <a:prstGeom prst="rect">
            <a:avLst/>
          </a:prstGeom>
        </p:spPr>
        <p:txBody>
          <a:bodyPr vert="horz" lIns="91427" tIns="45713" rIns="91427" bIns="45713" rtlCol="0" anchor="b"/>
          <a:lstStyle>
            <a:lvl1pPr algn="r">
              <a:defRPr sz="1200"/>
            </a:lvl1pPr>
          </a:lstStyle>
          <a:p>
            <a:fld id="{D747857A-16C5-45B5-A412-35FC1C6EF8C7}" type="slidenum">
              <a:rPr lang="en-US" smtClean="0"/>
              <a:t>‹#›</a:t>
            </a:fld>
            <a:endParaRPr lang="en-US"/>
          </a:p>
        </p:txBody>
      </p:sp>
    </p:spTree>
    <p:extLst>
      <p:ext uri="{BB962C8B-B14F-4D97-AF65-F5344CB8AC3E}">
        <p14:creationId xmlns:p14="http://schemas.microsoft.com/office/powerpoint/2010/main" val="307289429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*Participant ethnicity &gt;82.8% Black/Hispanic</a:t>
            </a:r>
          </a:p>
          <a:p>
            <a:r>
              <a:rPr lang="en-US" dirty="0"/>
              <a:t>*Low SES: 45%-68.7% participants free-lunch eligible</a:t>
            </a:r>
          </a:p>
        </p:txBody>
      </p:sp>
      <p:sp>
        <p:nvSpPr>
          <p:cNvPr id="4" name="Slide Number Placeholder 3"/>
          <p:cNvSpPr>
            <a:spLocks noGrp="1"/>
          </p:cNvSpPr>
          <p:nvPr>
            <p:ph type="sldNum" sz="quarter" idx="5"/>
          </p:nvPr>
        </p:nvSpPr>
        <p:spPr/>
        <p:txBody>
          <a:bodyPr/>
          <a:lstStyle/>
          <a:p>
            <a:fld id="{D747857A-16C5-45B5-A412-35FC1C6EF8C7}" type="slidenum">
              <a:rPr lang="en-US" smtClean="0"/>
              <a:t>9</a:t>
            </a:fld>
            <a:endParaRPr lang="en-US"/>
          </a:p>
        </p:txBody>
      </p:sp>
      <p:sp>
        <p:nvSpPr>
          <p:cNvPr id="5" name="Date Placeholder 4">
            <a:extLst>
              <a:ext uri="{FF2B5EF4-FFF2-40B4-BE49-F238E27FC236}">
                <a16:creationId xmlns:a16="http://schemas.microsoft.com/office/drawing/2014/main" id="{734BDA49-C26D-4537-9171-578ECE1E1131}"/>
              </a:ext>
            </a:extLst>
          </p:cNvPr>
          <p:cNvSpPr>
            <a:spLocks noGrp="1"/>
          </p:cNvSpPr>
          <p:nvPr>
            <p:ph type="dt" idx="1"/>
          </p:nvPr>
        </p:nvSpPr>
        <p:spPr/>
        <p:txBody>
          <a:bodyPr/>
          <a:lstStyle/>
          <a:p>
            <a:endParaRPr lang="en-US"/>
          </a:p>
        </p:txBody>
      </p:sp>
    </p:spTree>
    <p:extLst>
      <p:ext uri="{BB962C8B-B14F-4D97-AF65-F5344CB8AC3E}">
        <p14:creationId xmlns:p14="http://schemas.microsoft.com/office/powerpoint/2010/main" val="1025024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898310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3A5DC2-8A08-44EC-BCCC-2BB6C4902A33}"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81263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2371170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570694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257552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805237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2848155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317439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723989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4182114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3A5DC2-8A08-44EC-BCCC-2BB6C4902A33}"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237034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F3A5DC2-8A08-44EC-BCCC-2BB6C4902A33}"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474055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F3A5DC2-8A08-44EC-BCCC-2BB6C4902A33}" type="datetimeFigureOut">
              <a:rPr lang="en-US" smtClean="0"/>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2166085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F3A5DC2-8A08-44EC-BCCC-2BB6C4902A33}" type="datetimeFigureOut">
              <a:rPr lang="en-US" smtClean="0"/>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732696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3A5DC2-8A08-44EC-BCCC-2BB6C4902A33}" type="datetimeFigureOut">
              <a:rPr lang="en-US" smtClean="0"/>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391380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3A5DC2-8A08-44EC-BCCC-2BB6C4902A33}"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171759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3A5DC2-8A08-44EC-BCCC-2BB6C4902A33}"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DAA808-3108-4786-A8CE-99D0E91C57C2}" type="slidenum">
              <a:rPr lang="en-US" smtClean="0"/>
              <a:t>‹#›</a:t>
            </a:fld>
            <a:endParaRPr lang="en-US"/>
          </a:p>
        </p:txBody>
      </p:sp>
    </p:spTree>
    <p:extLst>
      <p:ext uri="{BB962C8B-B14F-4D97-AF65-F5344CB8AC3E}">
        <p14:creationId xmlns:p14="http://schemas.microsoft.com/office/powerpoint/2010/main" val="63673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F3A5DC2-8A08-44EC-BCCC-2BB6C4902A33}" type="datetimeFigureOut">
              <a:rPr lang="en-US" smtClean="0"/>
              <a:t>4/2/2020</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CDAA808-3108-4786-A8CE-99D0E91C57C2}" type="slidenum">
              <a:rPr lang="en-US" smtClean="0"/>
              <a:t>‹#›</a:t>
            </a:fld>
            <a:endParaRPr lang="en-US"/>
          </a:p>
        </p:txBody>
      </p:sp>
    </p:spTree>
    <p:extLst>
      <p:ext uri="{BB962C8B-B14F-4D97-AF65-F5344CB8AC3E}">
        <p14:creationId xmlns:p14="http://schemas.microsoft.com/office/powerpoint/2010/main" val="2464935310"/>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CD9ACDE-8038-488C-AB0C-5FD1A373C8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29602F-3936-49C9-B8DA-45EC5E3AAF2C}"/>
              </a:ext>
            </a:extLst>
          </p:cNvPr>
          <p:cNvSpPr>
            <a:spLocks noGrp="1"/>
          </p:cNvSpPr>
          <p:nvPr>
            <p:ph type="ctrTitle"/>
          </p:nvPr>
        </p:nvSpPr>
        <p:spPr>
          <a:xfrm>
            <a:off x="3854450" y="965200"/>
            <a:ext cx="7372350" cy="3404680"/>
          </a:xfrm>
        </p:spPr>
        <p:txBody>
          <a:bodyPr anchorCtr="0">
            <a:normAutofit/>
          </a:bodyPr>
          <a:lstStyle/>
          <a:p>
            <a:pPr algn="l">
              <a:lnSpc>
                <a:spcPct val="90000"/>
              </a:lnSpc>
            </a:pPr>
            <a:r>
              <a:rPr lang="en-US" sz="4700" dirty="0">
                <a:solidFill>
                  <a:srgbClr val="7030A0"/>
                </a:solidFill>
                <a:latin typeface="Calibri" panose="020F0502020204030204" pitchFamily="34" charset="0"/>
                <a:cs typeface="Calibri" panose="020F0502020204030204" pitchFamily="34" charset="0"/>
              </a:rPr>
              <a:t>AN INVESTIGATION OF THE RELATIONSHIP BETWEEN MATH CURRICULA AND STUDENTS’ COLLEGE READINESS</a:t>
            </a:r>
          </a:p>
        </p:txBody>
      </p:sp>
      <p:sp>
        <p:nvSpPr>
          <p:cNvPr id="3" name="Subtitle 2">
            <a:extLst>
              <a:ext uri="{FF2B5EF4-FFF2-40B4-BE49-F238E27FC236}">
                <a16:creationId xmlns:a16="http://schemas.microsoft.com/office/drawing/2014/main" id="{525D75F7-38EE-45B6-AE0C-E437607F5503}"/>
              </a:ext>
            </a:extLst>
          </p:cNvPr>
          <p:cNvSpPr>
            <a:spLocks noGrp="1"/>
          </p:cNvSpPr>
          <p:nvPr>
            <p:ph type="subTitle" idx="1"/>
          </p:nvPr>
        </p:nvSpPr>
        <p:spPr>
          <a:xfrm>
            <a:off x="3854450" y="4503906"/>
            <a:ext cx="7372350" cy="1388892"/>
          </a:xfrm>
        </p:spPr>
        <p:txBody>
          <a:bodyPr>
            <a:normAutofit/>
          </a:bodyPr>
          <a:lstStyle/>
          <a:p>
            <a:pPr algn="l"/>
            <a:r>
              <a:rPr lang="en-US" sz="2100" dirty="0">
                <a:solidFill>
                  <a:srgbClr val="7030A0"/>
                </a:solidFill>
                <a:latin typeface="Calibri" panose="020F0502020204030204" pitchFamily="34" charset="0"/>
                <a:cs typeface="Calibri" panose="020F0502020204030204" pitchFamily="34" charset="0"/>
              </a:rPr>
              <a:t>Nancy A. DeLuca</a:t>
            </a:r>
          </a:p>
          <a:p>
            <a:pPr algn="l"/>
            <a:r>
              <a:rPr lang="en-US" sz="2100" dirty="0">
                <a:solidFill>
                  <a:srgbClr val="7030A0"/>
                </a:solidFill>
                <a:latin typeface="Calibri" panose="020F0502020204030204" pitchFamily="34" charset="0"/>
                <a:cs typeface="Calibri" panose="020F0502020204030204" pitchFamily="34" charset="0"/>
              </a:rPr>
              <a:t>Olivet Nazarene University</a:t>
            </a:r>
          </a:p>
          <a:p>
            <a:pPr algn="l"/>
            <a:r>
              <a:rPr lang="en-US" sz="2100" dirty="0">
                <a:solidFill>
                  <a:srgbClr val="7030A0"/>
                </a:solidFill>
                <a:latin typeface="Calibri" panose="020F0502020204030204" pitchFamily="34" charset="0"/>
                <a:cs typeface="Calibri" panose="020F0502020204030204" pitchFamily="34" charset="0"/>
              </a:rPr>
              <a:t>Colloquium	April 18, 2020</a:t>
            </a:r>
          </a:p>
        </p:txBody>
      </p:sp>
      <p:sp>
        <p:nvSpPr>
          <p:cNvPr id="23" name="Rectangle 22">
            <a:extLst>
              <a:ext uri="{FF2B5EF4-FFF2-40B4-BE49-F238E27FC236}">
                <a16:creationId xmlns:a16="http://schemas.microsoft.com/office/drawing/2014/main" id="{DA6C2449-5F66-4753-AAA3-4AD81E57A0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25" name="Group 24">
            <a:extLst>
              <a:ext uri="{FF2B5EF4-FFF2-40B4-BE49-F238E27FC236}">
                <a16:creationId xmlns:a16="http://schemas.microsoft.com/office/drawing/2014/main" id="{329F7DAB-18F4-436A-A0D8-61013DEB6F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1424" y="1"/>
            <a:ext cx="3258129" cy="6858000"/>
            <a:chOff x="141424" y="1"/>
            <a:chExt cx="3258129" cy="6858000"/>
          </a:xfrm>
        </p:grpSpPr>
        <p:sp>
          <p:nvSpPr>
            <p:cNvPr id="26" name="Freeform 6">
              <a:extLst>
                <a:ext uri="{FF2B5EF4-FFF2-40B4-BE49-F238E27FC236}">
                  <a16:creationId xmlns:a16="http://schemas.microsoft.com/office/drawing/2014/main" id="{AA2A446D-5444-4251-A0C1-1C33937BB1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95233" y="1"/>
              <a:ext cx="858884" cy="2780957"/>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7" name="Freeform 7">
              <a:extLst>
                <a:ext uri="{FF2B5EF4-FFF2-40B4-BE49-F238E27FC236}">
                  <a16:creationId xmlns:a16="http://schemas.microsoft.com/office/drawing/2014/main" id="{E013EF53-9F7F-40D2-9E88-917DCF6430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1424" y="1"/>
              <a:ext cx="835810" cy="2671495"/>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28" name="Freeform 12">
              <a:extLst>
                <a:ext uri="{FF2B5EF4-FFF2-40B4-BE49-F238E27FC236}">
                  <a16:creationId xmlns:a16="http://schemas.microsoft.com/office/drawing/2014/main" id="{210AE139-2815-4F3D-A56C-2608DB3D77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1424" y="2585830"/>
              <a:ext cx="2175413" cy="4272171"/>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29" name="Freeform 13">
              <a:extLst>
                <a:ext uri="{FF2B5EF4-FFF2-40B4-BE49-F238E27FC236}">
                  <a16:creationId xmlns:a16="http://schemas.microsoft.com/office/drawing/2014/main" id="{7C52B438-B53F-4BCB-A9A8-183E8815AA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99078" y="2695292"/>
              <a:ext cx="2690743" cy="4162709"/>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0" name="Freeform: Shape 29">
              <a:extLst>
                <a:ext uri="{FF2B5EF4-FFF2-40B4-BE49-F238E27FC236}">
                  <a16:creationId xmlns:a16="http://schemas.microsoft.com/office/drawing/2014/main" id="{557375C8-AF41-41DF-8F04-72401D4B9EB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95233" y="2690532"/>
              <a:ext cx="2904320" cy="4167469"/>
            </a:xfrm>
            <a:custGeom>
              <a:avLst/>
              <a:gdLst>
                <a:gd name="connsiteX0" fmla="*/ 0 w 2904320"/>
                <a:gd name="connsiteY0" fmla="*/ 0 h 4167469"/>
                <a:gd name="connsiteX1" fmla="*/ 288431 w 2904320"/>
                <a:gd name="connsiteY1" fmla="*/ 90425 h 4167469"/>
                <a:gd name="connsiteX2" fmla="*/ 2904320 w 2904320"/>
                <a:gd name="connsiteY2" fmla="*/ 3220465 h 4167469"/>
                <a:gd name="connsiteX3" fmla="*/ 2904320 w 2904320"/>
                <a:gd name="connsiteY3" fmla="*/ 4167469 h 4167469"/>
                <a:gd name="connsiteX4" fmla="*/ 2694589 w 2904320"/>
                <a:gd name="connsiteY4" fmla="*/ 4167469 h 4167469"/>
                <a:gd name="connsiteX5" fmla="*/ 3846 w 2904320"/>
                <a:gd name="connsiteY5" fmla="*/ 4759 h 416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04320" h="4167469">
                  <a:moveTo>
                    <a:pt x="0" y="0"/>
                  </a:moveTo>
                  <a:lnTo>
                    <a:pt x="288431" y="90425"/>
                  </a:lnTo>
                  <a:lnTo>
                    <a:pt x="2904320" y="3220465"/>
                  </a:lnTo>
                  <a:lnTo>
                    <a:pt x="2904320" y="4167469"/>
                  </a:lnTo>
                  <a:lnTo>
                    <a:pt x="2694589" y="4167469"/>
                  </a:lnTo>
                  <a:lnTo>
                    <a:pt x="3846" y="4759"/>
                  </a:lnTo>
                  <a:close/>
                </a:path>
              </a:pathLst>
            </a:custGeom>
            <a:solidFill>
              <a:schemeClr val="accent1">
                <a:lumMod val="75000"/>
              </a:schemeClr>
            </a:solidFill>
            <a:ln>
              <a:noFill/>
            </a:ln>
          </p:spPr>
        </p:sp>
        <p:sp>
          <p:nvSpPr>
            <p:cNvPr id="31" name="Freeform 15">
              <a:extLst>
                <a:ext uri="{FF2B5EF4-FFF2-40B4-BE49-F238E27FC236}">
                  <a16:creationId xmlns:a16="http://schemas.microsoft.com/office/drawing/2014/main" id="{1B37C1D7-483C-4CD7-85AB-F4EEA6E573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1424" y="2581071"/>
              <a:ext cx="2894568" cy="427693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Tree>
    <p:extLst>
      <p:ext uri="{BB962C8B-B14F-4D97-AF65-F5344CB8AC3E}">
        <p14:creationId xmlns:p14="http://schemas.microsoft.com/office/powerpoint/2010/main" val="330792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593436" y="177800"/>
            <a:ext cx="9782801"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Measurement</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1911484" y="1398104"/>
            <a:ext cx="9853684" cy="4165600"/>
          </a:xfrm>
        </p:spPr>
        <p:txBody>
          <a:bodyPr anchor="t" anchorCtr="0">
            <a:noAutofit/>
          </a:bodyPr>
          <a:lstStyle/>
          <a:p>
            <a:pPr>
              <a:lnSpc>
                <a:spcPct val="150000"/>
              </a:lnSpc>
            </a:pPr>
            <a:r>
              <a:rPr lang="en-US" sz="2800" b="1" dirty="0">
                <a:solidFill>
                  <a:srgbClr val="7030A0"/>
                </a:solidFill>
                <a:latin typeface="Calibri" panose="020F0502020204030204" pitchFamily="34" charset="0"/>
                <a:cs typeface="Calibri" panose="020F0502020204030204" pitchFamily="34" charset="0"/>
              </a:rPr>
              <a:t>2015-2016 spring ACT test</a:t>
            </a:r>
          </a:p>
          <a:p>
            <a:pPr>
              <a:lnSpc>
                <a:spcPct val="150000"/>
              </a:lnSpc>
            </a:pPr>
            <a:r>
              <a:rPr lang="en-US" sz="2800" b="1" dirty="0">
                <a:solidFill>
                  <a:srgbClr val="7030A0"/>
                </a:solidFill>
                <a:latin typeface="Calibri" panose="020F0502020204030204" pitchFamily="34" charset="0"/>
                <a:cs typeface="Calibri" panose="020F0502020204030204" pitchFamily="34" charset="0"/>
              </a:rPr>
              <a:t>2016-2017 spring SAT test</a:t>
            </a:r>
          </a:p>
          <a:p>
            <a:pPr>
              <a:lnSpc>
                <a:spcPct val="150000"/>
              </a:lnSpc>
              <a:spcBef>
                <a:spcPts val="372"/>
              </a:spcBef>
            </a:pPr>
            <a:r>
              <a:rPr lang="en-US" sz="2800" b="1" dirty="0">
                <a:solidFill>
                  <a:srgbClr val="7030A0"/>
                </a:solidFill>
                <a:latin typeface="Calibri" panose="020F0502020204030204" pitchFamily="34" charset="0"/>
                <a:cs typeface="Calibri" panose="020F0502020204030204" pitchFamily="34" charset="0"/>
              </a:rPr>
              <a:t>Both tests provided:</a:t>
            </a:r>
            <a:endParaRPr lang="en-US" sz="2400" b="1" dirty="0">
              <a:solidFill>
                <a:srgbClr val="7030A0"/>
              </a:solidFill>
              <a:latin typeface="Calibri" panose="020F0502020204030204" pitchFamily="34" charset="0"/>
              <a:cs typeface="Calibri" panose="020F0502020204030204" pitchFamily="34" charset="0"/>
            </a:endParaRPr>
          </a:p>
          <a:p>
            <a:pPr marL="796925" lvl="1" indent="-339725">
              <a:spcBef>
                <a:spcPts val="372"/>
              </a:spcBef>
              <a:buFont typeface="Courier New" panose="02070309020205020404" pitchFamily="49" charset="0"/>
              <a:buChar char="o"/>
            </a:pPr>
            <a:r>
              <a:rPr lang="en-US" sz="2400" b="1" dirty="0">
                <a:solidFill>
                  <a:srgbClr val="7030A0"/>
                </a:solidFill>
                <a:latin typeface="Calibri" panose="020F0502020204030204" pitchFamily="34" charset="0"/>
                <a:cs typeface="Calibri" panose="020F0502020204030204" pitchFamily="34" charset="0"/>
              </a:rPr>
              <a:t>National percentile ranks </a:t>
            </a:r>
            <a:r>
              <a:rPr lang="en-US" sz="1600" b="1" dirty="0">
                <a:solidFill>
                  <a:srgbClr val="7030A0"/>
                </a:solidFill>
                <a:latin typeface="Calibri" panose="020F0502020204030204" pitchFamily="34" charset="0"/>
                <a:cs typeface="Calibri" panose="020F0502020204030204" pitchFamily="34" charset="0"/>
              </a:rPr>
              <a:t>(</a:t>
            </a:r>
            <a:r>
              <a:rPr lang="en-US" sz="1600" b="1" dirty="0">
                <a:solidFill>
                  <a:srgbClr val="7030A0"/>
                </a:solidFill>
                <a:latin typeface="Calibri" panose="020F0502020204030204" pitchFamily="34" charset="0"/>
                <a:ea typeface="Calibri" panose="020F0502020204030204" pitchFamily="34" charset="0"/>
                <a:cs typeface="Calibri" panose="020F0502020204030204" pitchFamily="34" charset="0"/>
              </a:rPr>
              <a:t>Goertz &amp; Johnson, 1985)</a:t>
            </a:r>
          </a:p>
          <a:p>
            <a:pPr marL="796925" lvl="2" indent="-339725">
              <a:lnSpc>
                <a:spcPct val="150000"/>
              </a:lnSpc>
              <a:spcBef>
                <a:spcPts val="0"/>
              </a:spcBef>
              <a:buFont typeface="Courier New" panose="02070309020205020404" pitchFamily="49" charset="0"/>
              <a:buChar char="o"/>
            </a:pPr>
            <a:r>
              <a:rPr lang="en-US" sz="2400" b="1" dirty="0">
                <a:solidFill>
                  <a:srgbClr val="7030A0"/>
                </a:solidFill>
                <a:latin typeface="Calibri" panose="020F0502020204030204" pitchFamily="34" charset="0"/>
                <a:cs typeface="Calibri" panose="020F0502020204030204" pitchFamily="34" charset="0"/>
              </a:rPr>
              <a:t>Validity</a:t>
            </a:r>
            <a:r>
              <a:rPr lang="en-US" sz="1600" b="1" dirty="0">
                <a:solidFill>
                  <a:srgbClr val="7030A0"/>
                </a:solidFill>
                <a:latin typeface="Calibri" panose="020F0502020204030204" pitchFamily="34" charset="0"/>
                <a:cs typeface="Calibri" panose="020F0502020204030204" pitchFamily="34" charset="0"/>
              </a:rPr>
              <a:t> (Patterson &amp; Mattern, 2013)</a:t>
            </a:r>
          </a:p>
          <a:p>
            <a:pPr>
              <a:lnSpc>
                <a:spcPct val="150000"/>
              </a:lnSpc>
            </a:pPr>
            <a:endParaRPr lang="en-US" sz="2800" b="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2741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760706" y="685801"/>
            <a:ext cx="9742318" cy="994144"/>
          </a:xfrm>
        </p:spPr>
        <p:txBody>
          <a:bodyPr>
            <a:normAutofit/>
          </a:bodyPr>
          <a:lstStyle/>
          <a:p>
            <a:r>
              <a:rPr lang="en-US" b="1" u="sng" dirty="0">
                <a:solidFill>
                  <a:srgbClr val="7030A0"/>
                </a:solidFill>
                <a:latin typeface="Calibri" panose="020F0502020204030204" pitchFamily="34" charset="0"/>
                <a:cs typeface="Calibri" panose="020F0502020204030204" pitchFamily="34" charset="0"/>
              </a:rPr>
              <a:t>Data Analysis</a:t>
            </a:r>
            <a:endParaRPr lang="en-US" b="1" dirty="0">
              <a:solidFill>
                <a:srgbClr val="7030A0"/>
              </a:solidFill>
              <a:latin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62B4CA6D-C884-4D73-B662-2A4EAE0E4D3A}"/>
              </a:ext>
            </a:extLst>
          </p:cNvPr>
          <p:cNvSpPr/>
          <p:nvPr/>
        </p:nvSpPr>
        <p:spPr>
          <a:xfrm>
            <a:off x="1441716" y="2119088"/>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0" name="Group 9">
            <a:extLst>
              <a:ext uri="{FF2B5EF4-FFF2-40B4-BE49-F238E27FC236}">
                <a16:creationId xmlns:a16="http://schemas.microsoft.com/office/drawing/2014/main" id="{0AC3211D-2CB9-43B7-A1A4-A1C727943848}"/>
              </a:ext>
            </a:extLst>
          </p:cNvPr>
          <p:cNvGrpSpPr/>
          <p:nvPr/>
        </p:nvGrpSpPr>
        <p:grpSpPr>
          <a:xfrm>
            <a:off x="1652871" y="2319687"/>
            <a:ext cx="2267086" cy="1504825"/>
            <a:chOff x="188843" y="422598"/>
            <a:chExt cx="2267086" cy="1504825"/>
          </a:xfrm>
        </p:grpSpPr>
        <p:sp>
          <p:nvSpPr>
            <p:cNvPr id="11" name="Rectangle: Rounded Corners 10">
              <a:extLst>
                <a:ext uri="{FF2B5EF4-FFF2-40B4-BE49-F238E27FC236}">
                  <a16:creationId xmlns:a16="http://schemas.microsoft.com/office/drawing/2014/main" id="{556784A8-C0ED-420B-9C19-5678118302FB}"/>
                </a:ext>
              </a:extLst>
            </p:cNvPr>
            <p:cNvSpPr/>
            <p:nvPr/>
          </p:nvSpPr>
          <p:spPr>
            <a:xfrm>
              <a:off x="188843" y="422598"/>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ctangle: Rounded Corners 5">
              <a:extLst>
                <a:ext uri="{FF2B5EF4-FFF2-40B4-BE49-F238E27FC236}">
                  <a16:creationId xmlns:a16="http://schemas.microsoft.com/office/drawing/2014/main" id="{CABE8674-04AA-4A58-88F2-CD97273CECD2}"/>
                </a:ext>
              </a:extLst>
            </p:cNvPr>
            <p:cNvSpPr txBox="1"/>
            <p:nvPr/>
          </p:nvSpPr>
          <p:spPr>
            <a:xfrm>
              <a:off x="232918" y="466673"/>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76200" rIns="76200" bIns="76200" numCol="1" spcCol="1270" anchor="t" anchorCtr="0">
              <a:noAutofit/>
            </a:bodyPr>
            <a:lstStyle/>
            <a:p>
              <a:pPr marL="0" lvl="0" indent="0" algn="ctr" defTabSz="889000">
                <a:lnSpc>
                  <a:spcPct val="90000"/>
                </a:lnSpc>
                <a:spcBef>
                  <a:spcPct val="0"/>
                </a:spcBef>
                <a:spcAft>
                  <a:spcPct val="35000"/>
                </a:spcAft>
                <a:buNone/>
              </a:pPr>
              <a:r>
                <a:rPr lang="en-US" sz="2000" b="1" kern="1200" dirty="0">
                  <a:solidFill>
                    <a:srgbClr val="002060"/>
                  </a:solidFill>
                </a:rPr>
                <a:t>Statistical Package for the Social Sciences (SPSS) software, v22</a:t>
              </a:r>
              <a:endParaRPr lang="en-US" sz="2000" kern="1200" dirty="0">
                <a:solidFill>
                  <a:srgbClr val="002060"/>
                </a:solidFill>
              </a:endParaRPr>
            </a:p>
          </p:txBody>
        </p:sp>
      </p:grpSp>
      <p:sp>
        <p:nvSpPr>
          <p:cNvPr id="13" name="Rectangle: Rounded Corners 12">
            <a:extLst>
              <a:ext uri="{FF2B5EF4-FFF2-40B4-BE49-F238E27FC236}">
                <a16:creationId xmlns:a16="http://schemas.microsoft.com/office/drawing/2014/main" id="{A67FDC31-A25D-47B5-B5EF-CC0EF951942F}"/>
              </a:ext>
            </a:extLst>
          </p:cNvPr>
          <p:cNvSpPr/>
          <p:nvPr/>
        </p:nvSpPr>
        <p:spPr>
          <a:xfrm>
            <a:off x="4101948" y="2119088"/>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4" name="Group 13">
            <a:extLst>
              <a:ext uri="{FF2B5EF4-FFF2-40B4-BE49-F238E27FC236}">
                <a16:creationId xmlns:a16="http://schemas.microsoft.com/office/drawing/2014/main" id="{D5C2C48F-5507-48CA-B5BB-EA716C00ADBF}"/>
              </a:ext>
            </a:extLst>
          </p:cNvPr>
          <p:cNvGrpSpPr/>
          <p:nvPr/>
        </p:nvGrpSpPr>
        <p:grpSpPr>
          <a:xfrm>
            <a:off x="4313104" y="2319687"/>
            <a:ext cx="2267086" cy="1504825"/>
            <a:chOff x="2901084" y="422598"/>
            <a:chExt cx="2267086" cy="1504825"/>
          </a:xfrm>
        </p:grpSpPr>
        <p:sp>
          <p:nvSpPr>
            <p:cNvPr id="15" name="Rectangle: Rounded Corners 14">
              <a:extLst>
                <a:ext uri="{FF2B5EF4-FFF2-40B4-BE49-F238E27FC236}">
                  <a16:creationId xmlns:a16="http://schemas.microsoft.com/office/drawing/2014/main" id="{2F9C6684-1FB5-4AC1-9044-1605E09D6BB0}"/>
                </a:ext>
              </a:extLst>
            </p:cNvPr>
            <p:cNvSpPr/>
            <p:nvPr/>
          </p:nvSpPr>
          <p:spPr>
            <a:xfrm>
              <a:off x="2901084" y="422598"/>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ectangle: Rounded Corners 5">
              <a:extLst>
                <a:ext uri="{FF2B5EF4-FFF2-40B4-BE49-F238E27FC236}">
                  <a16:creationId xmlns:a16="http://schemas.microsoft.com/office/drawing/2014/main" id="{C01DB931-A9D0-4285-8227-CDF5585331D7}"/>
                </a:ext>
              </a:extLst>
            </p:cNvPr>
            <p:cNvSpPr txBox="1"/>
            <p:nvPr/>
          </p:nvSpPr>
          <p:spPr>
            <a:xfrm>
              <a:off x="2945159" y="466673"/>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80010" rIns="80010" bIns="80010" numCol="1" spcCol="1270" anchor="t" anchorCtr="0">
              <a:noAutofit/>
            </a:bodyPr>
            <a:lstStyle/>
            <a:p>
              <a:pPr marL="0" lvl="0" indent="0" algn="ctr" defTabSz="933450">
                <a:lnSpc>
                  <a:spcPct val="90000"/>
                </a:lnSpc>
                <a:spcBef>
                  <a:spcPct val="0"/>
                </a:spcBef>
                <a:spcAft>
                  <a:spcPct val="35000"/>
                </a:spcAft>
                <a:buNone/>
              </a:pPr>
              <a:r>
                <a:rPr lang="en-US" sz="2100" b="1" kern="1200" dirty="0">
                  <a:solidFill>
                    <a:srgbClr val="002060"/>
                  </a:solidFill>
                </a:rPr>
                <a:t>Independent Variable: math curricula</a:t>
              </a:r>
              <a:endParaRPr lang="en-US" sz="2100" kern="1200" dirty="0">
                <a:solidFill>
                  <a:srgbClr val="002060"/>
                </a:solidFill>
              </a:endParaRPr>
            </a:p>
          </p:txBody>
        </p:sp>
      </p:grpSp>
      <p:sp>
        <p:nvSpPr>
          <p:cNvPr id="17" name="Rectangle: Rounded Corners 16">
            <a:extLst>
              <a:ext uri="{FF2B5EF4-FFF2-40B4-BE49-F238E27FC236}">
                <a16:creationId xmlns:a16="http://schemas.microsoft.com/office/drawing/2014/main" id="{D6227C4E-4D24-436B-8744-4F804952466F}"/>
              </a:ext>
            </a:extLst>
          </p:cNvPr>
          <p:cNvSpPr/>
          <p:nvPr/>
        </p:nvSpPr>
        <p:spPr>
          <a:xfrm>
            <a:off x="6815343" y="2075013"/>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8" name="Group 17">
            <a:extLst>
              <a:ext uri="{FF2B5EF4-FFF2-40B4-BE49-F238E27FC236}">
                <a16:creationId xmlns:a16="http://schemas.microsoft.com/office/drawing/2014/main" id="{F7FB4737-5D6A-4E67-A8F1-DA9B3D4D63AB}"/>
              </a:ext>
            </a:extLst>
          </p:cNvPr>
          <p:cNvGrpSpPr/>
          <p:nvPr/>
        </p:nvGrpSpPr>
        <p:grpSpPr>
          <a:xfrm>
            <a:off x="7026499" y="2275612"/>
            <a:ext cx="2267086" cy="1504825"/>
            <a:chOff x="5688315" y="422598"/>
            <a:chExt cx="2267086" cy="1504825"/>
          </a:xfrm>
        </p:grpSpPr>
        <p:sp>
          <p:nvSpPr>
            <p:cNvPr id="19" name="Rectangle: Rounded Corners 18">
              <a:extLst>
                <a:ext uri="{FF2B5EF4-FFF2-40B4-BE49-F238E27FC236}">
                  <a16:creationId xmlns:a16="http://schemas.microsoft.com/office/drawing/2014/main" id="{F45CDAE4-C48F-483B-8B69-70216B223800}"/>
                </a:ext>
              </a:extLst>
            </p:cNvPr>
            <p:cNvSpPr/>
            <p:nvPr/>
          </p:nvSpPr>
          <p:spPr>
            <a:xfrm>
              <a:off x="5688315" y="422598"/>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ectangle: Rounded Corners 5">
              <a:extLst>
                <a:ext uri="{FF2B5EF4-FFF2-40B4-BE49-F238E27FC236}">
                  <a16:creationId xmlns:a16="http://schemas.microsoft.com/office/drawing/2014/main" id="{5E1B0AEE-742D-4F50-B1B2-774E2EB667EE}"/>
                </a:ext>
              </a:extLst>
            </p:cNvPr>
            <p:cNvSpPr txBox="1"/>
            <p:nvPr/>
          </p:nvSpPr>
          <p:spPr>
            <a:xfrm>
              <a:off x="5732390" y="466673"/>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80010" rIns="80010" bIns="80010" numCol="1" spcCol="1270" anchor="t" anchorCtr="0">
              <a:noAutofit/>
            </a:bodyPr>
            <a:lstStyle/>
            <a:p>
              <a:pPr marL="0" lvl="0" indent="0" algn="ctr" defTabSz="933450">
                <a:lnSpc>
                  <a:spcPct val="90000"/>
                </a:lnSpc>
                <a:spcBef>
                  <a:spcPct val="0"/>
                </a:spcBef>
                <a:spcAft>
                  <a:spcPct val="35000"/>
                </a:spcAft>
                <a:buNone/>
              </a:pPr>
              <a:r>
                <a:rPr lang="en-US" sz="2100" b="1" kern="1200" dirty="0">
                  <a:solidFill>
                    <a:srgbClr val="002060"/>
                  </a:solidFill>
                </a:rPr>
                <a:t>Dependent Variables:</a:t>
              </a:r>
              <a:endParaRPr lang="en-US" sz="2100" kern="1200" dirty="0">
                <a:solidFill>
                  <a:srgbClr val="002060"/>
                </a:solidFill>
              </a:endParaRPr>
            </a:p>
          </p:txBody>
        </p:sp>
      </p:grpSp>
      <p:sp>
        <p:nvSpPr>
          <p:cNvPr id="22" name="Straight Connector 3">
            <a:extLst>
              <a:ext uri="{FF2B5EF4-FFF2-40B4-BE49-F238E27FC236}">
                <a16:creationId xmlns:a16="http://schemas.microsoft.com/office/drawing/2014/main" id="{66060920-A956-43E0-8CDD-38C11CE45982}"/>
              </a:ext>
            </a:extLst>
          </p:cNvPr>
          <p:cNvSpPr/>
          <p:nvPr/>
        </p:nvSpPr>
        <p:spPr>
          <a:xfrm>
            <a:off x="8038791" y="3772594"/>
            <a:ext cx="2591565" cy="552700"/>
          </a:xfrm>
          <a:custGeom>
            <a:avLst/>
            <a:gdLst/>
            <a:ahLst/>
            <a:cxnLst/>
            <a:rect l="0" t="0" r="0" b="0"/>
            <a:pathLst>
              <a:path>
                <a:moveTo>
                  <a:pt x="0" y="0"/>
                </a:moveTo>
                <a:lnTo>
                  <a:pt x="0" y="376649"/>
                </a:lnTo>
                <a:lnTo>
                  <a:pt x="2591565" y="376649"/>
                </a:lnTo>
                <a:lnTo>
                  <a:pt x="2591565" y="5527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3" name="Straight Connector 4">
            <a:extLst>
              <a:ext uri="{FF2B5EF4-FFF2-40B4-BE49-F238E27FC236}">
                <a16:creationId xmlns:a16="http://schemas.microsoft.com/office/drawing/2014/main" id="{757D348E-EE57-416D-95F8-62328859D986}"/>
              </a:ext>
            </a:extLst>
          </p:cNvPr>
          <p:cNvSpPr/>
          <p:nvPr/>
        </p:nvSpPr>
        <p:spPr>
          <a:xfrm>
            <a:off x="5251559" y="3772594"/>
            <a:ext cx="2787231" cy="552700"/>
          </a:xfrm>
          <a:custGeom>
            <a:avLst/>
            <a:gdLst/>
            <a:ahLst/>
            <a:cxnLst/>
            <a:rect l="0" t="0" r="0" b="0"/>
            <a:pathLst>
              <a:path>
                <a:moveTo>
                  <a:pt x="2787231" y="0"/>
                </a:moveTo>
                <a:lnTo>
                  <a:pt x="2787231" y="376649"/>
                </a:lnTo>
                <a:lnTo>
                  <a:pt x="0" y="376649"/>
                </a:lnTo>
                <a:lnTo>
                  <a:pt x="0" y="5527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4" name="Rectangle: Rounded Corners 23">
            <a:extLst>
              <a:ext uri="{FF2B5EF4-FFF2-40B4-BE49-F238E27FC236}">
                <a16:creationId xmlns:a16="http://schemas.microsoft.com/office/drawing/2014/main" id="{50EC70F5-FC1D-4964-810B-EC8DA2CE756C}"/>
              </a:ext>
            </a:extLst>
          </p:cNvPr>
          <p:cNvSpPr/>
          <p:nvPr/>
        </p:nvSpPr>
        <p:spPr>
          <a:xfrm>
            <a:off x="4123263" y="4325294"/>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dirty="0"/>
          </a:p>
        </p:txBody>
      </p:sp>
      <p:grpSp>
        <p:nvGrpSpPr>
          <p:cNvPr id="25" name="Group 24">
            <a:extLst>
              <a:ext uri="{FF2B5EF4-FFF2-40B4-BE49-F238E27FC236}">
                <a16:creationId xmlns:a16="http://schemas.microsoft.com/office/drawing/2014/main" id="{C13230B2-5884-41D3-84A3-9A41FCDD702D}"/>
              </a:ext>
            </a:extLst>
          </p:cNvPr>
          <p:cNvGrpSpPr/>
          <p:nvPr/>
        </p:nvGrpSpPr>
        <p:grpSpPr>
          <a:xfrm>
            <a:off x="4334419" y="4525892"/>
            <a:ext cx="2267086" cy="1504825"/>
            <a:chOff x="2901084" y="2480123"/>
            <a:chExt cx="2267086" cy="1504825"/>
          </a:xfrm>
        </p:grpSpPr>
        <p:sp>
          <p:nvSpPr>
            <p:cNvPr id="27" name="Rectangle: Rounded Corners 26">
              <a:extLst>
                <a:ext uri="{FF2B5EF4-FFF2-40B4-BE49-F238E27FC236}">
                  <a16:creationId xmlns:a16="http://schemas.microsoft.com/office/drawing/2014/main" id="{C4ED0170-2F45-4129-B068-DA40E9DDBF32}"/>
                </a:ext>
              </a:extLst>
            </p:cNvPr>
            <p:cNvSpPr/>
            <p:nvPr/>
          </p:nvSpPr>
          <p:spPr>
            <a:xfrm>
              <a:off x="2901084" y="2480123"/>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ectangle: Rounded Corners 5">
              <a:extLst>
                <a:ext uri="{FF2B5EF4-FFF2-40B4-BE49-F238E27FC236}">
                  <a16:creationId xmlns:a16="http://schemas.microsoft.com/office/drawing/2014/main" id="{17FAA13B-636D-42B9-A4A0-04D5855960C5}"/>
                </a:ext>
              </a:extLst>
            </p:cNvPr>
            <p:cNvSpPr txBox="1"/>
            <p:nvPr/>
          </p:nvSpPr>
          <p:spPr>
            <a:xfrm>
              <a:off x="2945159" y="2524198"/>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80010" rIns="80010" bIns="80010" numCol="1" spcCol="1270" anchor="t" anchorCtr="0">
              <a:noAutofit/>
            </a:bodyPr>
            <a:lstStyle/>
            <a:p>
              <a:pPr marL="0" lvl="0" indent="0" algn="ctr" defTabSz="933450">
                <a:lnSpc>
                  <a:spcPct val="90000"/>
                </a:lnSpc>
                <a:spcBef>
                  <a:spcPct val="0"/>
                </a:spcBef>
                <a:spcAft>
                  <a:spcPct val="35000"/>
                </a:spcAft>
                <a:buNone/>
              </a:pPr>
              <a:r>
                <a:rPr lang="en-US" sz="2100" b="1" kern="1200" dirty="0">
                  <a:solidFill>
                    <a:srgbClr val="002060"/>
                  </a:solidFill>
                </a:rPr>
                <a:t>Semester math grades (spring and fall)</a:t>
              </a:r>
              <a:endParaRPr lang="en-US" sz="2100" kern="1200" dirty="0">
                <a:solidFill>
                  <a:srgbClr val="002060"/>
                </a:solidFill>
              </a:endParaRPr>
            </a:p>
          </p:txBody>
        </p:sp>
      </p:grpSp>
      <p:sp>
        <p:nvSpPr>
          <p:cNvPr id="33" name="Rectangle: Rounded Corners 32">
            <a:extLst>
              <a:ext uri="{FF2B5EF4-FFF2-40B4-BE49-F238E27FC236}">
                <a16:creationId xmlns:a16="http://schemas.microsoft.com/office/drawing/2014/main" id="{D69A6E36-0F33-4480-910C-49B45264585F}"/>
              </a:ext>
            </a:extLst>
          </p:cNvPr>
          <p:cNvSpPr/>
          <p:nvPr/>
        </p:nvSpPr>
        <p:spPr>
          <a:xfrm>
            <a:off x="9504882" y="4325294"/>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4" name="Group 33">
            <a:extLst>
              <a:ext uri="{FF2B5EF4-FFF2-40B4-BE49-F238E27FC236}">
                <a16:creationId xmlns:a16="http://schemas.microsoft.com/office/drawing/2014/main" id="{9000B26F-B0E5-405E-82BC-3F72ECF86199}"/>
              </a:ext>
            </a:extLst>
          </p:cNvPr>
          <p:cNvGrpSpPr/>
          <p:nvPr/>
        </p:nvGrpSpPr>
        <p:grpSpPr>
          <a:xfrm>
            <a:off x="9716038" y="4525892"/>
            <a:ext cx="2267086" cy="1504825"/>
            <a:chOff x="8279881" y="2480123"/>
            <a:chExt cx="2267086" cy="1504825"/>
          </a:xfrm>
        </p:grpSpPr>
        <p:sp>
          <p:nvSpPr>
            <p:cNvPr id="35" name="Rectangle: Rounded Corners 34">
              <a:extLst>
                <a:ext uri="{FF2B5EF4-FFF2-40B4-BE49-F238E27FC236}">
                  <a16:creationId xmlns:a16="http://schemas.microsoft.com/office/drawing/2014/main" id="{0F842B30-5F5C-43F4-ADF4-03D07C71D072}"/>
                </a:ext>
              </a:extLst>
            </p:cNvPr>
            <p:cNvSpPr/>
            <p:nvPr/>
          </p:nvSpPr>
          <p:spPr>
            <a:xfrm>
              <a:off x="8279881" y="2480123"/>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ectangle: Rounded Corners 5">
              <a:extLst>
                <a:ext uri="{FF2B5EF4-FFF2-40B4-BE49-F238E27FC236}">
                  <a16:creationId xmlns:a16="http://schemas.microsoft.com/office/drawing/2014/main" id="{68B0B352-184A-4178-A0A5-98ABE596D30B}"/>
                </a:ext>
              </a:extLst>
            </p:cNvPr>
            <p:cNvSpPr txBox="1"/>
            <p:nvPr/>
          </p:nvSpPr>
          <p:spPr>
            <a:xfrm>
              <a:off x="8323956" y="2524198"/>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80010" rIns="80010" bIns="80010" numCol="1" spcCol="1270" anchor="t" anchorCtr="0">
              <a:noAutofit/>
            </a:bodyPr>
            <a:lstStyle/>
            <a:p>
              <a:pPr marL="0" lvl="0" indent="0" algn="ctr" defTabSz="933450">
                <a:lnSpc>
                  <a:spcPct val="90000"/>
                </a:lnSpc>
                <a:spcBef>
                  <a:spcPct val="0"/>
                </a:spcBef>
                <a:spcAft>
                  <a:spcPct val="35000"/>
                </a:spcAft>
                <a:buNone/>
              </a:pPr>
              <a:r>
                <a:rPr lang="en-US" sz="2100" b="1" kern="1200" dirty="0">
                  <a:solidFill>
                    <a:srgbClr val="002060"/>
                  </a:solidFill>
                </a:rPr>
                <a:t>National percentile ranks</a:t>
              </a:r>
              <a:endParaRPr lang="en-US" sz="2100" kern="1200" dirty="0">
                <a:solidFill>
                  <a:srgbClr val="002060"/>
                </a:solidFill>
              </a:endParaRPr>
            </a:p>
          </p:txBody>
        </p:sp>
      </p:grpSp>
      <p:sp>
        <p:nvSpPr>
          <p:cNvPr id="37" name="Straight Connector 3">
            <a:extLst>
              <a:ext uri="{FF2B5EF4-FFF2-40B4-BE49-F238E27FC236}">
                <a16:creationId xmlns:a16="http://schemas.microsoft.com/office/drawing/2014/main" id="{3700DC8F-1C4A-46B7-B9BD-D1238916506B}"/>
              </a:ext>
            </a:extLst>
          </p:cNvPr>
          <p:cNvSpPr/>
          <p:nvPr/>
        </p:nvSpPr>
        <p:spPr>
          <a:xfrm>
            <a:off x="7935486" y="3871495"/>
            <a:ext cx="97832" cy="774700"/>
          </a:xfrm>
          <a:custGeom>
            <a:avLst/>
            <a:gdLst/>
            <a:ahLst/>
            <a:cxnLst/>
            <a:rect l="0" t="0" r="0" b="0"/>
            <a:pathLst>
              <a:path>
                <a:moveTo>
                  <a:pt x="97832" y="0"/>
                </a:moveTo>
                <a:lnTo>
                  <a:pt x="97832" y="598649"/>
                </a:lnTo>
                <a:lnTo>
                  <a:pt x="0" y="598649"/>
                </a:lnTo>
                <a:lnTo>
                  <a:pt x="0" y="77470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US" dirty="0"/>
          </a:p>
        </p:txBody>
      </p:sp>
      <p:sp>
        <p:nvSpPr>
          <p:cNvPr id="38" name="Rectangle: Rounded Corners 37">
            <a:extLst>
              <a:ext uri="{FF2B5EF4-FFF2-40B4-BE49-F238E27FC236}">
                <a16:creationId xmlns:a16="http://schemas.microsoft.com/office/drawing/2014/main" id="{33863A29-6654-4C78-A365-ACE6220F0514}"/>
              </a:ext>
            </a:extLst>
          </p:cNvPr>
          <p:cNvSpPr/>
          <p:nvPr/>
        </p:nvSpPr>
        <p:spPr>
          <a:xfrm>
            <a:off x="6804710" y="4325294"/>
            <a:ext cx="2267086" cy="150482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9" name="Group 38">
            <a:extLst>
              <a:ext uri="{FF2B5EF4-FFF2-40B4-BE49-F238E27FC236}">
                <a16:creationId xmlns:a16="http://schemas.microsoft.com/office/drawing/2014/main" id="{CC924C23-9C6D-4F60-9A74-ABC8BD9025C2}"/>
              </a:ext>
            </a:extLst>
          </p:cNvPr>
          <p:cNvGrpSpPr/>
          <p:nvPr/>
        </p:nvGrpSpPr>
        <p:grpSpPr>
          <a:xfrm>
            <a:off x="7015866" y="4525892"/>
            <a:ext cx="2267086" cy="1504825"/>
            <a:chOff x="5590482" y="2480123"/>
            <a:chExt cx="2267086" cy="1504825"/>
          </a:xfrm>
        </p:grpSpPr>
        <p:sp>
          <p:nvSpPr>
            <p:cNvPr id="40" name="Rectangle: Rounded Corners 39">
              <a:extLst>
                <a:ext uri="{FF2B5EF4-FFF2-40B4-BE49-F238E27FC236}">
                  <a16:creationId xmlns:a16="http://schemas.microsoft.com/office/drawing/2014/main" id="{44EC818E-E6A0-49F1-824F-DFF6EE1689E4}"/>
                </a:ext>
              </a:extLst>
            </p:cNvPr>
            <p:cNvSpPr/>
            <p:nvPr/>
          </p:nvSpPr>
          <p:spPr>
            <a:xfrm>
              <a:off x="5590482" y="2480123"/>
              <a:ext cx="2267086" cy="1504825"/>
            </a:xfrm>
            <a:prstGeom prst="roundRect">
              <a:avLst>
                <a:gd name="adj" fmla="val 10000"/>
              </a:avLst>
            </a:prstGeom>
            <a:solidFill>
              <a:schemeClr val="lt1">
                <a:hueOff val="0"/>
                <a:satOff val="0"/>
                <a:lumOff val="0"/>
                <a:alpha val="55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41" name="Rectangle: Rounded Corners 5">
              <a:extLst>
                <a:ext uri="{FF2B5EF4-FFF2-40B4-BE49-F238E27FC236}">
                  <a16:creationId xmlns:a16="http://schemas.microsoft.com/office/drawing/2014/main" id="{537D6523-5C7E-4A23-AC0F-B60801E1A800}"/>
                </a:ext>
              </a:extLst>
            </p:cNvPr>
            <p:cNvSpPr txBox="1"/>
            <p:nvPr/>
          </p:nvSpPr>
          <p:spPr>
            <a:xfrm>
              <a:off x="5634557" y="2524198"/>
              <a:ext cx="2178936" cy="14166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80010" rIns="80010" bIns="80010" numCol="1" spcCol="1270" anchor="t" anchorCtr="0">
              <a:noAutofit/>
            </a:bodyPr>
            <a:lstStyle/>
            <a:p>
              <a:pPr marL="0" lvl="0" indent="0" algn="ctr" defTabSz="933450">
                <a:lnSpc>
                  <a:spcPct val="90000"/>
                </a:lnSpc>
                <a:spcBef>
                  <a:spcPct val="0"/>
                </a:spcBef>
                <a:spcAft>
                  <a:spcPct val="35000"/>
                </a:spcAft>
                <a:buNone/>
              </a:pPr>
              <a:r>
                <a:rPr lang="en-US" sz="2100" b="1" kern="1200" dirty="0">
                  <a:solidFill>
                    <a:srgbClr val="002060"/>
                  </a:solidFill>
                </a:rPr>
                <a:t>ACT &amp; SAT math subsection scores</a:t>
              </a:r>
              <a:endParaRPr lang="en-US" sz="2100" kern="1200" dirty="0">
                <a:solidFill>
                  <a:srgbClr val="002060"/>
                </a:solidFill>
              </a:endParaRPr>
            </a:p>
          </p:txBody>
        </p:sp>
      </p:grpSp>
    </p:spTree>
    <p:extLst>
      <p:ext uri="{BB962C8B-B14F-4D97-AF65-F5344CB8AC3E}">
        <p14:creationId xmlns:p14="http://schemas.microsoft.com/office/powerpoint/2010/main" val="119788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593436" y="177801"/>
            <a:ext cx="9782801" cy="1110388"/>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Statistical Analyses</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933281" y="1281141"/>
            <a:ext cx="9853684" cy="4165600"/>
          </a:xfrm>
        </p:spPr>
        <p:txBody>
          <a:bodyPr anchor="t" anchorCtr="0">
            <a:noAutofit/>
          </a:bodyPr>
          <a:lstStyle/>
          <a:p>
            <a:pPr>
              <a:spcBef>
                <a:spcPts val="0"/>
              </a:spcBef>
              <a:spcAft>
                <a:spcPts val="0"/>
              </a:spcAft>
            </a:pPr>
            <a:r>
              <a:rPr lang="en-US" sz="2800" b="1" dirty="0">
                <a:solidFill>
                  <a:srgbClr val="7030A0"/>
                </a:solidFill>
                <a:latin typeface="Calibri" panose="020F0502020204030204" pitchFamily="34" charset="0"/>
                <a:cs typeface="Calibri" panose="020F0502020204030204" pitchFamily="34" charset="0"/>
              </a:rPr>
              <a:t>RQ 1 </a:t>
            </a:r>
            <a:r>
              <a:rPr lang="en-US" sz="2200" b="1" dirty="0">
                <a:solidFill>
                  <a:srgbClr val="7030A0"/>
                </a:solidFill>
                <a:latin typeface="Calibri" panose="020F0502020204030204" pitchFamily="34" charset="0"/>
                <a:cs typeface="Calibri" panose="020F0502020204030204" pitchFamily="34" charset="0"/>
              </a:rPr>
              <a:t>(grades)</a:t>
            </a:r>
            <a:r>
              <a:rPr lang="en-US" sz="2800" b="1" dirty="0">
                <a:solidFill>
                  <a:srgbClr val="7030A0"/>
                </a:solidFill>
                <a:latin typeface="Calibri" panose="020F0502020204030204" pitchFamily="34" charset="0"/>
                <a:cs typeface="Calibri" panose="020F0502020204030204" pitchFamily="34" charset="0"/>
              </a:rPr>
              <a:t>: Chi-square test </a:t>
            </a:r>
            <a:r>
              <a:rPr lang="en-US" sz="2200" b="1" dirty="0">
                <a:solidFill>
                  <a:srgbClr val="7030A0"/>
                </a:solidFill>
                <a:latin typeface="Calibri" panose="020F0502020204030204" pitchFamily="34" charset="0"/>
                <a:cs typeface="Calibri" panose="020F0502020204030204" pitchFamily="34" charset="0"/>
              </a:rPr>
              <a:t>(categorical variables)</a:t>
            </a:r>
          </a:p>
          <a:p>
            <a:pPr>
              <a:lnSpc>
                <a:spcPct val="150000"/>
              </a:lnSpc>
              <a:spcBef>
                <a:spcPts val="600"/>
              </a:spcBef>
            </a:pPr>
            <a:r>
              <a:rPr lang="en-US" sz="2800" b="1" dirty="0">
                <a:solidFill>
                  <a:srgbClr val="7030A0"/>
                </a:solidFill>
                <a:latin typeface="Calibri" panose="020F0502020204030204" pitchFamily="34" charset="0"/>
                <a:cs typeface="Calibri" panose="020F0502020204030204" pitchFamily="34" charset="0"/>
              </a:rPr>
              <a:t>RQ 2 </a:t>
            </a:r>
            <a:r>
              <a:rPr lang="en-US" sz="2200" b="1" dirty="0">
                <a:solidFill>
                  <a:srgbClr val="7030A0"/>
                </a:solidFill>
                <a:latin typeface="Calibri" panose="020F0502020204030204" pitchFamily="34" charset="0"/>
                <a:cs typeface="Calibri" panose="020F0502020204030204" pitchFamily="34" charset="0"/>
              </a:rPr>
              <a:t>(math test scores)</a:t>
            </a:r>
            <a:r>
              <a:rPr lang="en-US" sz="2800" b="1" dirty="0">
                <a:solidFill>
                  <a:srgbClr val="7030A0"/>
                </a:solidFill>
                <a:latin typeface="Calibri" panose="020F0502020204030204" pitchFamily="34" charset="0"/>
                <a:cs typeface="Calibri" panose="020F0502020204030204" pitchFamily="34" charset="0"/>
              </a:rPr>
              <a:t>: Welch’s </a:t>
            </a:r>
            <a:r>
              <a:rPr lang="en-US" sz="2800" b="1" i="1" dirty="0">
                <a:solidFill>
                  <a:srgbClr val="7030A0"/>
                </a:solidFill>
                <a:latin typeface="Calibri" panose="020F0502020204030204" pitchFamily="34" charset="0"/>
                <a:cs typeface="Calibri" panose="020F0502020204030204" pitchFamily="34" charset="0"/>
              </a:rPr>
              <a:t>t</a:t>
            </a:r>
            <a:r>
              <a:rPr lang="en-US" sz="2800" b="1" dirty="0">
                <a:solidFill>
                  <a:srgbClr val="7030A0"/>
                </a:solidFill>
                <a:latin typeface="Calibri" panose="020F0502020204030204" pitchFamily="34" charset="0"/>
                <a:cs typeface="Calibri" panose="020F0502020204030204" pitchFamily="34" charset="0"/>
              </a:rPr>
              <a:t>-test </a:t>
            </a:r>
            <a:r>
              <a:rPr lang="en-US" sz="2200" b="1" dirty="0">
                <a:solidFill>
                  <a:srgbClr val="7030A0"/>
                </a:solidFill>
                <a:latin typeface="Calibri" panose="020F0502020204030204" pitchFamily="34" charset="0"/>
                <a:cs typeface="Calibri" panose="020F0502020204030204" pitchFamily="34" charset="0"/>
              </a:rPr>
              <a:t>(ratio or interval data)</a:t>
            </a:r>
          </a:p>
          <a:p>
            <a:pPr marL="3175" lvl="1" indent="-342900">
              <a:spcBef>
                <a:spcPts val="0"/>
              </a:spcBef>
              <a:spcAft>
                <a:spcPts val="0"/>
              </a:spcAft>
              <a:buFont typeface="Arial" panose="020B0604020202020204" pitchFamily="34" charset="0"/>
              <a:buChar char="•"/>
            </a:pPr>
            <a:r>
              <a:rPr lang="en-US" sz="2800" b="1" dirty="0">
                <a:solidFill>
                  <a:srgbClr val="7030A0"/>
                </a:solidFill>
                <a:latin typeface="Calibri" panose="020F0502020204030204" pitchFamily="34" charset="0"/>
                <a:cs typeface="Calibri" panose="020F0502020204030204" pitchFamily="34" charset="0"/>
              </a:rPr>
              <a:t>RQ3 </a:t>
            </a:r>
            <a:r>
              <a:rPr lang="en-US" sz="2200" b="1" dirty="0">
                <a:solidFill>
                  <a:srgbClr val="7030A0"/>
                </a:solidFill>
                <a:latin typeface="Calibri" panose="020F0502020204030204" pitchFamily="34" charset="0"/>
                <a:cs typeface="Calibri" panose="020F0502020204030204" pitchFamily="34" charset="0"/>
              </a:rPr>
              <a:t>(percentile ranks)</a:t>
            </a:r>
            <a:r>
              <a:rPr lang="en-US" sz="2800" b="1" dirty="0">
                <a:solidFill>
                  <a:srgbClr val="7030A0"/>
                </a:solidFill>
                <a:latin typeface="Calibri" panose="020F0502020204030204" pitchFamily="34" charset="0"/>
                <a:cs typeface="Calibri" panose="020F0502020204030204" pitchFamily="34" charset="0"/>
              </a:rPr>
              <a:t>: Welch’s </a:t>
            </a:r>
            <a:r>
              <a:rPr lang="en-US" sz="2800" b="1" i="1" dirty="0">
                <a:solidFill>
                  <a:srgbClr val="7030A0"/>
                </a:solidFill>
                <a:latin typeface="Calibri" panose="020F0502020204030204" pitchFamily="34" charset="0"/>
                <a:cs typeface="Calibri" panose="020F0502020204030204" pitchFamily="34" charset="0"/>
              </a:rPr>
              <a:t>t</a:t>
            </a:r>
            <a:r>
              <a:rPr lang="en-US" sz="2800" b="1" dirty="0">
                <a:solidFill>
                  <a:srgbClr val="7030A0"/>
                </a:solidFill>
                <a:latin typeface="Calibri" panose="020F0502020204030204" pitchFamily="34" charset="0"/>
                <a:cs typeface="Calibri" panose="020F0502020204030204" pitchFamily="34" charset="0"/>
              </a:rPr>
              <a:t>-test </a:t>
            </a:r>
            <a:r>
              <a:rPr lang="en-US" sz="2200" b="1" dirty="0">
                <a:solidFill>
                  <a:srgbClr val="7030A0"/>
                </a:solidFill>
                <a:latin typeface="Calibri" panose="020F0502020204030204" pitchFamily="34" charset="0"/>
                <a:cs typeface="Calibri" panose="020F0502020204030204" pitchFamily="34" charset="0"/>
              </a:rPr>
              <a:t>(ratio or interval data)</a:t>
            </a:r>
          </a:p>
          <a:p>
            <a:pPr marL="0" lvl="1" indent="0">
              <a:spcBef>
                <a:spcPts val="0"/>
              </a:spcBef>
              <a:spcAft>
                <a:spcPts val="0"/>
              </a:spcAft>
              <a:buNone/>
              <a:tabLst>
                <a:tab pos="365760" algn="l"/>
              </a:tabLst>
            </a:pPr>
            <a:r>
              <a:rPr lang="en-US" sz="2200" b="1" dirty="0">
                <a:solidFill>
                  <a:srgbClr val="7030A0"/>
                </a:solidFill>
                <a:latin typeface="Calibri" panose="020F0502020204030204" pitchFamily="34" charset="0"/>
                <a:cs typeface="Calibri" panose="020F0502020204030204" pitchFamily="34" charset="0"/>
              </a:rPr>
              <a:t>	Type I and II error reduction for data not </a:t>
            </a:r>
            <a:br>
              <a:rPr lang="en-US" sz="2200" b="1" dirty="0">
                <a:solidFill>
                  <a:srgbClr val="7030A0"/>
                </a:solidFill>
                <a:latin typeface="Calibri" panose="020F0502020204030204" pitchFamily="34" charset="0"/>
                <a:cs typeface="Calibri" panose="020F0502020204030204" pitchFamily="34" charset="0"/>
              </a:rPr>
            </a:br>
            <a:r>
              <a:rPr lang="en-US" sz="2200" b="1" dirty="0">
                <a:solidFill>
                  <a:srgbClr val="7030A0"/>
                </a:solidFill>
                <a:latin typeface="Calibri" panose="020F0502020204030204" pitchFamily="34" charset="0"/>
                <a:cs typeface="Calibri" panose="020F0502020204030204" pitchFamily="34" charset="0"/>
              </a:rPr>
              <a:t>	normally distributed </a:t>
            </a:r>
            <a:r>
              <a:rPr lang="en-US" b="1" dirty="0">
                <a:solidFill>
                  <a:srgbClr val="7030A0"/>
                </a:solidFill>
                <a:latin typeface="Calibri" panose="020F0502020204030204" pitchFamily="34" charset="0"/>
                <a:cs typeface="Calibri" panose="020F0502020204030204" pitchFamily="34" charset="0"/>
              </a:rPr>
              <a:t>(Welch, 1938)</a:t>
            </a:r>
          </a:p>
        </p:txBody>
      </p:sp>
      <p:pic>
        <p:nvPicPr>
          <p:cNvPr id="17" name="Picture 16">
            <a:extLst>
              <a:ext uri="{FF2B5EF4-FFF2-40B4-BE49-F238E27FC236}">
                <a16:creationId xmlns:a16="http://schemas.microsoft.com/office/drawing/2014/main" id="{01A2305D-9ACD-4752-A6C8-D388767725D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797078" y="3051810"/>
            <a:ext cx="4999990" cy="3628390"/>
          </a:xfrm>
          <a:prstGeom prst="rect">
            <a:avLst/>
          </a:prstGeom>
          <a:noFill/>
          <a:ln>
            <a:noFill/>
          </a:ln>
        </p:spPr>
      </p:pic>
    </p:spTree>
    <p:extLst>
      <p:ext uri="{BB962C8B-B14F-4D97-AF65-F5344CB8AC3E}">
        <p14:creationId xmlns:p14="http://schemas.microsoft.com/office/powerpoint/2010/main" val="2625546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1</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spcBef>
                    <a:spcPts val="0"/>
                  </a:spcBef>
                  <a:buNone/>
                </a:pPr>
                <a:r>
                  <a:rPr lang="en-US" sz="1800" b="1" dirty="0">
                    <a:solidFill>
                      <a:srgbClr val="7030A0"/>
                    </a:solidFill>
                    <a:latin typeface="Calibri" panose="020F0502020204030204" pitchFamily="34" charset="0"/>
                    <a:cs typeface="Calibri" panose="020F0502020204030204" pitchFamily="34" charset="0"/>
                  </a:rPr>
                  <a:t>What are the average semester math grades of students who were taught with the Prentice Hall math curricula as compared to those taught with the All Things Algebra math curricula?</a:t>
                </a:r>
              </a:p>
              <a:p>
                <a:pPr marL="0" indent="0">
                  <a:spcBef>
                    <a:spcPts val="1800"/>
                  </a:spcBef>
                  <a:spcAft>
                    <a:spcPts val="0"/>
                  </a:spcAft>
                  <a:buNone/>
                </a:pPr>
                <a:r>
                  <a:rPr lang="en-US" b="1" dirty="0">
                    <a:solidFill>
                      <a:srgbClr val="7030A0"/>
                    </a:solidFill>
                    <a:latin typeface="Calibri" panose="020F0502020204030204" pitchFamily="34" charset="0"/>
                    <a:cs typeface="Calibri" panose="020F0502020204030204" pitchFamily="34" charset="0"/>
                  </a:rPr>
                  <a:t>Fall 2015-2016: </a:t>
                </a:r>
                <a:r>
                  <a:rPr lang="en-US" b="1" i="1" dirty="0">
                    <a:solidFill>
                      <a:srgbClr val="7030A0"/>
                    </a:solidFill>
                    <a:latin typeface="Calibri" panose="020F0502020204030204" pitchFamily="34" charset="0"/>
                    <a:cs typeface="Calibri" panose="020F0502020204030204" pitchFamily="34" charset="0"/>
                  </a:rPr>
                  <a:t>n</a:t>
                </a:r>
                <a:r>
                  <a:rPr lang="en-US" b="1" dirty="0">
                    <a:solidFill>
                      <a:srgbClr val="7030A0"/>
                    </a:solidFill>
                    <a:latin typeface="Calibri" panose="020F0502020204030204" pitchFamily="34" charset="0"/>
                    <a:cs typeface="Calibri" panose="020F0502020204030204" pitchFamily="34" charset="0"/>
                  </a:rPr>
                  <a:t> = 106		Fall 2016-2017: </a:t>
                </a:r>
                <a:r>
                  <a:rPr lang="en-US" b="1" i="1" dirty="0">
                    <a:solidFill>
                      <a:srgbClr val="7030A0"/>
                    </a:solidFill>
                    <a:latin typeface="Calibri" panose="020F0502020204030204" pitchFamily="34" charset="0"/>
                    <a:cs typeface="Calibri" panose="020F0502020204030204" pitchFamily="34" charset="0"/>
                  </a:rPr>
                  <a:t>n</a:t>
                </a:r>
                <a:r>
                  <a:rPr lang="en-US" b="1" dirty="0">
                    <a:solidFill>
                      <a:srgbClr val="7030A0"/>
                    </a:solidFill>
                    <a:latin typeface="Calibri" panose="020F0502020204030204" pitchFamily="34" charset="0"/>
                    <a:cs typeface="Calibri" panose="020F0502020204030204" pitchFamily="34" charset="0"/>
                  </a:rPr>
                  <a:t> = 166		</a:t>
                </a: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lgn="ctr">
                  <a:buNone/>
                </a:pPr>
                <a14:m>
                  <m:oMath xmlns:m="http://schemas.openxmlformats.org/officeDocument/2006/math">
                    <m:sSup>
                      <m:sSupPr>
                        <m:ctrlPr>
                          <a:rPr lang="en-US" sz="2800" b="1" i="1">
                            <a:solidFill>
                              <a:srgbClr val="7030A0"/>
                            </a:solidFill>
                            <a:latin typeface="Cambria Math" panose="02040503050406030204" pitchFamily="18" charset="0"/>
                          </a:rPr>
                        </m:ctrlPr>
                      </m:sSupPr>
                      <m:e>
                        <m:r>
                          <a:rPr lang="en-US" sz="2800" b="1" i="1">
                            <a:solidFill>
                              <a:srgbClr val="7030A0"/>
                            </a:solidFill>
                            <a:latin typeface="Cambria Math" panose="02040503050406030204" pitchFamily="18" charset="0"/>
                          </a:rPr>
                          <m:t>𝝌</m:t>
                        </m:r>
                      </m:e>
                      <m:sup>
                        <m:r>
                          <a:rPr lang="en-US" sz="2800" b="1" i="1">
                            <a:solidFill>
                              <a:srgbClr val="7030A0"/>
                            </a:solidFill>
                            <a:latin typeface="Cambria Math" panose="02040503050406030204" pitchFamily="18" charset="0"/>
                          </a:rPr>
                          <m:t>𝟐</m:t>
                        </m:r>
                      </m:sup>
                    </m:sSup>
                  </m:oMath>
                </a14:m>
                <a:r>
                  <a:rPr lang="en-US" sz="2800" b="1" dirty="0">
                    <a:solidFill>
                      <a:srgbClr val="7030A0"/>
                    </a:solidFill>
                    <a:latin typeface="Calibri" panose="020F0502020204030204" pitchFamily="34" charset="0"/>
                    <a:cs typeface="Calibri" panose="020F0502020204030204" pitchFamily="34" charset="0"/>
                  </a:rPr>
                  <a:t>(2, </a:t>
                </a:r>
                <a:r>
                  <a:rPr lang="en-US" sz="2800" b="1" i="1" dirty="0">
                    <a:solidFill>
                      <a:srgbClr val="7030A0"/>
                    </a:solidFill>
                    <a:latin typeface="Calibri" panose="020F0502020204030204" pitchFamily="34" charset="0"/>
                    <a:cs typeface="Calibri" panose="020F0502020204030204" pitchFamily="34" charset="0"/>
                  </a:rPr>
                  <a:t>n</a:t>
                </a:r>
                <a:r>
                  <a:rPr lang="en-US" sz="2800" b="1" dirty="0">
                    <a:solidFill>
                      <a:srgbClr val="7030A0"/>
                    </a:solidFill>
                    <a:latin typeface="Calibri" panose="020F0502020204030204" pitchFamily="34" charset="0"/>
                    <a:cs typeface="Calibri" panose="020F0502020204030204" pitchFamily="34" charset="0"/>
                  </a:rPr>
                  <a:t> = 272) = 24.161, </a:t>
                </a:r>
                <a:r>
                  <a:rPr lang="en-US" sz="2800" b="1" i="1" dirty="0">
                    <a:solidFill>
                      <a:srgbClr val="7030A0"/>
                    </a:solidFill>
                    <a:latin typeface="Calibri" panose="020F0502020204030204" pitchFamily="34" charset="0"/>
                    <a:cs typeface="Calibri" panose="020F0502020204030204" pitchFamily="34" charset="0"/>
                  </a:rPr>
                  <a:t>p</a:t>
                </a:r>
                <a:r>
                  <a:rPr lang="en-US" sz="2800" b="1" dirty="0">
                    <a:solidFill>
                      <a:srgbClr val="7030A0"/>
                    </a:solidFill>
                    <a:latin typeface="Calibri" panose="020F0502020204030204" pitchFamily="34" charset="0"/>
                    <a:cs typeface="Calibri" panose="020F0502020204030204" pitchFamily="34" charset="0"/>
                  </a:rPr>
                  <a:t> &lt; .000, Cramer’s </a:t>
                </a:r>
                <a:r>
                  <a:rPr lang="en-US" sz="2800" b="1" i="1" dirty="0">
                    <a:solidFill>
                      <a:srgbClr val="7030A0"/>
                    </a:solidFill>
                    <a:latin typeface="Calibri" panose="020F0502020204030204" pitchFamily="34" charset="0"/>
                    <a:cs typeface="Calibri" panose="020F0502020204030204" pitchFamily="34" charset="0"/>
                  </a:rPr>
                  <a:t>V</a:t>
                </a:r>
                <a:r>
                  <a:rPr lang="en-US" sz="2800" b="1" dirty="0">
                    <a:solidFill>
                      <a:srgbClr val="7030A0"/>
                    </a:solidFill>
                    <a:latin typeface="Calibri" panose="020F0502020204030204" pitchFamily="34" charset="0"/>
                    <a:cs typeface="Calibri" panose="020F0502020204030204" pitchFamily="34" charset="0"/>
                  </a:rPr>
                  <a:t> = .285</a:t>
                </a:r>
              </a:p>
              <a:p>
                <a:pPr marL="0" indent="0">
                  <a:buNone/>
                </a:pPr>
                <a:endParaRPr lang="en-US" sz="2000" b="1" dirty="0">
                  <a:solidFill>
                    <a:srgbClr val="7030A0"/>
                  </a:solidFill>
                  <a:latin typeface="Calibri" panose="020F0502020204030204" pitchFamily="34" charset="0"/>
                  <a:cs typeface="Calibri" panose="020F0502020204030204" pitchFamily="34" charset="0"/>
                </a:endParaRPr>
              </a:p>
            </p:txBody>
          </p:sp>
        </mc:Choice>
        <mc:Fallback xmlns="">
          <p:sp>
            <p:nvSpPr>
              <p:cNvPr id="23" name="Content Placeholder 13">
                <a:extLst>
                  <a:ext uri="{FF2B5EF4-FFF2-40B4-BE49-F238E27FC236}">
                    <a16:creationId xmlns:a16="http://schemas.microsoft.com/office/drawing/2014/main" id="{011039CE-B50C-4F5D-B6B6-7038760D8E5F}"/>
                  </a:ext>
                </a:extLst>
              </p:cNvPr>
              <p:cNvSpPr>
                <a:spLocks noGrp="1" noRot="1" noChangeAspect="1" noMove="1" noResize="1" noEditPoints="1" noAdjustHandles="1" noChangeArrowheads="1" noChangeShapeType="1" noTextEdit="1"/>
              </p:cNvSpPr>
              <p:nvPr>
                <p:ph idx="1"/>
              </p:nvPr>
            </p:nvSpPr>
            <p:spPr>
              <a:xfrm>
                <a:off x="751553" y="1339702"/>
                <a:ext cx="10717275" cy="4850490"/>
              </a:xfrm>
              <a:blipFill>
                <a:blip r:embed="rId2"/>
                <a:stretch>
                  <a:fillRect l="-853" t="-755" r="-569"/>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F40449D-F3F2-470A-92B1-1532244F2494}"/>
              </a:ext>
            </a:extLst>
          </p:cNvPr>
          <p:cNvPicPr>
            <a:picLocks noChangeAspect="1"/>
          </p:cNvPicPr>
          <p:nvPr/>
        </p:nvPicPr>
        <p:blipFill>
          <a:blip r:embed="rId3"/>
          <a:stretch>
            <a:fillRect/>
          </a:stretch>
        </p:blipFill>
        <p:spPr>
          <a:xfrm>
            <a:off x="1947532" y="2796368"/>
            <a:ext cx="8382000" cy="2286000"/>
          </a:xfrm>
          <a:prstGeom prst="rect">
            <a:avLst/>
          </a:prstGeom>
        </p:spPr>
      </p:pic>
    </p:spTree>
    <p:extLst>
      <p:ext uri="{BB962C8B-B14F-4D97-AF65-F5344CB8AC3E}">
        <p14:creationId xmlns:p14="http://schemas.microsoft.com/office/powerpoint/2010/main" val="387508089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1</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r>
              <a:rPr lang="en-US" sz="2600" b="1" dirty="0">
                <a:solidFill>
                  <a:srgbClr val="7030A0"/>
                </a:solidFill>
                <a:latin typeface="Calibri" panose="020F0502020204030204" pitchFamily="34" charset="0"/>
                <a:cs typeface="Calibri" panose="020F0502020204030204" pitchFamily="34" charset="0"/>
              </a:rPr>
              <a:t>		</a:t>
            </a:r>
            <a:endParaRPr lang="en-US" sz="8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r>
              <a:rPr lang="en-US" sz="800" b="1" dirty="0">
                <a:solidFill>
                  <a:srgbClr val="7030A0"/>
                </a:solidFill>
                <a:latin typeface="Calibri" panose="020F0502020204030204" pitchFamily="34" charset="0"/>
                <a:cs typeface="Calibri" panose="020F0502020204030204" pitchFamily="34" charset="0"/>
              </a:rPr>
              <a:t>		</a:t>
            </a:r>
            <a:r>
              <a:rPr lang="en-US" sz="2600" b="1" dirty="0">
                <a:solidFill>
                  <a:srgbClr val="7030A0"/>
                </a:solidFill>
                <a:latin typeface="Calibri" panose="020F0502020204030204" pitchFamily="34" charset="0"/>
                <a:cs typeface="Calibri" panose="020F0502020204030204" pitchFamily="34" charset="0"/>
              </a:rPr>
              <a:t>Count ≈ -9.6%				 		Count ≈ +7.3%</a:t>
            </a:r>
          </a:p>
          <a:p>
            <a:pPr marL="0" indent="0">
              <a:spcBef>
                <a:spcPts val="0"/>
              </a:spcBef>
              <a:spcAft>
                <a:spcPts val="0"/>
              </a:spcAft>
              <a:buNone/>
            </a:pPr>
            <a:endParaRPr lang="en-US" sz="26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r>
              <a:rPr lang="en-US" sz="2600" b="1" dirty="0">
                <a:solidFill>
                  <a:srgbClr val="7030A0"/>
                </a:solidFill>
                <a:latin typeface="Calibri" panose="020F0502020204030204" pitchFamily="34" charset="0"/>
                <a:cs typeface="Calibri" panose="020F0502020204030204" pitchFamily="34" charset="0"/>
              </a:rPr>
              <a:t>							16.9% difference</a:t>
            </a:r>
          </a:p>
        </p:txBody>
      </p:sp>
      <p:pic>
        <p:nvPicPr>
          <p:cNvPr id="6" name="Picture 5">
            <a:extLst>
              <a:ext uri="{FF2B5EF4-FFF2-40B4-BE49-F238E27FC236}">
                <a16:creationId xmlns:a16="http://schemas.microsoft.com/office/drawing/2014/main" id="{E819A17F-6331-488D-B2E9-6C9D16260FF7}"/>
              </a:ext>
            </a:extLst>
          </p:cNvPr>
          <p:cNvPicPr>
            <a:picLocks noChangeAspect="1"/>
          </p:cNvPicPr>
          <p:nvPr/>
        </p:nvPicPr>
        <p:blipFill>
          <a:blip r:embed="rId2"/>
          <a:stretch>
            <a:fillRect/>
          </a:stretch>
        </p:blipFill>
        <p:spPr>
          <a:xfrm>
            <a:off x="1548804" y="1768542"/>
            <a:ext cx="8985668" cy="2452584"/>
          </a:xfrm>
          <a:prstGeom prst="rect">
            <a:avLst/>
          </a:prstGeom>
        </p:spPr>
      </p:pic>
    </p:spTree>
    <p:extLst>
      <p:ext uri="{BB962C8B-B14F-4D97-AF65-F5344CB8AC3E}">
        <p14:creationId xmlns:p14="http://schemas.microsoft.com/office/powerpoint/2010/main" val="1009691272"/>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1</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spcBef>
                    <a:spcPts val="0"/>
                  </a:spcBef>
                  <a:buNone/>
                </a:pPr>
                <a:r>
                  <a:rPr lang="en-US" sz="1800" b="1" dirty="0">
                    <a:solidFill>
                      <a:srgbClr val="7030A0"/>
                    </a:solidFill>
                    <a:latin typeface="Calibri" panose="020F0502020204030204" pitchFamily="34" charset="0"/>
                    <a:cs typeface="Calibri" panose="020F0502020204030204" pitchFamily="34" charset="0"/>
                  </a:rPr>
                  <a:t>What are the average semester math grades of students who were taught with the Prentice Hall math curricula as compared to those taught with the All Things Algebra math curricula?</a:t>
                </a:r>
              </a:p>
              <a:p>
                <a:pPr marL="0" indent="0">
                  <a:spcBef>
                    <a:spcPts val="1800"/>
                  </a:spcBef>
                  <a:spcAft>
                    <a:spcPts val="0"/>
                  </a:spcAft>
                  <a:buNone/>
                </a:pPr>
                <a:r>
                  <a:rPr lang="en-US" b="1" dirty="0">
                    <a:solidFill>
                      <a:srgbClr val="7030A0"/>
                    </a:solidFill>
                    <a:latin typeface="Calibri" panose="020F0502020204030204" pitchFamily="34" charset="0"/>
                    <a:cs typeface="Calibri" panose="020F0502020204030204" pitchFamily="34" charset="0"/>
                  </a:rPr>
                  <a:t>Spring 2015-2016: </a:t>
                </a:r>
                <a:r>
                  <a:rPr lang="en-US" b="1" i="1" dirty="0">
                    <a:solidFill>
                      <a:srgbClr val="7030A0"/>
                    </a:solidFill>
                    <a:latin typeface="Calibri" panose="020F0502020204030204" pitchFamily="34" charset="0"/>
                    <a:cs typeface="Calibri" panose="020F0502020204030204" pitchFamily="34" charset="0"/>
                  </a:rPr>
                  <a:t>n</a:t>
                </a:r>
                <a:r>
                  <a:rPr lang="en-US" b="1" dirty="0">
                    <a:solidFill>
                      <a:srgbClr val="7030A0"/>
                    </a:solidFill>
                    <a:latin typeface="Calibri" panose="020F0502020204030204" pitchFamily="34" charset="0"/>
                    <a:cs typeface="Calibri" panose="020F0502020204030204" pitchFamily="34" charset="0"/>
                  </a:rPr>
                  <a:t> = 124		Spring 2016-2017: </a:t>
                </a:r>
                <a:r>
                  <a:rPr lang="en-US" b="1" i="1" dirty="0">
                    <a:solidFill>
                      <a:srgbClr val="7030A0"/>
                    </a:solidFill>
                    <a:latin typeface="Calibri" panose="020F0502020204030204" pitchFamily="34" charset="0"/>
                    <a:cs typeface="Calibri" panose="020F0502020204030204" pitchFamily="34" charset="0"/>
                  </a:rPr>
                  <a:t>n</a:t>
                </a:r>
                <a:r>
                  <a:rPr lang="en-US" b="1" dirty="0">
                    <a:solidFill>
                      <a:srgbClr val="7030A0"/>
                    </a:solidFill>
                    <a:latin typeface="Calibri" panose="020F0502020204030204" pitchFamily="34" charset="0"/>
                    <a:cs typeface="Calibri" panose="020F0502020204030204" pitchFamily="34" charset="0"/>
                  </a:rPr>
                  <a:t> = 149</a:t>
                </a: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spcBef>
                    <a:spcPts val="0"/>
                  </a:spcBef>
                  <a:spcAft>
                    <a:spcPts val="0"/>
                  </a:spcAft>
                  <a:buNone/>
                </a:pPr>
                <a:endParaRPr lang="en-US" b="1" i="1" dirty="0">
                  <a:solidFill>
                    <a:srgbClr val="7030A0"/>
                  </a:solidFill>
                  <a:latin typeface="Cambria Math" panose="02040503050406030204" pitchFamily="18" charset="0"/>
                </a:endParaRPr>
              </a:p>
              <a:p>
                <a:pPr marL="0" indent="0" algn="ctr">
                  <a:spcBef>
                    <a:spcPts val="1200"/>
                  </a:spcBef>
                  <a:buNone/>
                </a:pPr>
                <a14:m>
                  <m:oMath xmlns:m="http://schemas.openxmlformats.org/officeDocument/2006/math">
                    <m:sSup>
                      <m:sSupPr>
                        <m:ctrlPr>
                          <a:rPr lang="en-US" sz="2800" b="1" i="1">
                            <a:solidFill>
                              <a:srgbClr val="7030A0"/>
                            </a:solidFill>
                            <a:latin typeface="Cambria Math" panose="02040503050406030204" pitchFamily="18" charset="0"/>
                          </a:rPr>
                        </m:ctrlPr>
                      </m:sSupPr>
                      <m:e>
                        <m:r>
                          <a:rPr lang="en-US" sz="2800" b="1" i="1">
                            <a:solidFill>
                              <a:srgbClr val="7030A0"/>
                            </a:solidFill>
                            <a:latin typeface="Cambria Math" panose="02040503050406030204" pitchFamily="18" charset="0"/>
                          </a:rPr>
                          <m:t>𝝌</m:t>
                        </m:r>
                      </m:e>
                      <m:sup>
                        <m:r>
                          <a:rPr lang="en-US" sz="2800" b="1" i="1">
                            <a:solidFill>
                              <a:srgbClr val="7030A0"/>
                            </a:solidFill>
                            <a:latin typeface="Cambria Math" panose="02040503050406030204" pitchFamily="18" charset="0"/>
                          </a:rPr>
                          <m:t>𝟐</m:t>
                        </m:r>
                      </m:sup>
                    </m:sSup>
                  </m:oMath>
                </a14:m>
                <a:r>
                  <a:rPr lang="en-US" sz="2800" b="1" dirty="0">
                    <a:solidFill>
                      <a:srgbClr val="7030A0"/>
                    </a:solidFill>
                    <a:latin typeface="Calibri" panose="020F0502020204030204" pitchFamily="34" charset="0"/>
                    <a:cs typeface="Calibri" panose="020F0502020204030204" pitchFamily="34" charset="0"/>
                  </a:rPr>
                  <a:t>(5, </a:t>
                </a:r>
                <a:r>
                  <a:rPr lang="en-US" sz="2800" b="1" i="1" dirty="0">
                    <a:solidFill>
                      <a:srgbClr val="7030A0"/>
                    </a:solidFill>
                    <a:latin typeface="Calibri" panose="020F0502020204030204" pitchFamily="34" charset="0"/>
                    <a:cs typeface="Calibri" panose="020F0502020204030204" pitchFamily="34" charset="0"/>
                  </a:rPr>
                  <a:t>n</a:t>
                </a:r>
                <a:r>
                  <a:rPr lang="en-US" sz="2800" b="1" dirty="0">
                    <a:solidFill>
                      <a:srgbClr val="7030A0"/>
                    </a:solidFill>
                    <a:latin typeface="Calibri" panose="020F0502020204030204" pitchFamily="34" charset="0"/>
                    <a:cs typeface="Calibri" panose="020F0502020204030204" pitchFamily="34" charset="0"/>
                  </a:rPr>
                  <a:t> = 273) = 14.838, </a:t>
                </a:r>
                <a:r>
                  <a:rPr lang="en-US" sz="2800" b="1" i="1" dirty="0">
                    <a:solidFill>
                      <a:srgbClr val="7030A0"/>
                    </a:solidFill>
                    <a:latin typeface="Calibri" panose="020F0502020204030204" pitchFamily="34" charset="0"/>
                    <a:cs typeface="Calibri" panose="020F0502020204030204" pitchFamily="34" charset="0"/>
                  </a:rPr>
                  <a:t>p</a:t>
                </a:r>
                <a:r>
                  <a:rPr lang="en-US" sz="2800" b="1" dirty="0">
                    <a:solidFill>
                      <a:srgbClr val="7030A0"/>
                    </a:solidFill>
                    <a:latin typeface="Calibri" panose="020F0502020204030204" pitchFamily="34" charset="0"/>
                    <a:cs typeface="Calibri" panose="020F0502020204030204" pitchFamily="34" charset="0"/>
                  </a:rPr>
                  <a:t> = .011, Cramer’s </a:t>
                </a:r>
                <a:r>
                  <a:rPr lang="en-US" sz="2800" b="1" i="1" dirty="0">
                    <a:solidFill>
                      <a:srgbClr val="7030A0"/>
                    </a:solidFill>
                    <a:latin typeface="Calibri" panose="020F0502020204030204" pitchFamily="34" charset="0"/>
                    <a:cs typeface="Calibri" panose="020F0502020204030204" pitchFamily="34" charset="0"/>
                  </a:rPr>
                  <a:t>V</a:t>
                </a:r>
                <a:r>
                  <a:rPr lang="en-US" sz="2800" b="1" dirty="0">
                    <a:solidFill>
                      <a:srgbClr val="7030A0"/>
                    </a:solidFill>
                    <a:latin typeface="Calibri" panose="020F0502020204030204" pitchFamily="34" charset="0"/>
                    <a:cs typeface="Calibri" panose="020F0502020204030204" pitchFamily="34" charset="0"/>
                  </a:rPr>
                  <a:t> = .224</a:t>
                </a:r>
                <a:endParaRPr lang="en-US" b="1" dirty="0">
                  <a:solidFill>
                    <a:srgbClr val="7030A0"/>
                  </a:solidFill>
                  <a:latin typeface="Calibri" panose="020F0502020204030204" pitchFamily="34" charset="0"/>
                  <a:cs typeface="Calibri" panose="020F0502020204030204" pitchFamily="34" charset="0"/>
                </a:endParaRPr>
              </a:p>
            </p:txBody>
          </p:sp>
        </mc:Choice>
        <mc:Fallback xmlns="">
          <p:sp>
            <p:nvSpPr>
              <p:cNvPr id="23" name="Content Placeholder 13">
                <a:extLst>
                  <a:ext uri="{FF2B5EF4-FFF2-40B4-BE49-F238E27FC236}">
                    <a16:creationId xmlns:a16="http://schemas.microsoft.com/office/drawing/2014/main" id="{011039CE-B50C-4F5D-B6B6-7038760D8E5F}"/>
                  </a:ext>
                </a:extLst>
              </p:cNvPr>
              <p:cNvSpPr>
                <a:spLocks noGrp="1" noRot="1" noChangeAspect="1" noMove="1" noResize="1" noEditPoints="1" noAdjustHandles="1" noChangeArrowheads="1" noChangeShapeType="1" noTextEdit="1"/>
              </p:cNvSpPr>
              <p:nvPr>
                <p:ph idx="1"/>
              </p:nvPr>
            </p:nvSpPr>
            <p:spPr>
              <a:xfrm>
                <a:off x="751553" y="1339702"/>
                <a:ext cx="10717275" cy="4850490"/>
              </a:xfrm>
              <a:blipFill>
                <a:blip r:embed="rId2"/>
                <a:stretch>
                  <a:fillRect l="-853" t="-755" r="-569"/>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5FCACB9A-0CCD-4AF6-97B8-D96F8C44A65B}"/>
              </a:ext>
            </a:extLst>
          </p:cNvPr>
          <p:cNvPicPr>
            <a:picLocks noChangeAspect="1"/>
          </p:cNvPicPr>
          <p:nvPr/>
        </p:nvPicPr>
        <p:blipFill>
          <a:blip r:embed="rId3"/>
          <a:stretch>
            <a:fillRect/>
          </a:stretch>
        </p:blipFill>
        <p:spPr>
          <a:xfrm>
            <a:off x="1938337" y="2828268"/>
            <a:ext cx="8315325" cy="2286000"/>
          </a:xfrm>
          <a:prstGeom prst="rect">
            <a:avLst/>
          </a:prstGeom>
        </p:spPr>
      </p:pic>
    </p:spTree>
    <p:extLst>
      <p:ext uri="{BB962C8B-B14F-4D97-AF65-F5344CB8AC3E}">
        <p14:creationId xmlns:p14="http://schemas.microsoft.com/office/powerpoint/2010/main" val="334250955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1</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buNone/>
            </a:pPr>
            <a:endParaRPr lang="en-US" sz="2000" b="1" dirty="0">
              <a:solidFill>
                <a:srgbClr val="7030A0"/>
              </a:solidFill>
              <a:latin typeface="Calibri" panose="020F0502020204030204" pitchFamily="34" charset="0"/>
              <a:cs typeface="Calibri" panose="020F0502020204030204" pitchFamily="34" charset="0"/>
            </a:endParaRPr>
          </a:p>
          <a:p>
            <a:pPr marL="0" indent="0">
              <a:lnSpc>
                <a:spcPct val="150000"/>
              </a:lnSpc>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lnSpc>
                <a:spcPct val="150000"/>
              </a:lnSpc>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r>
              <a:rPr lang="en-US" sz="2600" b="1" dirty="0">
                <a:solidFill>
                  <a:srgbClr val="7030A0"/>
                </a:solidFill>
                <a:latin typeface="Calibri" panose="020F0502020204030204" pitchFamily="34" charset="0"/>
                <a:cs typeface="Calibri" panose="020F0502020204030204" pitchFamily="34" charset="0"/>
              </a:rPr>
              <a:t>		Count ≈ +5.4%				 		Count ≈ -4.1%</a:t>
            </a:r>
          </a:p>
          <a:p>
            <a:pPr marL="0" indent="0">
              <a:spcBef>
                <a:spcPts val="0"/>
              </a:spcBef>
              <a:spcAft>
                <a:spcPts val="0"/>
              </a:spcAft>
              <a:buNone/>
            </a:pPr>
            <a:endParaRPr lang="en-US" sz="26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r>
              <a:rPr lang="en-US" sz="2600" b="1" dirty="0">
                <a:solidFill>
                  <a:srgbClr val="7030A0"/>
                </a:solidFill>
                <a:latin typeface="Calibri" panose="020F0502020204030204" pitchFamily="34" charset="0"/>
                <a:cs typeface="Calibri" panose="020F0502020204030204" pitchFamily="34" charset="0"/>
              </a:rPr>
              <a:t>								9.5% difference</a:t>
            </a:r>
          </a:p>
        </p:txBody>
      </p:sp>
      <p:pic>
        <p:nvPicPr>
          <p:cNvPr id="4" name="Picture 3">
            <a:extLst>
              <a:ext uri="{FF2B5EF4-FFF2-40B4-BE49-F238E27FC236}">
                <a16:creationId xmlns:a16="http://schemas.microsoft.com/office/drawing/2014/main" id="{41BB738C-6B54-42FB-A806-53E5B81A2473}"/>
              </a:ext>
            </a:extLst>
          </p:cNvPr>
          <p:cNvPicPr>
            <a:picLocks noChangeAspect="1"/>
          </p:cNvPicPr>
          <p:nvPr/>
        </p:nvPicPr>
        <p:blipFill>
          <a:blip r:embed="rId2"/>
          <a:stretch>
            <a:fillRect/>
          </a:stretch>
        </p:blipFill>
        <p:spPr>
          <a:xfrm>
            <a:off x="1502946" y="1756674"/>
            <a:ext cx="8587353" cy="2552412"/>
          </a:xfrm>
          <a:prstGeom prst="rect">
            <a:avLst/>
          </a:prstGeom>
        </p:spPr>
      </p:pic>
    </p:spTree>
    <p:extLst>
      <p:ext uri="{BB962C8B-B14F-4D97-AF65-F5344CB8AC3E}">
        <p14:creationId xmlns:p14="http://schemas.microsoft.com/office/powerpoint/2010/main" val="3710608542"/>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2</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spcBef>
                <a:spcPts val="0"/>
              </a:spcBef>
              <a:buNone/>
            </a:pPr>
            <a:r>
              <a:rPr lang="en-US" sz="1800" b="1" dirty="0">
                <a:solidFill>
                  <a:srgbClr val="7030A0"/>
                </a:solidFill>
                <a:latin typeface="Calibri" panose="020F0502020204030204" pitchFamily="34" charset="0"/>
                <a:cs typeface="Calibri" panose="020F0502020204030204" pitchFamily="34" charset="0"/>
              </a:rPr>
              <a:t>What is the relationship between ACT math subsection scores from students taught with the Prentice Hall math curricula as compared to SAT math subsections scores from students taught with the All Things Algebra math curricula?</a:t>
            </a: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a:spcBef>
                <a:spcPts val="1200"/>
              </a:spcBef>
              <a:spcAft>
                <a:spcPts val="1200"/>
              </a:spcAft>
            </a:pPr>
            <a:r>
              <a:rPr lang="en-US" sz="2800" b="1" i="1" dirty="0">
                <a:solidFill>
                  <a:srgbClr val="7030A0"/>
                </a:solidFill>
                <a:latin typeface="Calibri" panose="020F0502020204030204" pitchFamily="34" charset="0"/>
                <a:cs typeface="Calibri" panose="020F0502020204030204" pitchFamily="34" charset="0"/>
              </a:rPr>
              <a:t>t</a:t>
            </a:r>
            <a:r>
              <a:rPr lang="en-US" sz="2800" b="1" dirty="0">
                <a:solidFill>
                  <a:srgbClr val="7030A0"/>
                </a:solidFill>
                <a:latin typeface="Calibri" panose="020F0502020204030204" pitchFamily="34" charset="0"/>
                <a:cs typeface="Calibri" panose="020F0502020204030204" pitchFamily="34" charset="0"/>
              </a:rPr>
              <a:t>(287.743) = 1.765, </a:t>
            </a:r>
            <a:r>
              <a:rPr lang="en-US" sz="2800" b="1" i="1" dirty="0">
                <a:solidFill>
                  <a:srgbClr val="7030A0"/>
                </a:solidFill>
                <a:latin typeface="Calibri" panose="020F0502020204030204" pitchFamily="34" charset="0"/>
                <a:cs typeface="Calibri" panose="020F0502020204030204" pitchFamily="34" charset="0"/>
              </a:rPr>
              <a:t>p</a:t>
            </a:r>
            <a:r>
              <a:rPr lang="en-US" sz="2800" b="1" dirty="0">
                <a:solidFill>
                  <a:srgbClr val="7030A0"/>
                </a:solidFill>
                <a:latin typeface="Calibri" panose="020F0502020204030204" pitchFamily="34" charset="0"/>
                <a:cs typeface="Calibri" panose="020F0502020204030204" pitchFamily="34" charset="0"/>
              </a:rPr>
              <a:t> = .079, </a:t>
            </a:r>
            <a:r>
              <a:rPr lang="en-US" sz="2800" b="1" i="1" dirty="0">
                <a:solidFill>
                  <a:srgbClr val="7030A0"/>
                </a:solidFill>
                <a:latin typeface="Calibri" panose="020F0502020204030204" pitchFamily="34" charset="0"/>
                <a:cs typeface="Calibri" panose="020F0502020204030204" pitchFamily="34" charset="0"/>
              </a:rPr>
              <a:t>d</a:t>
            </a:r>
            <a:r>
              <a:rPr lang="en-US" sz="2800" b="1" dirty="0">
                <a:solidFill>
                  <a:srgbClr val="7030A0"/>
                </a:solidFill>
                <a:latin typeface="Calibri" panose="020F0502020204030204" pitchFamily="34" charset="0"/>
                <a:cs typeface="Calibri" panose="020F0502020204030204" pitchFamily="34" charset="0"/>
              </a:rPr>
              <a:t> = .207</a:t>
            </a:r>
          </a:p>
          <a:p>
            <a:pPr>
              <a:spcBef>
                <a:spcPts val="1200"/>
              </a:spcBef>
            </a:pPr>
            <a:r>
              <a:rPr lang="en-US" sz="2800" b="1" dirty="0">
                <a:solidFill>
                  <a:srgbClr val="7030A0"/>
                </a:solidFill>
                <a:latin typeface="Calibri" panose="020F0502020204030204" pitchFamily="34" charset="0"/>
                <a:cs typeface="Calibri" panose="020F0502020204030204" pitchFamily="34" charset="0"/>
              </a:rPr>
              <a:t>95% confidence interval (-1.333 to 24.432)</a:t>
            </a:r>
          </a:p>
        </p:txBody>
      </p:sp>
      <p:pic>
        <p:nvPicPr>
          <p:cNvPr id="4" name="Picture 3">
            <a:extLst>
              <a:ext uri="{FF2B5EF4-FFF2-40B4-BE49-F238E27FC236}">
                <a16:creationId xmlns:a16="http://schemas.microsoft.com/office/drawing/2014/main" id="{75797261-9D84-4CE0-81A4-D99471AC39F1}"/>
              </a:ext>
            </a:extLst>
          </p:cNvPr>
          <p:cNvPicPr>
            <a:picLocks noChangeAspect="1"/>
          </p:cNvPicPr>
          <p:nvPr/>
        </p:nvPicPr>
        <p:blipFill>
          <a:blip r:embed="rId2"/>
          <a:stretch>
            <a:fillRect/>
          </a:stretch>
        </p:blipFill>
        <p:spPr>
          <a:xfrm>
            <a:off x="1340266" y="2219403"/>
            <a:ext cx="9350538" cy="2512085"/>
          </a:xfrm>
          <a:prstGeom prst="rect">
            <a:avLst/>
          </a:prstGeom>
        </p:spPr>
      </p:pic>
    </p:spTree>
    <p:extLst>
      <p:ext uri="{BB962C8B-B14F-4D97-AF65-F5344CB8AC3E}">
        <p14:creationId xmlns:p14="http://schemas.microsoft.com/office/powerpoint/2010/main" val="3021244749"/>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765544"/>
            <a:ext cx="10614652" cy="797442"/>
          </a:xfrm>
        </p:spPr>
        <p:txBody>
          <a:bodyPr anchor="t" anchorCtr="0">
            <a:normAutofit/>
          </a:bodyPr>
          <a:lstStyle/>
          <a:p>
            <a:r>
              <a:rPr lang="en-US" sz="3400" b="1" u="sng" dirty="0">
                <a:solidFill>
                  <a:srgbClr val="7030A0"/>
                </a:solidFill>
                <a:latin typeface="Calibri" panose="020F0502020204030204" pitchFamily="34" charset="0"/>
                <a:cs typeface="Calibri" panose="020F0502020204030204" pitchFamily="34" charset="0"/>
              </a:rPr>
              <a:t>Findings: Research Question 3</a:t>
            </a:r>
            <a:endParaRPr lang="en-US" sz="3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39702"/>
            <a:ext cx="10717275" cy="4850490"/>
          </a:xfrm>
          <a:noFill/>
        </p:spPr>
        <p:txBody>
          <a:bodyPr anchor="t" anchorCtr="0">
            <a:normAutofit/>
          </a:bodyPr>
          <a:lstStyle/>
          <a:p>
            <a:pPr marL="0" indent="0">
              <a:spcBef>
                <a:spcPts val="0"/>
              </a:spcBef>
              <a:buNone/>
            </a:pPr>
            <a:r>
              <a:rPr lang="en-US" sz="1800" b="1" dirty="0">
                <a:solidFill>
                  <a:srgbClr val="7030A0"/>
                </a:solidFill>
                <a:latin typeface="Calibri" panose="020F0502020204030204" pitchFamily="34" charset="0"/>
                <a:cs typeface="Calibri" panose="020F0502020204030204" pitchFamily="34" charset="0"/>
              </a:rPr>
              <a:t>What is the relationship between national percentile ranks from students taught with the Prentice Hall math curricula as compared to national percentile ranks from students taught with the All Things Algebra math curricula?</a:t>
            </a: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marL="0" indent="0">
              <a:spcBef>
                <a:spcPts val="0"/>
              </a:spcBef>
              <a:spcAft>
                <a:spcPts val="0"/>
              </a:spcAft>
              <a:buNone/>
            </a:pPr>
            <a:endParaRPr lang="en-US" sz="2000" b="1" dirty="0">
              <a:solidFill>
                <a:srgbClr val="7030A0"/>
              </a:solidFill>
              <a:latin typeface="Calibri" panose="020F0502020204030204" pitchFamily="34" charset="0"/>
              <a:cs typeface="Calibri" panose="020F0502020204030204" pitchFamily="34" charset="0"/>
            </a:endParaRPr>
          </a:p>
          <a:p>
            <a:pPr>
              <a:spcBef>
                <a:spcPts val="1200"/>
              </a:spcBef>
              <a:spcAft>
                <a:spcPts val="1200"/>
              </a:spcAft>
            </a:pPr>
            <a:r>
              <a:rPr lang="en-US" sz="2800" b="1" i="1" dirty="0">
                <a:solidFill>
                  <a:srgbClr val="7030A0"/>
                </a:solidFill>
                <a:latin typeface="Calibri" panose="020F0502020204030204" pitchFamily="34" charset="0"/>
                <a:cs typeface="Calibri" panose="020F0502020204030204" pitchFamily="34" charset="0"/>
              </a:rPr>
              <a:t>t</a:t>
            </a:r>
            <a:r>
              <a:rPr lang="en-US" sz="2800" b="1" dirty="0">
                <a:solidFill>
                  <a:srgbClr val="7030A0"/>
                </a:solidFill>
                <a:latin typeface="Calibri" panose="020F0502020204030204" pitchFamily="34" charset="0"/>
                <a:cs typeface="Calibri" panose="020F0502020204030204" pitchFamily="34" charset="0"/>
              </a:rPr>
              <a:t>(231.761) = 7.822, </a:t>
            </a:r>
            <a:r>
              <a:rPr lang="en-US" sz="2800" b="1" i="1" dirty="0">
                <a:solidFill>
                  <a:srgbClr val="7030A0"/>
                </a:solidFill>
                <a:latin typeface="Calibri" panose="020F0502020204030204" pitchFamily="34" charset="0"/>
                <a:cs typeface="Calibri" panose="020F0502020204030204" pitchFamily="34" charset="0"/>
              </a:rPr>
              <a:t>p</a:t>
            </a:r>
            <a:r>
              <a:rPr lang="en-US" sz="2800" b="1" dirty="0">
                <a:solidFill>
                  <a:srgbClr val="7030A0"/>
                </a:solidFill>
                <a:latin typeface="Calibri" panose="020F0502020204030204" pitchFamily="34" charset="0"/>
                <a:cs typeface="Calibri" panose="020F0502020204030204" pitchFamily="34" charset="0"/>
              </a:rPr>
              <a:t> = .000, </a:t>
            </a:r>
            <a:r>
              <a:rPr lang="en-US" sz="2800" b="1" i="1" dirty="0">
                <a:solidFill>
                  <a:srgbClr val="7030A0"/>
                </a:solidFill>
                <a:latin typeface="Calibri" panose="020F0502020204030204" pitchFamily="34" charset="0"/>
                <a:cs typeface="Calibri" panose="020F0502020204030204" pitchFamily="34" charset="0"/>
              </a:rPr>
              <a:t>d</a:t>
            </a:r>
            <a:r>
              <a:rPr lang="en-US" sz="2800" b="1" dirty="0">
                <a:solidFill>
                  <a:srgbClr val="7030A0"/>
                </a:solidFill>
                <a:latin typeface="Calibri" panose="020F0502020204030204" pitchFamily="34" charset="0"/>
                <a:cs typeface="Calibri" panose="020F0502020204030204" pitchFamily="34" charset="0"/>
              </a:rPr>
              <a:t> = .092</a:t>
            </a:r>
          </a:p>
          <a:p>
            <a:pPr>
              <a:spcBef>
                <a:spcPts val="1200"/>
              </a:spcBef>
            </a:pPr>
            <a:r>
              <a:rPr lang="en-US" sz="2800" b="1" dirty="0">
                <a:solidFill>
                  <a:srgbClr val="7030A0"/>
                </a:solidFill>
                <a:latin typeface="Calibri" panose="020F0502020204030204" pitchFamily="34" charset="0"/>
                <a:cs typeface="Calibri" panose="020F0502020204030204" pitchFamily="34" charset="0"/>
              </a:rPr>
              <a:t>95% confidence interval (9.328 to 15.610)</a:t>
            </a:r>
          </a:p>
        </p:txBody>
      </p:sp>
      <p:pic>
        <p:nvPicPr>
          <p:cNvPr id="4" name="Picture 3">
            <a:extLst>
              <a:ext uri="{FF2B5EF4-FFF2-40B4-BE49-F238E27FC236}">
                <a16:creationId xmlns:a16="http://schemas.microsoft.com/office/drawing/2014/main" id="{024F2D58-7BBC-4CB0-82D2-9BD51DBC70DB}"/>
              </a:ext>
            </a:extLst>
          </p:cNvPr>
          <p:cNvPicPr>
            <a:picLocks noChangeAspect="1"/>
          </p:cNvPicPr>
          <p:nvPr/>
        </p:nvPicPr>
        <p:blipFill>
          <a:blip r:embed="rId2"/>
          <a:stretch>
            <a:fillRect/>
          </a:stretch>
        </p:blipFill>
        <p:spPr>
          <a:xfrm>
            <a:off x="1367825" y="2225609"/>
            <a:ext cx="9371040" cy="2527144"/>
          </a:xfrm>
          <a:prstGeom prst="rect">
            <a:avLst/>
          </a:prstGeom>
        </p:spPr>
      </p:pic>
    </p:spTree>
    <p:extLst>
      <p:ext uri="{BB962C8B-B14F-4D97-AF65-F5344CB8AC3E}">
        <p14:creationId xmlns:p14="http://schemas.microsoft.com/office/powerpoint/2010/main" val="3486499737"/>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595416"/>
            <a:ext cx="10614652" cy="797442"/>
          </a:xfrm>
        </p:spPr>
        <p:txBody>
          <a:bodyPr anchor="t" anchorCtr="0">
            <a:normAutofit/>
          </a:bodyPr>
          <a:lstStyle/>
          <a:p>
            <a:r>
              <a:rPr lang="en-US" sz="4400" b="1" u="sng" dirty="0">
                <a:solidFill>
                  <a:srgbClr val="7030A0"/>
                </a:solidFill>
                <a:latin typeface="Calibri" panose="020F0502020204030204" pitchFamily="34" charset="0"/>
                <a:cs typeface="Calibri" panose="020F0502020204030204" pitchFamily="34" charset="0"/>
              </a:rPr>
              <a:t>Conclusions</a:t>
            </a:r>
            <a:endParaRPr lang="en-US" sz="4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648929" y="1318436"/>
            <a:ext cx="10894142" cy="4929964"/>
          </a:xfrm>
          <a:noFill/>
        </p:spPr>
        <p:txBody>
          <a:bodyPr rIns="0" anchor="t" anchorCtr="0">
            <a:noAutofit/>
          </a:bodyPr>
          <a:lstStyle/>
          <a:p>
            <a:pPr>
              <a:spcBef>
                <a:spcPts val="600"/>
              </a:spcBef>
              <a:spcAft>
                <a:spcPts val="0"/>
              </a:spcAft>
            </a:pPr>
            <a:r>
              <a:rPr lang="en-US" b="1" u="sng" dirty="0">
                <a:solidFill>
                  <a:srgbClr val="7030A0"/>
                </a:solidFill>
                <a:latin typeface="Calibri" panose="020F0502020204030204" pitchFamily="34" charset="0"/>
                <a:cs typeface="Calibri" panose="020F0502020204030204" pitchFamily="34" charset="0"/>
              </a:rPr>
              <a:t>Semester Math Grades (RQ1)</a:t>
            </a:r>
            <a:r>
              <a:rPr lang="en-US" b="1" dirty="0">
                <a:solidFill>
                  <a:srgbClr val="7030A0"/>
                </a:solidFill>
                <a:latin typeface="Calibri" panose="020F0502020204030204" pitchFamily="34" charset="0"/>
                <a:cs typeface="Calibri" panose="020F0502020204030204" pitchFamily="34" charset="0"/>
              </a:rPr>
              <a:t> </a:t>
            </a:r>
          </a:p>
          <a:p>
            <a:pPr marL="566738" indent="-342900">
              <a:spcBef>
                <a:spcPts val="600"/>
              </a:spcBef>
              <a:spcAft>
                <a:spcPts val="0"/>
              </a:spcAft>
              <a:buSzPct val="100000"/>
              <a:buFont typeface="Wingdings" panose="05000000000000000000" pitchFamily="2" charset="2"/>
              <a:buChar char="ü"/>
            </a:pPr>
            <a:r>
              <a:rPr lang="en-US" b="1" dirty="0">
                <a:solidFill>
                  <a:srgbClr val="7030A0"/>
                </a:solidFill>
                <a:latin typeface="Calibri" panose="020F0502020204030204" pitchFamily="34" charset="0"/>
                <a:cs typeface="Calibri" panose="020F0502020204030204" pitchFamily="34" charset="0"/>
              </a:rPr>
              <a:t>The Prentice Hall math curricula had a statistically significant positive affect in comparison to the All Things Algebra math curricula for the fall math grades</a:t>
            </a:r>
          </a:p>
          <a:p>
            <a:pPr marL="566738" indent="-342900">
              <a:spcBef>
                <a:spcPts val="600"/>
              </a:spcBef>
              <a:spcAft>
                <a:spcPts val="0"/>
              </a:spcAft>
              <a:buSzPct val="100000"/>
              <a:buFont typeface="Wingdings" panose="05000000000000000000" pitchFamily="2" charset="2"/>
              <a:buChar char="ü"/>
            </a:pPr>
            <a:r>
              <a:rPr lang="en-US" b="1" dirty="0">
                <a:solidFill>
                  <a:srgbClr val="7030A0"/>
                </a:solidFill>
                <a:latin typeface="Calibri" panose="020F0502020204030204" pitchFamily="34" charset="0"/>
                <a:cs typeface="Calibri" panose="020F0502020204030204" pitchFamily="34" charset="0"/>
              </a:rPr>
              <a:t>The All Things Algebra math curricula had a statistically significant positive affect in comparison to the Prentice Hall math curricula for the spring math grades</a:t>
            </a:r>
          </a:p>
          <a:p>
            <a:pPr>
              <a:spcBef>
                <a:spcPts val="2200"/>
              </a:spcBef>
              <a:spcAft>
                <a:spcPts val="0"/>
              </a:spcAft>
            </a:pPr>
            <a:r>
              <a:rPr lang="en-US" b="1" u="sng" dirty="0">
                <a:solidFill>
                  <a:srgbClr val="7030A0"/>
                </a:solidFill>
                <a:latin typeface="Calibri" panose="020F0502020204030204" pitchFamily="34" charset="0"/>
                <a:cs typeface="Calibri" panose="020F0502020204030204" pitchFamily="34" charset="0"/>
              </a:rPr>
              <a:t>Math Subsection Scores (RQ2)</a:t>
            </a:r>
            <a:r>
              <a:rPr lang="en-US" b="1" dirty="0">
                <a:solidFill>
                  <a:srgbClr val="7030A0"/>
                </a:solidFill>
                <a:latin typeface="Calibri" panose="020F0502020204030204" pitchFamily="34" charset="0"/>
                <a:cs typeface="Calibri" panose="020F0502020204030204" pitchFamily="34" charset="0"/>
              </a:rPr>
              <a:t/>
            </a:r>
            <a:br>
              <a:rPr lang="en-US" b="1" dirty="0">
                <a:solidFill>
                  <a:srgbClr val="7030A0"/>
                </a:solidFill>
                <a:latin typeface="Calibri" panose="020F0502020204030204" pitchFamily="34" charset="0"/>
                <a:cs typeface="Calibri" panose="020F0502020204030204" pitchFamily="34" charset="0"/>
              </a:rPr>
            </a:br>
            <a:r>
              <a:rPr lang="en-US" b="1" dirty="0">
                <a:solidFill>
                  <a:srgbClr val="7030A0"/>
                </a:solidFill>
                <a:latin typeface="Calibri" panose="020F0502020204030204" pitchFamily="34" charset="0"/>
                <a:cs typeface="Calibri" panose="020F0502020204030204" pitchFamily="34" charset="0"/>
              </a:rPr>
              <a:t>Although not statistically significant, the Prentice Hall math curricula had students with a higher average score than the All Things Algebra math curricula</a:t>
            </a:r>
          </a:p>
          <a:p>
            <a:pPr>
              <a:spcBef>
                <a:spcPts val="2200"/>
              </a:spcBef>
            </a:pPr>
            <a:r>
              <a:rPr lang="en-US" b="1" u="sng" dirty="0">
                <a:solidFill>
                  <a:srgbClr val="7030A0"/>
                </a:solidFill>
                <a:latin typeface="Calibri" panose="020F0502020204030204" pitchFamily="34" charset="0"/>
                <a:cs typeface="Calibri" panose="020F0502020204030204" pitchFamily="34" charset="0"/>
              </a:rPr>
              <a:t>National Percentile Ranks (RQ3)</a:t>
            </a:r>
            <a:r>
              <a:rPr lang="en-US" b="1" dirty="0">
                <a:solidFill>
                  <a:srgbClr val="7030A0"/>
                </a:solidFill>
                <a:latin typeface="Calibri" panose="020F0502020204030204" pitchFamily="34" charset="0"/>
                <a:cs typeface="Calibri" panose="020F0502020204030204" pitchFamily="34" charset="0"/>
              </a:rPr>
              <a:t/>
            </a:r>
            <a:br>
              <a:rPr lang="en-US" b="1" dirty="0">
                <a:solidFill>
                  <a:srgbClr val="7030A0"/>
                </a:solidFill>
                <a:latin typeface="Calibri" panose="020F0502020204030204" pitchFamily="34" charset="0"/>
                <a:cs typeface="Calibri" panose="020F0502020204030204" pitchFamily="34" charset="0"/>
              </a:rPr>
            </a:br>
            <a:r>
              <a:rPr lang="en-US" b="1" dirty="0">
                <a:solidFill>
                  <a:srgbClr val="7030A0"/>
                </a:solidFill>
                <a:latin typeface="Calibri" panose="020F0502020204030204" pitchFamily="34" charset="0"/>
                <a:cs typeface="Calibri" panose="020F0502020204030204" pitchFamily="34" charset="0"/>
              </a:rPr>
              <a:t>The Prentice Hall math curricula had a statistically significant positive affect in comparison to the All Things Algebra math curricula</a:t>
            </a:r>
            <a:endParaRPr lang="en-US" b="1" u="sng"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2754344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8643778-7F6C-4E8D-84D1-D5CDB992819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1D22F88D-6907-48AF-B024-346E855E0D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itle 12">
            <a:extLst>
              <a:ext uri="{FF2B5EF4-FFF2-40B4-BE49-F238E27FC236}">
                <a16:creationId xmlns:a16="http://schemas.microsoft.com/office/drawing/2014/main" id="{55220AC6-E50D-4257-9D2F-4482C1B37F66}"/>
              </a:ext>
            </a:extLst>
          </p:cNvPr>
          <p:cNvSpPr>
            <a:spLocks noGrp="1"/>
          </p:cNvSpPr>
          <p:nvPr>
            <p:ph type="title"/>
          </p:nvPr>
        </p:nvSpPr>
        <p:spPr>
          <a:xfrm>
            <a:off x="496111" y="685801"/>
            <a:ext cx="2925543" cy="5105400"/>
          </a:xfrm>
        </p:spPr>
        <p:txBody>
          <a:bodyPr lIns="0" rIns="0">
            <a:normAutofit/>
          </a:bodyPr>
          <a:lstStyle/>
          <a:p>
            <a:pPr algn="l"/>
            <a:r>
              <a:rPr lang="en-US" sz="4200" b="1" dirty="0">
                <a:solidFill>
                  <a:srgbClr val="FFFFFF"/>
                </a:solidFill>
                <a:latin typeface="Calibri" panose="020F0502020204030204" pitchFamily="34" charset="0"/>
                <a:cs typeface="Calibri" panose="020F0502020204030204" pitchFamily="34" charset="0"/>
              </a:rPr>
              <a:t>Introduction</a:t>
            </a:r>
          </a:p>
        </p:txBody>
      </p:sp>
      <p:grpSp>
        <p:nvGrpSpPr>
          <p:cNvPr id="33" name="Group 32">
            <a:extLst>
              <a:ext uri="{FF2B5EF4-FFF2-40B4-BE49-F238E27FC236}">
                <a16:creationId xmlns:a16="http://schemas.microsoft.com/office/drawing/2014/main" id="{F3842748-48B5-4DD0-A06A-A31C74024A9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34"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35"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36"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37"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8"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9"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3" name="Content Placeholder 13">
            <a:extLst>
              <a:ext uri="{FF2B5EF4-FFF2-40B4-BE49-F238E27FC236}">
                <a16:creationId xmlns:a16="http://schemas.microsoft.com/office/drawing/2014/main" id="{7E8A5936-6515-457D-A62C-BCB7A7B0B65A}"/>
              </a:ext>
            </a:extLst>
          </p:cNvPr>
          <p:cNvSpPr>
            <a:spLocks noGrp="1"/>
          </p:cNvSpPr>
          <p:nvPr>
            <p:ph idx="1"/>
          </p:nvPr>
        </p:nvSpPr>
        <p:spPr>
          <a:xfrm>
            <a:off x="5117105" y="685801"/>
            <a:ext cx="6578783" cy="5105400"/>
          </a:xfrm>
        </p:spPr>
        <p:txBody>
          <a:bodyPr>
            <a:noAutofit/>
          </a:bodyPr>
          <a:lstStyle/>
          <a:p>
            <a:pPr>
              <a:spcBef>
                <a:spcPts val="1200"/>
              </a:spcBef>
              <a:spcAft>
                <a:spcPts val="3000"/>
              </a:spcAft>
            </a:pPr>
            <a:r>
              <a:rPr lang="en-US" sz="2800" b="1" dirty="0">
                <a:solidFill>
                  <a:srgbClr val="7030A0"/>
                </a:solidFill>
                <a:latin typeface="Calibri" panose="020F0502020204030204" pitchFamily="34" charset="0"/>
                <a:cs typeface="Calibri" panose="020F0502020204030204" pitchFamily="34" charset="0"/>
              </a:rPr>
              <a:t>Increased rigor and application of mathematical practices </a:t>
            </a:r>
            <a:r>
              <a:rPr lang="en-US" sz="1600" b="1" dirty="0">
                <a:solidFill>
                  <a:srgbClr val="7030A0"/>
                </a:solidFill>
                <a:latin typeface="Calibri" panose="020F0502020204030204" pitchFamily="34" charset="0"/>
                <a:cs typeface="Calibri" panose="020F0502020204030204" pitchFamily="34" charset="0"/>
              </a:rPr>
              <a:t>(Noyes, Wake, &amp; Drake, 2013)</a:t>
            </a:r>
          </a:p>
          <a:p>
            <a:pPr>
              <a:spcBef>
                <a:spcPts val="1200"/>
              </a:spcBef>
              <a:spcAft>
                <a:spcPts val="3000"/>
              </a:spcAft>
            </a:pPr>
            <a:r>
              <a:rPr lang="en-US" sz="2800" b="1" dirty="0">
                <a:solidFill>
                  <a:srgbClr val="7030A0"/>
                </a:solidFill>
                <a:latin typeface="Calibri" panose="020F0502020204030204" pitchFamily="34" charset="0"/>
                <a:cs typeface="Calibri" panose="020F0502020204030204" pitchFamily="34" charset="0"/>
              </a:rPr>
              <a:t>Knowledge and skills for college readiness </a:t>
            </a:r>
            <a:r>
              <a:rPr lang="en-US" sz="1600" b="1" dirty="0">
                <a:solidFill>
                  <a:srgbClr val="7030A0"/>
                </a:solidFill>
                <a:latin typeface="Calibri" panose="020F0502020204030204" pitchFamily="34" charset="0"/>
                <a:cs typeface="Calibri" panose="020F0502020204030204" pitchFamily="34" charset="0"/>
              </a:rPr>
              <a:t>(Lee, 2012)</a:t>
            </a:r>
          </a:p>
          <a:p>
            <a:pPr>
              <a:spcBef>
                <a:spcPts val="1200"/>
              </a:spcBef>
              <a:spcAft>
                <a:spcPts val="3000"/>
              </a:spcAft>
            </a:pPr>
            <a:r>
              <a:rPr lang="en-US" sz="2800" b="1" dirty="0">
                <a:solidFill>
                  <a:srgbClr val="7030A0"/>
                </a:solidFill>
                <a:latin typeface="Calibri" panose="020F0502020204030204" pitchFamily="34" charset="0"/>
                <a:cs typeface="Calibri" panose="020F0502020204030204" pitchFamily="34" charset="0"/>
              </a:rPr>
              <a:t>State assessments </a:t>
            </a:r>
            <a:r>
              <a:rPr lang="en-US" sz="1600" b="1" dirty="0">
                <a:solidFill>
                  <a:srgbClr val="7030A0"/>
                </a:solidFill>
                <a:latin typeface="Calibri" panose="020F0502020204030204" pitchFamily="34" charset="0"/>
                <a:cs typeface="Calibri" panose="020F0502020204030204" pitchFamily="34" charset="0"/>
              </a:rPr>
              <a:t>(Adams, 2014)</a:t>
            </a:r>
          </a:p>
          <a:p>
            <a:pPr>
              <a:spcBef>
                <a:spcPts val="1200"/>
              </a:spcBef>
              <a:spcAft>
                <a:spcPts val="3000"/>
              </a:spcAft>
            </a:pPr>
            <a:r>
              <a:rPr lang="en-US" sz="2800" b="1" dirty="0">
                <a:solidFill>
                  <a:srgbClr val="7030A0"/>
                </a:solidFill>
                <a:latin typeface="Calibri" panose="020F0502020204030204" pitchFamily="34" charset="0"/>
                <a:cs typeface="Calibri" panose="020F0502020204030204" pitchFamily="34" charset="0"/>
              </a:rPr>
              <a:t>College admission considerations </a:t>
            </a:r>
            <a:br>
              <a:rPr lang="en-US" sz="2800" b="1" dirty="0">
                <a:solidFill>
                  <a:srgbClr val="7030A0"/>
                </a:solidFill>
                <a:latin typeface="Calibri" panose="020F0502020204030204" pitchFamily="34" charset="0"/>
                <a:cs typeface="Calibri" panose="020F0502020204030204" pitchFamily="34" charset="0"/>
              </a:rPr>
            </a:br>
            <a:r>
              <a:rPr lang="en-US" sz="1600" b="1" dirty="0">
                <a:solidFill>
                  <a:srgbClr val="7030A0"/>
                </a:solidFill>
                <a:latin typeface="Calibri" panose="020F0502020204030204" pitchFamily="34" charset="0"/>
                <a:cs typeface="Calibri" panose="020F0502020204030204" pitchFamily="34" charset="0"/>
              </a:rPr>
              <a:t>(Goertz &amp; Johnson, 1985)</a:t>
            </a:r>
          </a:p>
        </p:txBody>
      </p:sp>
    </p:spTree>
    <p:extLst>
      <p:ext uri="{BB962C8B-B14F-4D97-AF65-F5344CB8AC3E}">
        <p14:creationId xmlns:p14="http://schemas.microsoft.com/office/powerpoint/2010/main" val="4056291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8">
            <a:extLst>
              <a:ext uri="{FF2B5EF4-FFF2-40B4-BE49-F238E27FC236}">
                <a16:creationId xmlns:a16="http://schemas.microsoft.com/office/drawing/2014/main" id="{F659138C-74A1-445B-848C-3608AE871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7" name="Group 30">
            <a:extLst>
              <a:ext uri="{FF2B5EF4-FFF2-40B4-BE49-F238E27FC236}">
                <a16:creationId xmlns:a16="http://schemas.microsoft.com/office/drawing/2014/main" id="{7DFD7409-66D7-4C9C-B528-E79EB64A4D3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32"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8"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34"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30"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6"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8"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40" name="Rectangle 38">
            <a:extLst>
              <a:ext uri="{FF2B5EF4-FFF2-40B4-BE49-F238E27FC236}">
                <a16:creationId xmlns:a16="http://schemas.microsoft.com/office/drawing/2014/main" id="{225F4217-4021-45A0-812B-398F9A7A93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751553" y="595416"/>
            <a:ext cx="10614652" cy="797442"/>
          </a:xfrm>
        </p:spPr>
        <p:txBody>
          <a:bodyPr anchor="t" anchorCtr="0">
            <a:normAutofit/>
          </a:bodyPr>
          <a:lstStyle/>
          <a:p>
            <a:r>
              <a:rPr lang="en-US" sz="4400" b="1" u="sng" dirty="0">
                <a:solidFill>
                  <a:srgbClr val="7030A0"/>
                </a:solidFill>
                <a:latin typeface="Calibri" panose="020F0502020204030204" pitchFamily="34" charset="0"/>
                <a:cs typeface="Calibri" panose="020F0502020204030204" pitchFamily="34" charset="0"/>
              </a:rPr>
              <a:t>Implications</a:t>
            </a:r>
            <a:endParaRPr lang="en-US" sz="4400" b="1" dirty="0">
              <a:solidFill>
                <a:srgbClr val="7030A0"/>
              </a:solidFill>
              <a:latin typeface="Calibri" panose="020F0502020204030204" pitchFamily="34" charset="0"/>
              <a:cs typeface="Calibri" panose="020F0502020204030204" pitchFamily="34" charset="0"/>
            </a:endParaRPr>
          </a:p>
        </p:txBody>
      </p:sp>
      <p:cxnSp>
        <p:nvCxnSpPr>
          <p:cNvPr id="42" name="Straight Connector 40">
            <a:extLst>
              <a:ext uri="{FF2B5EF4-FFF2-40B4-BE49-F238E27FC236}">
                <a16:creationId xmlns:a16="http://schemas.microsoft.com/office/drawing/2014/main" id="{486F4EBC-E415-40E4-A8BA-BA66F0B632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751553" y="1371601"/>
            <a:ext cx="10717275" cy="4850490"/>
          </a:xfrm>
          <a:noFill/>
        </p:spPr>
        <p:txBody>
          <a:bodyPr anchor="t" anchorCtr="0">
            <a:noAutofit/>
          </a:bodyPr>
          <a:lstStyle/>
          <a:p>
            <a:pPr marL="0" indent="0">
              <a:spcBef>
                <a:spcPts val="600"/>
              </a:spcBef>
              <a:buNone/>
            </a:pPr>
            <a:r>
              <a:rPr lang="en-US" sz="2800" b="1" dirty="0">
                <a:solidFill>
                  <a:srgbClr val="7030A0"/>
                </a:solidFill>
                <a:latin typeface="Calibri" panose="020F0502020204030204" pitchFamily="34" charset="0"/>
                <a:cs typeface="Calibri" panose="020F0502020204030204" pitchFamily="34" charset="0"/>
              </a:rPr>
              <a:t>The choice of math curricula can influence…</a:t>
            </a:r>
          </a:p>
          <a:p>
            <a:pPr lvl="1">
              <a:spcBef>
                <a:spcPts val="600"/>
              </a:spcBef>
            </a:pPr>
            <a:r>
              <a:rPr lang="en-US" sz="2600" b="1" dirty="0">
                <a:solidFill>
                  <a:srgbClr val="7030A0"/>
                </a:solidFill>
                <a:latin typeface="Calibri" panose="020F0502020204030204" pitchFamily="34" charset="0"/>
                <a:cs typeface="Calibri" panose="020F0502020204030204" pitchFamily="34" charset="0"/>
              </a:rPr>
              <a:t>Increase of passing or failing semester math grades</a:t>
            </a:r>
          </a:p>
          <a:p>
            <a:pPr lvl="1">
              <a:spcBef>
                <a:spcPts val="600"/>
              </a:spcBef>
            </a:pPr>
            <a:r>
              <a:rPr lang="en-US" sz="2600" b="1" dirty="0">
                <a:solidFill>
                  <a:srgbClr val="7030A0"/>
                </a:solidFill>
                <a:latin typeface="Calibri" panose="020F0502020204030204" pitchFamily="34" charset="0"/>
                <a:cs typeface="Calibri" panose="020F0502020204030204" pitchFamily="34" charset="0"/>
              </a:rPr>
              <a:t>Higher standardized math test scores</a:t>
            </a:r>
          </a:p>
          <a:p>
            <a:pPr lvl="1">
              <a:spcBef>
                <a:spcPts val="600"/>
              </a:spcBef>
            </a:pPr>
            <a:r>
              <a:rPr lang="en-US" sz="2600" b="1" dirty="0">
                <a:solidFill>
                  <a:srgbClr val="7030A0"/>
                </a:solidFill>
                <a:latin typeface="Calibri" panose="020F0502020204030204" pitchFamily="34" charset="0"/>
                <a:cs typeface="Calibri" panose="020F0502020204030204" pitchFamily="34" charset="0"/>
              </a:rPr>
              <a:t>Increased national percentile rank</a:t>
            </a:r>
          </a:p>
          <a:p>
            <a:pPr marL="0" indent="0">
              <a:spcBef>
                <a:spcPts val="2400"/>
              </a:spcBef>
              <a:buNone/>
            </a:pPr>
            <a:r>
              <a:rPr lang="en-US" sz="2800" b="1" dirty="0">
                <a:solidFill>
                  <a:srgbClr val="7030A0"/>
                </a:solidFill>
                <a:latin typeface="Calibri" panose="020F0502020204030204" pitchFamily="34" charset="0"/>
                <a:cs typeface="Calibri" panose="020F0502020204030204" pitchFamily="34" charset="0"/>
              </a:rPr>
              <a:t>…which in turn may affect</a:t>
            </a:r>
          </a:p>
          <a:p>
            <a:pPr>
              <a:spcBef>
                <a:spcPts val="600"/>
              </a:spcBef>
            </a:pPr>
            <a:r>
              <a:rPr lang="en-US" sz="2600" b="1" dirty="0">
                <a:solidFill>
                  <a:srgbClr val="7030A0"/>
                </a:solidFill>
                <a:latin typeface="Calibri" panose="020F0502020204030204" pitchFamily="34" charset="0"/>
                <a:cs typeface="Calibri" panose="020F0502020204030204" pitchFamily="34" charset="0"/>
              </a:rPr>
              <a:t>Readiness of students for college-level classes</a:t>
            </a:r>
            <a:r>
              <a:rPr lang="en-US" sz="2800" b="1" dirty="0">
                <a:solidFill>
                  <a:srgbClr val="7030A0"/>
                </a:solidFill>
                <a:latin typeface="Calibri" panose="020F0502020204030204" pitchFamily="34" charset="0"/>
                <a:cs typeface="Calibri" panose="020F0502020204030204" pitchFamily="34" charset="0"/>
              </a:rPr>
              <a:t> </a:t>
            </a:r>
            <a:r>
              <a:rPr lang="en-US" sz="1600" b="1" dirty="0">
                <a:solidFill>
                  <a:srgbClr val="7030A0"/>
                </a:solidFill>
                <a:latin typeface="Calibri" panose="020F0502020204030204" pitchFamily="34" charset="0"/>
                <a:cs typeface="Calibri" panose="020F0502020204030204" pitchFamily="34" charset="0"/>
              </a:rPr>
              <a:t>(Lee, 2012)</a:t>
            </a:r>
          </a:p>
          <a:p>
            <a:pPr>
              <a:spcBef>
                <a:spcPts val="1200"/>
              </a:spcBef>
              <a:spcAft>
                <a:spcPts val="0"/>
              </a:spcAft>
            </a:pPr>
            <a:r>
              <a:rPr lang="en-US" sz="2600" b="1" dirty="0">
                <a:solidFill>
                  <a:srgbClr val="7030A0"/>
                </a:solidFill>
                <a:latin typeface="Calibri" panose="020F0502020204030204" pitchFamily="34" charset="0"/>
                <a:cs typeface="Calibri" panose="020F0502020204030204" pitchFamily="34" charset="0"/>
              </a:rPr>
              <a:t>Collegiate program acceptance and class placement </a:t>
            </a:r>
            <a:r>
              <a:rPr lang="en-US" sz="1600" b="1" dirty="0">
                <a:solidFill>
                  <a:srgbClr val="7030A0"/>
                </a:solidFill>
                <a:latin typeface="Calibri" panose="020F0502020204030204" pitchFamily="34" charset="0"/>
                <a:cs typeface="Calibri" panose="020F0502020204030204" pitchFamily="34" charset="0"/>
              </a:rPr>
              <a:t>(Conley, 2007)</a:t>
            </a:r>
          </a:p>
          <a:p>
            <a:pPr>
              <a:spcBef>
                <a:spcPts val="600"/>
              </a:spcBef>
            </a:pPr>
            <a:endParaRPr lang="en-US" sz="2800" b="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80354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xEl>
                                              <p:pRg st="4" end="4"/>
                                            </p:txEl>
                                          </p:spTgt>
                                        </p:tgtEl>
                                        <p:attrNameLst>
                                          <p:attrName>style.visibility</p:attrName>
                                        </p:attrNameLst>
                                      </p:cBhvr>
                                      <p:to>
                                        <p:strVal val="visible"/>
                                      </p:to>
                                    </p:set>
                                    <p:animEffect transition="in" filter="fade">
                                      <p:cBhvr>
                                        <p:cTn id="7" dur="500"/>
                                        <p:tgtEl>
                                          <p:spTgt spid="2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
                                            <p:txEl>
                                              <p:pRg st="5" end="5"/>
                                            </p:txEl>
                                          </p:spTgt>
                                        </p:tgtEl>
                                        <p:attrNameLst>
                                          <p:attrName>style.visibility</p:attrName>
                                        </p:attrNameLst>
                                      </p:cBhvr>
                                      <p:to>
                                        <p:strVal val="visible"/>
                                      </p:to>
                                    </p:set>
                                    <p:animEffect transition="in" filter="fade">
                                      <p:cBhvr>
                                        <p:cTn id="10" dur="500"/>
                                        <p:tgtEl>
                                          <p:spTgt spid="2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xEl>
                                              <p:pRg st="6" end="6"/>
                                            </p:txEl>
                                          </p:spTgt>
                                        </p:tgtEl>
                                        <p:attrNameLst>
                                          <p:attrName>style.visibility</p:attrName>
                                        </p:attrNameLst>
                                      </p:cBhvr>
                                      <p:to>
                                        <p:strVal val="visible"/>
                                      </p:to>
                                    </p:set>
                                    <p:animEffect transition="in" filter="fade">
                                      <p:cBhvr>
                                        <p:cTn id="13" dur="500"/>
                                        <p:tgtEl>
                                          <p:spTgt spid="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593436" y="177800"/>
            <a:ext cx="9782801"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Limitations</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1868951" y="1227976"/>
            <a:ext cx="10039511" cy="4165600"/>
          </a:xfrm>
        </p:spPr>
        <p:txBody>
          <a:bodyPr anchor="t" anchorCtr="0">
            <a:noAutofit/>
          </a:bodyPr>
          <a:lstStyle/>
          <a:p>
            <a:pPr>
              <a:lnSpc>
                <a:spcPct val="150000"/>
              </a:lnSpc>
              <a:spcBef>
                <a:spcPts val="0"/>
              </a:spcBef>
              <a:spcAft>
                <a:spcPts val="1200"/>
              </a:spcAft>
            </a:pPr>
            <a:r>
              <a:rPr lang="en-US" sz="2600" b="1" dirty="0">
                <a:solidFill>
                  <a:srgbClr val="7030A0"/>
                </a:solidFill>
                <a:latin typeface="Calibri" panose="020F0502020204030204" pitchFamily="34" charset="0"/>
                <a:cs typeface="Calibri" panose="020F0502020204030204" pitchFamily="34" charset="0"/>
              </a:rPr>
              <a:t>Alterations to instructional material</a:t>
            </a:r>
          </a:p>
          <a:p>
            <a:pPr>
              <a:lnSpc>
                <a:spcPct val="150000"/>
              </a:lnSpc>
              <a:spcBef>
                <a:spcPts val="0"/>
              </a:spcBef>
              <a:spcAft>
                <a:spcPts val="1200"/>
              </a:spcAft>
            </a:pPr>
            <a:r>
              <a:rPr lang="en-US" sz="2600" b="1" dirty="0">
                <a:solidFill>
                  <a:srgbClr val="7030A0"/>
                </a:solidFill>
                <a:latin typeface="Calibri" panose="020F0502020204030204" pitchFamily="34" charset="0"/>
                <a:cs typeface="Calibri" panose="020F0502020204030204" pitchFamily="34" charset="0"/>
              </a:rPr>
              <a:t>Different standardized tests simultaneous with curricular changes</a:t>
            </a:r>
          </a:p>
          <a:p>
            <a:pPr>
              <a:lnSpc>
                <a:spcPct val="150000"/>
              </a:lnSpc>
              <a:spcBef>
                <a:spcPts val="0"/>
              </a:spcBef>
              <a:spcAft>
                <a:spcPts val="1200"/>
              </a:spcAft>
            </a:pPr>
            <a:r>
              <a:rPr lang="en-US" sz="2600" b="1" dirty="0">
                <a:solidFill>
                  <a:srgbClr val="7030A0"/>
                </a:solidFill>
                <a:latin typeface="Calibri" panose="020F0502020204030204" pitchFamily="34" charset="0"/>
                <a:cs typeface="Calibri" panose="020F0502020204030204" pitchFamily="34" charset="0"/>
              </a:rPr>
              <a:t>Course level and length of enrollment</a:t>
            </a:r>
          </a:p>
          <a:p>
            <a:pPr>
              <a:lnSpc>
                <a:spcPct val="150000"/>
              </a:lnSpc>
              <a:spcBef>
                <a:spcPts val="0"/>
              </a:spcBef>
              <a:spcAft>
                <a:spcPts val="1200"/>
              </a:spcAft>
            </a:pPr>
            <a:r>
              <a:rPr lang="en-US" sz="2600" b="1" dirty="0">
                <a:solidFill>
                  <a:srgbClr val="7030A0"/>
                </a:solidFill>
                <a:latin typeface="Calibri" panose="020F0502020204030204" pitchFamily="34" charset="0"/>
                <a:cs typeface="Calibri" panose="020F0502020204030204" pitchFamily="34" charset="0"/>
              </a:rPr>
              <a:t>Change of teacher during course enrollment</a:t>
            </a:r>
          </a:p>
          <a:p>
            <a:pPr>
              <a:lnSpc>
                <a:spcPct val="150000"/>
              </a:lnSpc>
              <a:spcBef>
                <a:spcPts val="0"/>
              </a:spcBef>
              <a:spcAft>
                <a:spcPts val="1200"/>
              </a:spcAft>
            </a:pPr>
            <a:r>
              <a:rPr lang="en-US" sz="2600" b="1" dirty="0">
                <a:solidFill>
                  <a:srgbClr val="7030A0"/>
                </a:solidFill>
                <a:latin typeface="Calibri" panose="020F0502020204030204" pitchFamily="34" charset="0"/>
                <a:cs typeface="Calibri" panose="020F0502020204030204" pitchFamily="34" charset="0"/>
              </a:rPr>
              <a:t>Confounding variables [different teachers, grading practices, etc.]</a:t>
            </a:r>
          </a:p>
        </p:txBody>
      </p:sp>
    </p:spTree>
    <p:extLst>
      <p:ext uri="{BB962C8B-B14F-4D97-AF65-F5344CB8AC3E}">
        <p14:creationId xmlns:p14="http://schemas.microsoft.com/office/powerpoint/2010/main" val="3911095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itle 12">
            <a:extLst>
              <a:ext uri="{FF2B5EF4-FFF2-40B4-BE49-F238E27FC236}">
                <a16:creationId xmlns:a16="http://schemas.microsoft.com/office/drawing/2014/main" id="{14F938B2-58CE-4C36-A056-D5FDD568DE76}"/>
              </a:ext>
            </a:extLst>
          </p:cNvPr>
          <p:cNvSpPr>
            <a:spLocks noGrp="1"/>
          </p:cNvSpPr>
          <p:nvPr>
            <p:ph type="title"/>
          </p:nvPr>
        </p:nvSpPr>
        <p:spPr>
          <a:xfrm>
            <a:off x="1593436" y="78410"/>
            <a:ext cx="10272499"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Recommendations</a:t>
            </a:r>
            <a:endParaRPr lang="en-US" sz="4400" b="1" dirty="0">
              <a:solidFill>
                <a:srgbClr val="7030A0"/>
              </a:solidFill>
              <a:latin typeface="Calibri" panose="020F0502020204030204" pitchFamily="34" charset="0"/>
              <a:cs typeface="Calibri" panose="020F0502020204030204" pitchFamily="34" charset="0"/>
            </a:endParaRPr>
          </a:p>
        </p:txBody>
      </p:sp>
      <p:sp>
        <p:nvSpPr>
          <p:cNvPr id="70" name="Content Placeholder 13">
            <a:extLst>
              <a:ext uri="{FF2B5EF4-FFF2-40B4-BE49-F238E27FC236}">
                <a16:creationId xmlns:a16="http://schemas.microsoft.com/office/drawing/2014/main" id="{990D3B39-EFE2-4384-82C7-7A49589B6F48}"/>
              </a:ext>
            </a:extLst>
          </p:cNvPr>
          <p:cNvSpPr>
            <a:spLocks noGrp="1"/>
          </p:cNvSpPr>
          <p:nvPr>
            <p:ph idx="1"/>
          </p:nvPr>
        </p:nvSpPr>
        <p:spPr>
          <a:xfrm>
            <a:off x="1593435" y="1109299"/>
            <a:ext cx="10272499" cy="5370787"/>
          </a:xfrm>
        </p:spPr>
        <p:txBody>
          <a:bodyPr anchor="t" anchorCtr="0">
            <a:noAutofit/>
          </a:bodyPr>
          <a:lstStyle/>
          <a:p>
            <a:pPr>
              <a:lnSpc>
                <a:spcPct val="150000"/>
              </a:lnSpc>
              <a:spcBef>
                <a:spcPts val="0"/>
              </a:spcBef>
              <a:spcAft>
                <a:spcPts val="0"/>
              </a:spcAft>
            </a:pPr>
            <a:r>
              <a:rPr lang="en-US" sz="2600" b="1" dirty="0">
                <a:solidFill>
                  <a:srgbClr val="7030A0"/>
                </a:solidFill>
              </a:rPr>
              <a:t>Survey teachers on frequency of changes to instructional material</a:t>
            </a:r>
          </a:p>
          <a:p>
            <a:pPr>
              <a:lnSpc>
                <a:spcPct val="150000"/>
              </a:lnSpc>
              <a:spcBef>
                <a:spcPts val="0"/>
              </a:spcBef>
              <a:spcAft>
                <a:spcPts val="0"/>
              </a:spcAft>
            </a:pPr>
            <a:r>
              <a:rPr lang="en-US" sz="2600" b="1" dirty="0">
                <a:solidFill>
                  <a:srgbClr val="7030A0"/>
                </a:solidFill>
              </a:rPr>
              <a:t>Use one standardized test or one math curricula</a:t>
            </a:r>
          </a:p>
          <a:p>
            <a:pPr>
              <a:lnSpc>
                <a:spcPct val="150000"/>
              </a:lnSpc>
              <a:spcBef>
                <a:spcPts val="0"/>
              </a:spcBef>
              <a:spcAft>
                <a:spcPts val="0"/>
              </a:spcAft>
            </a:pPr>
            <a:r>
              <a:rPr lang="en-US" sz="2600" b="1" dirty="0">
                <a:solidFill>
                  <a:srgbClr val="7030A0"/>
                </a:solidFill>
              </a:rPr>
              <a:t>Separate students into subgroups by course level</a:t>
            </a:r>
          </a:p>
          <a:p>
            <a:pPr>
              <a:lnSpc>
                <a:spcPct val="150000"/>
              </a:lnSpc>
              <a:spcBef>
                <a:spcPts val="0"/>
              </a:spcBef>
              <a:spcAft>
                <a:spcPts val="0"/>
              </a:spcAft>
            </a:pPr>
            <a:r>
              <a:rPr lang="en-US" sz="2600" b="1" dirty="0">
                <a:solidFill>
                  <a:srgbClr val="7030A0"/>
                </a:solidFill>
              </a:rPr>
              <a:t>Only include students enrolled for a full term year or term</a:t>
            </a:r>
          </a:p>
          <a:p>
            <a:pPr>
              <a:spcBef>
                <a:spcPts val="1200"/>
              </a:spcBef>
              <a:spcAft>
                <a:spcPts val="0"/>
              </a:spcAft>
            </a:pPr>
            <a:r>
              <a:rPr lang="en-US" sz="2600" b="1" dirty="0">
                <a:solidFill>
                  <a:srgbClr val="7030A0"/>
                </a:solidFill>
              </a:rPr>
              <a:t>Only include students who had the same teacher for the duration of course enrollment</a:t>
            </a:r>
          </a:p>
          <a:p>
            <a:pPr>
              <a:spcBef>
                <a:spcPts val="1200"/>
              </a:spcBef>
              <a:spcAft>
                <a:spcPts val="0"/>
              </a:spcAft>
            </a:pPr>
            <a:r>
              <a:rPr lang="en-US" sz="2600" b="1" dirty="0">
                <a:solidFill>
                  <a:srgbClr val="7030A0"/>
                </a:solidFill>
              </a:rPr>
              <a:t>Consider using confounding variables as subgroups or independent variables</a:t>
            </a:r>
          </a:p>
        </p:txBody>
      </p:sp>
    </p:spTree>
    <p:extLst>
      <p:ext uri="{BB962C8B-B14F-4D97-AF65-F5344CB8AC3E}">
        <p14:creationId xmlns:p14="http://schemas.microsoft.com/office/powerpoint/2010/main" val="3558738471"/>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2">
            <a:extLst>
              <a:ext uri="{FF2B5EF4-FFF2-40B4-BE49-F238E27FC236}">
                <a16:creationId xmlns:a16="http://schemas.microsoft.com/office/drawing/2014/main" id="{322F28FF-7B6A-46FD-AD41-38A65A7F424E}"/>
              </a:ext>
            </a:extLst>
          </p:cNvPr>
          <p:cNvSpPr>
            <a:spLocks noGrp="1"/>
          </p:cNvSpPr>
          <p:nvPr>
            <p:ph type="title"/>
          </p:nvPr>
        </p:nvSpPr>
        <p:spPr>
          <a:xfrm>
            <a:off x="889370" y="216640"/>
            <a:ext cx="10486868" cy="219301"/>
          </a:xfrm>
        </p:spPr>
        <p:txBody>
          <a:bodyPr>
            <a:noAutofit/>
          </a:bodyPr>
          <a:lstStyle/>
          <a:p>
            <a:r>
              <a:rPr lang="en-US" sz="2400" b="1" u="sng">
                <a:solidFill>
                  <a:srgbClr val="7030A0"/>
                </a:solidFill>
                <a:latin typeface="Calibri" panose="020F0502020204030204" pitchFamily="34" charset="0"/>
                <a:cs typeface="Calibri" panose="020F0502020204030204" pitchFamily="34" charset="0"/>
              </a:rPr>
              <a:t>REFERENCES</a:t>
            </a:r>
            <a:endParaRPr lang="en-US" sz="2400" b="1" dirty="0">
              <a:solidFill>
                <a:srgbClr val="7030A0"/>
              </a:solidFill>
              <a:latin typeface="Calibri" panose="020F0502020204030204" pitchFamily="34" charset="0"/>
              <a:cs typeface="Calibri" panose="020F0502020204030204" pitchFamily="34" charset="0"/>
            </a:endParaRPr>
          </a:p>
        </p:txBody>
      </p:sp>
      <p:sp>
        <p:nvSpPr>
          <p:cNvPr id="13" name="Content Placeholder 13">
            <a:extLst>
              <a:ext uri="{FF2B5EF4-FFF2-40B4-BE49-F238E27FC236}">
                <a16:creationId xmlns:a16="http://schemas.microsoft.com/office/drawing/2014/main" id="{10A95C49-C823-494D-BE3A-3DF7F315CDEE}"/>
              </a:ext>
            </a:extLst>
          </p:cNvPr>
          <p:cNvSpPr txBox="1">
            <a:spLocks/>
          </p:cNvSpPr>
          <p:nvPr/>
        </p:nvSpPr>
        <p:spPr>
          <a:xfrm>
            <a:off x="1573618" y="559538"/>
            <a:ext cx="10486868" cy="5851896"/>
          </a:xfrm>
          <a:prstGeom prst="rect">
            <a:avLst/>
          </a:prstGeom>
        </p:spPr>
        <p:txBody>
          <a:bodyPr vert="horz" lIns="0" tIns="0" rIns="0" bIns="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457200" indent="-457200">
              <a:spcBef>
                <a:spcPts val="0"/>
              </a:spcBef>
              <a:spcAft>
                <a:spcPts val="300"/>
              </a:spcAft>
              <a:buFont typeface="Arial"/>
              <a:buNone/>
            </a:pPr>
            <a:r>
              <a:rPr lang="en-US" sz="1300" dirty="0">
                <a:solidFill>
                  <a:srgbClr val="7030A0"/>
                </a:solidFill>
              </a:rPr>
              <a:t>Adams, C. (2014). State initiatives widen reach of ACT, SAT tests. </a:t>
            </a:r>
            <a:r>
              <a:rPr lang="en-US" sz="1300" i="1" dirty="0">
                <a:solidFill>
                  <a:srgbClr val="7030A0"/>
                </a:solidFill>
              </a:rPr>
              <a:t>Education Week</a:t>
            </a:r>
            <a:r>
              <a:rPr lang="en-US" sz="1300" dirty="0">
                <a:solidFill>
                  <a:srgbClr val="7030A0"/>
                </a:solidFill>
              </a:rPr>
              <a:t>, </a:t>
            </a:r>
            <a:r>
              <a:rPr lang="en-US" sz="1300" i="1" dirty="0">
                <a:solidFill>
                  <a:srgbClr val="7030A0"/>
                </a:solidFill>
              </a:rPr>
              <a:t>34</a:t>
            </a:r>
            <a:r>
              <a:rPr lang="en-US" sz="1300" dirty="0">
                <a:solidFill>
                  <a:srgbClr val="7030A0"/>
                </a:solidFill>
              </a:rPr>
              <a:t>(10), 1, 10-11. Retrieved from http://www.edweek.org/ew/articles/2014/10/29/10satact.h34.html</a:t>
            </a:r>
          </a:p>
          <a:p>
            <a:pPr marL="457200" indent="-457200">
              <a:spcBef>
                <a:spcPts val="0"/>
              </a:spcBef>
              <a:spcAft>
                <a:spcPts val="300"/>
              </a:spcAft>
              <a:buFont typeface="Arial"/>
              <a:buNone/>
            </a:pPr>
            <a:r>
              <a:rPr lang="en-US" sz="1300" dirty="0">
                <a:solidFill>
                  <a:srgbClr val="7030A0"/>
                </a:solidFill>
              </a:rPr>
              <a:t>Atuahene, F., &amp; Russell, T. A. (2016). Mathematics readiness of first-year university students. </a:t>
            </a:r>
            <a:r>
              <a:rPr lang="en-US" sz="1300" i="1" dirty="0">
                <a:solidFill>
                  <a:srgbClr val="7030A0"/>
                </a:solidFill>
              </a:rPr>
              <a:t>Journal of Developmental Education</a:t>
            </a:r>
            <a:r>
              <a:rPr lang="en-US" sz="1300" dirty="0">
                <a:solidFill>
                  <a:srgbClr val="7030A0"/>
                </a:solidFill>
              </a:rPr>
              <a:t>, </a:t>
            </a:r>
            <a:r>
              <a:rPr lang="en-US" sz="1300" i="1" dirty="0">
                <a:solidFill>
                  <a:srgbClr val="7030A0"/>
                </a:solidFill>
              </a:rPr>
              <a:t>39</a:t>
            </a:r>
            <a:r>
              <a:rPr lang="en-US" sz="1300" dirty="0">
                <a:solidFill>
                  <a:srgbClr val="7030A0"/>
                </a:solidFill>
              </a:rPr>
              <a:t>(3), 12-20. </a:t>
            </a:r>
          </a:p>
          <a:p>
            <a:pPr marL="457200" indent="-457200">
              <a:spcBef>
                <a:spcPts val="0"/>
              </a:spcBef>
              <a:spcAft>
                <a:spcPts val="300"/>
              </a:spcAft>
              <a:buFont typeface="Arial"/>
              <a:buNone/>
            </a:pPr>
            <a:r>
              <a:rPr lang="en-US" sz="1300" dirty="0">
                <a:solidFill>
                  <a:srgbClr val="7030A0"/>
                </a:solidFill>
              </a:rPr>
              <a:t>Bailey, T. (2009). Challenge and opportunity: Rethinking the role and function of developmental education in community college. </a:t>
            </a:r>
            <a:r>
              <a:rPr lang="en-US" sz="1300" i="1" dirty="0">
                <a:solidFill>
                  <a:srgbClr val="7030A0"/>
                </a:solidFill>
              </a:rPr>
              <a:t>New Directions for Community Colleges</a:t>
            </a:r>
            <a:r>
              <a:rPr lang="en-US" sz="1300" dirty="0">
                <a:solidFill>
                  <a:srgbClr val="7030A0"/>
                </a:solidFill>
              </a:rPr>
              <a:t>, </a:t>
            </a:r>
            <a:r>
              <a:rPr lang="en-US" sz="1300" i="1" dirty="0">
                <a:solidFill>
                  <a:srgbClr val="7030A0"/>
                </a:solidFill>
              </a:rPr>
              <a:t>2009</a:t>
            </a:r>
            <a:r>
              <a:rPr lang="en-US" sz="1300" dirty="0">
                <a:solidFill>
                  <a:srgbClr val="7030A0"/>
                </a:solidFill>
              </a:rPr>
              <a:t>(145), 11-30. https://doi.org/10.1002/cc.352</a:t>
            </a:r>
          </a:p>
          <a:p>
            <a:pPr marL="457200" indent="-457200">
              <a:spcBef>
                <a:spcPts val="0"/>
              </a:spcBef>
              <a:spcAft>
                <a:spcPts val="300"/>
              </a:spcAft>
              <a:buFont typeface="Arial"/>
              <a:buNone/>
            </a:pPr>
            <a:r>
              <a:rPr lang="es-MX" sz="1300" dirty="0">
                <a:solidFill>
                  <a:srgbClr val="7030A0"/>
                </a:solidFill>
              </a:rPr>
              <a:t>Camara, W.J., Echternacht, G. (2000). </a:t>
            </a:r>
            <a:r>
              <a:rPr lang="en-US" sz="1300" dirty="0">
                <a:solidFill>
                  <a:srgbClr val="7030A0"/>
                </a:solidFill>
              </a:rPr>
              <a:t>The SAT I and high school grades: Utility in predicting success in college. Research Report RN-	10. New York: College Entrance Examination Board.</a:t>
            </a:r>
          </a:p>
          <a:p>
            <a:pPr marL="457200" indent="-457200">
              <a:spcBef>
                <a:spcPts val="0"/>
              </a:spcBef>
              <a:spcAft>
                <a:spcPts val="300"/>
              </a:spcAft>
              <a:buFont typeface="Arial"/>
              <a:buNone/>
            </a:pPr>
            <a:r>
              <a:rPr lang="en-US" sz="1300" dirty="0">
                <a:solidFill>
                  <a:srgbClr val="7030A0"/>
                </a:solidFill>
              </a:rPr>
              <a:t>Conley, D. T. (2007). Redefining college readiness. </a:t>
            </a:r>
            <a:r>
              <a:rPr lang="en-US" sz="1300" i="1" dirty="0">
                <a:solidFill>
                  <a:srgbClr val="7030A0"/>
                </a:solidFill>
              </a:rPr>
              <a:t>Educational Policy Improvement Center (NJ1). </a:t>
            </a:r>
            <a:r>
              <a:rPr lang="en-US" sz="1300" dirty="0">
                <a:solidFill>
                  <a:srgbClr val="7030A0"/>
                </a:solidFill>
              </a:rPr>
              <a:t> Retrieved from http://files.eric.ed.gov/fulltext/ED539251.pdf</a:t>
            </a:r>
          </a:p>
          <a:p>
            <a:pPr marL="457200" indent="-457200">
              <a:spcBef>
                <a:spcPts val="0"/>
              </a:spcBef>
              <a:spcAft>
                <a:spcPts val="300"/>
              </a:spcAft>
              <a:buFont typeface="Arial"/>
              <a:buNone/>
            </a:pPr>
            <a:r>
              <a:rPr lang="en-US" sz="1300" dirty="0">
                <a:solidFill>
                  <a:srgbClr val="7030A0"/>
                </a:solidFill>
              </a:rPr>
              <a:t>Conley, D. T. (2010). </a:t>
            </a:r>
            <a:r>
              <a:rPr lang="en-US" sz="1300" i="1" dirty="0">
                <a:solidFill>
                  <a:srgbClr val="7030A0"/>
                </a:solidFill>
              </a:rPr>
              <a:t>College and career ready: Helping all students succeed beyond high school</a:t>
            </a:r>
            <a:r>
              <a:rPr lang="en-US" sz="1300" dirty="0">
                <a:solidFill>
                  <a:srgbClr val="7030A0"/>
                </a:solidFill>
              </a:rPr>
              <a:t>. San Francisco, CA: Jossey-Bass</a:t>
            </a:r>
          </a:p>
          <a:p>
            <a:pPr marL="457200" indent="-457200">
              <a:spcBef>
                <a:spcPts val="0"/>
              </a:spcBef>
              <a:spcAft>
                <a:spcPts val="300"/>
              </a:spcAft>
              <a:buFont typeface="Arial"/>
              <a:buNone/>
            </a:pPr>
            <a:r>
              <a:rPr lang="en-US" sz="1300" dirty="0">
                <a:solidFill>
                  <a:srgbClr val="7030A0"/>
                </a:solidFill>
              </a:rPr>
              <a:t>Goertz, M. E., &amp; Johnson, L. M. (1985). State policies for admission to higher education (College Board Report No. 85-1). New York, NY: Educational Testing Service.</a:t>
            </a:r>
          </a:p>
          <a:p>
            <a:pPr marL="457200" indent="-457200">
              <a:spcBef>
                <a:spcPts val="0"/>
              </a:spcBef>
              <a:spcAft>
                <a:spcPts val="300"/>
              </a:spcAft>
              <a:buFont typeface="Arial"/>
              <a:buNone/>
            </a:pPr>
            <a:r>
              <a:rPr lang="en-US" sz="1300" dirty="0">
                <a:solidFill>
                  <a:srgbClr val="7030A0"/>
                </a:solidFill>
              </a:rPr>
              <a:t>Grouws, D. A., Tarr, J. E., Chávez, Ó., Sears, R., Soria, V. M., &amp; Taylan, R. D. (2013). Curriculum and implementation effects on high school students’ mathematics learning from curricula representing subject-specific and integrated content organizations. </a:t>
            </a:r>
            <a:r>
              <a:rPr lang="en-US" sz="1300" i="1" dirty="0">
                <a:solidFill>
                  <a:srgbClr val="7030A0"/>
                </a:solidFill>
              </a:rPr>
              <a:t>Journal for Research in Mathematics Education</a:t>
            </a:r>
            <a:r>
              <a:rPr lang="en-US" sz="1300" dirty="0">
                <a:solidFill>
                  <a:srgbClr val="7030A0"/>
                </a:solidFill>
              </a:rPr>
              <a:t>, </a:t>
            </a:r>
            <a:r>
              <a:rPr lang="en-US" sz="1300" i="1" dirty="0">
                <a:solidFill>
                  <a:srgbClr val="7030A0"/>
                </a:solidFill>
              </a:rPr>
              <a:t>44</a:t>
            </a:r>
            <a:r>
              <a:rPr lang="en-US" sz="1300" dirty="0">
                <a:solidFill>
                  <a:srgbClr val="7030A0"/>
                </a:solidFill>
              </a:rPr>
              <a:t>(2), 416-463. https://doi.org/10.5951/jresematheduc.44.2.0416 </a:t>
            </a:r>
          </a:p>
          <a:p>
            <a:pPr marL="457200" indent="-457200">
              <a:spcBef>
                <a:spcPts val="0"/>
              </a:spcBef>
              <a:spcAft>
                <a:spcPts val="300"/>
              </a:spcAft>
              <a:buNone/>
            </a:pPr>
            <a:r>
              <a:rPr lang="en-US" sz="1300" dirty="0">
                <a:solidFill>
                  <a:srgbClr val="7030A0"/>
                </a:solidFill>
              </a:rPr>
              <a:t>Lee, J. (2012). College for all: Gaps between desirable and actual P-12 math achievement trajectories for college readiness. </a:t>
            </a:r>
            <a:r>
              <a:rPr lang="en-US" sz="1300" i="1" dirty="0">
                <a:solidFill>
                  <a:srgbClr val="7030A0"/>
                </a:solidFill>
              </a:rPr>
              <a:t>Educational Researcher</a:t>
            </a:r>
            <a:r>
              <a:rPr lang="en-US" sz="1300" dirty="0">
                <a:solidFill>
                  <a:srgbClr val="7030A0"/>
                </a:solidFill>
              </a:rPr>
              <a:t>, </a:t>
            </a:r>
            <a:r>
              <a:rPr lang="en-US" sz="1300" i="1" dirty="0">
                <a:solidFill>
                  <a:srgbClr val="7030A0"/>
                </a:solidFill>
              </a:rPr>
              <a:t>41</a:t>
            </a:r>
            <a:r>
              <a:rPr lang="en-US" sz="1300" dirty="0">
                <a:solidFill>
                  <a:srgbClr val="7030A0"/>
                </a:solidFill>
              </a:rPr>
              <a:t>(2), 43-55. https://doi.org/10.3102/0013189X11432746 </a:t>
            </a:r>
          </a:p>
          <a:p>
            <a:pPr marL="457200" indent="-457200">
              <a:spcBef>
                <a:spcPts val="0"/>
              </a:spcBef>
              <a:spcAft>
                <a:spcPts val="300"/>
              </a:spcAft>
              <a:buNone/>
            </a:pPr>
            <a:r>
              <a:rPr lang="en-US" sz="1300" dirty="0">
                <a:solidFill>
                  <a:srgbClr val="7030A0"/>
                </a:solidFill>
              </a:rPr>
              <a:t>Leedy, P. D., &amp; Ormrod, J. E. (2016). </a:t>
            </a:r>
            <a:r>
              <a:rPr lang="en-US" sz="1300" i="1" dirty="0">
                <a:solidFill>
                  <a:srgbClr val="7030A0"/>
                </a:solidFill>
              </a:rPr>
              <a:t>Practical research: Planning and design</a:t>
            </a:r>
            <a:r>
              <a:rPr lang="en-US" sz="1300" dirty="0">
                <a:solidFill>
                  <a:srgbClr val="7030A0"/>
                </a:solidFill>
              </a:rPr>
              <a:t>. Boston, MA: Pearson.</a:t>
            </a:r>
          </a:p>
          <a:p>
            <a:pPr marL="457200" indent="-457200">
              <a:spcBef>
                <a:spcPts val="0"/>
              </a:spcBef>
              <a:spcAft>
                <a:spcPts val="300"/>
              </a:spcAft>
              <a:buNone/>
            </a:pPr>
            <a:r>
              <a:rPr lang="en-US" sz="1300" dirty="0">
                <a:solidFill>
                  <a:srgbClr val="7030A0"/>
                </a:solidFill>
              </a:rPr>
              <a:t>Noyes, A., Wake, G., &amp; Drake, P. (2013). Time for curriculum reform: The case of mathematics. </a:t>
            </a:r>
            <a:r>
              <a:rPr lang="en-US" sz="1300" i="1" dirty="0">
                <a:solidFill>
                  <a:srgbClr val="7030A0"/>
                </a:solidFill>
              </a:rPr>
              <a:t>The Curriculum Journal</a:t>
            </a:r>
            <a:r>
              <a:rPr lang="en-US" sz="1300" dirty="0">
                <a:solidFill>
                  <a:srgbClr val="7030A0"/>
                </a:solidFill>
              </a:rPr>
              <a:t>, </a:t>
            </a:r>
            <a:r>
              <a:rPr lang="en-US" sz="1300" i="1" dirty="0">
                <a:solidFill>
                  <a:srgbClr val="7030A0"/>
                </a:solidFill>
              </a:rPr>
              <a:t>24</a:t>
            </a:r>
            <a:r>
              <a:rPr lang="en-US" sz="1300" dirty="0">
                <a:solidFill>
                  <a:srgbClr val="7030A0"/>
                </a:solidFill>
              </a:rPr>
              <a:t>(4), 511-528. https://doi.org/10.1080/09585176.2013.812973 </a:t>
            </a:r>
          </a:p>
          <a:p>
            <a:pPr marL="457200" indent="-457200">
              <a:spcBef>
                <a:spcPts val="0"/>
              </a:spcBef>
              <a:spcAft>
                <a:spcPts val="300"/>
              </a:spcAft>
              <a:buNone/>
            </a:pPr>
            <a:r>
              <a:rPr lang="en-US" sz="1300" dirty="0">
                <a:solidFill>
                  <a:srgbClr val="7030A0"/>
                </a:solidFill>
              </a:rPr>
              <a:t>Parke, C. S., &amp; Keener, D. (2011). Cohort versus non-cohort high school students’ math performance: Achievement test scores and coursework. </a:t>
            </a:r>
            <a:r>
              <a:rPr lang="en-US" sz="1300" i="1" dirty="0">
                <a:solidFill>
                  <a:srgbClr val="7030A0"/>
                </a:solidFill>
              </a:rPr>
              <a:t>Educational Research Quarterly</a:t>
            </a:r>
            <a:r>
              <a:rPr lang="en-US" sz="1300" dirty="0">
                <a:solidFill>
                  <a:srgbClr val="7030A0"/>
                </a:solidFill>
              </a:rPr>
              <a:t>, </a:t>
            </a:r>
            <a:r>
              <a:rPr lang="en-US" sz="1300" i="1" dirty="0">
                <a:solidFill>
                  <a:srgbClr val="7030A0"/>
                </a:solidFill>
              </a:rPr>
              <a:t>35</a:t>
            </a:r>
            <a:r>
              <a:rPr lang="en-US" sz="1300" dirty="0">
                <a:solidFill>
                  <a:srgbClr val="7030A0"/>
                </a:solidFill>
              </a:rPr>
              <a:t>(2), 3-22. </a:t>
            </a:r>
          </a:p>
          <a:p>
            <a:pPr marL="457200" indent="-457200">
              <a:spcBef>
                <a:spcPts val="0"/>
              </a:spcBef>
              <a:spcAft>
                <a:spcPts val="300"/>
              </a:spcAft>
              <a:buNone/>
            </a:pPr>
            <a:r>
              <a:rPr lang="en-US" sz="1300" dirty="0">
                <a:solidFill>
                  <a:srgbClr val="7030A0"/>
                </a:solidFill>
              </a:rPr>
              <a:t>Patterson, B. F., &amp; Mattern, K. D. (2013). Validity of the SAT for predicting first-year grades: 2011 SAT validity sample. College Board 	Statistical Report 2013-3. New York: The College Board. Retrieved from https://files.eric.ed.gov/fulltext/ED563201.pdf</a:t>
            </a:r>
          </a:p>
          <a:p>
            <a:pPr marL="457200" indent="-457200">
              <a:spcBef>
                <a:spcPts val="0"/>
              </a:spcBef>
              <a:spcAft>
                <a:spcPts val="300"/>
              </a:spcAft>
              <a:buNone/>
            </a:pPr>
            <a:r>
              <a:rPr lang="en-US" sz="1300" dirty="0">
                <a:solidFill>
                  <a:srgbClr val="7030A0"/>
                </a:solidFill>
              </a:rPr>
              <a:t>Welch, B. (1938). The Significance of the Difference Between Two Means when the Population Variances are Unequal. </a:t>
            </a:r>
            <a:r>
              <a:rPr lang="en-US" sz="1300" i="1" dirty="0">
                <a:solidFill>
                  <a:srgbClr val="7030A0"/>
                </a:solidFill>
              </a:rPr>
              <a:t>Biometrika,29</a:t>
            </a:r>
            <a:r>
              <a:rPr lang="en-US" sz="1300" dirty="0">
                <a:solidFill>
                  <a:srgbClr val="7030A0"/>
                </a:solidFill>
              </a:rPr>
              <a:t>(3/4), 350-362. doi:10.2307/2332010</a:t>
            </a:r>
          </a:p>
          <a:p>
            <a:pPr marL="0" indent="0">
              <a:spcBef>
                <a:spcPts val="0"/>
              </a:spcBef>
              <a:spcAft>
                <a:spcPts val="0"/>
              </a:spcAft>
              <a:buFont typeface="Arial"/>
              <a:buNone/>
            </a:pPr>
            <a:endParaRPr lang="en-US" sz="1300" dirty="0">
              <a:solidFill>
                <a:srgbClr val="7030A0"/>
              </a:solidFill>
            </a:endParaRPr>
          </a:p>
        </p:txBody>
      </p:sp>
    </p:spTree>
    <p:extLst>
      <p:ext uri="{BB962C8B-B14F-4D97-AF65-F5344CB8AC3E}">
        <p14:creationId xmlns:p14="http://schemas.microsoft.com/office/powerpoint/2010/main" val="3558749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55220AC6-E50D-4257-9D2F-4482C1B37F66}"/>
              </a:ext>
            </a:extLst>
          </p:cNvPr>
          <p:cNvSpPr>
            <a:spLocks noGrp="1"/>
          </p:cNvSpPr>
          <p:nvPr>
            <p:ph type="title"/>
          </p:nvPr>
        </p:nvSpPr>
        <p:spPr>
          <a:xfrm>
            <a:off x="1593436" y="177800"/>
            <a:ext cx="9782801" cy="1239837"/>
          </a:xfrm>
        </p:spPr>
        <p:txBody>
          <a:bodyPr>
            <a:normAutofit/>
          </a:bodyPr>
          <a:lstStyle/>
          <a:p>
            <a:r>
              <a:rPr lang="en-US" sz="4400" b="1" u="sng">
                <a:solidFill>
                  <a:srgbClr val="7030A0"/>
                </a:solidFill>
                <a:latin typeface="Calibri" panose="020F0502020204030204" pitchFamily="34" charset="0"/>
                <a:cs typeface="Calibri" panose="020F0502020204030204" pitchFamily="34" charset="0"/>
              </a:rPr>
              <a:t>Problem Statement</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7E8A5936-6515-457D-A62C-BCB7A7B0B65A}"/>
              </a:ext>
            </a:extLst>
          </p:cNvPr>
          <p:cNvSpPr>
            <a:spLocks noGrp="1"/>
          </p:cNvSpPr>
          <p:nvPr>
            <p:ph idx="1"/>
          </p:nvPr>
        </p:nvSpPr>
        <p:spPr>
          <a:xfrm>
            <a:off x="1549974" y="1398104"/>
            <a:ext cx="9853684" cy="4165600"/>
          </a:xfrm>
        </p:spPr>
        <p:txBody>
          <a:bodyPr anchor="t" anchorCtr="0">
            <a:noAutofit/>
          </a:bodyPr>
          <a:lstStyle/>
          <a:p>
            <a:pPr marL="457200" indent="-457200">
              <a:buFont typeface="Arial" panose="020B0604020202020204" pitchFamily="34" charset="0"/>
              <a:buChar char="•"/>
            </a:pPr>
            <a:r>
              <a:rPr lang="en-US" sz="2800" b="1">
                <a:solidFill>
                  <a:srgbClr val="7030A0"/>
                </a:solidFill>
                <a:latin typeface="Calibri" panose="020F0502020204030204" pitchFamily="34" charset="0"/>
                <a:cs typeface="Calibri" panose="020F0502020204030204" pitchFamily="34" charset="0"/>
              </a:rPr>
              <a:t>Students are not testing into entry-level collegiate math courses</a:t>
            </a:r>
            <a:r>
              <a:rPr lang="en-US" sz="2000" b="1">
                <a:solidFill>
                  <a:srgbClr val="7030A0"/>
                </a:solidFill>
                <a:latin typeface="Calibri" panose="020F0502020204030204" pitchFamily="34" charset="0"/>
                <a:cs typeface="Calibri" panose="020F0502020204030204" pitchFamily="34" charset="0"/>
              </a:rPr>
              <a:t> </a:t>
            </a:r>
            <a:r>
              <a:rPr lang="en-US" sz="1600" b="1">
                <a:solidFill>
                  <a:srgbClr val="7030A0"/>
                </a:solidFill>
                <a:latin typeface="Calibri" panose="020F0502020204030204" pitchFamily="34" charset="0"/>
                <a:cs typeface="Calibri" panose="020F0502020204030204" pitchFamily="34" charset="0"/>
              </a:rPr>
              <a:t>(Bailey, 2009)</a:t>
            </a:r>
          </a:p>
          <a:p>
            <a:pPr marL="457200" indent="-457200">
              <a:spcBef>
                <a:spcPts val="1800"/>
              </a:spcBef>
              <a:buFont typeface="Arial" panose="020B0604020202020204" pitchFamily="34" charset="0"/>
              <a:buChar char="•"/>
            </a:pPr>
            <a:r>
              <a:rPr lang="en-US" sz="2800" b="1">
                <a:solidFill>
                  <a:srgbClr val="7030A0"/>
                </a:solidFill>
                <a:latin typeface="Calibri" panose="020F0502020204030204" pitchFamily="34" charset="0"/>
                <a:cs typeface="Calibri" panose="020F0502020204030204" pitchFamily="34" charset="0"/>
              </a:rPr>
              <a:t>Current math curricula: development of weak foundational knowledge, and insufficient skills </a:t>
            </a:r>
            <a:r>
              <a:rPr lang="en-US" sz="1600" b="1">
                <a:solidFill>
                  <a:srgbClr val="7030A0"/>
                </a:solidFill>
                <a:latin typeface="Calibri" panose="020F0502020204030204" pitchFamily="34" charset="0"/>
                <a:cs typeface="Calibri" panose="020F0502020204030204" pitchFamily="34" charset="0"/>
              </a:rPr>
              <a:t>(Lee, 2012)</a:t>
            </a:r>
          </a:p>
          <a:p>
            <a:pPr marL="457200" indent="-457200">
              <a:spcBef>
                <a:spcPts val="1800"/>
              </a:spcBef>
              <a:buFont typeface="Arial" panose="020B0604020202020204" pitchFamily="34" charset="0"/>
              <a:buChar char="•"/>
            </a:pPr>
            <a:r>
              <a:rPr lang="en-US" sz="2800" b="1">
                <a:solidFill>
                  <a:srgbClr val="7030A0"/>
                </a:solidFill>
                <a:latin typeface="Calibri" panose="020F0502020204030204" pitchFamily="34" charset="0"/>
                <a:cs typeface="Calibri" panose="020F0502020204030204" pitchFamily="34" charset="0"/>
              </a:rPr>
              <a:t>New math curricula: increase students’ math achievements and college readiness</a:t>
            </a:r>
            <a:r>
              <a:rPr lang="en-US" sz="3000" b="1">
                <a:solidFill>
                  <a:srgbClr val="7030A0"/>
                </a:solidFill>
                <a:latin typeface="Calibri" panose="020F0502020204030204" pitchFamily="34" charset="0"/>
                <a:cs typeface="Calibri" panose="020F0502020204030204" pitchFamily="34" charset="0"/>
              </a:rPr>
              <a:t> </a:t>
            </a:r>
            <a:r>
              <a:rPr lang="en-US" sz="1600" b="1">
                <a:solidFill>
                  <a:srgbClr val="7030A0"/>
                </a:solidFill>
                <a:latin typeface="Calibri" panose="020F0502020204030204" pitchFamily="34" charset="0"/>
                <a:cs typeface="Calibri" panose="020F0502020204030204" pitchFamily="34" charset="0"/>
              </a:rPr>
              <a:t>(Noyes, Wake, &amp; Drake, 2013)</a:t>
            </a:r>
            <a:endParaRPr lang="en-US" sz="1600" b="1" dirty="0">
              <a:solidFill>
                <a:srgbClr val="7030A0"/>
              </a:solidFill>
              <a:latin typeface="Calibri" panose="020F0502020204030204" pitchFamily="34" charset="0"/>
              <a:cs typeface="Calibri" panose="020F0502020204030204" pitchFamily="34" charset="0"/>
            </a:endParaRPr>
          </a:p>
        </p:txBody>
      </p:sp>
      <p:pic>
        <p:nvPicPr>
          <p:cNvPr id="17" name="Graphic 16" descr="Fingerprint">
            <a:extLst>
              <a:ext uri="{FF2B5EF4-FFF2-40B4-BE49-F238E27FC236}">
                <a16:creationId xmlns:a16="http://schemas.microsoft.com/office/drawing/2014/main" id="{9009730F-EAE9-4918-85DF-31DD2A61D3D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73835" y="4348716"/>
            <a:ext cx="2323994" cy="2323994"/>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252030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55220AC6-E50D-4257-9D2F-4482C1B37F66}"/>
              </a:ext>
            </a:extLst>
          </p:cNvPr>
          <p:cNvSpPr>
            <a:spLocks noGrp="1"/>
          </p:cNvSpPr>
          <p:nvPr>
            <p:ph type="title"/>
          </p:nvPr>
        </p:nvSpPr>
        <p:spPr>
          <a:xfrm>
            <a:off x="1593436" y="177800"/>
            <a:ext cx="9782801"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Purpose Statement</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7E8A5936-6515-457D-A62C-BCB7A7B0B65A}"/>
              </a:ext>
            </a:extLst>
          </p:cNvPr>
          <p:cNvSpPr>
            <a:spLocks noGrp="1"/>
          </p:cNvSpPr>
          <p:nvPr>
            <p:ph idx="1"/>
          </p:nvPr>
        </p:nvSpPr>
        <p:spPr>
          <a:xfrm>
            <a:off x="1222744" y="1398104"/>
            <a:ext cx="10324214" cy="2030896"/>
          </a:xfrm>
        </p:spPr>
        <p:txBody>
          <a:bodyPr anchor="t" anchorCtr="0">
            <a:noAutofit/>
          </a:bodyPr>
          <a:lstStyle/>
          <a:p>
            <a:pPr marL="0" indent="0">
              <a:lnSpc>
                <a:spcPct val="150000"/>
              </a:lnSpc>
              <a:buNone/>
            </a:pPr>
            <a:r>
              <a:rPr lang="en-US" sz="2800" b="1" dirty="0">
                <a:solidFill>
                  <a:srgbClr val="7030A0"/>
                </a:solidFill>
                <a:latin typeface="Calibri" panose="020F0502020204030204" pitchFamily="34" charset="0"/>
                <a:cs typeface="Calibri" panose="020F0502020204030204" pitchFamily="34" charset="0"/>
              </a:rPr>
              <a:t>The purpose of the current study was to compare two high school math curricula in order to to determine which curriculum better prepared students for entry-level collegiate math courses</a:t>
            </a:r>
          </a:p>
        </p:txBody>
      </p:sp>
      <p:pic>
        <p:nvPicPr>
          <p:cNvPr id="1026" name="Picture 2" descr="Image result for purple question mark">
            <a:extLst>
              <a:ext uri="{FF2B5EF4-FFF2-40B4-BE49-F238E27FC236}">
                <a16:creationId xmlns:a16="http://schemas.microsoft.com/office/drawing/2014/main" id="{B93492F8-C33A-4455-95D2-9C6A9C6BC6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2333" y="3960013"/>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986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Books">
            <a:extLst>
              <a:ext uri="{FF2B5EF4-FFF2-40B4-BE49-F238E27FC236}">
                <a16:creationId xmlns:a16="http://schemas.microsoft.com/office/drawing/2014/main" id="{AF0D3B96-5964-405F-87BD-9DC58F1E17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892595" y="2010576"/>
            <a:ext cx="2338140" cy="233814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
        <p:nvSpPr>
          <p:cNvPr id="23" name="Content Placeholder 13">
            <a:extLst>
              <a:ext uri="{FF2B5EF4-FFF2-40B4-BE49-F238E27FC236}">
                <a16:creationId xmlns:a16="http://schemas.microsoft.com/office/drawing/2014/main" id="{7E8A5936-6515-457D-A62C-BCB7A7B0B65A}"/>
              </a:ext>
            </a:extLst>
          </p:cNvPr>
          <p:cNvSpPr>
            <a:spLocks noGrp="1"/>
          </p:cNvSpPr>
          <p:nvPr>
            <p:ph idx="1"/>
          </p:nvPr>
        </p:nvSpPr>
        <p:spPr>
          <a:xfrm>
            <a:off x="5108714" y="1490871"/>
            <a:ext cx="6698974" cy="4300330"/>
          </a:xfrm>
        </p:spPr>
        <p:txBody>
          <a:bodyPr numCol="1" anchor="t" anchorCtr="0">
            <a:normAutofit/>
          </a:bodyPr>
          <a:lstStyle/>
          <a:p>
            <a:pPr>
              <a:lnSpc>
                <a:spcPct val="90000"/>
              </a:lnSpc>
              <a:spcBef>
                <a:spcPts val="0"/>
              </a:spcBef>
              <a:spcAft>
                <a:spcPts val="3000"/>
              </a:spcAft>
              <a:buClr>
                <a:srgbClr val="7030A0"/>
              </a:buClr>
              <a:buFont typeface="Arial" panose="020B0604020202020204" pitchFamily="34" charset="0"/>
              <a:buChar char="•"/>
            </a:pPr>
            <a:r>
              <a:rPr lang="en-US" sz="2600" b="1" dirty="0">
                <a:solidFill>
                  <a:srgbClr val="7030A0"/>
                </a:solidFill>
                <a:latin typeface="Calibri" panose="020F0502020204030204" pitchFamily="34" charset="0"/>
                <a:cs typeface="Calibri" panose="020F0502020204030204" pitchFamily="34" charset="0"/>
              </a:rPr>
              <a:t>College Readiness Defined </a:t>
            </a:r>
            <a:r>
              <a:rPr lang="en-US" sz="1600" b="1" dirty="0">
                <a:solidFill>
                  <a:srgbClr val="7030A0"/>
                </a:solidFill>
                <a:latin typeface="Calibri" panose="020F0502020204030204" pitchFamily="34" charset="0"/>
                <a:cs typeface="Calibri" panose="020F0502020204030204" pitchFamily="34" charset="0"/>
              </a:rPr>
              <a:t>(Conley, 2007)</a:t>
            </a:r>
          </a:p>
          <a:p>
            <a:pPr>
              <a:lnSpc>
                <a:spcPct val="90000"/>
              </a:lnSpc>
              <a:spcBef>
                <a:spcPts val="0"/>
              </a:spcBef>
              <a:spcAft>
                <a:spcPts val="3000"/>
              </a:spcAft>
              <a:buClr>
                <a:srgbClr val="7030A0"/>
              </a:buClr>
              <a:buFont typeface="Arial" panose="020B0604020202020204" pitchFamily="34" charset="0"/>
              <a:buChar char="•"/>
            </a:pPr>
            <a:r>
              <a:rPr lang="en-US" sz="2600" b="1" dirty="0">
                <a:solidFill>
                  <a:srgbClr val="7030A0"/>
                </a:solidFill>
                <a:latin typeface="Calibri" panose="020F0502020204030204" pitchFamily="34" charset="0"/>
                <a:cs typeface="Calibri" panose="020F0502020204030204" pitchFamily="34" charset="0"/>
              </a:rPr>
              <a:t>Measuring and Improving College Readiness</a:t>
            </a:r>
            <a:r>
              <a:rPr lang="en-US" sz="1000" b="1" dirty="0">
                <a:solidFill>
                  <a:srgbClr val="7030A0"/>
                </a:solidFill>
                <a:latin typeface="Calibri" panose="020F0502020204030204" pitchFamily="34" charset="0"/>
                <a:cs typeface="Calibri" panose="020F0502020204030204" pitchFamily="34" charset="0"/>
              </a:rPr>
              <a:t/>
            </a:r>
            <a:br>
              <a:rPr lang="en-US" sz="1000" b="1" dirty="0">
                <a:solidFill>
                  <a:srgbClr val="7030A0"/>
                </a:solidFill>
                <a:latin typeface="Calibri" panose="020F0502020204030204" pitchFamily="34" charset="0"/>
                <a:cs typeface="Calibri" panose="020F0502020204030204" pitchFamily="34" charset="0"/>
              </a:rPr>
            </a:br>
            <a:r>
              <a:rPr lang="en-US" sz="1600" b="1" dirty="0">
                <a:solidFill>
                  <a:srgbClr val="7030A0"/>
                </a:solidFill>
                <a:latin typeface="Calibri" panose="020F0502020204030204" pitchFamily="34" charset="0"/>
                <a:cs typeface="Calibri" panose="020F0502020204030204" pitchFamily="34" charset="0"/>
              </a:rPr>
              <a:t>(Atuahene &amp; Russel, 2016)</a:t>
            </a:r>
          </a:p>
          <a:p>
            <a:pPr>
              <a:lnSpc>
                <a:spcPct val="90000"/>
              </a:lnSpc>
              <a:spcBef>
                <a:spcPts val="0"/>
              </a:spcBef>
              <a:spcAft>
                <a:spcPts val="3000"/>
              </a:spcAft>
              <a:buClr>
                <a:srgbClr val="7030A0"/>
              </a:buClr>
              <a:buFont typeface="Arial" panose="020B0604020202020204" pitchFamily="34" charset="0"/>
              <a:buChar char="•"/>
            </a:pPr>
            <a:r>
              <a:rPr lang="en-US" sz="2600" b="1" dirty="0">
                <a:solidFill>
                  <a:srgbClr val="7030A0"/>
                </a:solidFill>
                <a:latin typeface="Calibri" panose="020F0502020204030204" pitchFamily="34" charset="0"/>
                <a:cs typeface="Calibri" panose="020F0502020204030204" pitchFamily="34" charset="0"/>
              </a:rPr>
              <a:t>Coursework and Curricula </a:t>
            </a:r>
            <a:r>
              <a:rPr lang="en-US" sz="1600" b="1" dirty="0">
                <a:solidFill>
                  <a:srgbClr val="7030A0"/>
                </a:solidFill>
                <a:latin typeface="Calibri" panose="020F0502020204030204" pitchFamily="34" charset="0"/>
                <a:cs typeface="Calibri" panose="020F0502020204030204" pitchFamily="34" charset="0"/>
              </a:rPr>
              <a:t>(Grouws et al., 2013)</a:t>
            </a:r>
          </a:p>
          <a:p>
            <a:pPr>
              <a:lnSpc>
                <a:spcPct val="90000"/>
              </a:lnSpc>
              <a:spcBef>
                <a:spcPts val="0"/>
              </a:spcBef>
              <a:spcAft>
                <a:spcPts val="3000"/>
              </a:spcAft>
              <a:buClr>
                <a:srgbClr val="7030A0"/>
              </a:buClr>
              <a:buFont typeface="Arial" panose="020B0604020202020204" pitchFamily="34" charset="0"/>
              <a:buChar char="•"/>
            </a:pPr>
            <a:r>
              <a:rPr lang="en-US" sz="2600" b="1" dirty="0">
                <a:solidFill>
                  <a:srgbClr val="7030A0"/>
                </a:solidFill>
                <a:latin typeface="Calibri" panose="020F0502020204030204" pitchFamily="34" charset="0"/>
                <a:cs typeface="Calibri" panose="020F0502020204030204" pitchFamily="34" charset="0"/>
              </a:rPr>
              <a:t>Measures of Student Achievement </a:t>
            </a:r>
            <a:r>
              <a:rPr lang="en-US" sz="1600" b="1" dirty="0">
                <a:solidFill>
                  <a:srgbClr val="7030A0"/>
                </a:solidFill>
                <a:latin typeface="Calibri" panose="020F0502020204030204" pitchFamily="34" charset="0"/>
                <a:cs typeface="Calibri" panose="020F0502020204030204" pitchFamily="34" charset="0"/>
              </a:rPr>
              <a:t>(Parke &amp; Keener, 2011)</a:t>
            </a:r>
          </a:p>
          <a:p>
            <a:pPr>
              <a:lnSpc>
                <a:spcPct val="90000"/>
              </a:lnSpc>
              <a:spcBef>
                <a:spcPts val="0"/>
              </a:spcBef>
              <a:spcAft>
                <a:spcPts val="0"/>
              </a:spcAft>
              <a:buClr>
                <a:srgbClr val="7030A0"/>
              </a:buClr>
              <a:buFont typeface="Arial" panose="020B0604020202020204" pitchFamily="34" charset="0"/>
              <a:buChar char="•"/>
            </a:pPr>
            <a:r>
              <a:rPr lang="en-US" sz="2600" b="1" dirty="0">
                <a:solidFill>
                  <a:srgbClr val="7030A0"/>
                </a:solidFill>
                <a:latin typeface="Calibri" panose="020F0502020204030204" pitchFamily="34" charset="0"/>
                <a:cs typeface="Calibri" panose="020F0502020204030204" pitchFamily="34" charset="0"/>
              </a:rPr>
              <a:t>Standardized Testing </a:t>
            </a:r>
            <a:r>
              <a:rPr lang="en-US" sz="1600" b="1" dirty="0">
                <a:solidFill>
                  <a:srgbClr val="7030A0"/>
                </a:solidFill>
                <a:latin typeface="Calibri" panose="020F0502020204030204" pitchFamily="34" charset="0"/>
                <a:cs typeface="Calibri" panose="020F0502020204030204" pitchFamily="34" charset="0"/>
              </a:rPr>
              <a:t>(Camara &amp; Echternacht, 2000)</a:t>
            </a:r>
          </a:p>
        </p:txBody>
      </p:sp>
      <p:sp>
        <p:nvSpPr>
          <p:cNvPr id="32" name="Title 12">
            <a:extLst>
              <a:ext uri="{FF2B5EF4-FFF2-40B4-BE49-F238E27FC236}">
                <a16:creationId xmlns:a16="http://schemas.microsoft.com/office/drawing/2014/main" id="{983ED849-D9A5-40BC-A5E9-55EAF7CEDB46}"/>
              </a:ext>
            </a:extLst>
          </p:cNvPr>
          <p:cNvSpPr>
            <a:spLocks noGrp="1"/>
          </p:cNvSpPr>
          <p:nvPr>
            <p:ph type="title"/>
          </p:nvPr>
        </p:nvSpPr>
        <p:spPr>
          <a:xfrm>
            <a:off x="1593436" y="177800"/>
            <a:ext cx="9782801"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Literature Review</a:t>
            </a:r>
            <a:endParaRPr lang="en-US" sz="4400" b="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52152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19" name="Content Placeholder 13">
            <a:extLst>
              <a:ext uri="{FF2B5EF4-FFF2-40B4-BE49-F238E27FC236}">
                <a16:creationId xmlns:a16="http://schemas.microsoft.com/office/drawing/2014/main" id="{CE1577D3-027B-4381-8CBA-592AC6E8066D}"/>
              </a:ext>
            </a:extLst>
          </p:cNvPr>
          <p:cNvSpPr>
            <a:spLocks noGrp="1"/>
          </p:cNvSpPr>
          <p:nvPr>
            <p:ph idx="1"/>
          </p:nvPr>
        </p:nvSpPr>
        <p:spPr>
          <a:xfrm>
            <a:off x="297713" y="855828"/>
            <a:ext cx="11600120" cy="1289532"/>
          </a:xfrm>
        </p:spPr>
        <p:txBody>
          <a:bodyPr lIns="0" tIns="0" rIns="0" bIns="0" anchor="t" anchorCtr="0">
            <a:noAutofit/>
          </a:bodyPr>
          <a:lstStyle/>
          <a:p>
            <a:pPr marL="0" indent="0">
              <a:spcBef>
                <a:spcPts val="0"/>
              </a:spcBef>
              <a:spcAft>
                <a:spcPts val="0"/>
              </a:spcAft>
              <a:buNone/>
            </a:pPr>
            <a:r>
              <a:rPr lang="en-US" b="1" dirty="0">
                <a:solidFill>
                  <a:srgbClr val="7030A0"/>
                </a:solidFill>
                <a:latin typeface="Calibri" panose="020F0502020204030204" pitchFamily="34" charset="0"/>
                <a:cs typeface="Calibri" panose="020F0502020204030204" pitchFamily="34" charset="0"/>
              </a:rPr>
              <a:t>What are the average semester math grades of students who were taught with the Prentice Hall math curricula as compared to those taught with the All Things Algebra math curricula?</a:t>
            </a:r>
          </a:p>
        </p:txBody>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204599" y="325850"/>
            <a:ext cx="9782801" cy="620451"/>
          </a:xfrm>
        </p:spPr>
        <p:txBody>
          <a:bodyPr>
            <a:normAutofit fontScale="90000"/>
          </a:bodyPr>
          <a:lstStyle/>
          <a:p>
            <a:r>
              <a:rPr lang="en-US" sz="3600" b="1" u="sng" dirty="0">
                <a:solidFill>
                  <a:srgbClr val="7030A0"/>
                </a:solidFill>
                <a:latin typeface="Calibri" panose="020F0502020204030204" pitchFamily="34" charset="0"/>
                <a:cs typeface="Calibri" panose="020F0502020204030204" pitchFamily="34" charset="0"/>
              </a:rPr>
              <a:t>Research Question 1</a:t>
            </a:r>
            <a:endParaRPr lang="en-US" sz="3600" b="1" dirty="0">
              <a:solidFill>
                <a:schemeClr val="accent1"/>
              </a:solidFill>
              <a:latin typeface="Calibri" panose="020F0502020204030204" pitchFamily="34" charset="0"/>
              <a:cs typeface="Calibri" panose="020F0502020204030204" pitchFamily="34" charset="0"/>
            </a:endParaRPr>
          </a:p>
        </p:txBody>
      </p:sp>
      <p:sp>
        <p:nvSpPr>
          <p:cNvPr id="25" name="Content Placeholder 13">
            <a:extLst>
              <a:ext uri="{FF2B5EF4-FFF2-40B4-BE49-F238E27FC236}">
                <a16:creationId xmlns:a16="http://schemas.microsoft.com/office/drawing/2014/main" id="{6C7CC249-36CB-4569-8715-1D902CB71B0E}"/>
              </a:ext>
            </a:extLst>
          </p:cNvPr>
          <p:cNvSpPr txBox="1">
            <a:spLocks/>
          </p:cNvSpPr>
          <p:nvPr/>
        </p:nvSpPr>
        <p:spPr>
          <a:xfrm>
            <a:off x="1371600" y="2679080"/>
            <a:ext cx="10524460" cy="1289532"/>
          </a:xfrm>
          <a:prstGeom prst="rect">
            <a:avLst/>
          </a:prstGeom>
        </p:spPr>
        <p:txBody>
          <a:bodyPr vert="horz" lIns="0" tIns="0" rIns="0" bIns="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spcBef>
                <a:spcPts val="0"/>
              </a:spcBef>
              <a:spcAft>
                <a:spcPts val="0"/>
              </a:spcAft>
              <a:buNone/>
            </a:pPr>
            <a:r>
              <a:rPr lang="en-US" b="1" dirty="0">
                <a:solidFill>
                  <a:srgbClr val="7030A0"/>
                </a:solidFill>
                <a:latin typeface="Calibri" panose="020F0502020204030204" pitchFamily="34" charset="0"/>
                <a:cs typeface="Calibri" panose="020F0502020204030204" pitchFamily="34" charset="0"/>
              </a:rPr>
              <a:t>What is the relationship between ACT math subsection scores from students taught with the Prentice Hall math curricula as compared to SAT math subsections scores from students taught with the All Things Algebra math curricula?</a:t>
            </a:r>
          </a:p>
        </p:txBody>
      </p:sp>
      <p:sp>
        <p:nvSpPr>
          <p:cNvPr id="26" name="Title 12">
            <a:extLst>
              <a:ext uri="{FF2B5EF4-FFF2-40B4-BE49-F238E27FC236}">
                <a16:creationId xmlns:a16="http://schemas.microsoft.com/office/drawing/2014/main" id="{9907A12D-2A32-4E14-AD88-294CEA0ABF88}"/>
              </a:ext>
            </a:extLst>
          </p:cNvPr>
          <p:cNvSpPr txBox="1">
            <a:spLocks/>
          </p:cNvSpPr>
          <p:nvPr/>
        </p:nvSpPr>
        <p:spPr>
          <a:xfrm>
            <a:off x="1202826" y="2149102"/>
            <a:ext cx="9782801" cy="620451"/>
          </a:xfrm>
          <a:prstGeom prst="rect">
            <a:avLst/>
          </a:prstGeom>
          <a:effectLst/>
        </p:spPr>
        <p:txBody>
          <a:bodyPr vert="horz" lIns="91440" tIns="45720" rIns="91440" bIns="45720" rtlCol="0" anchor="ct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u="sng" dirty="0">
                <a:solidFill>
                  <a:srgbClr val="7030A0"/>
                </a:solidFill>
                <a:latin typeface="Calibri" panose="020F0502020204030204" pitchFamily="34" charset="0"/>
                <a:cs typeface="Calibri" panose="020F0502020204030204" pitchFamily="34" charset="0"/>
              </a:rPr>
              <a:t>Research Question 2</a:t>
            </a:r>
            <a:endParaRPr lang="en-US" sz="3200" b="1" dirty="0">
              <a:solidFill>
                <a:schemeClr val="accent1"/>
              </a:solidFill>
              <a:latin typeface="Calibri" panose="020F0502020204030204" pitchFamily="34" charset="0"/>
              <a:cs typeface="Calibri" panose="020F0502020204030204" pitchFamily="34" charset="0"/>
            </a:endParaRPr>
          </a:p>
        </p:txBody>
      </p:sp>
      <p:sp>
        <p:nvSpPr>
          <p:cNvPr id="27" name="Content Placeholder 13">
            <a:extLst>
              <a:ext uri="{FF2B5EF4-FFF2-40B4-BE49-F238E27FC236}">
                <a16:creationId xmlns:a16="http://schemas.microsoft.com/office/drawing/2014/main" id="{7550302B-7696-4678-8432-19E7F2D8AD58}"/>
              </a:ext>
            </a:extLst>
          </p:cNvPr>
          <p:cNvSpPr txBox="1">
            <a:spLocks/>
          </p:cNvSpPr>
          <p:nvPr/>
        </p:nvSpPr>
        <p:spPr>
          <a:xfrm>
            <a:off x="3422626" y="4745352"/>
            <a:ext cx="8540769" cy="1289532"/>
          </a:xfrm>
          <a:prstGeom prst="rect">
            <a:avLst/>
          </a:prstGeom>
        </p:spPr>
        <p:txBody>
          <a:bodyPr vert="horz" lIns="0" tIns="0" rIns="0" bIns="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spcBef>
                <a:spcPts val="0"/>
              </a:spcBef>
              <a:spcAft>
                <a:spcPts val="0"/>
              </a:spcAft>
              <a:buNone/>
            </a:pPr>
            <a:r>
              <a:rPr lang="en-US" b="1" dirty="0">
                <a:solidFill>
                  <a:srgbClr val="7030A0"/>
                </a:solidFill>
                <a:latin typeface="Calibri" panose="020F0502020204030204" pitchFamily="34" charset="0"/>
                <a:cs typeface="Calibri" panose="020F0502020204030204" pitchFamily="34" charset="0"/>
              </a:rPr>
              <a:t>What is the relationship between national percentile ranks from students taught with the Prentice Hall math curricula as compared to national percentile ranks from students taught with the All Things Algebra math curricula?</a:t>
            </a:r>
          </a:p>
        </p:txBody>
      </p:sp>
      <p:sp>
        <p:nvSpPr>
          <p:cNvPr id="28" name="Title 12">
            <a:extLst>
              <a:ext uri="{FF2B5EF4-FFF2-40B4-BE49-F238E27FC236}">
                <a16:creationId xmlns:a16="http://schemas.microsoft.com/office/drawing/2014/main" id="{DCC5FA4E-8886-495D-A89D-2BC6CABC553E}"/>
              </a:ext>
            </a:extLst>
          </p:cNvPr>
          <p:cNvSpPr txBox="1">
            <a:spLocks/>
          </p:cNvSpPr>
          <p:nvPr/>
        </p:nvSpPr>
        <p:spPr>
          <a:xfrm>
            <a:off x="1270162" y="4204741"/>
            <a:ext cx="9782801" cy="620451"/>
          </a:xfrm>
          <a:prstGeom prst="rect">
            <a:avLst/>
          </a:prstGeom>
          <a:effectLst/>
        </p:spPr>
        <p:txBody>
          <a:bodyPr vert="horz" lIns="91440" tIns="45720" rIns="91440" bIns="45720" rtlCol="0" anchor="ct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u="sng" dirty="0">
                <a:solidFill>
                  <a:srgbClr val="7030A0"/>
                </a:solidFill>
                <a:latin typeface="Calibri" panose="020F0502020204030204" pitchFamily="34" charset="0"/>
                <a:cs typeface="Calibri" panose="020F0502020204030204" pitchFamily="34" charset="0"/>
              </a:rPr>
              <a:t>Research Question 3</a:t>
            </a:r>
            <a:endParaRPr lang="en-US" sz="3200" b="1" dirty="0">
              <a:solidFill>
                <a:schemeClr val="accen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5641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55220AC6-E50D-4257-9D2F-4482C1B37F66}"/>
              </a:ext>
            </a:extLst>
          </p:cNvPr>
          <p:cNvSpPr>
            <a:spLocks noGrp="1"/>
          </p:cNvSpPr>
          <p:nvPr>
            <p:ph type="title"/>
          </p:nvPr>
        </p:nvSpPr>
        <p:spPr>
          <a:xfrm>
            <a:off x="1593436" y="177800"/>
            <a:ext cx="9782801" cy="1239837"/>
          </a:xfrm>
        </p:spPr>
        <p:txBody>
          <a:bodyPr>
            <a:normAutofit/>
          </a:bodyPr>
          <a:lstStyle/>
          <a:p>
            <a:r>
              <a:rPr lang="en-US" sz="4400" b="1" u="sng" dirty="0">
                <a:solidFill>
                  <a:srgbClr val="7030A0"/>
                </a:solidFill>
                <a:latin typeface="Calibri" panose="020F0502020204030204" pitchFamily="34" charset="0"/>
                <a:cs typeface="Calibri" panose="020F0502020204030204" pitchFamily="34" charset="0"/>
              </a:rPr>
              <a:t>Significance of the Study</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7E8A5936-6515-457D-A62C-BCB7A7B0B65A}"/>
              </a:ext>
            </a:extLst>
          </p:cNvPr>
          <p:cNvSpPr>
            <a:spLocks noGrp="1"/>
          </p:cNvSpPr>
          <p:nvPr>
            <p:ph idx="1"/>
          </p:nvPr>
        </p:nvSpPr>
        <p:spPr>
          <a:xfrm>
            <a:off x="1252262" y="1398104"/>
            <a:ext cx="9853684" cy="4165600"/>
          </a:xfrm>
        </p:spPr>
        <p:txBody>
          <a:bodyPr anchor="t" anchorCtr="0">
            <a:noAutofit/>
          </a:bodyPr>
          <a:lstStyle/>
          <a:p>
            <a:pPr marL="0" indent="0">
              <a:lnSpc>
                <a:spcPct val="150000"/>
              </a:lnSpc>
              <a:buNone/>
            </a:pPr>
            <a:r>
              <a:rPr lang="en-US" sz="2800" b="1" dirty="0">
                <a:solidFill>
                  <a:srgbClr val="7030A0"/>
                </a:solidFill>
                <a:latin typeface="Calibri" panose="020F0502020204030204" pitchFamily="34" charset="0"/>
                <a:cs typeface="Calibri" panose="020F0502020204030204" pitchFamily="34" charset="0"/>
              </a:rPr>
              <a:t>Will determine the relationship between high school math curricula and standardized tests used for post-secondary math course placement.</a:t>
            </a:r>
          </a:p>
        </p:txBody>
      </p:sp>
    </p:spTree>
    <p:extLst>
      <p:ext uri="{BB962C8B-B14F-4D97-AF65-F5344CB8AC3E}">
        <p14:creationId xmlns:p14="http://schemas.microsoft.com/office/powerpoint/2010/main" val="63651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204599" y="401309"/>
            <a:ext cx="9782801" cy="577112"/>
          </a:xfrm>
        </p:spPr>
        <p:txBody>
          <a:bodyPr>
            <a:normAutofit fontScale="90000"/>
          </a:bodyPr>
          <a:lstStyle/>
          <a:p>
            <a:r>
              <a:rPr lang="en-US" sz="4400" b="1" u="sng" dirty="0">
                <a:solidFill>
                  <a:srgbClr val="7030A0"/>
                </a:solidFill>
                <a:latin typeface="Calibri" panose="020F0502020204030204" pitchFamily="34" charset="0"/>
                <a:cs typeface="Calibri" panose="020F0502020204030204" pitchFamily="34" charset="0"/>
              </a:rPr>
              <a:t>Research Design</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2425013" y="1019800"/>
            <a:ext cx="8597828" cy="2782888"/>
          </a:xfrm>
        </p:spPr>
        <p:txBody>
          <a:bodyPr lIns="0" tIns="0" rIns="0" bIns="0" anchor="t" anchorCtr="0">
            <a:noAutofit/>
          </a:bodyPr>
          <a:lstStyle/>
          <a:p>
            <a:pPr marL="0" indent="0">
              <a:spcBef>
                <a:spcPts val="0"/>
              </a:spcBef>
              <a:buFont typeface="Arial" panose="020B0604020202020204" pitchFamily="34" charset="0"/>
              <a:buChar char="•"/>
            </a:pPr>
            <a:r>
              <a:rPr lang="en-US" sz="2800" b="1" dirty="0">
                <a:solidFill>
                  <a:srgbClr val="7030A0"/>
                </a:solidFill>
                <a:latin typeface="Calibri" panose="020F0502020204030204" pitchFamily="34" charset="0"/>
                <a:cs typeface="Calibri" panose="020F0502020204030204" pitchFamily="34" charset="0"/>
              </a:rPr>
              <a:t>Quantitative </a:t>
            </a:r>
          </a:p>
          <a:p>
            <a:pPr marL="0" indent="0">
              <a:spcBef>
                <a:spcPts val="0"/>
              </a:spcBef>
              <a:buFont typeface="Arial" panose="020B0604020202020204" pitchFamily="34" charset="0"/>
              <a:buChar char="•"/>
            </a:pPr>
            <a:r>
              <a:rPr lang="en-US" sz="2800" b="1" dirty="0">
                <a:solidFill>
                  <a:srgbClr val="7030A0"/>
                </a:solidFill>
                <a:latin typeface="Calibri" panose="020F0502020204030204" pitchFamily="34" charset="0"/>
                <a:cs typeface="Calibri" panose="020F0502020204030204" pitchFamily="34" charset="0"/>
              </a:rPr>
              <a:t>Quasi-experimental</a:t>
            </a:r>
            <a:endParaRPr lang="en-US" sz="2800" dirty="0">
              <a:solidFill>
                <a:srgbClr val="7030A0"/>
              </a:solidFill>
              <a:latin typeface="Calibri" panose="020F0502020204030204" pitchFamily="34" charset="0"/>
              <a:cs typeface="Calibri" panose="020F0502020204030204" pitchFamily="34" charset="0"/>
            </a:endParaRPr>
          </a:p>
          <a:p>
            <a:pPr marL="0" indent="0">
              <a:spcBef>
                <a:spcPts val="0"/>
              </a:spcBef>
              <a:buFont typeface="Arial" panose="020B0604020202020204" pitchFamily="34" charset="0"/>
              <a:buChar char="•"/>
            </a:pPr>
            <a:r>
              <a:rPr lang="en-US" sz="2800" b="1" dirty="0">
                <a:solidFill>
                  <a:srgbClr val="7030A0"/>
                </a:solidFill>
                <a:latin typeface="Calibri" panose="020F0502020204030204" pitchFamily="34" charset="0"/>
                <a:cs typeface="Calibri" panose="020F0502020204030204" pitchFamily="34" charset="0"/>
              </a:rPr>
              <a:t>Between-subjects </a:t>
            </a:r>
            <a:r>
              <a:rPr lang="en-US" sz="1600" b="1" dirty="0">
                <a:solidFill>
                  <a:srgbClr val="7030A0"/>
                </a:solidFill>
                <a:latin typeface="Calibri" panose="020F0502020204030204" pitchFamily="34" charset="0"/>
                <a:cs typeface="Calibri" panose="020F0502020204030204" pitchFamily="34" charset="0"/>
              </a:rPr>
              <a:t>(Leedy &amp; Ormrod, 2016) </a:t>
            </a:r>
          </a:p>
          <a:p>
            <a:pPr marL="457200" lvl="1" indent="0">
              <a:spcBef>
                <a:spcPts val="0"/>
              </a:spcBef>
              <a:spcAft>
                <a:spcPts val="0"/>
              </a:spcAft>
              <a:buNone/>
            </a:pPr>
            <a:r>
              <a:rPr lang="en-US" sz="2800" b="1" dirty="0">
                <a:solidFill>
                  <a:srgbClr val="7030A0"/>
                </a:solidFill>
                <a:latin typeface="Calibri" panose="020F0502020204030204" pitchFamily="34" charset="0"/>
                <a:cs typeface="Calibri" panose="020F0502020204030204" pitchFamily="34" charset="0"/>
              </a:rPr>
              <a:t> </a:t>
            </a:r>
          </a:p>
        </p:txBody>
      </p:sp>
      <p:sp>
        <p:nvSpPr>
          <p:cNvPr id="17" name="Title 12">
            <a:extLst>
              <a:ext uri="{FF2B5EF4-FFF2-40B4-BE49-F238E27FC236}">
                <a16:creationId xmlns:a16="http://schemas.microsoft.com/office/drawing/2014/main" id="{47ADEE81-BAAF-47F3-B084-F4A3911222A2}"/>
              </a:ext>
            </a:extLst>
          </p:cNvPr>
          <p:cNvSpPr txBox="1">
            <a:spLocks/>
          </p:cNvSpPr>
          <p:nvPr/>
        </p:nvSpPr>
        <p:spPr>
          <a:xfrm>
            <a:off x="1204598" y="3028486"/>
            <a:ext cx="9782801" cy="670755"/>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60000"/>
              </a:lnSpc>
            </a:pPr>
            <a:r>
              <a:rPr lang="en-US" b="1" u="sng" dirty="0">
                <a:solidFill>
                  <a:srgbClr val="7030A0"/>
                </a:solidFill>
                <a:latin typeface="Calibri" panose="020F0502020204030204" pitchFamily="34" charset="0"/>
                <a:cs typeface="Calibri" panose="020F0502020204030204" pitchFamily="34" charset="0"/>
              </a:rPr>
              <a:t>Data Collection</a:t>
            </a:r>
            <a:endParaRPr lang="en-US" b="1" dirty="0">
              <a:solidFill>
                <a:schemeClr val="accent1"/>
              </a:solidFill>
              <a:latin typeface="Calibri" panose="020F0502020204030204" pitchFamily="34" charset="0"/>
              <a:cs typeface="Calibri" panose="020F0502020204030204" pitchFamily="34" charset="0"/>
            </a:endParaRPr>
          </a:p>
        </p:txBody>
      </p:sp>
      <p:sp>
        <p:nvSpPr>
          <p:cNvPr id="19" name="Content Placeholder 13">
            <a:extLst>
              <a:ext uri="{FF2B5EF4-FFF2-40B4-BE49-F238E27FC236}">
                <a16:creationId xmlns:a16="http://schemas.microsoft.com/office/drawing/2014/main" id="{AB93C744-BDF1-4CE8-A4D9-E10A525EA96B}"/>
              </a:ext>
            </a:extLst>
          </p:cNvPr>
          <p:cNvSpPr txBox="1">
            <a:spLocks/>
          </p:cNvSpPr>
          <p:nvPr/>
        </p:nvSpPr>
        <p:spPr>
          <a:xfrm>
            <a:off x="2425013" y="3858215"/>
            <a:ext cx="7394980" cy="1212897"/>
          </a:xfrm>
          <a:prstGeom prst="rect">
            <a:avLst/>
          </a:prstGeom>
        </p:spPr>
        <p:txBody>
          <a:bodyPr vert="horz" lIns="0" tIns="0" rIns="0" bIns="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spcBef>
                <a:spcPts val="0"/>
              </a:spcBef>
            </a:pPr>
            <a:r>
              <a:rPr lang="en-US" sz="2800" b="1" dirty="0">
                <a:solidFill>
                  <a:srgbClr val="7030A0"/>
                </a:solidFill>
                <a:latin typeface="Calibri" panose="020F0502020204030204" pitchFamily="34" charset="0"/>
                <a:cs typeface="Calibri" panose="020F0502020204030204" pitchFamily="34" charset="0"/>
              </a:rPr>
              <a:t>Pythagoras High School (Midwestern U.S.)</a:t>
            </a:r>
          </a:p>
          <a:p>
            <a:pPr>
              <a:spcBef>
                <a:spcPts val="0"/>
              </a:spcBef>
            </a:pPr>
            <a:r>
              <a:rPr lang="en-US" sz="2800" b="1" dirty="0">
                <a:solidFill>
                  <a:srgbClr val="7030A0"/>
                </a:solidFill>
                <a:latin typeface="Calibri" panose="020F0502020204030204" pitchFamily="34" charset="0"/>
                <a:cs typeface="Calibri" panose="020F0502020204030204" pitchFamily="34" charset="0"/>
              </a:rPr>
              <a:t>2015-2016 and 2016-2017 school years</a:t>
            </a:r>
          </a:p>
          <a:p>
            <a:pPr marL="0" indent="0">
              <a:lnSpc>
                <a:spcPct val="150000"/>
              </a:lnSpc>
              <a:buFont typeface="Arial"/>
              <a:buNone/>
            </a:pPr>
            <a:endParaRPr lang="en-US" sz="2800" b="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336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9D059B6-ADD8-488A-B346-63289E90D13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9" name="Freeform 6">
              <a:extLst>
                <a:ext uri="{FF2B5EF4-FFF2-40B4-BE49-F238E27FC236}">
                  <a16:creationId xmlns:a16="http://schemas.microsoft.com/office/drawing/2014/main" id="{F69B42B4-BC82-4495-A6F9-A28167B56A0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0" name="Freeform 7">
              <a:extLst>
                <a:ext uri="{FF2B5EF4-FFF2-40B4-BE49-F238E27FC236}">
                  <a16:creationId xmlns:a16="http://schemas.microsoft.com/office/drawing/2014/main" id="{83CC168C-2AD4-4FFB-9F25-420ED6514C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1" name="Freeform 9">
              <a:extLst>
                <a:ext uri="{FF2B5EF4-FFF2-40B4-BE49-F238E27FC236}">
                  <a16:creationId xmlns:a16="http://schemas.microsoft.com/office/drawing/2014/main" id="{6C9F369A-6158-4AE8-BA04-138A9DFFAE0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2" name="Freeform 10">
              <a:extLst>
                <a:ext uri="{FF2B5EF4-FFF2-40B4-BE49-F238E27FC236}">
                  <a16:creationId xmlns:a16="http://schemas.microsoft.com/office/drawing/2014/main" id="{FC7B1DF4-AD98-42A8-820F-667A3DCC40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3" name="Freeform 11">
              <a:extLst>
                <a:ext uri="{FF2B5EF4-FFF2-40B4-BE49-F238E27FC236}">
                  <a16:creationId xmlns:a16="http://schemas.microsoft.com/office/drawing/2014/main" id="{61C58B74-3656-4FD5-AC47-EE3A59EBB81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 name="Freeform 12">
              <a:extLst>
                <a:ext uri="{FF2B5EF4-FFF2-40B4-BE49-F238E27FC236}">
                  <a16:creationId xmlns:a16="http://schemas.microsoft.com/office/drawing/2014/main" id="{8B349A01-D803-4A18-B608-47BFCED434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6" name="Rectangle 15">
            <a:extLst>
              <a:ext uri="{FF2B5EF4-FFF2-40B4-BE49-F238E27FC236}">
                <a16:creationId xmlns:a16="http://schemas.microsoft.com/office/drawing/2014/main" id="{15655827-B42D-4180-88D3-D83F25E4B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a:effectLst/>
        </p:spPr>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24ACCB06-563C-4ADE-B4D6-1FE9F723C7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955594"/>
            <a:ext cx="1828958" cy="2902407"/>
          </a:xfrm>
          <a:custGeom>
            <a:avLst/>
            <a:gdLst>
              <a:gd name="connsiteX0" fmla="*/ 0 w 1828958"/>
              <a:gd name="connsiteY0" fmla="*/ 0 h 2902407"/>
              <a:gd name="connsiteX1" fmla="*/ 1828958 w 1828958"/>
              <a:gd name="connsiteY1" fmla="*/ 2902407 h 2902407"/>
              <a:gd name="connsiteX2" fmla="*/ 1709896 w 1828958"/>
              <a:gd name="connsiteY2" fmla="*/ 2902407 h 2902407"/>
              <a:gd name="connsiteX3" fmla="*/ 0 w 1828958"/>
              <a:gd name="connsiteY3" fmla="*/ 63474 h 2902407"/>
            </a:gdLst>
            <a:ahLst/>
            <a:cxnLst>
              <a:cxn ang="0">
                <a:pos x="connsiteX0" y="connsiteY0"/>
              </a:cxn>
              <a:cxn ang="0">
                <a:pos x="connsiteX1" y="connsiteY1"/>
              </a:cxn>
              <a:cxn ang="0">
                <a:pos x="connsiteX2" y="connsiteY2"/>
              </a:cxn>
              <a:cxn ang="0">
                <a:pos x="connsiteX3" y="connsiteY3"/>
              </a:cxn>
            </a:cxnLst>
            <a:rect l="l" t="t" r="r" b="b"/>
            <a:pathLst>
              <a:path w="1828958" h="2902407">
                <a:moveTo>
                  <a:pt x="0" y="0"/>
                </a:moveTo>
                <a:lnTo>
                  <a:pt x="1828958" y="2902407"/>
                </a:lnTo>
                <a:lnTo>
                  <a:pt x="1709896" y="2902407"/>
                </a:lnTo>
                <a:lnTo>
                  <a:pt x="0" y="63474"/>
                </a:lnTo>
                <a:close/>
              </a:path>
            </a:pathLst>
          </a:custGeom>
          <a:solidFill>
            <a:srgbClr val="262626"/>
          </a:solidFill>
          <a:ln>
            <a:noFill/>
          </a:ln>
        </p:spPr>
      </p:sp>
      <p:sp>
        <p:nvSpPr>
          <p:cNvPr id="20" name="Freeform: Shape 19">
            <a:extLst>
              <a:ext uri="{FF2B5EF4-FFF2-40B4-BE49-F238E27FC236}">
                <a16:creationId xmlns:a16="http://schemas.microsoft.com/office/drawing/2014/main" id="{40761ECD-D92B-46AE-82CA-640023D282F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3220098"/>
            <a:ext cx="2910045" cy="3637903"/>
          </a:xfrm>
          <a:custGeom>
            <a:avLst/>
            <a:gdLst>
              <a:gd name="connsiteX0" fmla="*/ 0 w 2910045"/>
              <a:gd name="connsiteY0" fmla="*/ 0 h 3637903"/>
              <a:gd name="connsiteX1" fmla="*/ 2910045 w 2910045"/>
              <a:gd name="connsiteY1" fmla="*/ 3637903 h 3637903"/>
              <a:gd name="connsiteX2" fmla="*/ 2786220 w 2910045"/>
              <a:gd name="connsiteY2" fmla="*/ 3637903 h 3637903"/>
              <a:gd name="connsiteX3" fmla="*/ 0 w 2910045"/>
              <a:gd name="connsiteY3" fmla="*/ 20366 h 3637903"/>
            </a:gdLst>
            <a:ahLst/>
            <a:cxnLst>
              <a:cxn ang="0">
                <a:pos x="connsiteX0" y="connsiteY0"/>
              </a:cxn>
              <a:cxn ang="0">
                <a:pos x="connsiteX1" y="connsiteY1"/>
              </a:cxn>
              <a:cxn ang="0">
                <a:pos x="connsiteX2" y="connsiteY2"/>
              </a:cxn>
              <a:cxn ang="0">
                <a:pos x="connsiteX3" y="connsiteY3"/>
              </a:cxn>
            </a:cxnLst>
            <a:rect l="l" t="t" r="r" b="b"/>
            <a:pathLst>
              <a:path w="2910045" h="3637903">
                <a:moveTo>
                  <a:pt x="0" y="0"/>
                </a:moveTo>
                <a:lnTo>
                  <a:pt x="2910045" y="3637903"/>
                </a:lnTo>
                <a:lnTo>
                  <a:pt x="2786220" y="3637903"/>
                </a:lnTo>
                <a:lnTo>
                  <a:pt x="0" y="20366"/>
                </a:lnTo>
                <a:close/>
              </a:path>
            </a:pathLst>
          </a:custGeom>
          <a:solidFill>
            <a:schemeClr val="accent1">
              <a:lumMod val="50000"/>
            </a:schemeClr>
          </a:solidFill>
          <a:ln>
            <a:noFill/>
          </a:ln>
        </p:spPr>
      </p:sp>
      <p:sp>
        <p:nvSpPr>
          <p:cNvPr id="22" name="Freeform: Shape 21">
            <a:extLst>
              <a:ext uri="{FF2B5EF4-FFF2-40B4-BE49-F238E27FC236}">
                <a16:creationId xmlns:a16="http://schemas.microsoft.com/office/drawing/2014/main" id="{9A928607-C55C-40FD-B2DF-6CD6A7226A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2845509"/>
            <a:ext cx="4149883" cy="4012491"/>
          </a:xfrm>
          <a:custGeom>
            <a:avLst/>
            <a:gdLst>
              <a:gd name="connsiteX0" fmla="*/ 0 w 4149883"/>
              <a:gd name="connsiteY0" fmla="*/ 0 h 4012491"/>
              <a:gd name="connsiteX1" fmla="*/ 4149883 w 4149883"/>
              <a:gd name="connsiteY1" fmla="*/ 4012491 h 4012491"/>
              <a:gd name="connsiteX2" fmla="*/ 2910046 w 4149883"/>
              <a:gd name="connsiteY2" fmla="*/ 4012491 h 4012491"/>
              <a:gd name="connsiteX3" fmla="*/ 0 w 4149883"/>
              <a:gd name="connsiteY3" fmla="*/ 374587 h 4012491"/>
            </a:gdLst>
            <a:ahLst/>
            <a:cxnLst>
              <a:cxn ang="0">
                <a:pos x="connsiteX0" y="connsiteY0"/>
              </a:cxn>
              <a:cxn ang="0">
                <a:pos x="connsiteX1" y="connsiteY1"/>
              </a:cxn>
              <a:cxn ang="0">
                <a:pos x="connsiteX2" y="connsiteY2"/>
              </a:cxn>
              <a:cxn ang="0">
                <a:pos x="connsiteX3" y="connsiteY3"/>
              </a:cxn>
            </a:cxnLst>
            <a:rect l="l" t="t" r="r" b="b"/>
            <a:pathLst>
              <a:path w="4149883" h="4012491">
                <a:moveTo>
                  <a:pt x="0" y="0"/>
                </a:moveTo>
                <a:lnTo>
                  <a:pt x="4149883" y="4012491"/>
                </a:lnTo>
                <a:lnTo>
                  <a:pt x="2910046" y="4012491"/>
                </a:lnTo>
                <a:lnTo>
                  <a:pt x="0" y="374587"/>
                </a:lnTo>
                <a:close/>
              </a:path>
            </a:pathLst>
          </a:custGeom>
          <a:solidFill>
            <a:schemeClr val="accent1">
              <a:lumMod val="75000"/>
            </a:schemeClr>
          </a:solidFill>
          <a:ln>
            <a:noFill/>
          </a:ln>
        </p:spPr>
      </p:sp>
      <p:sp>
        <p:nvSpPr>
          <p:cNvPr id="24" name="Freeform: Shape 23">
            <a:extLst>
              <a:ext uri="{FF2B5EF4-FFF2-40B4-BE49-F238E27FC236}">
                <a16:creationId xmlns:a16="http://schemas.microsoft.com/office/drawing/2014/main" id="{400A20C1-29A4-43E0-AB15-7931F76F8C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332410"/>
            <a:ext cx="2719546" cy="3525590"/>
          </a:xfrm>
          <a:custGeom>
            <a:avLst/>
            <a:gdLst>
              <a:gd name="connsiteX0" fmla="*/ 0 w 2719546"/>
              <a:gd name="connsiteY0" fmla="*/ 0 h 3525590"/>
              <a:gd name="connsiteX1" fmla="*/ 2719546 w 2719546"/>
              <a:gd name="connsiteY1" fmla="*/ 3525590 h 3525590"/>
              <a:gd name="connsiteX2" fmla="*/ 1828959 w 2719546"/>
              <a:gd name="connsiteY2" fmla="*/ 3525590 h 3525590"/>
              <a:gd name="connsiteX3" fmla="*/ 0 w 2719546"/>
              <a:gd name="connsiteY3" fmla="*/ 623183 h 3525590"/>
            </a:gdLst>
            <a:ahLst/>
            <a:cxnLst>
              <a:cxn ang="0">
                <a:pos x="connsiteX0" y="connsiteY0"/>
              </a:cxn>
              <a:cxn ang="0">
                <a:pos x="connsiteX1" y="connsiteY1"/>
              </a:cxn>
              <a:cxn ang="0">
                <a:pos x="connsiteX2" y="connsiteY2"/>
              </a:cxn>
              <a:cxn ang="0">
                <a:pos x="connsiteX3" y="connsiteY3"/>
              </a:cxn>
            </a:cxnLst>
            <a:rect l="l" t="t" r="r" b="b"/>
            <a:pathLst>
              <a:path w="2719546" h="3525590">
                <a:moveTo>
                  <a:pt x="0" y="0"/>
                </a:moveTo>
                <a:lnTo>
                  <a:pt x="2719546" y="3525590"/>
                </a:lnTo>
                <a:lnTo>
                  <a:pt x="1828959" y="3525590"/>
                </a:lnTo>
                <a:lnTo>
                  <a:pt x="0" y="623183"/>
                </a:lnTo>
                <a:close/>
              </a:path>
            </a:pathLst>
          </a:custGeom>
          <a:solidFill>
            <a:srgbClr val="404040"/>
          </a:solidFill>
          <a:ln>
            <a:noFill/>
          </a:ln>
        </p:spPr>
      </p:sp>
      <p:sp>
        <p:nvSpPr>
          <p:cNvPr id="21" name="Title 12">
            <a:extLst>
              <a:ext uri="{FF2B5EF4-FFF2-40B4-BE49-F238E27FC236}">
                <a16:creationId xmlns:a16="http://schemas.microsoft.com/office/drawing/2014/main" id="{00EDC9A1-6566-4E0E-9E21-149066C4477F}"/>
              </a:ext>
            </a:extLst>
          </p:cNvPr>
          <p:cNvSpPr>
            <a:spLocks noGrp="1"/>
          </p:cNvSpPr>
          <p:nvPr>
            <p:ph type="title"/>
          </p:nvPr>
        </p:nvSpPr>
        <p:spPr>
          <a:xfrm>
            <a:off x="1593436" y="177800"/>
            <a:ext cx="9782801" cy="1239837"/>
          </a:xfrm>
        </p:spPr>
        <p:txBody>
          <a:bodyPr>
            <a:normAutofit/>
          </a:bodyPr>
          <a:lstStyle/>
          <a:p>
            <a:r>
              <a:rPr lang="en-US" sz="4400" b="1" u="sng">
                <a:solidFill>
                  <a:srgbClr val="7030A0"/>
                </a:solidFill>
                <a:latin typeface="Calibri" panose="020F0502020204030204" pitchFamily="34" charset="0"/>
                <a:cs typeface="Calibri" panose="020F0502020204030204" pitchFamily="34" charset="0"/>
              </a:rPr>
              <a:t>Population, Sample, Participants</a:t>
            </a:r>
            <a:endParaRPr lang="en-US" sz="4400" b="1" dirty="0">
              <a:solidFill>
                <a:schemeClr val="accent1"/>
              </a:solidFill>
              <a:latin typeface="Calibri" panose="020F0502020204030204" pitchFamily="34" charset="0"/>
              <a:cs typeface="Calibri" panose="020F0502020204030204" pitchFamily="34" charset="0"/>
            </a:endParaRPr>
          </a:p>
        </p:txBody>
      </p:sp>
      <p:sp>
        <p:nvSpPr>
          <p:cNvPr id="23" name="Content Placeholder 13">
            <a:extLst>
              <a:ext uri="{FF2B5EF4-FFF2-40B4-BE49-F238E27FC236}">
                <a16:creationId xmlns:a16="http://schemas.microsoft.com/office/drawing/2014/main" id="{011039CE-B50C-4F5D-B6B6-7038760D8E5F}"/>
              </a:ext>
            </a:extLst>
          </p:cNvPr>
          <p:cNvSpPr>
            <a:spLocks noGrp="1"/>
          </p:cNvSpPr>
          <p:nvPr>
            <p:ph idx="1"/>
          </p:nvPr>
        </p:nvSpPr>
        <p:spPr>
          <a:xfrm>
            <a:off x="1911484" y="1398104"/>
            <a:ext cx="9853684" cy="4165600"/>
          </a:xfrm>
        </p:spPr>
        <p:txBody>
          <a:bodyPr anchor="t" anchorCtr="0">
            <a:noAutofit/>
          </a:bodyPr>
          <a:lstStyle/>
          <a:p>
            <a:pPr>
              <a:spcBef>
                <a:spcPts val="0"/>
              </a:spcBef>
            </a:pPr>
            <a:r>
              <a:rPr lang="en-US" sz="2800" b="1" dirty="0">
                <a:solidFill>
                  <a:srgbClr val="7030A0"/>
                </a:solidFill>
                <a:latin typeface="Calibri" panose="020F0502020204030204" pitchFamily="34" charset="0"/>
                <a:cs typeface="Calibri" panose="020F0502020204030204" pitchFamily="34" charset="0"/>
              </a:rPr>
              <a:t>Population</a:t>
            </a:r>
          </a:p>
          <a:p>
            <a:pPr>
              <a:spcBef>
                <a:spcPts val="2100"/>
              </a:spcBef>
            </a:pPr>
            <a:r>
              <a:rPr lang="en-US" sz="2800" b="1" dirty="0">
                <a:solidFill>
                  <a:srgbClr val="7030A0"/>
                </a:solidFill>
                <a:latin typeface="Calibri" panose="020F0502020204030204" pitchFamily="34" charset="0"/>
                <a:cs typeface="Calibri" panose="020F0502020204030204" pitchFamily="34" charset="0"/>
              </a:rPr>
              <a:t>Sample</a:t>
            </a:r>
            <a:endParaRPr lang="en-US" sz="2600" b="1" dirty="0">
              <a:solidFill>
                <a:srgbClr val="7030A0"/>
              </a:solidFill>
              <a:latin typeface="Calibri" panose="020F0502020204030204" pitchFamily="34" charset="0"/>
              <a:cs typeface="Calibri" panose="020F0502020204030204" pitchFamily="34" charset="0"/>
            </a:endParaRPr>
          </a:p>
          <a:p>
            <a:pPr marL="804863" lvl="1" indent="-347663">
              <a:spcBef>
                <a:spcPts val="0"/>
              </a:spcBef>
              <a:spcAft>
                <a:spcPts val="0"/>
              </a:spcAft>
              <a:buFont typeface="Courier New" panose="02070309020205020404" pitchFamily="49" charset="0"/>
              <a:buChar char="o"/>
            </a:pPr>
            <a:r>
              <a:rPr lang="en-US" sz="2600"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a:t>
            </a:r>
            <a:r>
              <a:rPr lang="en-US" sz="2600" dirty="0">
                <a:solidFill>
                  <a:srgbClr val="7030A0"/>
                </a:solidFill>
                <a:latin typeface="Calibri" panose="020F0502020204030204" pitchFamily="34" charset="0"/>
                <a:ea typeface="Times New Roman" panose="02020603050405020304" pitchFamily="18" charset="0"/>
                <a:cs typeface="Calibri" panose="020F0502020204030204" pitchFamily="34" charset="0"/>
              </a:rPr>
              <a:t> = 247 (2015-2016 spring ACT)</a:t>
            </a:r>
          </a:p>
          <a:p>
            <a:pPr marL="804863" lvl="1" indent="-347663">
              <a:spcBef>
                <a:spcPts val="0"/>
              </a:spcBef>
              <a:spcAft>
                <a:spcPts val="0"/>
              </a:spcAft>
              <a:buFont typeface="Courier New" panose="02070309020205020404" pitchFamily="49" charset="0"/>
              <a:buChar char="o"/>
            </a:pPr>
            <a:r>
              <a:rPr lang="en-US" sz="2600"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a:t>
            </a:r>
            <a:r>
              <a:rPr lang="en-US" sz="2600" dirty="0">
                <a:solidFill>
                  <a:srgbClr val="7030A0"/>
                </a:solidFill>
                <a:latin typeface="Calibri" panose="020F0502020204030204" pitchFamily="34" charset="0"/>
                <a:ea typeface="Times New Roman" panose="02020603050405020304" pitchFamily="18" charset="0"/>
                <a:cs typeface="Calibri" panose="020F0502020204030204" pitchFamily="34" charset="0"/>
              </a:rPr>
              <a:t> = 270 (2016-2017 spring SAT)</a:t>
            </a:r>
            <a:endParaRPr lang="en-US" sz="2600" b="1" dirty="0">
              <a:solidFill>
                <a:srgbClr val="7030A0"/>
              </a:solidFill>
              <a:latin typeface="Calibri" panose="020F0502020204030204" pitchFamily="34" charset="0"/>
              <a:cs typeface="Calibri" panose="020F0502020204030204" pitchFamily="34" charset="0"/>
            </a:endParaRPr>
          </a:p>
          <a:p>
            <a:pPr>
              <a:spcBef>
                <a:spcPts val="2100"/>
              </a:spcBef>
            </a:pPr>
            <a:r>
              <a:rPr lang="en-US" sz="2800" b="1" dirty="0">
                <a:solidFill>
                  <a:srgbClr val="7030A0"/>
                </a:solidFill>
                <a:latin typeface="Calibri" panose="020F0502020204030204" pitchFamily="34" charset="0"/>
                <a:cs typeface="Calibri" panose="020F0502020204030204" pitchFamily="34" charset="0"/>
              </a:rPr>
              <a:t>Participants </a:t>
            </a:r>
            <a:r>
              <a:rPr lang="en-US" sz="2200" dirty="0">
                <a:solidFill>
                  <a:srgbClr val="7030A0"/>
                </a:solidFill>
                <a:latin typeface="Calibri" panose="020F0502020204030204" pitchFamily="34" charset="0"/>
                <a:cs typeface="Calibri" panose="020F0502020204030204" pitchFamily="34" charset="0"/>
              </a:rPr>
              <a:t>(took both Algebra 2 and spring test)</a:t>
            </a:r>
          </a:p>
          <a:p>
            <a:pPr marL="796925" lvl="1" indent="-339725">
              <a:spcBef>
                <a:spcPts val="0"/>
              </a:spcBef>
              <a:spcAft>
                <a:spcPts val="0"/>
              </a:spcAft>
              <a:buFont typeface="Courier New" panose="02070309020205020404" pitchFamily="49" charset="0"/>
              <a:buChar char="o"/>
            </a:pPr>
            <a:r>
              <a:rPr lang="en-US" sz="2600" i="1" dirty="0">
                <a:solidFill>
                  <a:srgbClr val="7030A0"/>
                </a:solidFill>
                <a:latin typeface="Calibri" panose="020F0502020204030204" pitchFamily="34" charset="0"/>
                <a:cs typeface="Calibri" panose="020F0502020204030204" pitchFamily="34" charset="0"/>
              </a:rPr>
              <a:t>n</a:t>
            </a:r>
            <a:r>
              <a:rPr lang="en-US" sz="2600" dirty="0">
                <a:solidFill>
                  <a:srgbClr val="7030A0"/>
                </a:solidFill>
                <a:latin typeface="Calibri" panose="020F0502020204030204" pitchFamily="34" charset="0"/>
                <a:cs typeface="Calibri" panose="020F0502020204030204" pitchFamily="34" charset="0"/>
              </a:rPr>
              <a:t> = 128 (2015-2016)</a:t>
            </a:r>
          </a:p>
          <a:p>
            <a:pPr marL="796925" lvl="1" indent="-339725">
              <a:spcBef>
                <a:spcPts val="0"/>
              </a:spcBef>
              <a:buFont typeface="Courier New" panose="02070309020205020404" pitchFamily="49" charset="0"/>
              <a:buChar char="o"/>
            </a:pPr>
            <a:r>
              <a:rPr lang="en-US" sz="2600" i="1" dirty="0">
                <a:solidFill>
                  <a:srgbClr val="7030A0"/>
                </a:solidFill>
                <a:latin typeface="Calibri" panose="020F0502020204030204" pitchFamily="34" charset="0"/>
                <a:cs typeface="Calibri" panose="020F0502020204030204" pitchFamily="34" charset="0"/>
              </a:rPr>
              <a:t>n</a:t>
            </a:r>
            <a:r>
              <a:rPr lang="en-US" sz="2600" dirty="0">
                <a:solidFill>
                  <a:srgbClr val="7030A0"/>
                </a:solidFill>
                <a:latin typeface="Calibri" panose="020F0502020204030204" pitchFamily="34" charset="0"/>
                <a:cs typeface="Calibri" panose="020F0502020204030204" pitchFamily="34" charset="0"/>
              </a:rPr>
              <a:t> = 169 (2016-2017)</a:t>
            </a:r>
          </a:p>
          <a:p>
            <a:pPr marL="0" indent="0">
              <a:lnSpc>
                <a:spcPct val="150000"/>
              </a:lnSpc>
              <a:buNone/>
            </a:pPr>
            <a:endParaRPr lang="en-US" sz="2800" b="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7702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Custom 5">
      <a:dk1>
        <a:srgbClr val="FFFFFF"/>
      </a:dk1>
      <a:lt1>
        <a:sysClr val="window" lastClr="FFFFFF"/>
      </a:lt1>
      <a:dk2>
        <a:srgbClr val="373545"/>
      </a:dk2>
      <a:lt2>
        <a:srgbClr val="FFFFFF"/>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1013</Words>
  <Application>Microsoft Office PowerPoint</Application>
  <PresentationFormat>Widescreen</PresentationFormat>
  <Paragraphs>173</Paragraphs>
  <Slides>23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Cambria Math</vt:lpstr>
      <vt:lpstr>Century Gothic</vt:lpstr>
      <vt:lpstr>Corbel</vt:lpstr>
      <vt:lpstr>Courier New</vt:lpstr>
      <vt:lpstr>Times New Roman</vt:lpstr>
      <vt:lpstr>Wingdings</vt:lpstr>
      <vt:lpstr>Parallax</vt:lpstr>
      <vt:lpstr>AN INVESTIGATION OF THE RELATIONSHIP BETWEEN MATH CURRICULA AND STUDENTS’ COLLEGE READINESS</vt:lpstr>
      <vt:lpstr>Introduction</vt:lpstr>
      <vt:lpstr>Problem Statement</vt:lpstr>
      <vt:lpstr>Purpose Statement</vt:lpstr>
      <vt:lpstr>Literature Review</vt:lpstr>
      <vt:lpstr>Research Question 1</vt:lpstr>
      <vt:lpstr>Significance of the Study</vt:lpstr>
      <vt:lpstr>Research Design</vt:lpstr>
      <vt:lpstr>Population, Sample, Participants</vt:lpstr>
      <vt:lpstr>Measurement</vt:lpstr>
      <vt:lpstr>Data Analysis</vt:lpstr>
      <vt:lpstr>Statistical Analyses</vt:lpstr>
      <vt:lpstr>Findings: Research Question 1</vt:lpstr>
      <vt:lpstr>Findings: Research Question 1</vt:lpstr>
      <vt:lpstr>Findings: Research Question 1</vt:lpstr>
      <vt:lpstr>Findings: Research Question 1</vt:lpstr>
      <vt:lpstr>Findings: Research Question 2</vt:lpstr>
      <vt:lpstr>Findings: Research Question 3</vt:lpstr>
      <vt:lpstr>Conclusions</vt:lpstr>
      <vt:lpstr>Implications</vt:lpstr>
      <vt:lpstr>Limitations</vt:lpstr>
      <vt:lpstr>Recommendations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INVESTIGATION OF THE RELATIONSHIP BETWEEN MATH CURRICULA AND STUDENTS’ COLLEGE READINESS</dc:title>
  <dc:creator>Nancy DeLuca</dc:creator>
  <cp:lastModifiedBy>Kelly Brown</cp:lastModifiedBy>
  <cp:revision>3</cp:revision>
  <dcterms:created xsi:type="dcterms:W3CDTF">2020-03-21T01:09:30Z</dcterms:created>
  <dcterms:modified xsi:type="dcterms:W3CDTF">2020-04-02T16:13:48Z</dcterms:modified>
</cp:coreProperties>
</file>