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4"/>
  </p:sldMasterIdLst>
  <p:notesMasterIdLst>
    <p:notesMasterId r:id="rId35"/>
  </p:notesMasterIdLst>
  <p:sldIdLst>
    <p:sldId id="256" r:id="rId5"/>
    <p:sldId id="266" r:id="rId6"/>
    <p:sldId id="259" r:id="rId7"/>
    <p:sldId id="309" r:id="rId8"/>
    <p:sldId id="310" r:id="rId9"/>
    <p:sldId id="316" r:id="rId10"/>
    <p:sldId id="317" r:id="rId11"/>
    <p:sldId id="313" r:id="rId12"/>
    <p:sldId id="295" r:id="rId13"/>
    <p:sldId id="312" r:id="rId14"/>
    <p:sldId id="319" r:id="rId15"/>
    <p:sldId id="268" r:id="rId16"/>
    <p:sldId id="304" r:id="rId17"/>
    <p:sldId id="278" r:id="rId18"/>
    <p:sldId id="314" r:id="rId19"/>
    <p:sldId id="315" r:id="rId20"/>
    <p:sldId id="323" r:id="rId21"/>
    <p:sldId id="322" r:id="rId22"/>
    <p:sldId id="320" r:id="rId23"/>
    <p:sldId id="324" r:id="rId24"/>
    <p:sldId id="330" r:id="rId25"/>
    <p:sldId id="337" r:id="rId26"/>
    <p:sldId id="329" r:id="rId27"/>
    <p:sldId id="325" r:id="rId28"/>
    <p:sldId id="334" r:id="rId29"/>
    <p:sldId id="331" r:id="rId30"/>
    <p:sldId id="332" r:id="rId31"/>
    <p:sldId id="335" r:id="rId32"/>
    <p:sldId id="336" r:id="rId33"/>
    <p:sldId id="277" r:id="rId34"/>
  </p:sldIdLst>
  <p:sldSz cx="9144000" cy="5143500" type="screen16x9"/>
  <p:notesSz cx="6858000" cy="9144000"/>
  <p:embeddedFontLst>
    <p:embeddedFont>
      <p:font typeface="Montserrat" panose="00000500000000000000" pitchFamily="2" charset="0"/>
      <p:regular r:id="rId36"/>
      <p:bold r:id="rId37"/>
      <p:italic r:id="rId38"/>
      <p:boldItalic r:id="rId39"/>
    </p:embeddedFont>
    <p:embeddedFont>
      <p:font typeface="Montserrat Black" panose="00000A00000000000000" pitchFamily="2" charset="0"/>
      <p:bold r:id="rId40"/>
      <p:boldItalic r:id="rId41"/>
    </p:embeddedFont>
    <p:embeddedFont>
      <p:font typeface="Montserrat ExtraBold" panose="00000900000000000000" pitchFamily="2" charset="0"/>
      <p:bold r:id="rId42"/>
      <p:boldItalic r:id="rId43"/>
    </p:embeddedFont>
    <p:embeddedFont>
      <p:font typeface="Nunito" pitchFamily="2" charset="0"/>
      <p:regular r:id="rId44"/>
      <p:bold r:id="rId45"/>
      <p:italic r:id="rId46"/>
      <p:boldItalic r:id="rId47"/>
    </p:embeddedFont>
    <p:embeddedFont>
      <p:font typeface="Nunito ExtraBold" pitchFamily="2" charset="0"/>
      <p:bold r:id="rId48"/>
      <p:boldItalic r:id="rId49"/>
    </p:embeddedFont>
    <p:embeddedFont>
      <p:font typeface="Nunito Light" pitchFamily="2" charset="0"/>
      <p:regular r:id="rId50"/>
      <p:bold r:id="rId51"/>
      <p:italic r:id="rId52"/>
      <p:boldItalic r:id="rId53"/>
    </p:embeddedFont>
    <p:embeddedFont>
      <p:font typeface="Nunito SemiBold" pitchFamily="2" charset="0"/>
      <p:regular r:id="rId54"/>
      <p:bold r:id="rId55"/>
      <p:italic r:id="rId56"/>
      <p:boldItalic r:id="rId5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EA8848B0-9165-40E3-BB8F-C77483582A3C}">
          <p14:sldIdLst>
            <p14:sldId id="256"/>
            <p14:sldId id="266"/>
            <p14:sldId id="259"/>
            <p14:sldId id="309"/>
            <p14:sldId id="310"/>
            <p14:sldId id="316"/>
            <p14:sldId id="317"/>
            <p14:sldId id="313"/>
            <p14:sldId id="295"/>
            <p14:sldId id="312"/>
            <p14:sldId id="319"/>
            <p14:sldId id="268"/>
            <p14:sldId id="304"/>
            <p14:sldId id="278"/>
            <p14:sldId id="314"/>
            <p14:sldId id="315"/>
            <p14:sldId id="323"/>
            <p14:sldId id="322"/>
            <p14:sldId id="320"/>
            <p14:sldId id="324"/>
            <p14:sldId id="330"/>
            <p14:sldId id="337"/>
            <p14:sldId id="329"/>
            <p14:sldId id="325"/>
            <p14:sldId id="334"/>
            <p14:sldId id="331"/>
            <p14:sldId id="332"/>
            <p14:sldId id="335"/>
            <p14:sldId id="336"/>
            <p14:sldId id="27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617">
          <p15:clr>
            <a:srgbClr val="FF0000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66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8B9B41-BCB3-4169-BF7C-37496560847B}" v="127" dt="2022-10-23T18:44:30.450"/>
  </p1510:revLst>
</p1510:revInfo>
</file>

<file path=ppt/tableStyles.xml><?xml version="1.0" encoding="utf-8"?>
<a:tblStyleLst xmlns:a="http://schemas.openxmlformats.org/drawingml/2006/main" def="{4BC5A1D0-A33B-4EF7-8BD9-BF2F781449AE}">
  <a:tblStyle styleId="{4BC5A1D0-A33B-4EF7-8BD9-BF2F781449A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0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835" y="77"/>
      </p:cViewPr>
      <p:guideLst>
        <p:guide orient="horz" pos="61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4.fntdata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7.fntdata"/><Relationship Id="rId47" Type="http://schemas.openxmlformats.org/officeDocument/2006/relationships/font" Target="fonts/font12.fntdata"/><Relationship Id="rId50" Type="http://schemas.openxmlformats.org/officeDocument/2006/relationships/font" Target="fonts/font15.fntdata"/><Relationship Id="rId55" Type="http://schemas.openxmlformats.org/officeDocument/2006/relationships/font" Target="fonts/font20.fntdata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font" Target="fonts/font10.fntdata"/><Relationship Id="rId53" Type="http://schemas.openxmlformats.org/officeDocument/2006/relationships/font" Target="fonts/font18.fntdata"/><Relationship Id="rId58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tableStyles" Target="tableStyle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43" Type="http://schemas.openxmlformats.org/officeDocument/2006/relationships/font" Target="fonts/font8.fntdata"/><Relationship Id="rId48" Type="http://schemas.openxmlformats.org/officeDocument/2006/relationships/font" Target="fonts/font13.fntdata"/><Relationship Id="rId56" Type="http://schemas.openxmlformats.org/officeDocument/2006/relationships/font" Target="fonts/font21.fntdata"/><Relationship Id="rId8" Type="http://schemas.openxmlformats.org/officeDocument/2006/relationships/slide" Target="slides/slide4.xml"/><Relationship Id="rId51" Type="http://schemas.openxmlformats.org/officeDocument/2006/relationships/font" Target="fonts/font16.fntdata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font" Target="fonts/font3.fntdata"/><Relationship Id="rId46" Type="http://schemas.openxmlformats.org/officeDocument/2006/relationships/font" Target="fonts/font11.fntdata"/><Relationship Id="rId59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font" Target="fonts/font6.fntdata"/><Relationship Id="rId54" Type="http://schemas.openxmlformats.org/officeDocument/2006/relationships/font" Target="fonts/font19.fntdata"/><Relationship Id="rId62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1.fntdata"/><Relationship Id="rId49" Type="http://schemas.openxmlformats.org/officeDocument/2006/relationships/font" Target="fonts/font14.fntdata"/><Relationship Id="rId57" Type="http://schemas.openxmlformats.org/officeDocument/2006/relationships/font" Target="fonts/font22.fntdata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font" Target="fonts/font9.fntdata"/><Relationship Id="rId52" Type="http://schemas.openxmlformats.org/officeDocument/2006/relationships/font" Target="fonts/font17.fntdata"/><Relationship Id="rId6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4" name="Google Shape;270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5" name="Google Shape;270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5" name="Google Shape;2835;g907bdc7feb_1_17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6" name="Google Shape;2836;g907bdc7feb_1_17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25892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8" name="Google Shape;3088;g907bdc7feb_1_16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9" name="Google Shape;3089;g907bdc7feb_1_16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1" name="Google Shape;2821;g906704911e_0_8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2" name="Google Shape;2822;g906704911e_0_8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3" name="Google Shape;2733;g907bdc7feb_1_59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4" name="Google Shape;2734;g907bdc7feb_1_59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8" name="Google Shape;3158;g8d31763110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9" name="Google Shape;3159;g8d31763110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5" name="Google Shape;2835;g907bdc7feb_1_17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6" name="Google Shape;2836;g907bdc7feb_1_17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1" name="Google Shape;2821;g906704911e_0_8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2" name="Google Shape;2822;g906704911e_0_8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1203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3" name="Google Shape;3103;g8d31763110_0_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4" name="Google Shape;3104;g8d31763110_0_1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1" name="Google Shape;2821;g906704911e_0_8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2" name="Google Shape;2822;g906704911e_0_8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705960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1" name="Google Shape;2821;g906704911e_0_8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2" name="Google Shape;2822;g906704911e_0_8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92169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191748" y="173321"/>
            <a:ext cx="8760505" cy="4796858"/>
          </a:xfrm>
          <a:custGeom>
            <a:avLst/>
            <a:gdLst/>
            <a:ahLst/>
            <a:cxnLst/>
            <a:rect l="l" t="t" r="r" b="b"/>
            <a:pathLst>
              <a:path w="285312" h="156224" extrusionOk="0">
                <a:moveTo>
                  <a:pt x="4843" y="0"/>
                </a:moveTo>
                <a:cubicBezTo>
                  <a:pt x="4843" y="2668"/>
                  <a:pt x="2668" y="4843"/>
                  <a:pt x="0" y="4843"/>
                </a:cubicBezTo>
                <a:lnTo>
                  <a:pt x="0" y="151381"/>
                </a:lnTo>
                <a:cubicBezTo>
                  <a:pt x="2668" y="151381"/>
                  <a:pt x="4843" y="153556"/>
                  <a:pt x="4843" y="156224"/>
                </a:cubicBezTo>
                <a:lnTo>
                  <a:pt x="280451" y="156224"/>
                </a:lnTo>
                <a:cubicBezTo>
                  <a:pt x="280451" y="153556"/>
                  <a:pt x="282625" y="151381"/>
                  <a:pt x="285311" y="151381"/>
                </a:cubicBezTo>
                <a:lnTo>
                  <a:pt x="285311" y="4843"/>
                </a:lnTo>
                <a:cubicBezTo>
                  <a:pt x="282625" y="4843"/>
                  <a:pt x="280451" y="2686"/>
                  <a:pt x="28045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547100" y="1704550"/>
            <a:ext cx="6049800" cy="121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500">
                <a:solidFill>
                  <a:schemeClr val="accent3"/>
                </a:solidFill>
              </a:defRPr>
            </a:lvl1pPr>
            <a:lvl2pPr lvl="1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2pPr>
            <a:lvl3pPr lvl="2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3pPr>
            <a:lvl4pPr lvl="3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4pPr>
            <a:lvl5pPr lvl="4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5pPr>
            <a:lvl6pPr lvl="5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6pPr>
            <a:lvl7pPr lvl="6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7pPr>
            <a:lvl8pPr lvl="7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8pPr>
            <a:lvl9pPr lvl="8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172600" y="3177350"/>
            <a:ext cx="4798800" cy="26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accent2"/>
                </a:solidFill>
                <a:latin typeface="Nunito SemiBold"/>
                <a:ea typeface="Nunito SemiBold"/>
                <a:cs typeface="Nunito SemiBold"/>
                <a:sym typeface="Nunito Semi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299275" y="3831150"/>
            <a:ext cx="156650" cy="156675"/>
          </a:xfrm>
          <a:custGeom>
            <a:avLst/>
            <a:gdLst/>
            <a:ahLst/>
            <a:cxnLst/>
            <a:rect l="l" t="t" r="r" b="b"/>
            <a:pathLst>
              <a:path w="6266" h="6267" fill="none" extrusionOk="0">
                <a:moveTo>
                  <a:pt x="5149" y="1118"/>
                </a:moveTo>
                <a:cubicBezTo>
                  <a:pt x="6266" y="2234"/>
                  <a:pt x="6266" y="4064"/>
                  <a:pt x="5149" y="5150"/>
                </a:cubicBezTo>
                <a:cubicBezTo>
                  <a:pt x="4033" y="6267"/>
                  <a:pt x="2233" y="6267"/>
                  <a:pt x="1117" y="5150"/>
                </a:cubicBezTo>
                <a:cubicBezTo>
                  <a:pt x="0" y="4064"/>
                  <a:pt x="0" y="2234"/>
                  <a:pt x="1117" y="1118"/>
                </a:cubicBezTo>
                <a:cubicBezTo>
                  <a:pt x="2233" y="1"/>
                  <a:pt x="4033" y="1"/>
                  <a:pt x="5149" y="1118"/>
                </a:cubicBezTo>
                <a:close/>
              </a:path>
            </a:pathLst>
          </a:custGeom>
          <a:noFill/>
          <a:ln w="19375" cap="flat" cmpd="sng">
            <a:solidFill>
              <a:schemeClr val="accent2"/>
            </a:solidFill>
            <a:prstDash val="solid"/>
            <a:miter lim="3101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" name="Google Shape;13;p2"/>
          <p:cNvGrpSpPr/>
          <p:nvPr/>
        </p:nvGrpSpPr>
        <p:grpSpPr>
          <a:xfrm>
            <a:off x="7192745" y="272417"/>
            <a:ext cx="233482" cy="233448"/>
            <a:chOff x="6886110" y="773687"/>
            <a:chExt cx="249074" cy="249037"/>
          </a:xfrm>
        </p:grpSpPr>
        <p:sp>
          <p:nvSpPr>
            <p:cNvPr id="14" name="Google Shape;14;p2"/>
            <p:cNvSpPr/>
            <p:nvPr/>
          </p:nvSpPr>
          <p:spPr>
            <a:xfrm>
              <a:off x="7010631" y="773687"/>
              <a:ext cx="37" cy="94410"/>
            </a:xfrm>
            <a:custGeom>
              <a:avLst/>
              <a:gdLst/>
              <a:ahLst/>
              <a:cxnLst/>
              <a:rect l="l" t="t" r="r" b="b"/>
              <a:pathLst>
                <a:path w="1" h="2562" fill="none" extrusionOk="0">
                  <a:moveTo>
                    <a:pt x="1" y="0"/>
                  </a:moveTo>
                  <a:lnTo>
                    <a:pt x="1" y="256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7010631" y="928315"/>
              <a:ext cx="37" cy="94410"/>
            </a:xfrm>
            <a:custGeom>
              <a:avLst/>
              <a:gdLst/>
              <a:ahLst/>
              <a:cxnLst/>
              <a:rect l="l" t="t" r="r" b="b"/>
              <a:pathLst>
                <a:path w="1" h="2562" fill="none" extrusionOk="0">
                  <a:moveTo>
                    <a:pt x="1" y="0"/>
                  </a:moveTo>
                  <a:lnTo>
                    <a:pt x="1" y="2562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6886110" y="899203"/>
              <a:ext cx="94447" cy="1032"/>
            </a:xfrm>
            <a:custGeom>
              <a:avLst/>
              <a:gdLst/>
              <a:ahLst/>
              <a:cxnLst/>
              <a:rect l="l" t="t" r="r" b="b"/>
              <a:pathLst>
                <a:path w="2563" h="28" fill="none" extrusionOk="0">
                  <a:moveTo>
                    <a:pt x="1" y="27"/>
                  </a:moveTo>
                  <a:lnTo>
                    <a:pt x="2562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7041770" y="896181"/>
              <a:ext cx="93415" cy="1032"/>
            </a:xfrm>
            <a:custGeom>
              <a:avLst/>
              <a:gdLst/>
              <a:ahLst/>
              <a:cxnLst/>
              <a:rect l="l" t="t" r="r" b="b"/>
              <a:pathLst>
                <a:path w="2535" h="28" fill="none" extrusionOk="0">
                  <a:moveTo>
                    <a:pt x="0" y="28"/>
                  </a:moveTo>
                  <a:lnTo>
                    <a:pt x="2534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6923293" y="811828"/>
              <a:ext cx="66293" cy="65298"/>
            </a:xfrm>
            <a:custGeom>
              <a:avLst/>
              <a:gdLst/>
              <a:ahLst/>
              <a:cxnLst/>
              <a:rect l="l" t="t" r="r" b="b"/>
              <a:pathLst>
                <a:path w="1799" h="1772" fill="none" extrusionOk="0">
                  <a:moveTo>
                    <a:pt x="0" y="1"/>
                  </a:moveTo>
                  <a:lnTo>
                    <a:pt x="1798" y="1772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7032741" y="919286"/>
              <a:ext cx="66293" cy="65298"/>
            </a:xfrm>
            <a:custGeom>
              <a:avLst/>
              <a:gdLst/>
              <a:ahLst/>
              <a:cxnLst/>
              <a:rect l="l" t="t" r="r" b="b"/>
              <a:pathLst>
                <a:path w="1799" h="1772" fill="none" extrusionOk="0">
                  <a:moveTo>
                    <a:pt x="0" y="0"/>
                  </a:moveTo>
                  <a:lnTo>
                    <a:pt x="1798" y="177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6923293" y="920281"/>
              <a:ext cx="66293" cy="67288"/>
            </a:xfrm>
            <a:custGeom>
              <a:avLst/>
              <a:gdLst/>
              <a:ahLst/>
              <a:cxnLst/>
              <a:rect l="l" t="t" r="r" b="b"/>
              <a:pathLst>
                <a:path w="1799" h="1826" fill="none" extrusionOk="0">
                  <a:moveTo>
                    <a:pt x="0" y="1826"/>
                  </a:moveTo>
                  <a:lnTo>
                    <a:pt x="1798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7032741" y="808806"/>
              <a:ext cx="66293" cy="67325"/>
            </a:xfrm>
            <a:custGeom>
              <a:avLst/>
              <a:gdLst/>
              <a:ahLst/>
              <a:cxnLst/>
              <a:rect l="l" t="t" r="r" b="b"/>
              <a:pathLst>
                <a:path w="1799" h="1827" fill="none" extrusionOk="0">
                  <a:moveTo>
                    <a:pt x="0" y="1826"/>
                  </a:moveTo>
                  <a:lnTo>
                    <a:pt x="1798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8023163" y="272413"/>
            <a:ext cx="568546" cy="694666"/>
            <a:chOff x="6180225" y="405175"/>
            <a:chExt cx="606514" cy="741056"/>
          </a:xfrm>
        </p:grpSpPr>
        <p:sp>
          <p:nvSpPr>
            <p:cNvPr id="23" name="Google Shape;23;p2"/>
            <p:cNvSpPr/>
            <p:nvPr/>
          </p:nvSpPr>
          <p:spPr>
            <a:xfrm>
              <a:off x="6180225" y="472428"/>
              <a:ext cx="606514" cy="673802"/>
            </a:xfrm>
            <a:custGeom>
              <a:avLst/>
              <a:gdLst/>
              <a:ahLst/>
              <a:cxnLst/>
              <a:rect l="l" t="t" r="r" b="b"/>
              <a:pathLst>
                <a:path w="16459" h="18285" fill="none" extrusionOk="0">
                  <a:moveTo>
                    <a:pt x="10055" y="1"/>
                  </a:moveTo>
                  <a:lnTo>
                    <a:pt x="10055" y="6186"/>
                  </a:lnTo>
                  <a:cubicBezTo>
                    <a:pt x="10055" y="6186"/>
                    <a:pt x="14224" y="12562"/>
                    <a:pt x="14987" y="13843"/>
                  </a:cubicBezTo>
                  <a:cubicBezTo>
                    <a:pt x="15777" y="15123"/>
                    <a:pt x="16458" y="16159"/>
                    <a:pt x="16458" y="16758"/>
                  </a:cubicBezTo>
                  <a:cubicBezTo>
                    <a:pt x="16458" y="17412"/>
                    <a:pt x="16213" y="18012"/>
                    <a:pt x="14905" y="18012"/>
                  </a:cubicBezTo>
                  <a:lnTo>
                    <a:pt x="8229" y="18148"/>
                  </a:lnTo>
                  <a:lnTo>
                    <a:pt x="1554" y="18257"/>
                  </a:lnTo>
                  <a:cubicBezTo>
                    <a:pt x="246" y="18284"/>
                    <a:pt x="0" y="17685"/>
                    <a:pt x="0" y="17058"/>
                  </a:cubicBezTo>
                  <a:cubicBezTo>
                    <a:pt x="0" y="16459"/>
                    <a:pt x="682" y="15450"/>
                    <a:pt x="1472" y="14088"/>
                  </a:cubicBezTo>
                  <a:cubicBezTo>
                    <a:pt x="2262" y="12726"/>
                    <a:pt x="6431" y="6268"/>
                    <a:pt x="6431" y="6268"/>
                  </a:cubicBezTo>
                  <a:lnTo>
                    <a:pt x="6431" y="82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6319781" y="860030"/>
              <a:ext cx="327375" cy="6043"/>
            </a:xfrm>
            <a:custGeom>
              <a:avLst/>
              <a:gdLst/>
              <a:ahLst/>
              <a:cxnLst/>
              <a:rect l="l" t="t" r="r" b="b"/>
              <a:pathLst>
                <a:path w="8884" h="164" fill="none" extrusionOk="0">
                  <a:moveTo>
                    <a:pt x="1" y="164"/>
                  </a:moveTo>
                  <a:lnTo>
                    <a:pt x="8884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374026" y="405175"/>
              <a:ext cx="219921" cy="62277"/>
            </a:xfrm>
            <a:custGeom>
              <a:avLst/>
              <a:gdLst/>
              <a:ahLst/>
              <a:cxnLst/>
              <a:rect l="l" t="t" r="r" b="b"/>
              <a:pathLst>
                <a:path w="5968" h="1690" fill="none" extrusionOk="0">
                  <a:moveTo>
                    <a:pt x="5968" y="790"/>
                  </a:moveTo>
                  <a:cubicBezTo>
                    <a:pt x="5940" y="1226"/>
                    <a:pt x="5586" y="1608"/>
                    <a:pt x="5150" y="1608"/>
                  </a:cubicBezTo>
                  <a:lnTo>
                    <a:pt x="791" y="1690"/>
                  </a:lnTo>
                  <a:cubicBezTo>
                    <a:pt x="355" y="1690"/>
                    <a:pt x="0" y="1335"/>
                    <a:pt x="0" y="899"/>
                  </a:cubicBezTo>
                  <a:lnTo>
                    <a:pt x="0" y="899"/>
                  </a:lnTo>
                  <a:cubicBezTo>
                    <a:pt x="0" y="463"/>
                    <a:pt x="355" y="109"/>
                    <a:pt x="791" y="82"/>
                  </a:cubicBezTo>
                  <a:lnTo>
                    <a:pt x="5150" y="0"/>
                  </a:lnTo>
                  <a:cubicBezTo>
                    <a:pt x="5586" y="0"/>
                    <a:pt x="5968" y="354"/>
                    <a:pt x="5968" y="79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7334224" y="527117"/>
            <a:ext cx="929253" cy="946133"/>
            <a:chOff x="3411440" y="2423377"/>
            <a:chExt cx="991309" cy="1009316"/>
          </a:xfrm>
        </p:grpSpPr>
        <p:sp>
          <p:nvSpPr>
            <p:cNvPr id="27" name="Google Shape;27;p2"/>
            <p:cNvSpPr/>
            <p:nvPr/>
          </p:nvSpPr>
          <p:spPr>
            <a:xfrm>
              <a:off x="3411440" y="2423377"/>
              <a:ext cx="585623" cy="591601"/>
            </a:xfrm>
            <a:custGeom>
              <a:avLst/>
              <a:gdLst/>
              <a:ahLst/>
              <a:cxnLst/>
              <a:rect l="l" t="t" r="r" b="b"/>
              <a:pathLst>
                <a:path w="15969" h="16132" fill="none" extrusionOk="0">
                  <a:moveTo>
                    <a:pt x="15941" y="7930"/>
                  </a:moveTo>
                  <a:cubicBezTo>
                    <a:pt x="15941" y="12344"/>
                    <a:pt x="12399" y="15941"/>
                    <a:pt x="7985" y="16023"/>
                  </a:cubicBezTo>
                  <a:cubicBezTo>
                    <a:pt x="3598" y="16132"/>
                    <a:pt x="1" y="12589"/>
                    <a:pt x="1" y="8202"/>
                  </a:cubicBezTo>
                  <a:cubicBezTo>
                    <a:pt x="28" y="3788"/>
                    <a:pt x="3570" y="192"/>
                    <a:pt x="7985" y="110"/>
                  </a:cubicBezTo>
                  <a:cubicBezTo>
                    <a:pt x="12371" y="1"/>
                    <a:pt x="15968" y="3543"/>
                    <a:pt x="15941" y="793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3704241" y="2524303"/>
              <a:ext cx="192897" cy="191907"/>
            </a:xfrm>
            <a:custGeom>
              <a:avLst/>
              <a:gdLst/>
              <a:ahLst/>
              <a:cxnLst/>
              <a:rect l="l" t="t" r="r" b="b"/>
              <a:pathLst>
                <a:path w="5260" h="5233" fill="none" extrusionOk="0">
                  <a:moveTo>
                    <a:pt x="1" y="55"/>
                  </a:moveTo>
                  <a:cubicBezTo>
                    <a:pt x="2889" y="1"/>
                    <a:pt x="5259" y="2317"/>
                    <a:pt x="5259" y="5232"/>
                  </a:cubicBez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3959048" y="2992990"/>
              <a:ext cx="443701" cy="439703"/>
            </a:xfrm>
            <a:custGeom>
              <a:avLst/>
              <a:gdLst/>
              <a:ahLst/>
              <a:cxnLst/>
              <a:rect l="l" t="t" r="r" b="b"/>
              <a:pathLst>
                <a:path w="12099" h="11990" fill="none" extrusionOk="0">
                  <a:moveTo>
                    <a:pt x="11881" y="9428"/>
                  </a:moveTo>
                  <a:cubicBezTo>
                    <a:pt x="12099" y="9619"/>
                    <a:pt x="12099" y="9973"/>
                    <a:pt x="11881" y="10191"/>
                  </a:cubicBezTo>
                  <a:lnTo>
                    <a:pt x="10328" y="11771"/>
                  </a:lnTo>
                  <a:cubicBezTo>
                    <a:pt x="10137" y="11989"/>
                    <a:pt x="9783" y="11989"/>
                    <a:pt x="9565" y="11771"/>
                  </a:cubicBezTo>
                  <a:lnTo>
                    <a:pt x="219" y="2562"/>
                  </a:lnTo>
                  <a:cubicBezTo>
                    <a:pt x="1" y="2371"/>
                    <a:pt x="1" y="2017"/>
                    <a:pt x="219" y="1799"/>
                  </a:cubicBezTo>
                  <a:lnTo>
                    <a:pt x="1772" y="218"/>
                  </a:lnTo>
                  <a:cubicBezTo>
                    <a:pt x="1963" y="0"/>
                    <a:pt x="2317" y="0"/>
                    <a:pt x="2535" y="21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3897107" y="2935009"/>
              <a:ext cx="93955" cy="91975"/>
            </a:xfrm>
            <a:custGeom>
              <a:avLst/>
              <a:gdLst/>
              <a:ahLst/>
              <a:cxnLst/>
              <a:rect l="l" t="t" r="r" b="b"/>
              <a:pathLst>
                <a:path w="2562" h="2508" fill="none" extrusionOk="0">
                  <a:moveTo>
                    <a:pt x="2562" y="2508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" name="Google Shape;31;p2"/>
          <p:cNvSpPr/>
          <p:nvPr/>
        </p:nvSpPr>
        <p:spPr>
          <a:xfrm>
            <a:off x="6862707" y="321503"/>
            <a:ext cx="85291" cy="86219"/>
          </a:xfrm>
          <a:custGeom>
            <a:avLst/>
            <a:gdLst/>
            <a:ahLst/>
            <a:cxnLst/>
            <a:rect l="l" t="t" r="r" b="b"/>
            <a:pathLst>
              <a:path w="2481" h="2508" fill="none" extrusionOk="0">
                <a:moveTo>
                  <a:pt x="2480" y="1226"/>
                </a:moveTo>
                <a:cubicBezTo>
                  <a:pt x="2480" y="1908"/>
                  <a:pt x="1935" y="2480"/>
                  <a:pt x="1227" y="2480"/>
                </a:cubicBezTo>
                <a:cubicBezTo>
                  <a:pt x="546" y="2507"/>
                  <a:pt x="1" y="1935"/>
                  <a:pt x="1" y="1254"/>
                </a:cubicBezTo>
                <a:cubicBezTo>
                  <a:pt x="1" y="573"/>
                  <a:pt x="546" y="28"/>
                  <a:pt x="1227" y="0"/>
                </a:cubicBezTo>
                <a:cubicBezTo>
                  <a:pt x="1908" y="0"/>
                  <a:pt x="2480" y="545"/>
                  <a:pt x="2480" y="1226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" name="Google Shape;32;p2"/>
          <p:cNvGrpSpPr/>
          <p:nvPr/>
        </p:nvGrpSpPr>
        <p:grpSpPr>
          <a:xfrm>
            <a:off x="8631402" y="438163"/>
            <a:ext cx="233482" cy="233448"/>
            <a:chOff x="6886110" y="773687"/>
            <a:chExt cx="249074" cy="249037"/>
          </a:xfrm>
        </p:grpSpPr>
        <p:sp>
          <p:nvSpPr>
            <p:cNvPr id="33" name="Google Shape;33;p2"/>
            <p:cNvSpPr/>
            <p:nvPr/>
          </p:nvSpPr>
          <p:spPr>
            <a:xfrm>
              <a:off x="7010631" y="773687"/>
              <a:ext cx="37" cy="94410"/>
            </a:xfrm>
            <a:custGeom>
              <a:avLst/>
              <a:gdLst/>
              <a:ahLst/>
              <a:cxnLst/>
              <a:rect l="l" t="t" r="r" b="b"/>
              <a:pathLst>
                <a:path w="1" h="2562" fill="none" extrusionOk="0">
                  <a:moveTo>
                    <a:pt x="1" y="0"/>
                  </a:moveTo>
                  <a:lnTo>
                    <a:pt x="1" y="256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7010631" y="928315"/>
              <a:ext cx="37" cy="94410"/>
            </a:xfrm>
            <a:custGeom>
              <a:avLst/>
              <a:gdLst/>
              <a:ahLst/>
              <a:cxnLst/>
              <a:rect l="l" t="t" r="r" b="b"/>
              <a:pathLst>
                <a:path w="1" h="2562" fill="none" extrusionOk="0">
                  <a:moveTo>
                    <a:pt x="1" y="0"/>
                  </a:moveTo>
                  <a:lnTo>
                    <a:pt x="1" y="2562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6886110" y="899203"/>
              <a:ext cx="94447" cy="1032"/>
            </a:xfrm>
            <a:custGeom>
              <a:avLst/>
              <a:gdLst/>
              <a:ahLst/>
              <a:cxnLst/>
              <a:rect l="l" t="t" r="r" b="b"/>
              <a:pathLst>
                <a:path w="2563" h="28" fill="none" extrusionOk="0">
                  <a:moveTo>
                    <a:pt x="1" y="27"/>
                  </a:moveTo>
                  <a:lnTo>
                    <a:pt x="2562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7041770" y="896181"/>
              <a:ext cx="93415" cy="1032"/>
            </a:xfrm>
            <a:custGeom>
              <a:avLst/>
              <a:gdLst/>
              <a:ahLst/>
              <a:cxnLst/>
              <a:rect l="l" t="t" r="r" b="b"/>
              <a:pathLst>
                <a:path w="2535" h="28" fill="none" extrusionOk="0">
                  <a:moveTo>
                    <a:pt x="0" y="28"/>
                  </a:moveTo>
                  <a:lnTo>
                    <a:pt x="2534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6923293" y="811828"/>
              <a:ext cx="66293" cy="65298"/>
            </a:xfrm>
            <a:custGeom>
              <a:avLst/>
              <a:gdLst/>
              <a:ahLst/>
              <a:cxnLst/>
              <a:rect l="l" t="t" r="r" b="b"/>
              <a:pathLst>
                <a:path w="1799" h="1772" fill="none" extrusionOk="0">
                  <a:moveTo>
                    <a:pt x="0" y="1"/>
                  </a:moveTo>
                  <a:lnTo>
                    <a:pt x="1798" y="1772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7032741" y="919286"/>
              <a:ext cx="66293" cy="65298"/>
            </a:xfrm>
            <a:custGeom>
              <a:avLst/>
              <a:gdLst/>
              <a:ahLst/>
              <a:cxnLst/>
              <a:rect l="l" t="t" r="r" b="b"/>
              <a:pathLst>
                <a:path w="1799" h="1772" fill="none" extrusionOk="0">
                  <a:moveTo>
                    <a:pt x="0" y="0"/>
                  </a:moveTo>
                  <a:lnTo>
                    <a:pt x="1798" y="177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6923293" y="920281"/>
              <a:ext cx="66293" cy="67288"/>
            </a:xfrm>
            <a:custGeom>
              <a:avLst/>
              <a:gdLst/>
              <a:ahLst/>
              <a:cxnLst/>
              <a:rect l="l" t="t" r="r" b="b"/>
              <a:pathLst>
                <a:path w="1799" h="1826" fill="none" extrusionOk="0">
                  <a:moveTo>
                    <a:pt x="0" y="1826"/>
                  </a:moveTo>
                  <a:lnTo>
                    <a:pt x="1798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7032741" y="808806"/>
              <a:ext cx="66293" cy="67325"/>
            </a:xfrm>
            <a:custGeom>
              <a:avLst/>
              <a:gdLst/>
              <a:ahLst/>
              <a:cxnLst/>
              <a:rect l="l" t="t" r="r" b="b"/>
              <a:pathLst>
                <a:path w="1799" h="1827" fill="none" extrusionOk="0">
                  <a:moveTo>
                    <a:pt x="0" y="1826"/>
                  </a:moveTo>
                  <a:lnTo>
                    <a:pt x="1798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" name="Google Shape;41;p2"/>
          <p:cNvGrpSpPr/>
          <p:nvPr/>
        </p:nvGrpSpPr>
        <p:grpSpPr>
          <a:xfrm>
            <a:off x="294284" y="374021"/>
            <a:ext cx="634581" cy="775442"/>
            <a:chOff x="2859835" y="2776139"/>
            <a:chExt cx="634581" cy="775442"/>
          </a:xfrm>
        </p:grpSpPr>
        <p:sp>
          <p:nvSpPr>
            <p:cNvPr id="42" name="Google Shape;42;p2"/>
            <p:cNvSpPr/>
            <p:nvPr/>
          </p:nvSpPr>
          <p:spPr>
            <a:xfrm>
              <a:off x="2859835" y="2847066"/>
              <a:ext cx="634581" cy="704515"/>
            </a:xfrm>
            <a:custGeom>
              <a:avLst/>
              <a:gdLst/>
              <a:ahLst/>
              <a:cxnLst/>
              <a:rect l="l" t="t" r="r" b="b"/>
              <a:pathLst>
                <a:path w="17304" h="19211" fill="none" extrusionOk="0">
                  <a:moveTo>
                    <a:pt x="10546" y="1"/>
                  </a:moveTo>
                  <a:lnTo>
                    <a:pt x="10546" y="6486"/>
                  </a:lnTo>
                  <a:cubicBezTo>
                    <a:pt x="10546" y="6486"/>
                    <a:pt x="14960" y="13189"/>
                    <a:pt x="15778" y="14551"/>
                  </a:cubicBezTo>
                  <a:cubicBezTo>
                    <a:pt x="16568" y="15887"/>
                    <a:pt x="17303" y="16977"/>
                    <a:pt x="17303" y="17603"/>
                  </a:cubicBezTo>
                  <a:cubicBezTo>
                    <a:pt x="17303" y="18284"/>
                    <a:pt x="17058" y="18911"/>
                    <a:pt x="15669" y="18938"/>
                  </a:cubicBezTo>
                  <a:lnTo>
                    <a:pt x="8666" y="19075"/>
                  </a:lnTo>
                  <a:lnTo>
                    <a:pt x="1636" y="19184"/>
                  </a:lnTo>
                  <a:cubicBezTo>
                    <a:pt x="246" y="19211"/>
                    <a:pt x="1" y="18584"/>
                    <a:pt x="1" y="17903"/>
                  </a:cubicBezTo>
                  <a:cubicBezTo>
                    <a:pt x="1" y="17303"/>
                    <a:pt x="682" y="16241"/>
                    <a:pt x="1554" y="14797"/>
                  </a:cubicBezTo>
                  <a:cubicBezTo>
                    <a:pt x="2399" y="13380"/>
                    <a:pt x="6758" y="6568"/>
                    <a:pt x="6758" y="6568"/>
                  </a:cubicBezTo>
                  <a:lnTo>
                    <a:pt x="6758" y="55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3005759" y="3252785"/>
              <a:ext cx="342778" cy="6051"/>
            </a:xfrm>
            <a:custGeom>
              <a:avLst/>
              <a:gdLst/>
              <a:ahLst/>
              <a:cxnLst/>
              <a:rect l="l" t="t" r="r" b="b"/>
              <a:pathLst>
                <a:path w="9347" h="165" fill="none" extrusionOk="0">
                  <a:moveTo>
                    <a:pt x="0" y="164"/>
                  </a:moveTo>
                  <a:lnTo>
                    <a:pt x="9346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3062712" y="2776139"/>
              <a:ext cx="229863" cy="64984"/>
            </a:xfrm>
            <a:custGeom>
              <a:avLst/>
              <a:gdLst/>
              <a:ahLst/>
              <a:cxnLst/>
              <a:rect l="l" t="t" r="r" b="b"/>
              <a:pathLst>
                <a:path w="6268" h="1772" fill="none" extrusionOk="0">
                  <a:moveTo>
                    <a:pt x="6240" y="818"/>
                  </a:moveTo>
                  <a:cubicBezTo>
                    <a:pt x="6240" y="1281"/>
                    <a:pt x="5886" y="1663"/>
                    <a:pt x="5423" y="1690"/>
                  </a:cubicBezTo>
                  <a:lnTo>
                    <a:pt x="818" y="1771"/>
                  </a:lnTo>
                  <a:cubicBezTo>
                    <a:pt x="355" y="1771"/>
                    <a:pt x="0" y="1390"/>
                    <a:pt x="0" y="954"/>
                  </a:cubicBezTo>
                  <a:lnTo>
                    <a:pt x="0" y="954"/>
                  </a:lnTo>
                  <a:cubicBezTo>
                    <a:pt x="0" y="464"/>
                    <a:pt x="355" y="109"/>
                    <a:pt x="818" y="82"/>
                  </a:cubicBezTo>
                  <a:lnTo>
                    <a:pt x="5423" y="0"/>
                  </a:lnTo>
                  <a:cubicBezTo>
                    <a:pt x="5886" y="0"/>
                    <a:pt x="6267" y="355"/>
                    <a:pt x="6240" y="81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" name="Google Shape;45;p2"/>
          <p:cNvGrpSpPr/>
          <p:nvPr/>
        </p:nvGrpSpPr>
        <p:grpSpPr>
          <a:xfrm>
            <a:off x="841350" y="246682"/>
            <a:ext cx="384731" cy="590613"/>
            <a:chOff x="1603769" y="107044"/>
            <a:chExt cx="384731" cy="590613"/>
          </a:xfrm>
        </p:grpSpPr>
        <p:sp>
          <p:nvSpPr>
            <p:cNvPr id="46" name="Google Shape;46;p2"/>
            <p:cNvSpPr/>
            <p:nvPr/>
          </p:nvSpPr>
          <p:spPr>
            <a:xfrm>
              <a:off x="1603769" y="197004"/>
              <a:ext cx="384731" cy="500653"/>
            </a:xfrm>
            <a:custGeom>
              <a:avLst/>
              <a:gdLst/>
              <a:ahLst/>
              <a:cxnLst/>
              <a:rect l="l" t="t" r="r" b="b"/>
              <a:pathLst>
                <a:path w="10491" h="13652" fill="none" extrusionOk="0">
                  <a:moveTo>
                    <a:pt x="1117" y="136"/>
                  </a:moveTo>
                  <a:cubicBezTo>
                    <a:pt x="409" y="763"/>
                    <a:pt x="27" y="1662"/>
                    <a:pt x="27" y="2589"/>
                  </a:cubicBezTo>
                  <a:lnTo>
                    <a:pt x="27" y="10436"/>
                  </a:lnTo>
                  <a:cubicBezTo>
                    <a:pt x="0" y="12207"/>
                    <a:pt x="1472" y="13651"/>
                    <a:pt x="3243" y="13597"/>
                  </a:cubicBezTo>
                  <a:lnTo>
                    <a:pt x="7248" y="13543"/>
                  </a:lnTo>
                  <a:cubicBezTo>
                    <a:pt x="9047" y="13515"/>
                    <a:pt x="10463" y="12044"/>
                    <a:pt x="10491" y="10245"/>
                  </a:cubicBezTo>
                  <a:lnTo>
                    <a:pt x="10491" y="2398"/>
                  </a:lnTo>
                  <a:cubicBezTo>
                    <a:pt x="10463" y="1472"/>
                    <a:pt x="10082" y="600"/>
                    <a:pt x="9401" y="0"/>
                  </a:cubicBez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1607767" y="107044"/>
              <a:ext cx="376737" cy="92965"/>
            </a:xfrm>
            <a:custGeom>
              <a:avLst/>
              <a:gdLst/>
              <a:ahLst/>
              <a:cxnLst/>
              <a:rect l="l" t="t" r="r" b="b"/>
              <a:pathLst>
                <a:path w="10273" h="2535" fill="none" extrusionOk="0">
                  <a:moveTo>
                    <a:pt x="10273" y="2017"/>
                  </a:moveTo>
                  <a:cubicBezTo>
                    <a:pt x="10273" y="2208"/>
                    <a:pt x="10109" y="2344"/>
                    <a:pt x="9918" y="2344"/>
                  </a:cubicBezTo>
                  <a:lnTo>
                    <a:pt x="354" y="2535"/>
                  </a:lnTo>
                  <a:cubicBezTo>
                    <a:pt x="164" y="2535"/>
                    <a:pt x="0" y="2371"/>
                    <a:pt x="0" y="2181"/>
                  </a:cubicBezTo>
                  <a:lnTo>
                    <a:pt x="0" y="519"/>
                  </a:lnTo>
                  <a:cubicBezTo>
                    <a:pt x="0" y="328"/>
                    <a:pt x="164" y="164"/>
                    <a:pt x="354" y="164"/>
                  </a:cubicBezTo>
                  <a:lnTo>
                    <a:pt x="9918" y="1"/>
                  </a:lnTo>
                  <a:cubicBezTo>
                    <a:pt x="10109" y="1"/>
                    <a:pt x="10273" y="164"/>
                    <a:pt x="10273" y="355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1609747" y="301927"/>
              <a:ext cx="372776" cy="6014"/>
            </a:xfrm>
            <a:custGeom>
              <a:avLst/>
              <a:gdLst/>
              <a:ahLst/>
              <a:cxnLst/>
              <a:rect l="l" t="t" r="r" b="b"/>
              <a:pathLst>
                <a:path w="10165" h="164" fill="none" extrusionOk="0">
                  <a:moveTo>
                    <a:pt x="1" y="164"/>
                  </a:moveTo>
                  <a:lnTo>
                    <a:pt x="10164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1606740" y="569717"/>
              <a:ext cx="378754" cy="7041"/>
            </a:xfrm>
            <a:custGeom>
              <a:avLst/>
              <a:gdLst/>
              <a:ahLst/>
              <a:cxnLst/>
              <a:rect l="l" t="t" r="r" b="b"/>
              <a:pathLst>
                <a:path w="10328" h="192" fill="none" extrusionOk="0">
                  <a:moveTo>
                    <a:pt x="10328" y="1"/>
                  </a:moveTo>
                  <a:lnTo>
                    <a:pt x="1" y="19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1725672" y="378868"/>
              <a:ext cx="140932" cy="2017"/>
            </a:xfrm>
            <a:custGeom>
              <a:avLst/>
              <a:gdLst/>
              <a:ahLst/>
              <a:cxnLst/>
              <a:rect l="l" t="t" r="r" b="b"/>
              <a:pathLst>
                <a:path w="3843" h="55" fill="none" extrusionOk="0">
                  <a:moveTo>
                    <a:pt x="0" y="55"/>
                  </a:moveTo>
                  <a:lnTo>
                    <a:pt x="3842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1725672" y="437839"/>
              <a:ext cx="140932" cy="2017"/>
            </a:xfrm>
            <a:custGeom>
              <a:avLst/>
              <a:gdLst/>
              <a:ahLst/>
              <a:cxnLst/>
              <a:rect l="l" t="t" r="r" b="b"/>
              <a:pathLst>
                <a:path w="3843" h="55" fill="none" extrusionOk="0">
                  <a:moveTo>
                    <a:pt x="0" y="55"/>
                  </a:moveTo>
                  <a:lnTo>
                    <a:pt x="3842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1725672" y="496773"/>
              <a:ext cx="140932" cy="3044"/>
            </a:xfrm>
            <a:custGeom>
              <a:avLst/>
              <a:gdLst/>
              <a:ahLst/>
              <a:cxnLst/>
              <a:rect l="l" t="t" r="r" b="b"/>
              <a:pathLst>
                <a:path w="3843" h="83" fill="none" extrusionOk="0">
                  <a:moveTo>
                    <a:pt x="0" y="82"/>
                  </a:moveTo>
                  <a:lnTo>
                    <a:pt x="3842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" name="Google Shape;53;p2"/>
          <p:cNvGrpSpPr/>
          <p:nvPr/>
        </p:nvGrpSpPr>
        <p:grpSpPr>
          <a:xfrm>
            <a:off x="8394723" y="1051410"/>
            <a:ext cx="478697" cy="772826"/>
            <a:chOff x="4698532" y="1605962"/>
            <a:chExt cx="510665" cy="824436"/>
          </a:xfrm>
        </p:grpSpPr>
        <p:sp>
          <p:nvSpPr>
            <p:cNvPr id="54" name="Google Shape;54;p2"/>
            <p:cNvSpPr/>
            <p:nvPr/>
          </p:nvSpPr>
          <p:spPr>
            <a:xfrm>
              <a:off x="4698532" y="1661926"/>
              <a:ext cx="510665" cy="768472"/>
            </a:xfrm>
            <a:custGeom>
              <a:avLst/>
              <a:gdLst/>
              <a:ahLst/>
              <a:cxnLst/>
              <a:rect l="l" t="t" r="r" b="b"/>
              <a:pathLst>
                <a:path w="13925" h="20955" fill="none" extrusionOk="0">
                  <a:moveTo>
                    <a:pt x="5096" y="83"/>
                  </a:moveTo>
                  <a:lnTo>
                    <a:pt x="5096" y="7276"/>
                  </a:lnTo>
                  <a:cubicBezTo>
                    <a:pt x="2098" y="8175"/>
                    <a:pt x="28" y="10927"/>
                    <a:pt x="28" y="14061"/>
                  </a:cubicBezTo>
                  <a:cubicBezTo>
                    <a:pt x="0" y="17876"/>
                    <a:pt x="3134" y="20955"/>
                    <a:pt x="6976" y="20873"/>
                  </a:cubicBezTo>
                  <a:cubicBezTo>
                    <a:pt x="10818" y="20791"/>
                    <a:pt x="13897" y="17658"/>
                    <a:pt x="13924" y="13816"/>
                  </a:cubicBezTo>
                  <a:cubicBezTo>
                    <a:pt x="13924" y="10709"/>
                    <a:pt x="11826" y="7985"/>
                    <a:pt x="8829" y="7222"/>
                  </a:cubicBezTo>
                  <a:lnTo>
                    <a:pt x="8829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4836424" y="1605962"/>
              <a:ext cx="233861" cy="59006"/>
            </a:xfrm>
            <a:custGeom>
              <a:avLst/>
              <a:gdLst/>
              <a:ahLst/>
              <a:cxnLst/>
              <a:rect l="l" t="t" r="r" b="b"/>
              <a:pathLst>
                <a:path w="6377" h="1609" fill="none" extrusionOk="0">
                  <a:moveTo>
                    <a:pt x="6377" y="737"/>
                  </a:moveTo>
                  <a:cubicBezTo>
                    <a:pt x="6377" y="1173"/>
                    <a:pt x="6022" y="1500"/>
                    <a:pt x="5614" y="1527"/>
                  </a:cubicBezTo>
                  <a:lnTo>
                    <a:pt x="763" y="1609"/>
                  </a:lnTo>
                  <a:cubicBezTo>
                    <a:pt x="355" y="1609"/>
                    <a:pt x="1" y="1282"/>
                    <a:pt x="1" y="846"/>
                  </a:cubicBezTo>
                  <a:lnTo>
                    <a:pt x="1" y="846"/>
                  </a:lnTo>
                  <a:cubicBezTo>
                    <a:pt x="1" y="437"/>
                    <a:pt x="355" y="83"/>
                    <a:pt x="763" y="83"/>
                  </a:cubicBezTo>
                  <a:lnTo>
                    <a:pt x="5614" y="1"/>
                  </a:lnTo>
                  <a:cubicBezTo>
                    <a:pt x="6022" y="1"/>
                    <a:pt x="6377" y="328"/>
                    <a:pt x="6377" y="73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4710524" y="2099624"/>
              <a:ext cx="485654" cy="9021"/>
            </a:xfrm>
            <a:custGeom>
              <a:avLst/>
              <a:gdLst/>
              <a:ahLst/>
              <a:cxnLst/>
              <a:rect l="l" t="t" r="r" b="b"/>
              <a:pathLst>
                <a:path w="13243" h="246" fill="none" extrusionOk="0">
                  <a:moveTo>
                    <a:pt x="0" y="246"/>
                  </a:moveTo>
                  <a:lnTo>
                    <a:pt x="13243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" name="Google Shape;57;p2"/>
          <p:cNvSpPr/>
          <p:nvPr/>
        </p:nvSpPr>
        <p:spPr>
          <a:xfrm>
            <a:off x="1395113" y="246669"/>
            <a:ext cx="156650" cy="156675"/>
          </a:xfrm>
          <a:custGeom>
            <a:avLst/>
            <a:gdLst/>
            <a:ahLst/>
            <a:cxnLst/>
            <a:rect l="l" t="t" r="r" b="b"/>
            <a:pathLst>
              <a:path w="6266" h="6267" fill="none" extrusionOk="0">
                <a:moveTo>
                  <a:pt x="5149" y="1118"/>
                </a:moveTo>
                <a:cubicBezTo>
                  <a:pt x="6266" y="2234"/>
                  <a:pt x="6266" y="4064"/>
                  <a:pt x="5149" y="5150"/>
                </a:cubicBezTo>
                <a:cubicBezTo>
                  <a:pt x="4033" y="6267"/>
                  <a:pt x="2233" y="6267"/>
                  <a:pt x="1117" y="5150"/>
                </a:cubicBezTo>
                <a:cubicBezTo>
                  <a:pt x="0" y="4064"/>
                  <a:pt x="0" y="2234"/>
                  <a:pt x="1117" y="1118"/>
                </a:cubicBezTo>
                <a:cubicBezTo>
                  <a:pt x="2233" y="1"/>
                  <a:pt x="4033" y="1"/>
                  <a:pt x="5149" y="1118"/>
                </a:cubicBezTo>
                <a:close/>
              </a:path>
            </a:pathLst>
          </a:custGeom>
          <a:noFill/>
          <a:ln w="19375" cap="flat" cmpd="sng">
            <a:solidFill>
              <a:schemeClr val="accent2"/>
            </a:solidFill>
            <a:prstDash val="solid"/>
            <a:miter lim="3101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8" name="Google Shape;58;p2"/>
          <p:cNvGrpSpPr/>
          <p:nvPr/>
        </p:nvGrpSpPr>
        <p:grpSpPr>
          <a:xfrm rot="10800000">
            <a:off x="299267" y="1252990"/>
            <a:ext cx="705506" cy="717497"/>
            <a:chOff x="3027518" y="-1395725"/>
            <a:chExt cx="705506" cy="717497"/>
          </a:xfrm>
        </p:grpSpPr>
        <p:sp>
          <p:nvSpPr>
            <p:cNvPr id="59" name="Google Shape;59;p2"/>
            <p:cNvSpPr/>
            <p:nvPr/>
          </p:nvSpPr>
          <p:spPr>
            <a:xfrm>
              <a:off x="3027518" y="-1395725"/>
              <a:ext cx="705506" cy="717497"/>
            </a:xfrm>
            <a:custGeom>
              <a:avLst/>
              <a:gdLst/>
              <a:ahLst/>
              <a:cxnLst/>
              <a:rect l="l" t="t" r="r" b="b"/>
              <a:pathLst>
                <a:path w="19238" h="19565" fill="none" extrusionOk="0">
                  <a:moveTo>
                    <a:pt x="19237" y="0"/>
                  </a:moveTo>
                  <a:lnTo>
                    <a:pt x="19237" y="19237"/>
                  </a:lnTo>
                  <a:lnTo>
                    <a:pt x="0" y="19564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3298315" y="-1144915"/>
              <a:ext cx="339771" cy="345785"/>
            </a:xfrm>
            <a:custGeom>
              <a:avLst/>
              <a:gdLst/>
              <a:ahLst/>
              <a:cxnLst/>
              <a:rect l="l" t="t" r="r" b="b"/>
              <a:pathLst>
                <a:path w="9265" h="9429" fill="none" extrusionOk="0">
                  <a:moveTo>
                    <a:pt x="9265" y="1"/>
                  </a:moveTo>
                  <a:lnTo>
                    <a:pt x="9265" y="9265"/>
                  </a:lnTo>
                  <a:lnTo>
                    <a:pt x="1" y="9428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3182390" y="-740223"/>
              <a:ext cx="37" cy="55999"/>
            </a:xfrm>
            <a:custGeom>
              <a:avLst/>
              <a:gdLst/>
              <a:ahLst/>
              <a:cxnLst/>
              <a:rect l="l" t="t" r="r" b="b"/>
              <a:pathLst>
                <a:path w="1" h="1527" fill="none" extrusionOk="0">
                  <a:moveTo>
                    <a:pt x="1" y="1527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3260358" y="-741214"/>
              <a:ext cx="37" cy="55009"/>
            </a:xfrm>
            <a:custGeom>
              <a:avLst/>
              <a:gdLst/>
              <a:ahLst/>
              <a:cxnLst/>
              <a:rect l="l" t="t" r="r" b="b"/>
              <a:pathLst>
                <a:path w="1" h="1500" fill="none" extrusionOk="0">
                  <a:moveTo>
                    <a:pt x="0" y="1499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3339279" y="-742204"/>
              <a:ext cx="37" cy="55009"/>
            </a:xfrm>
            <a:custGeom>
              <a:avLst/>
              <a:gdLst/>
              <a:ahLst/>
              <a:cxnLst/>
              <a:rect l="l" t="t" r="r" b="b"/>
              <a:pathLst>
                <a:path w="1" h="1500" fill="none" extrusionOk="0">
                  <a:moveTo>
                    <a:pt x="1" y="1499"/>
                  </a:move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3417247" y="-744221"/>
              <a:ext cx="37" cy="55999"/>
            </a:xfrm>
            <a:custGeom>
              <a:avLst/>
              <a:gdLst/>
              <a:ahLst/>
              <a:cxnLst/>
              <a:rect l="l" t="t" r="r" b="b"/>
              <a:pathLst>
                <a:path w="1" h="1527" fill="none" extrusionOk="0">
                  <a:moveTo>
                    <a:pt x="0" y="1527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3496168" y="-745211"/>
              <a:ext cx="37" cy="55009"/>
            </a:xfrm>
            <a:custGeom>
              <a:avLst/>
              <a:gdLst/>
              <a:ahLst/>
              <a:cxnLst/>
              <a:rect l="l" t="t" r="r" b="b"/>
              <a:pathLst>
                <a:path w="1" h="1500" fill="none" extrusionOk="0">
                  <a:moveTo>
                    <a:pt x="1" y="1499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3574099" y="-747191"/>
              <a:ext cx="37" cy="55999"/>
            </a:xfrm>
            <a:custGeom>
              <a:avLst/>
              <a:gdLst/>
              <a:ahLst/>
              <a:cxnLst/>
              <a:rect l="l" t="t" r="r" b="b"/>
              <a:pathLst>
                <a:path w="1" h="1527" fill="none" extrusionOk="0">
                  <a:moveTo>
                    <a:pt x="1" y="1526"/>
                  </a:move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3653057" y="-748181"/>
              <a:ext cx="37" cy="55962"/>
            </a:xfrm>
            <a:custGeom>
              <a:avLst/>
              <a:gdLst/>
              <a:ahLst/>
              <a:cxnLst/>
              <a:rect l="l" t="t" r="r" b="b"/>
              <a:pathLst>
                <a:path w="1" h="1526" fill="none" extrusionOk="0">
                  <a:moveTo>
                    <a:pt x="1" y="1526"/>
                  </a:move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" name="Google Shape;68;p2"/>
          <p:cNvGrpSpPr/>
          <p:nvPr/>
        </p:nvGrpSpPr>
        <p:grpSpPr>
          <a:xfrm>
            <a:off x="2548620" y="246681"/>
            <a:ext cx="184903" cy="235878"/>
            <a:chOff x="2947570" y="-1075969"/>
            <a:chExt cx="184903" cy="235878"/>
          </a:xfrm>
        </p:grpSpPr>
        <p:sp>
          <p:nvSpPr>
            <p:cNvPr id="69" name="Google Shape;69;p2"/>
            <p:cNvSpPr/>
            <p:nvPr/>
          </p:nvSpPr>
          <p:spPr>
            <a:xfrm>
              <a:off x="2947570" y="-1075969"/>
              <a:ext cx="184903" cy="235878"/>
            </a:xfrm>
            <a:custGeom>
              <a:avLst/>
              <a:gdLst/>
              <a:ahLst/>
              <a:cxnLst/>
              <a:rect l="l" t="t" r="r" b="b"/>
              <a:pathLst>
                <a:path w="5042" h="6432" fill="none" extrusionOk="0">
                  <a:moveTo>
                    <a:pt x="4115" y="1527"/>
                  </a:moveTo>
                  <a:cubicBezTo>
                    <a:pt x="2589" y="1"/>
                    <a:pt x="0" y="1063"/>
                    <a:pt x="0" y="3216"/>
                  </a:cubicBezTo>
                  <a:cubicBezTo>
                    <a:pt x="0" y="5369"/>
                    <a:pt x="2589" y="6431"/>
                    <a:pt x="4115" y="4905"/>
                  </a:cubicBezTo>
                  <a:cubicBezTo>
                    <a:pt x="5041" y="3979"/>
                    <a:pt x="5041" y="2480"/>
                    <a:pt x="4115" y="152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2956555" y="-994040"/>
              <a:ext cx="63003" cy="65020"/>
            </a:xfrm>
            <a:custGeom>
              <a:avLst/>
              <a:gdLst/>
              <a:ahLst/>
              <a:cxnLst/>
              <a:rect l="l" t="t" r="r" b="b"/>
              <a:pathLst>
                <a:path w="1718" h="1773" fill="none" extrusionOk="0">
                  <a:moveTo>
                    <a:pt x="1" y="1772"/>
                  </a:moveTo>
                  <a:lnTo>
                    <a:pt x="1717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3038520" y="-991033"/>
              <a:ext cx="78956" cy="79983"/>
            </a:xfrm>
            <a:custGeom>
              <a:avLst/>
              <a:gdLst/>
              <a:ahLst/>
              <a:cxnLst/>
              <a:rect l="l" t="t" r="r" b="b"/>
              <a:pathLst>
                <a:path w="2153" h="2181" fill="none" extrusionOk="0">
                  <a:moveTo>
                    <a:pt x="2153" y="1"/>
                  </a:moveTo>
                  <a:lnTo>
                    <a:pt x="0" y="218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" name="Google Shape;72;p2"/>
          <p:cNvGrpSpPr/>
          <p:nvPr/>
        </p:nvGrpSpPr>
        <p:grpSpPr>
          <a:xfrm>
            <a:off x="1172445" y="973506"/>
            <a:ext cx="184903" cy="235878"/>
            <a:chOff x="2947570" y="-1075969"/>
            <a:chExt cx="184903" cy="235878"/>
          </a:xfrm>
        </p:grpSpPr>
        <p:sp>
          <p:nvSpPr>
            <p:cNvPr id="73" name="Google Shape;73;p2"/>
            <p:cNvSpPr/>
            <p:nvPr/>
          </p:nvSpPr>
          <p:spPr>
            <a:xfrm>
              <a:off x="2947570" y="-1075969"/>
              <a:ext cx="184903" cy="235878"/>
            </a:xfrm>
            <a:custGeom>
              <a:avLst/>
              <a:gdLst/>
              <a:ahLst/>
              <a:cxnLst/>
              <a:rect l="l" t="t" r="r" b="b"/>
              <a:pathLst>
                <a:path w="5042" h="6432" fill="none" extrusionOk="0">
                  <a:moveTo>
                    <a:pt x="4115" y="1527"/>
                  </a:moveTo>
                  <a:cubicBezTo>
                    <a:pt x="2589" y="1"/>
                    <a:pt x="0" y="1063"/>
                    <a:pt x="0" y="3216"/>
                  </a:cubicBezTo>
                  <a:cubicBezTo>
                    <a:pt x="0" y="5369"/>
                    <a:pt x="2589" y="6431"/>
                    <a:pt x="4115" y="4905"/>
                  </a:cubicBezTo>
                  <a:cubicBezTo>
                    <a:pt x="5041" y="3979"/>
                    <a:pt x="5041" y="2480"/>
                    <a:pt x="4115" y="152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2956555" y="-994040"/>
              <a:ext cx="63003" cy="65020"/>
            </a:xfrm>
            <a:custGeom>
              <a:avLst/>
              <a:gdLst/>
              <a:ahLst/>
              <a:cxnLst/>
              <a:rect l="l" t="t" r="r" b="b"/>
              <a:pathLst>
                <a:path w="1718" h="1773" fill="none" extrusionOk="0">
                  <a:moveTo>
                    <a:pt x="1" y="1772"/>
                  </a:moveTo>
                  <a:lnTo>
                    <a:pt x="1717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3038520" y="-991033"/>
              <a:ext cx="78956" cy="79983"/>
            </a:xfrm>
            <a:custGeom>
              <a:avLst/>
              <a:gdLst/>
              <a:ahLst/>
              <a:cxnLst/>
              <a:rect l="l" t="t" r="r" b="b"/>
              <a:pathLst>
                <a:path w="2153" h="2181" fill="none" extrusionOk="0">
                  <a:moveTo>
                    <a:pt x="2153" y="1"/>
                  </a:moveTo>
                  <a:lnTo>
                    <a:pt x="0" y="218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" name="Google Shape;76;p2"/>
          <p:cNvGrpSpPr/>
          <p:nvPr/>
        </p:nvGrpSpPr>
        <p:grpSpPr>
          <a:xfrm>
            <a:off x="1600921" y="392672"/>
            <a:ext cx="847391" cy="850399"/>
            <a:chOff x="4492684" y="662647"/>
            <a:chExt cx="847391" cy="850399"/>
          </a:xfrm>
        </p:grpSpPr>
        <p:sp>
          <p:nvSpPr>
            <p:cNvPr id="77" name="Google Shape;77;p2"/>
            <p:cNvSpPr/>
            <p:nvPr/>
          </p:nvSpPr>
          <p:spPr>
            <a:xfrm>
              <a:off x="4492684" y="662647"/>
              <a:ext cx="847391" cy="850399"/>
            </a:xfrm>
            <a:custGeom>
              <a:avLst/>
              <a:gdLst/>
              <a:ahLst/>
              <a:cxnLst/>
              <a:rect l="l" t="t" r="r" b="b"/>
              <a:pathLst>
                <a:path w="23107" h="23189" fill="none" extrusionOk="0">
                  <a:moveTo>
                    <a:pt x="19019" y="4061"/>
                  </a:moveTo>
                  <a:cubicBezTo>
                    <a:pt x="23107" y="8093"/>
                    <a:pt x="23079" y="14769"/>
                    <a:pt x="18965" y="18938"/>
                  </a:cubicBezTo>
                  <a:cubicBezTo>
                    <a:pt x="14823" y="23080"/>
                    <a:pt x="8175" y="23189"/>
                    <a:pt x="4087" y="19129"/>
                  </a:cubicBezTo>
                  <a:cubicBezTo>
                    <a:pt x="0" y="15069"/>
                    <a:pt x="27" y="8420"/>
                    <a:pt x="4142" y="4252"/>
                  </a:cubicBezTo>
                  <a:cubicBezTo>
                    <a:pt x="8284" y="83"/>
                    <a:pt x="14932" y="1"/>
                    <a:pt x="19019" y="406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4858428" y="1029382"/>
              <a:ext cx="115922" cy="115958"/>
            </a:xfrm>
            <a:custGeom>
              <a:avLst/>
              <a:gdLst/>
              <a:ahLst/>
              <a:cxnLst/>
              <a:rect l="l" t="t" r="r" b="b"/>
              <a:pathLst>
                <a:path w="3161" h="3162" fill="none" extrusionOk="0">
                  <a:moveTo>
                    <a:pt x="3161" y="1554"/>
                  </a:moveTo>
                  <a:cubicBezTo>
                    <a:pt x="3134" y="2426"/>
                    <a:pt x="2452" y="3134"/>
                    <a:pt x="1580" y="3162"/>
                  </a:cubicBezTo>
                  <a:cubicBezTo>
                    <a:pt x="708" y="3162"/>
                    <a:pt x="0" y="2480"/>
                    <a:pt x="0" y="1608"/>
                  </a:cubicBezTo>
                  <a:cubicBezTo>
                    <a:pt x="0" y="737"/>
                    <a:pt x="708" y="28"/>
                    <a:pt x="1580" y="1"/>
                  </a:cubicBezTo>
                  <a:cubicBezTo>
                    <a:pt x="2452" y="1"/>
                    <a:pt x="3161" y="682"/>
                    <a:pt x="3161" y="155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4770485" y="792581"/>
              <a:ext cx="291803" cy="197885"/>
            </a:xfrm>
            <a:custGeom>
              <a:avLst/>
              <a:gdLst/>
              <a:ahLst/>
              <a:cxnLst/>
              <a:rect l="l" t="t" r="r" b="b"/>
              <a:pathLst>
                <a:path w="7957" h="5396" fill="none" extrusionOk="0">
                  <a:moveTo>
                    <a:pt x="3978" y="4932"/>
                  </a:moveTo>
                  <a:cubicBezTo>
                    <a:pt x="4523" y="4932"/>
                    <a:pt x="5068" y="5068"/>
                    <a:pt x="5532" y="5341"/>
                  </a:cubicBezTo>
                  <a:lnTo>
                    <a:pt x="7957" y="1035"/>
                  </a:lnTo>
                  <a:cubicBezTo>
                    <a:pt x="6730" y="354"/>
                    <a:pt x="5368" y="0"/>
                    <a:pt x="3978" y="55"/>
                  </a:cubicBezTo>
                  <a:cubicBezTo>
                    <a:pt x="2589" y="55"/>
                    <a:pt x="1199" y="436"/>
                    <a:pt x="0" y="1172"/>
                  </a:cubicBezTo>
                  <a:lnTo>
                    <a:pt x="2452" y="5395"/>
                  </a:lnTo>
                  <a:cubicBezTo>
                    <a:pt x="2916" y="5095"/>
                    <a:pt x="3433" y="4959"/>
                    <a:pt x="3978" y="4932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4623571" y="1091360"/>
              <a:ext cx="235878" cy="250840"/>
            </a:xfrm>
            <a:custGeom>
              <a:avLst/>
              <a:gdLst/>
              <a:ahLst/>
              <a:cxnLst/>
              <a:rect l="l" t="t" r="r" b="b"/>
              <a:pathLst>
                <a:path w="6432" h="6840" fill="none" extrusionOk="0">
                  <a:moveTo>
                    <a:pt x="4878" y="0"/>
                  </a:moveTo>
                  <a:lnTo>
                    <a:pt x="1" y="82"/>
                  </a:lnTo>
                  <a:cubicBezTo>
                    <a:pt x="1" y="2861"/>
                    <a:pt x="1499" y="5450"/>
                    <a:pt x="3924" y="6839"/>
                  </a:cubicBezTo>
                  <a:lnTo>
                    <a:pt x="6431" y="2589"/>
                  </a:lnTo>
                  <a:cubicBezTo>
                    <a:pt x="5478" y="2071"/>
                    <a:pt x="4905" y="1063"/>
                    <a:pt x="487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4973326" y="1083365"/>
              <a:ext cx="236868" cy="253847"/>
            </a:xfrm>
            <a:custGeom>
              <a:avLst/>
              <a:gdLst/>
              <a:ahLst/>
              <a:cxnLst/>
              <a:rect l="l" t="t" r="r" b="b"/>
              <a:pathLst>
                <a:path w="6459" h="6922" fill="none" extrusionOk="0">
                  <a:moveTo>
                    <a:pt x="6458" y="0"/>
                  </a:moveTo>
                  <a:lnTo>
                    <a:pt x="1554" y="109"/>
                  </a:lnTo>
                  <a:cubicBezTo>
                    <a:pt x="1526" y="1199"/>
                    <a:pt x="954" y="2207"/>
                    <a:pt x="1" y="2780"/>
                  </a:cubicBezTo>
                  <a:lnTo>
                    <a:pt x="2507" y="6921"/>
                  </a:lnTo>
                  <a:cubicBezTo>
                    <a:pt x="4932" y="5450"/>
                    <a:pt x="6431" y="2834"/>
                    <a:pt x="645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" name="Google Shape;82;p2"/>
          <p:cNvGrpSpPr/>
          <p:nvPr/>
        </p:nvGrpSpPr>
        <p:grpSpPr>
          <a:xfrm>
            <a:off x="299281" y="2848081"/>
            <a:ext cx="457673" cy="400720"/>
            <a:chOff x="299281" y="2848081"/>
            <a:chExt cx="457673" cy="400720"/>
          </a:xfrm>
        </p:grpSpPr>
        <p:sp>
          <p:nvSpPr>
            <p:cNvPr id="83" name="Google Shape;83;p2"/>
            <p:cNvSpPr/>
            <p:nvPr/>
          </p:nvSpPr>
          <p:spPr>
            <a:xfrm>
              <a:off x="299281" y="2848081"/>
              <a:ext cx="457673" cy="400720"/>
            </a:xfrm>
            <a:custGeom>
              <a:avLst/>
              <a:gdLst/>
              <a:ahLst/>
              <a:cxnLst/>
              <a:rect l="l" t="t" r="r" b="b"/>
              <a:pathLst>
                <a:path w="12480" h="10927" fill="none" extrusionOk="0">
                  <a:moveTo>
                    <a:pt x="3106" y="10927"/>
                  </a:moveTo>
                  <a:lnTo>
                    <a:pt x="0" y="5586"/>
                  </a:lnTo>
                  <a:lnTo>
                    <a:pt x="3106" y="109"/>
                  </a:lnTo>
                  <a:lnTo>
                    <a:pt x="9346" y="1"/>
                  </a:lnTo>
                  <a:lnTo>
                    <a:pt x="12480" y="5368"/>
                  </a:lnTo>
                  <a:lnTo>
                    <a:pt x="9346" y="10818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388214" y="2929019"/>
              <a:ext cx="278821" cy="241855"/>
            </a:xfrm>
            <a:custGeom>
              <a:avLst/>
              <a:gdLst/>
              <a:ahLst/>
              <a:cxnLst/>
              <a:rect l="l" t="t" r="r" b="b"/>
              <a:pathLst>
                <a:path w="7603" h="6595" fill="none" extrusionOk="0">
                  <a:moveTo>
                    <a:pt x="7602" y="3189"/>
                  </a:moveTo>
                  <a:lnTo>
                    <a:pt x="5722" y="6513"/>
                  </a:lnTo>
                  <a:lnTo>
                    <a:pt x="1908" y="6595"/>
                  </a:lnTo>
                  <a:lnTo>
                    <a:pt x="0" y="3325"/>
                  </a:lnTo>
                  <a:lnTo>
                    <a:pt x="1908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" name="Google Shape;85;p2"/>
          <p:cNvGrpSpPr/>
          <p:nvPr/>
        </p:nvGrpSpPr>
        <p:grpSpPr>
          <a:xfrm>
            <a:off x="313123" y="2507274"/>
            <a:ext cx="128941" cy="128941"/>
            <a:chOff x="794923" y="2795124"/>
            <a:chExt cx="128941" cy="128941"/>
          </a:xfrm>
        </p:grpSpPr>
        <p:sp>
          <p:nvSpPr>
            <p:cNvPr id="86" name="Google Shape;86;p2"/>
            <p:cNvSpPr/>
            <p:nvPr/>
          </p:nvSpPr>
          <p:spPr>
            <a:xfrm>
              <a:off x="859871" y="2795124"/>
              <a:ext cx="37" cy="128941"/>
            </a:xfrm>
            <a:custGeom>
              <a:avLst/>
              <a:gdLst/>
              <a:ahLst/>
              <a:cxnLst/>
              <a:rect l="l" t="t" r="r" b="b"/>
              <a:pathLst>
                <a:path w="1" h="3516" fill="none" extrusionOk="0">
                  <a:moveTo>
                    <a:pt x="0" y="0"/>
                  </a:moveTo>
                  <a:lnTo>
                    <a:pt x="0" y="3515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794923" y="2858056"/>
              <a:ext cx="128941" cy="2054"/>
            </a:xfrm>
            <a:custGeom>
              <a:avLst/>
              <a:gdLst/>
              <a:ahLst/>
              <a:cxnLst/>
              <a:rect l="l" t="t" r="r" b="b"/>
              <a:pathLst>
                <a:path w="3516" h="56" fill="none" extrusionOk="0">
                  <a:moveTo>
                    <a:pt x="0" y="55"/>
                  </a:moveTo>
                  <a:lnTo>
                    <a:pt x="3515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" name="Google Shape;88;p2"/>
          <p:cNvGrpSpPr/>
          <p:nvPr/>
        </p:nvGrpSpPr>
        <p:grpSpPr>
          <a:xfrm>
            <a:off x="770131" y="3987817"/>
            <a:ext cx="750503" cy="917365"/>
            <a:chOff x="794919" y="4014442"/>
            <a:chExt cx="750503" cy="917365"/>
          </a:xfrm>
        </p:grpSpPr>
        <p:sp>
          <p:nvSpPr>
            <p:cNvPr id="89" name="Google Shape;89;p2"/>
            <p:cNvSpPr/>
            <p:nvPr/>
          </p:nvSpPr>
          <p:spPr>
            <a:xfrm>
              <a:off x="794919" y="4098387"/>
              <a:ext cx="750503" cy="833419"/>
            </a:xfrm>
            <a:custGeom>
              <a:avLst/>
              <a:gdLst/>
              <a:ahLst/>
              <a:cxnLst/>
              <a:rect l="l" t="t" r="r" b="b"/>
              <a:pathLst>
                <a:path w="20465" h="22726" fill="none" extrusionOk="0">
                  <a:moveTo>
                    <a:pt x="12480" y="1"/>
                  </a:moveTo>
                  <a:lnTo>
                    <a:pt x="12480" y="7685"/>
                  </a:lnTo>
                  <a:cubicBezTo>
                    <a:pt x="12480" y="7685"/>
                    <a:pt x="17685" y="15614"/>
                    <a:pt x="18666" y="17221"/>
                  </a:cubicBezTo>
                  <a:cubicBezTo>
                    <a:pt x="19647" y="18884"/>
                    <a:pt x="20464" y="20110"/>
                    <a:pt x="20464" y="20845"/>
                  </a:cubicBezTo>
                  <a:cubicBezTo>
                    <a:pt x="20464" y="21636"/>
                    <a:pt x="20192" y="22399"/>
                    <a:pt x="18530" y="22426"/>
                  </a:cubicBezTo>
                  <a:lnTo>
                    <a:pt x="10246" y="22562"/>
                  </a:lnTo>
                  <a:lnTo>
                    <a:pt x="1935" y="22698"/>
                  </a:lnTo>
                  <a:cubicBezTo>
                    <a:pt x="301" y="22726"/>
                    <a:pt x="1" y="22017"/>
                    <a:pt x="1" y="21200"/>
                  </a:cubicBezTo>
                  <a:cubicBezTo>
                    <a:pt x="1" y="20464"/>
                    <a:pt x="818" y="19211"/>
                    <a:pt x="1826" y="17521"/>
                  </a:cubicBezTo>
                  <a:cubicBezTo>
                    <a:pt x="2780" y="15886"/>
                    <a:pt x="7985" y="7766"/>
                    <a:pt x="7985" y="7766"/>
                  </a:cubicBezTo>
                  <a:lnTo>
                    <a:pt x="7985" y="55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967797" y="4578039"/>
              <a:ext cx="404754" cy="7041"/>
            </a:xfrm>
            <a:custGeom>
              <a:avLst/>
              <a:gdLst/>
              <a:ahLst/>
              <a:cxnLst/>
              <a:rect l="l" t="t" r="r" b="b"/>
              <a:pathLst>
                <a:path w="11037" h="192" fill="none" extrusionOk="0">
                  <a:moveTo>
                    <a:pt x="1" y="192"/>
                  </a:moveTo>
                  <a:lnTo>
                    <a:pt x="11036" y="1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1033773" y="4014442"/>
              <a:ext cx="272807" cy="76976"/>
            </a:xfrm>
            <a:custGeom>
              <a:avLst/>
              <a:gdLst/>
              <a:ahLst/>
              <a:cxnLst/>
              <a:rect l="l" t="t" r="r" b="b"/>
              <a:pathLst>
                <a:path w="7439" h="2099" fill="none" extrusionOk="0">
                  <a:moveTo>
                    <a:pt x="7439" y="982"/>
                  </a:moveTo>
                  <a:cubicBezTo>
                    <a:pt x="7439" y="1527"/>
                    <a:pt x="7003" y="1990"/>
                    <a:pt x="6431" y="1990"/>
                  </a:cubicBezTo>
                  <a:lnTo>
                    <a:pt x="981" y="2099"/>
                  </a:lnTo>
                  <a:cubicBezTo>
                    <a:pt x="436" y="2099"/>
                    <a:pt x="0" y="1663"/>
                    <a:pt x="0" y="1118"/>
                  </a:cubicBezTo>
                  <a:lnTo>
                    <a:pt x="0" y="1118"/>
                  </a:lnTo>
                  <a:cubicBezTo>
                    <a:pt x="0" y="573"/>
                    <a:pt x="436" y="110"/>
                    <a:pt x="981" y="110"/>
                  </a:cubicBezTo>
                  <a:lnTo>
                    <a:pt x="6431" y="1"/>
                  </a:lnTo>
                  <a:cubicBezTo>
                    <a:pt x="6976" y="1"/>
                    <a:pt x="7439" y="437"/>
                    <a:pt x="7439" y="982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" name="Google Shape;92;p2"/>
          <p:cNvGrpSpPr/>
          <p:nvPr/>
        </p:nvGrpSpPr>
        <p:grpSpPr>
          <a:xfrm>
            <a:off x="1447449" y="4268259"/>
            <a:ext cx="217875" cy="217875"/>
            <a:chOff x="1447449" y="4268259"/>
            <a:chExt cx="217875" cy="217875"/>
          </a:xfrm>
        </p:grpSpPr>
        <p:sp>
          <p:nvSpPr>
            <p:cNvPr id="93" name="Google Shape;93;p2"/>
            <p:cNvSpPr/>
            <p:nvPr/>
          </p:nvSpPr>
          <p:spPr>
            <a:xfrm>
              <a:off x="1556370" y="4268259"/>
              <a:ext cx="37" cy="82000"/>
            </a:xfrm>
            <a:custGeom>
              <a:avLst/>
              <a:gdLst/>
              <a:ahLst/>
              <a:cxnLst/>
              <a:rect l="l" t="t" r="r" b="b"/>
              <a:pathLst>
                <a:path w="1" h="2236" fill="none" extrusionOk="0">
                  <a:moveTo>
                    <a:pt x="1" y="1"/>
                  </a:moveTo>
                  <a:lnTo>
                    <a:pt x="1" y="2235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1556370" y="4404171"/>
              <a:ext cx="37" cy="81963"/>
            </a:xfrm>
            <a:custGeom>
              <a:avLst/>
              <a:gdLst/>
              <a:ahLst/>
              <a:cxnLst/>
              <a:rect l="l" t="t" r="r" b="b"/>
              <a:pathLst>
                <a:path w="1" h="2235" fill="none" extrusionOk="0">
                  <a:moveTo>
                    <a:pt x="1" y="1"/>
                  </a:moveTo>
                  <a:lnTo>
                    <a:pt x="1" y="2235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1447449" y="4377179"/>
              <a:ext cx="82000" cy="2054"/>
            </a:xfrm>
            <a:custGeom>
              <a:avLst/>
              <a:gdLst/>
              <a:ahLst/>
              <a:cxnLst/>
              <a:rect l="l" t="t" r="r" b="b"/>
              <a:pathLst>
                <a:path w="2236" h="56" fill="none" extrusionOk="0">
                  <a:moveTo>
                    <a:pt x="1" y="55"/>
                  </a:moveTo>
                  <a:lnTo>
                    <a:pt x="2235" y="1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1583361" y="4375199"/>
              <a:ext cx="81963" cy="1027"/>
            </a:xfrm>
            <a:custGeom>
              <a:avLst/>
              <a:gdLst/>
              <a:ahLst/>
              <a:cxnLst/>
              <a:rect l="l" t="t" r="r" b="b"/>
              <a:pathLst>
                <a:path w="2235" h="28" fill="none" extrusionOk="0">
                  <a:moveTo>
                    <a:pt x="1" y="28"/>
                  </a:moveTo>
                  <a:lnTo>
                    <a:pt x="2235" y="0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1479429" y="4301265"/>
              <a:ext cx="58016" cy="56989"/>
            </a:xfrm>
            <a:custGeom>
              <a:avLst/>
              <a:gdLst/>
              <a:ahLst/>
              <a:cxnLst/>
              <a:rect l="l" t="t" r="r" b="b"/>
              <a:pathLst>
                <a:path w="1582" h="1554" fill="none" extrusionOk="0">
                  <a:moveTo>
                    <a:pt x="1" y="0"/>
                  </a:moveTo>
                  <a:lnTo>
                    <a:pt x="1581" y="1553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1575366" y="4395186"/>
              <a:ext cx="57979" cy="56989"/>
            </a:xfrm>
            <a:custGeom>
              <a:avLst/>
              <a:gdLst/>
              <a:ahLst/>
              <a:cxnLst/>
              <a:rect l="l" t="t" r="r" b="b"/>
              <a:pathLst>
                <a:path w="1581" h="1554" fill="none" extrusionOk="0">
                  <a:moveTo>
                    <a:pt x="1" y="0"/>
                  </a:moveTo>
                  <a:lnTo>
                    <a:pt x="1581" y="1554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1479429" y="4396176"/>
              <a:ext cx="58016" cy="59006"/>
            </a:xfrm>
            <a:custGeom>
              <a:avLst/>
              <a:gdLst/>
              <a:ahLst/>
              <a:cxnLst/>
              <a:rect l="l" t="t" r="r" b="b"/>
              <a:pathLst>
                <a:path w="1582" h="1609" fill="none" extrusionOk="0">
                  <a:moveTo>
                    <a:pt x="1" y="1608"/>
                  </a:moveTo>
                  <a:lnTo>
                    <a:pt x="1581" y="1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1575366" y="4299248"/>
              <a:ext cx="57979" cy="59006"/>
            </a:xfrm>
            <a:custGeom>
              <a:avLst/>
              <a:gdLst/>
              <a:ahLst/>
              <a:cxnLst/>
              <a:rect l="l" t="t" r="r" b="b"/>
              <a:pathLst>
                <a:path w="1581" h="1609" fill="none" extrusionOk="0">
                  <a:moveTo>
                    <a:pt x="1" y="1608"/>
                  </a:moveTo>
                  <a:lnTo>
                    <a:pt x="1581" y="1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" name="Google Shape;101;p2"/>
          <p:cNvGrpSpPr/>
          <p:nvPr/>
        </p:nvGrpSpPr>
        <p:grpSpPr>
          <a:xfrm>
            <a:off x="753967" y="3418119"/>
            <a:ext cx="210867" cy="780480"/>
            <a:chOff x="2419167" y="1286206"/>
            <a:chExt cx="210867" cy="780480"/>
          </a:xfrm>
        </p:grpSpPr>
        <p:sp>
          <p:nvSpPr>
            <p:cNvPr id="102" name="Google Shape;102;p2"/>
            <p:cNvSpPr/>
            <p:nvPr/>
          </p:nvSpPr>
          <p:spPr>
            <a:xfrm>
              <a:off x="2419167" y="1286206"/>
              <a:ext cx="210867" cy="41000"/>
            </a:xfrm>
            <a:custGeom>
              <a:avLst/>
              <a:gdLst/>
              <a:ahLst/>
              <a:cxnLst/>
              <a:rect l="l" t="t" r="r" b="b"/>
              <a:pathLst>
                <a:path w="5750" h="1118" fill="none" extrusionOk="0">
                  <a:moveTo>
                    <a:pt x="1" y="600"/>
                  </a:moveTo>
                  <a:cubicBezTo>
                    <a:pt x="1" y="328"/>
                    <a:pt x="219" y="110"/>
                    <a:pt x="518" y="110"/>
                  </a:cubicBezTo>
                  <a:lnTo>
                    <a:pt x="5259" y="28"/>
                  </a:lnTo>
                  <a:cubicBezTo>
                    <a:pt x="5532" y="1"/>
                    <a:pt x="5750" y="219"/>
                    <a:pt x="5750" y="518"/>
                  </a:cubicBezTo>
                  <a:lnTo>
                    <a:pt x="5750" y="518"/>
                  </a:lnTo>
                  <a:cubicBezTo>
                    <a:pt x="5750" y="791"/>
                    <a:pt x="5532" y="1009"/>
                    <a:pt x="5259" y="1036"/>
                  </a:cubicBezTo>
                  <a:lnTo>
                    <a:pt x="518" y="1118"/>
                  </a:lnTo>
                  <a:cubicBezTo>
                    <a:pt x="246" y="1118"/>
                    <a:pt x="1" y="900"/>
                    <a:pt x="28" y="60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2576056" y="1324200"/>
              <a:ext cx="37" cy="59960"/>
            </a:xfrm>
            <a:custGeom>
              <a:avLst/>
              <a:gdLst/>
              <a:ahLst/>
              <a:cxnLst/>
              <a:rect l="l" t="t" r="r" b="b"/>
              <a:pathLst>
                <a:path w="1" h="1635" fill="none" extrusionOk="0">
                  <a:moveTo>
                    <a:pt x="1" y="0"/>
                  </a:moveTo>
                  <a:lnTo>
                    <a:pt x="1" y="163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2472123" y="1326180"/>
              <a:ext cx="37" cy="59996"/>
            </a:xfrm>
            <a:custGeom>
              <a:avLst/>
              <a:gdLst/>
              <a:ahLst/>
              <a:cxnLst/>
              <a:rect l="l" t="t" r="r" b="b"/>
              <a:pathLst>
                <a:path w="1" h="1636" fill="none" extrusionOk="0">
                  <a:moveTo>
                    <a:pt x="1" y="0"/>
                  </a:moveTo>
                  <a:lnTo>
                    <a:pt x="1" y="163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2434166" y="1384124"/>
              <a:ext cx="179879" cy="468711"/>
            </a:xfrm>
            <a:custGeom>
              <a:avLst/>
              <a:gdLst/>
              <a:ahLst/>
              <a:cxnLst/>
              <a:rect l="l" t="t" r="r" b="b"/>
              <a:pathLst>
                <a:path w="4905" h="12781" fill="none" extrusionOk="0">
                  <a:moveTo>
                    <a:pt x="0" y="83"/>
                  </a:moveTo>
                  <a:lnTo>
                    <a:pt x="4905" y="1"/>
                  </a:lnTo>
                  <a:lnTo>
                    <a:pt x="4905" y="12698"/>
                  </a:lnTo>
                  <a:lnTo>
                    <a:pt x="0" y="12780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2476121" y="1850794"/>
              <a:ext cx="96962" cy="47014"/>
            </a:xfrm>
            <a:custGeom>
              <a:avLst/>
              <a:gdLst/>
              <a:ahLst/>
              <a:cxnLst/>
              <a:rect l="l" t="t" r="r" b="b"/>
              <a:pathLst>
                <a:path w="2644" h="1282" fill="none" extrusionOk="0">
                  <a:moveTo>
                    <a:pt x="2644" y="1"/>
                  </a:moveTo>
                  <a:lnTo>
                    <a:pt x="2644" y="1227"/>
                  </a:lnTo>
                  <a:lnTo>
                    <a:pt x="1" y="1281"/>
                  </a:lnTo>
                  <a:lnTo>
                    <a:pt x="1" y="28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2439154" y="1793840"/>
              <a:ext cx="169904" cy="3044"/>
            </a:xfrm>
            <a:custGeom>
              <a:avLst/>
              <a:gdLst/>
              <a:ahLst/>
              <a:cxnLst/>
              <a:rect l="l" t="t" r="r" b="b"/>
              <a:pathLst>
                <a:path w="4633" h="83" fill="none" extrusionOk="0">
                  <a:moveTo>
                    <a:pt x="4633" y="1"/>
                  </a:moveTo>
                  <a:lnTo>
                    <a:pt x="1" y="82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2527097" y="1896783"/>
              <a:ext cx="37" cy="169904"/>
            </a:xfrm>
            <a:custGeom>
              <a:avLst/>
              <a:gdLst/>
              <a:ahLst/>
              <a:cxnLst/>
              <a:rect l="l" t="t" r="r" b="b"/>
              <a:pathLst>
                <a:path w="1" h="4633" fill="none" extrusionOk="0">
                  <a:moveTo>
                    <a:pt x="0" y="0"/>
                  </a:moveTo>
                  <a:lnTo>
                    <a:pt x="0" y="4632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2438164" y="1752876"/>
              <a:ext cx="50975" cy="1027"/>
            </a:xfrm>
            <a:custGeom>
              <a:avLst/>
              <a:gdLst/>
              <a:ahLst/>
              <a:cxnLst/>
              <a:rect l="l" t="t" r="r" b="b"/>
              <a:pathLst>
                <a:path w="1390" h="28" fill="none" extrusionOk="0">
                  <a:moveTo>
                    <a:pt x="1390" y="0"/>
                  </a:moveTo>
                  <a:lnTo>
                    <a:pt x="0" y="28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2438164" y="1706888"/>
              <a:ext cx="50975" cy="37"/>
            </a:xfrm>
            <a:custGeom>
              <a:avLst/>
              <a:gdLst/>
              <a:ahLst/>
              <a:cxnLst/>
              <a:rect l="l" t="t" r="r" b="b"/>
              <a:pathLst>
                <a:path w="1390" h="1" fill="none" extrusionOk="0">
                  <a:moveTo>
                    <a:pt x="1390" y="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2438164" y="1659946"/>
              <a:ext cx="50975" cy="1027"/>
            </a:xfrm>
            <a:custGeom>
              <a:avLst/>
              <a:gdLst/>
              <a:ahLst/>
              <a:cxnLst/>
              <a:rect l="l" t="t" r="r" b="b"/>
              <a:pathLst>
                <a:path w="1390" h="28" fill="none" extrusionOk="0">
                  <a:moveTo>
                    <a:pt x="1390" y="0"/>
                  </a:moveTo>
                  <a:lnTo>
                    <a:pt x="0" y="28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2438164" y="1613957"/>
              <a:ext cx="50975" cy="1064"/>
            </a:xfrm>
            <a:custGeom>
              <a:avLst/>
              <a:gdLst/>
              <a:ahLst/>
              <a:cxnLst/>
              <a:rect l="l" t="t" r="r" b="b"/>
              <a:pathLst>
                <a:path w="1390" h="29" fill="none" extrusionOk="0">
                  <a:moveTo>
                    <a:pt x="1390" y="1"/>
                  </a:moveTo>
                  <a:lnTo>
                    <a:pt x="0" y="28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2438164" y="1568005"/>
              <a:ext cx="50975" cy="1027"/>
            </a:xfrm>
            <a:custGeom>
              <a:avLst/>
              <a:gdLst/>
              <a:ahLst/>
              <a:cxnLst/>
              <a:rect l="l" t="t" r="r" b="b"/>
              <a:pathLst>
                <a:path w="1390" h="28" fill="none" extrusionOk="0">
                  <a:moveTo>
                    <a:pt x="1390" y="1"/>
                  </a:moveTo>
                  <a:lnTo>
                    <a:pt x="0" y="28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2438164" y="1522053"/>
              <a:ext cx="50975" cy="1027"/>
            </a:xfrm>
            <a:custGeom>
              <a:avLst/>
              <a:gdLst/>
              <a:ahLst/>
              <a:cxnLst/>
              <a:rect l="l" t="t" r="r" b="b"/>
              <a:pathLst>
                <a:path w="1390" h="28" fill="none" extrusionOk="0">
                  <a:moveTo>
                    <a:pt x="1390" y="0"/>
                  </a:moveTo>
                  <a:lnTo>
                    <a:pt x="0" y="27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2438164" y="1476065"/>
              <a:ext cx="50975" cy="37"/>
            </a:xfrm>
            <a:custGeom>
              <a:avLst/>
              <a:gdLst/>
              <a:ahLst/>
              <a:cxnLst/>
              <a:rect l="l" t="t" r="r" b="b"/>
              <a:pathLst>
                <a:path w="1390" h="1" fill="none" extrusionOk="0">
                  <a:moveTo>
                    <a:pt x="1390" y="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2438164" y="1430113"/>
              <a:ext cx="50975" cy="37"/>
            </a:xfrm>
            <a:custGeom>
              <a:avLst/>
              <a:gdLst/>
              <a:ahLst/>
              <a:cxnLst/>
              <a:rect l="l" t="t" r="r" b="b"/>
              <a:pathLst>
                <a:path w="1390" h="1" fill="none" extrusionOk="0">
                  <a:moveTo>
                    <a:pt x="1390" y="0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" name="Google Shape;117;p2"/>
          <p:cNvGrpSpPr/>
          <p:nvPr/>
        </p:nvGrpSpPr>
        <p:grpSpPr>
          <a:xfrm rot="3599956">
            <a:off x="7746309" y="3662008"/>
            <a:ext cx="834408" cy="873392"/>
            <a:chOff x="3153626" y="-2653955"/>
            <a:chExt cx="834426" cy="873411"/>
          </a:xfrm>
        </p:grpSpPr>
        <p:sp>
          <p:nvSpPr>
            <p:cNvPr id="118" name="Google Shape;118;p2"/>
            <p:cNvSpPr/>
            <p:nvPr/>
          </p:nvSpPr>
          <p:spPr>
            <a:xfrm>
              <a:off x="3416465" y="-2283223"/>
              <a:ext cx="283808" cy="285825"/>
            </a:xfrm>
            <a:custGeom>
              <a:avLst/>
              <a:gdLst/>
              <a:ahLst/>
              <a:cxnLst/>
              <a:rect l="l" t="t" r="r" b="b"/>
              <a:pathLst>
                <a:path w="7739" h="7794" fill="none" extrusionOk="0">
                  <a:moveTo>
                    <a:pt x="7711" y="3843"/>
                  </a:moveTo>
                  <a:cubicBezTo>
                    <a:pt x="7684" y="5968"/>
                    <a:pt x="5995" y="7712"/>
                    <a:pt x="3869" y="7766"/>
                  </a:cubicBezTo>
                  <a:cubicBezTo>
                    <a:pt x="1744" y="7794"/>
                    <a:pt x="0" y="6077"/>
                    <a:pt x="0" y="3979"/>
                  </a:cubicBezTo>
                  <a:cubicBezTo>
                    <a:pt x="27" y="1826"/>
                    <a:pt x="1717" y="110"/>
                    <a:pt x="3869" y="55"/>
                  </a:cubicBezTo>
                  <a:cubicBezTo>
                    <a:pt x="5995" y="1"/>
                    <a:pt x="7739" y="1717"/>
                    <a:pt x="7711" y="384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3312532" y="-2053390"/>
              <a:ext cx="132938" cy="118966"/>
            </a:xfrm>
            <a:custGeom>
              <a:avLst/>
              <a:gdLst/>
              <a:ahLst/>
              <a:cxnLst/>
              <a:rect l="l" t="t" r="r" b="b"/>
              <a:pathLst>
                <a:path w="3625" h="3244" fill="none" extrusionOk="0">
                  <a:moveTo>
                    <a:pt x="3624" y="1"/>
                  </a:moveTo>
                  <a:lnTo>
                    <a:pt x="0" y="3243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3153626" y="-1957452"/>
              <a:ext cx="174928" cy="176908"/>
            </a:xfrm>
            <a:custGeom>
              <a:avLst/>
              <a:gdLst/>
              <a:ahLst/>
              <a:cxnLst/>
              <a:rect l="l" t="t" r="r" b="b"/>
              <a:pathLst>
                <a:path w="4770" h="4824" fill="none" extrusionOk="0">
                  <a:moveTo>
                    <a:pt x="4769" y="2371"/>
                  </a:moveTo>
                  <a:cubicBezTo>
                    <a:pt x="4769" y="3679"/>
                    <a:pt x="3707" y="4769"/>
                    <a:pt x="2399" y="4796"/>
                  </a:cubicBezTo>
                  <a:cubicBezTo>
                    <a:pt x="1064" y="4823"/>
                    <a:pt x="1" y="3761"/>
                    <a:pt x="1" y="2453"/>
                  </a:cubicBezTo>
                  <a:cubicBezTo>
                    <a:pt x="1" y="1118"/>
                    <a:pt x="1064" y="55"/>
                    <a:pt x="2399" y="1"/>
                  </a:cubicBezTo>
                  <a:cubicBezTo>
                    <a:pt x="3707" y="1"/>
                    <a:pt x="4769" y="1063"/>
                    <a:pt x="4769" y="237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3554357" y="-2461089"/>
              <a:ext cx="2017" cy="175918"/>
            </a:xfrm>
            <a:custGeom>
              <a:avLst/>
              <a:gdLst/>
              <a:ahLst/>
              <a:cxnLst/>
              <a:rect l="l" t="t" r="r" b="b"/>
              <a:pathLst>
                <a:path w="55" h="4797" fill="none" extrusionOk="0">
                  <a:moveTo>
                    <a:pt x="55" y="4796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3432454" y="-2653955"/>
              <a:ext cx="235841" cy="195904"/>
            </a:xfrm>
            <a:custGeom>
              <a:avLst/>
              <a:gdLst/>
              <a:ahLst/>
              <a:cxnLst/>
              <a:rect l="l" t="t" r="r" b="b"/>
              <a:pathLst>
                <a:path w="6431" h="5342" fill="none" extrusionOk="0">
                  <a:moveTo>
                    <a:pt x="1689" y="4497"/>
                  </a:moveTo>
                  <a:cubicBezTo>
                    <a:pt x="0" y="3134"/>
                    <a:pt x="818" y="437"/>
                    <a:pt x="2970" y="219"/>
                  </a:cubicBezTo>
                  <a:cubicBezTo>
                    <a:pt x="5095" y="1"/>
                    <a:pt x="6431" y="2480"/>
                    <a:pt x="5068" y="4142"/>
                  </a:cubicBezTo>
                  <a:cubicBezTo>
                    <a:pt x="4224" y="5178"/>
                    <a:pt x="2725" y="5341"/>
                    <a:pt x="1689" y="449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3676259" y="-2054380"/>
              <a:ext cx="139942" cy="105947"/>
            </a:xfrm>
            <a:custGeom>
              <a:avLst/>
              <a:gdLst/>
              <a:ahLst/>
              <a:cxnLst/>
              <a:rect l="l" t="t" r="r" b="b"/>
              <a:pathLst>
                <a:path w="3816" h="2889" fill="none" extrusionOk="0">
                  <a:moveTo>
                    <a:pt x="1" y="0"/>
                  </a:moveTo>
                  <a:lnTo>
                    <a:pt x="3815" y="288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3797172" y="-1988442"/>
              <a:ext cx="190880" cy="192897"/>
            </a:xfrm>
            <a:custGeom>
              <a:avLst/>
              <a:gdLst/>
              <a:ahLst/>
              <a:cxnLst/>
              <a:rect l="l" t="t" r="r" b="b"/>
              <a:pathLst>
                <a:path w="5205" h="5260" fill="none" extrusionOk="0">
                  <a:moveTo>
                    <a:pt x="2153" y="301"/>
                  </a:moveTo>
                  <a:cubicBezTo>
                    <a:pt x="3434" y="1"/>
                    <a:pt x="4687" y="846"/>
                    <a:pt x="4960" y="2126"/>
                  </a:cubicBezTo>
                  <a:cubicBezTo>
                    <a:pt x="5205" y="3434"/>
                    <a:pt x="4360" y="4687"/>
                    <a:pt x="3052" y="4960"/>
                  </a:cubicBezTo>
                  <a:cubicBezTo>
                    <a:pt x="1772" y="5260"/>
                    <a:pt x="518" y="4415"/>
                    <a:pt x="246" y="3134"/>
                  </a:cubicBezTo>
                  <a:cubicBezTo>
                    <a:pt x="1" y="1826"/>
                    <a:pt x="845" y="573"/>
                    <a:pt x="2153" y="30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" name="Google Shape;125;p2"/>
          <p:cNvSpPr/>
          <p:nvPr/>
        </p:nvSpPr>
        <p:spPr>
          <a:xfrm>
            <a:off x="7426223" y="4331197"/>
            <a:ext cx="90948" cy="91975"/>
          </a:xfrm>
          <a:custGeom>
            <a:avLst/>
            <a:gdLst/>
            <a:ahLst/>
            <a:cxnLst/>
            <a:rect l="l" t="t" r="r" b="b"/>
            <a:pathLst>
              <a:path w="2480" h="2508" fill="none" extrusionOk="0">
                <a:moveTo>
                  <a:pt x="2480" y="1227"/>
                </a:moveTo>
                <a:cubicBezTo>
                  <a:pt x="2480" y="1908"/>
                  <a:pt x="1935" y="2480"/>
                  <a:pt x="1254" y="2480"/>
                </a:cubicBezTo>
                <a:cubicBezTo>
                  <a:pt x="573" y="2508"/>
                  <a:pt x="0" y="1963"/>
                  <a:pt x="0" y="1281"/>
                </a:cubicBezTo>
                <a:cubicBezTo>
                  <a:pt x="0" y="600"/>
                  <a:pt x="545" y="28"/>
                  <a:pt x="1254" y="28"/>
                </a:cubicBezTo>
                <a:cubicBezTo>
                  <a:pt x="1935" y="1"/>
                  <a:pt x="2480" y="546"/>
                  <a:pt x="2480" y="1227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6" name="Google Shape;126;p2"/>
          <p:cNvGrpSpPr/>
          <p:nvPr/>
        </p:nvGrpSpPr>
        <p:grpSpPr>
          <a:xfrm>
            <a:off x="8607855" y="2722388"/>
            <a:ext cx="193891" cy="194881"/>
            <a:chOff x="3407917" y="-1400250"/>
            <a:chExt cx="193891" cy="194881"/>
          </a:xfrm>
        </p:grpSpPr>
        <p:sp>
          <p:nvSpPr>
            <p:cNvPr id="127" name="Google Shape;127;p2"/>
            <p:cNvSpPr/>
            <p:nvPr/>
          </p:nvSpPr>
          <p:spPr>
            <a:xfrm>
              <a:off x="3504845" y="-1400250"/>
              <a:ext cx="37" cy="73968"/>
            </a:xfrm>
            <a:custGeom>
              <a:avLst/>
              <a:gdLst/>
              <a:ahLst/>
              <a:cxnLst/>
              <a:rect l="l" t="t" r="r" b="b"/>
              <a:pathLst>
                <a:path w="1" h="2017" fill="none" extrusionOk="0">
                  <a:moveTo>
                    <a:pt x="1" y="0"/>
                  </a:moveTo>
                  <a:lnTo>
                    <a:pt x="1" y="201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3504845" y="-1279337"/>
              <a:ext cx="37" cy="73968"/>
            </a:xfrm>
            <a:custGeom>
              <a:avLst/>
              <a:gdLst/>
              <a:ahLst/>
              <a:cxnLst/>
              <a:rect l="l" t="t" r="r" b="b"/>
              <a:pathLst>
                <a:path w="1" h="2017" fill="none" extrusionOk="0">
                  <a:moveTo>
                    <a:pt x="1" y="0"/>
                  </a:moveTo>
                  <a:lnTo>
                    <a:pt x="1" y="201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3407917" y="-1302331"/>
              <a:ext cx="72978" cy="1027"/>
            </a:xfrm>
            <a:custGeom>
              <a:avLst/>
              <a:gdLst/>
              <a:ahLst/>
              <a:cxnLst/>
              <a:rect l="l" t="t" r="r" b="b"/>
              <a:pathLst>
                <a:path w="1990" h="28" fill="none" extrusionOk="0">
                  <a:moveTo>
                    <a:pt x="1" y="28"/>
                  </a:moveTo>
                  <a:lnTo>
                    <a:pt x="199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3528830" y="-1304312"/>
              <a:ext cx="72978" cy="1027"/>
            </a:xfrm>
            <a:custGeom>
              <a:avLst/>
              <a:gdLst/>
              <a:ahLst/>
              <a:cxnLst/>
              <a:rect l="l" t="t" r="r" b="b"/>
              <a:pathLst>
                <a:path w="1990" h="28" fill="none" extrusionOk="0">
                  <a:moveTo>
                    <a:pt x="1" y="27"/>
                  </a:moveTo>
                  <a:lnTo>
                    <a:pt x="1990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3436889" y="-1370287"/>
              <a:ext cx="51011" cy="51011"/>
            </a:xfrm>
            <a:custGeom>
              <a:avLst/>
              <a:gdLst/>
              <a:ahLst/>
              <a:cxnLst/>
              <a:rect l="l" t="t" r="r" b="b"/>
              <a:pathLst>
                <a:path w="1391" h="1391" fill="none" extrusionOk="0">
                  <a:moveTo>
                    <a:pt x="1" y="1"/>
                  </a:moveTo>
                  <a:lnTo>
                    <a:pt x="1391" y="139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3521825" y="-1286342"/>
              <a:ext cx="52002" cy="51011"/>
            </a:xfrm>
            <a:custGeom>
              <a:avLst/>
              <a:gdLst/>
              <a:ahLst/>
              <a:cxnLst/>
              <a:rect l="l" t="t" r="r" b="b"/>
              <a:pathLst>
                <a:path w="1418" h="1391" fill="none" extrusionOk="0">
                  <a:moveTo>
                    <a:pt x="1" y="1"/>
                  </a:moveTo>
                  <a:lnTo>
                    <a:pt x="1418" y="139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3436889" y="-1285352"/>
              <a:ext cx="51011" cy="52992"/>
            </a:xfrm>
            <a:custGeom>
              <a:avLst/>
              <a:gdLst/>
              <a:ahLst/>
              <a:cxnLst/>
              <a:rect l="l" t="t" r="r" b="b"/>
              <a:pathLst>
                <a:path w="1391" h="1445" fill="none" extrusionOk="0">
                  <a:moveTo>
                    <a:pt x="1" y="1445"/>
                  </a:moveTo>
                  <a:lnTo>
                    <a:pt x="1391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3521825" y="-1372268"/>
              <a:ext cx="52002" cy="52002"/>
            </a:xfrm>
            <a:custGeom>
              <a:avLst/>
              <a:gdLst/>
              <a:ahLst/>
              <a:cxnLst/>
              <a:rect l="l" t="t" r="r" b="b"/>
              <a:pathLst>
                <a:path w="1418" h="1418" fill="none" extrusionOk="0">
                  <a:moveTo>
                    <a:pt x="1" y="1417"/>
                  </a:moveTo>
                  <a:lnTo>
                    <a:pt x="1418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5" name="Google Shape;135;p2"/>
          <p:cNvGrpSpPr/>
          <p:nvPr/>
        </p:nvGrpSpPr>
        <p:grpSpPr>
          <a:xfrm>
            <a:off x="8197879" y="4195601"/>
            <a:ext cx="670520" cy="673527"/>
            <a:chOff x="1889565" y="-3382437"/>
            <a:chExt cx="670520" cy="673527"/>
          </a:xfrm>
        </p:grpSpPr>
        <p:sp>
          <p:nvSpPr>
            <p:cNvPr id="136" name="Google Shape;136;p2"/>
            <p:cNvSpPr/>
            <p:nvPr/>
          </p:nvSpPr>
          <p:spPr>
            <a:xfrm>
              <a:off x="1889565" y="-3382437"/>
              <a:ext cx="670520" cy="673527"/>
            </a:xfrm>
            <a:custGeom>
              <a:avLst/>
              <a:gdLst/>
              <a:ahLst/>
              <a:cxnLst/>
              <a:rect l="l" t="t" r="r" b="b"/>
              <a:pathLst>
                <a:path w="18284" h="18366" fill="none" extrusionOk="0">
                  <a:moveTo>
                    <a:pt x="15068" y="3216"/>
                  </a:moveTo>
                  <a:cubicBezTo>
                    <a:pt x="18284" y="6431"/>
                    <a:pt x="18284" y="11690"/>
                    <a:pt x="15014" y="14987"/>
                  </a:cubicBezTo>
                  <a:cubicBezTo>
                    <a:pt x="11744" y="18284"/>
                    <a:pt x="6458" y="18366"/>
                    <a:pt x="3243" y="15151"/>
                  </a:cubicBezTo>
                  <a:cubicBezTo>
                    <a:pt x="0" y="11935"/>
                    <a:pt x="0" y="6677"/>
                    <a:pt x="3270" y="3380"/>
                  </a:cubicBezTo>
                  <a:cubicBezTo>
                    <a:pt x="6540" y="83"/>
                    <a:pt x="11826" y="1"/>
                    <a:pt x="15068" y="3216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2179359" y="-3091653"/>
              <a:ext cx="90948" cy="93001"/>
            </a:xfrm>
            <a:custGeom>
              <a:avLst/>
              <a:gdLst/>
              <a:ahLst/>
              <a:cxnLst/>
              <a:rect l="l" t="t" r="r" b="b"/>
              <a:pathLst>
                <a:path w="2480" h="2536" fill="none" extrusionOk="0">
                  <a:moveTo>
                    <a:pt x="2480" y="1254"/>
                  </a:moveTo>
                  <a:cubicBezTo>
                    <a:pt x="2480" y="1936"/>
                    <a:pt x="1935" y="2481"/>
                    <a:pt x="1253" y="2508"/>
                  </a:cubicBezTo>
                  <a:cubicBezTo>
                    <a:pt x="572" y="2535"/>
                    <a:pt x="0" y="1963"/>
                    <a:pt x="0" y="1282"/>
                  </a:cubicBezTo>
                  <a:cubicBezTo>
                    <a:pt x="0" y="600"/>
                    <a:pt x="545" y="28"/>
                    <a:pt x="1253" y="28"/>
                  </a:cubicBezTo>
                  <a:cubicBezTo>
                    <a:pt x="1935" y="1"/>
                    <a:pt x="2480" y="546"/>
                    <a:pt x="2480" y="125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2109386" y="-3278504"/>
              <a:ext cx="230853" cy="155931"/>
            </a:xfrm>
            <a:custGeom>
              <a:avLst/>
              <a:gdLst/>
              <a:ahLst/>
              <a:cxnLst/>
              <a:rect l="l" t="t" r="r" b="b"/>
              <a:pathLst>
                <a:path w="6295" h="4252" fill="none" extrusionOk="0">
                  <a:moveTo>
                    <a:pt x="3161" y="3897"/>
                  </a:moveTo>
                  <a:cubicBezTo>
                    <a:pt x="3570" y="3897"/>
                    <a:pt x="4006" y="4006"/>
                    <a:pt x="4388" y="4224"/>
                  </a:cubicBezTo>
                  <a:lnTo>
                    <a:pt x="6295" y="818"/>
                  </a:lnTo>
                  <a:cubicBezTo>
                    <a:pt x="5341" y="273"/>
                    <a:pt x="4251" y="1"/>
                    <a:pt x="3161" y="28"/>
                  </a:cubicBezTo>
                  <a:cubicBezTo>
                    <a:pt x="2044" y="55"/>
                    <a:pt x="954" y="355"/>
                    <a:pt x="1" y="927"/>
                  </a:cubicBezTo>
                  <a:lnTo>
                    <a:pt x="1935" y="4251"/>
                  </a:lnTo>
                  <a:cubicBezTo>
                    <a:pt x="2290" y="4033"/>
                    <a:pt x="2725" y="3897"/>
                    <a:pt x="3161" y="389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1992471" y="-3042657"/>
              <a:ext cx="186920" cy="199865"/>
            </a:xfrm>
            <a:custGeom>
              <a:avLst/>
              <a:gdLst/>
              <a:ahLst/>
              <a:cxnLst/>
              <a:rect l="l" t="t" r="r" b="b"/>
              <a:pathLst>
                <a:path w="5097" h="5450" fill="none" extrusionOk="0">
                  <a:moveTo>
                    <a:pt x="3897" y="0"/>
                  </a:moveTo>
                  <a:lnTo>
                    <a:pt x="1" y="82"/>
                  </a:lnTo>
                  <a:cubicBezTo>
                    <a:pt x="1" y="2289"/>
                    <a:pt x="1200" y="4333"/>
                    <a:pt x="3107" y="5450"/>
                  </a:cubicBezTo>
                  <a:lnTo>
                    <a:pt x="5096" y="2071"/>
                  </a:lnTo>
                  <a:cubicBezTo>
                    <a:pt x="4360" y="1635"/>
                    <a:pt x="3897" y="872"/>
                    <a:pt x="3897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2270273" y="-3048672"/>
              <a:ext cx="186920" cy="200892"/>
            </a:xfrm>
            <a:custGeom>
              <a:avLst/>
              <a:gdLst/>
              <a:ahLst/>
              <a:cxnLst/>
              <a:rect l="l" t="t" r="r" b="b"/>
              <a:pathLst>
                <a:path w="5097" h="5478" fill="none" extrusionOk="0">
                  <a:moveTo>
                    <a:pt x="5096" y="1"/>
                  </a:moveTo>
                  <a:lnTo>
                    <a:pt x="1227" y="82"/>
                  </a:lnTo>
                  <a:cubicBezTo>
                    <a:pt x="1200" y="954"/>
                    <a:pt x="736" y="1745"/>
                    <a:pt x="1" y="2181"/>
                  </a:cubicBezTo>
                  <a:lnTo>
                    <a:pt x="1990" y="5478"/>
                  </a:lnTo>
                  <a:cubicBezTo>
                    <a:pt x="3897" y="4333"/>
                    <a:pt x="5069" y="2262"/>
                    <a:pt x="5096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1" name="Google Shape;141;p2"/>
          <p:cNvGrpSpPr/>
          <p:nvPr/>
        </p:nvGrpSpPr>
        <p:grpSpPr>
          <a:xfrm>
            <a:off x="8586876" y="3519044"/>
            <a:ext cx="235841" cy="578619"/>
            <a:chOff x="6219428" y="3871144"/>
            <a:chExt cx="235841" cy="578619"/>
          </a:xfrm>
        </p:grpSpPr>
        <p:sp>
          <p:nvSpPr>
            <p:cNvPr id="142" name="Google Shape;142;p2"/>
            <p:cNvSpPr/>
            <p:nvPr/>
          </p:nvSpPr>
          <p:spPr>
            <a:xfrm>
              <a:off x="6219428" y="3871144"/>
              <a:ext cx="235841" cy="578619"/>
            </a:xfrm>
            <a:custGeom>
              <a:avLst/>
              <a:gdLst/>
              <a:ahLst/>
              <a:cxnLst/>
              <a:rect l="l" t="t" r="r" b="b"/>
              <a:pathLst>
                <a:path w="6431" h="15778" fill="none" extrusionOk="0">
                  <a:moveTo>
                    <a:pt x="6403" y="12480"/>
                  </a:moveTo>
                  <a:cubicBezTo>
                    <a:pt x="6403" y="14251"/>
                    <a:pt x="4987" y="15696"/>
                    <a:pt x="3215" y="15750"/>
                  </a:cubicBezTo>
                  <a:lnTo>
                    <a:pt x="3215" y="15750"/>
                  </a:lnTo>
                  <a:cubicBezTo>
                    <a:pt x="1444" y="15777"/>
                    <a:pt x="0" y="14333"/>
                    <a:pt x="27" y="12589"/>
                  </a:cubicBezTo>
                  <a:lnTo>
                    <a:pt x="27" y="3298"/>
                  </a:lnTo>
                  <a:cubicBezTo>
                    <a:pt x="27" y="1499"/>
                    <a:pt x="1444" y="55"/>
                    <a:pt x="3215" y="28"/>
                  </a:cubicBezTo>
                  <a:lnTo>
                    <a:pt x="3215" y="28"/>
                  </a:lnTo>
                  <a:cubicBezTo>
                    <a:pt x="4987" y="1"/>
                    <a:pt x="6431" y="1418"/>
                    <a:pt x="6431" y="316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"/>
            <p:cNvSpPr/>
            <p:nvPr/>
          </p:nvSpPr>
          <p:spPr>
            <a:xfrm>
              <a:off x="6223426" y="4138971"/>
              <a:ext cx="226856" cy="3007"/>
            </a:xfrm>
            <a:custGeom>
              <a:avLst/>
              <a:gdLst/>
              <a:ahLst/>
              <a:cxnLst/>
              <a:rect l="l" t="t" r="r" b="b"/>
              <a:pathLst>
                <a:path w="6186" h="82" fill="none" extrusionOk="0">
                  <a:moveTo>
                    <a:pt x="0" y="82"/>
                  </a:moveTo>
                  <a:lnTo>
                    <a:pt x="6185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"/>
            <p:cNvSpPr/>
            <p:nvPr/>
          </p:nvSpPr>
          <p:spPr>
            <a:xfrm>
              <a:off x="6266370" y="4334807"/>
              <a:ext cx="70998" cy="70008"/>
            </a:xfrm>
            <a:custGeom>
              <a:avLst/>
              <a:gdLst/>
              <a:ahLst/>
              <a:cxnLst/>
              <a:rect l="l" t="t" r="r" b="b"/>
              <a:pathLst>
                <a:path w="1936" h="1909" fill="none" extrusionOk="0">
                  <a:moveTo>
                    <a:pt x="1935" y="1881"/>
                  </a:moveTo>
                  <a:cubicBezTo>
                    <a:pt x="873" y="1908"/>
                    <a:pt x="1" y="1063"/>
                    <a:pt x="28" y="1"/>
                  </a:cubicBez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5" name="Google Shape;145;p2"/>
          <p:cNvGrpSpPr/>
          <p:nvPr/>
        </p:nvGrpSpPr>
        <p:grpSpPr>
          <a:xfrm>
            <a:off x="8316336" y="3248810"/>
            <a:ext cx="228873" cy="290850"/>
            <a:chOff x="2079424" y="521748"/>
            <a:chExt cx="228873" cy="290850"/>
          </a:xfrm>
        </p:grpSpPr>
        <p:sp>
          <p:nvSpPr>
            <p:cNvPr id="146" name="Google Shape;146;p2"/>
            <p:cNvSpPr/>
            <p:nvPr/>
          </p:nvSpPr>
          <p:spPr>
            <a:xfrm>
              <a:off x="2079424" y="521748"/>
              <a:ext cx="228873" cy="290850"/>
            </a:xfrm>
            <a:custGeom>
              <a:avLst/>
              <a:gdLst/>
              <a:ahLst/>
              <a:cxnLst/>
              <a:rect l="l" t="t" r="r" b="b"/>
              <a:pathLst>
                <a:path w="6241" h="7931" fill="none" extrusionOk="0">
                  <a:moveTo>
                    <a:pt x="5068" y="1881"/>
                  </a:moveTo>
                  <a:cubicBezTo>
                    <a:pt x="3216" y="1"/>
                    <a:pt x="0" y="1309"/>
                    <a:pt x="0" y="3979"/>
                  </a:cubicBezTo>
                  <a:cubicBezTo>
                    <a:pt x="0" y="6622"/>
                    <a:pt x="3216" y="7930"/>
                    <a:pt x="5068" y="6050"/>
                  </a:cubicBezTo>
                  <a:cubicBezTo>
                    <a:pt x="6240" y="4905"/>
                    <a:pt x="6240" y="3025"/>
                    <a:pt x="5068" y="188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"/>
            <p:cNvSpPr/>
            <p:nvPr/>
          </p:nvSpPr>
          <p:spPr>
            <a:xfrm>
              <a:off x="2090389" y="622673"/>
              <a:ext cx="78993" cy="79983"/>
            </a:xfrm>
            <a:custGeom>
              <a:avLst/>
              <a:gdLst/>
              <a:ahLst/>
              <a:cxnLst/>
              <a:rect l="l" t="t" r="r" b="b"/>
              <a:pathLst>
                <a:path w="2154" h="2181" fill="none" extrusionOk="0">
                  <a:moveTo>
                    <a:pt x="1" y="2181"/>
                  </a:moveTo>
                  <a:lnTo>
                    <a:pt x="2154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2192341" y="626670"/>
              <a:ext cx="96962" cy="98979"/>
            </a:xfrm>
            <a:custGeom>
              <a:avLst/>
              <a:gdLst/>
              <a:ahLst/>
              <a:cxnLst/>
              <a:rect l="l" t="t" r="r" b="b"/>
              <a:pathLst>
                <a:path w="2644" h="2699" fill="none" extrusionOk="0">
                  <a:moveTo>
                    <a:pt x="2643" y="1"/>
                  </a:moveTo>
                  <a:lnTo>
                    <a:pt x="0" y="2698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9" name="Google Shape;149;p2"/>
          <p:cNvGrpSpPr/>
          <p:nvPr/>
        </p:nvGrpSpPr>
        <p:grpSpPr>
          <a:xfrm>
            <a:off x="273284" y="4166690"/>
            <a:ext cx="509674" cy="559624"/>
            <a:chOff x="1693693" y="-2602979"/>
            <a:chExt cx="509674" cy="559624"/>
          </a:xfrm>
        </p:grpSpPr>
        <p:sp>
          <p:nvSpPr>
            <p:cNvPr id="150" name="Google Shape;150;p2"/>
            <p:cNvSpPr/>
            <p:nvPr/>
          </p:nvSpPr>
          <p:spPr>
            <a:xfrm>
              <a:off x="1693693" y="-2602979"/>
              <a:ext cx="509674" cy="76976"/>
            </a:xfrm>
            <a:custGeom>
              <a:avLst/>
              <a:gdLst/>
              <a:ahLst/>
              <a:cxnLst/>
              <a:rect l="l" t="t" r="r" b="b"/>
              <a:pathLst>
                <a:path w="13898" h="2099" fill="none" extrusionOk="0">
                  <a:moveTo>
                    <a:pt x="13897" y="927"/>
                  </a:moveTo>
                  <a:cubicBezTo>
                    <a:pt x="13897" y="1444"/>
                    <a:pt x="13488" y="1853"/>
                    <a:pt x="12971" y="1880"/>
                  </a:cubicBezTo>
                  <a:lnTo>
                    <a:pt x="927" y="2098"/>
                  </a:lnTo>
                  <a:cubicBezTo>
                    <a:pt x="409" y="2098"/>
                    <a:pt x="1" y="1690"/>
                    <a:pt x="1" y="1172"/>
                  </a:cubicBezTo>
                  <a:lnTo>
                    <a:pt x="1" y="1172"/>
                  </a:lnTo>
                  <a:cubicBezTo>
                    <a:pt x="1" y="654"/>
                    <a:pt x="409" y="218"/>
                    <a:pt x="927" y="218"/>
                  </a:cubicBezTo>
                  <a:lnTo>
                    <a:pt x="12971" y="0"/>
                  </a:lnTo>
                  <a:cubicBezTo>
                    <a:pt x="13461" y="0"/>
                    <a:pt x="13897" y="409"/>
                    <a:pt x="13897" y="92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"/>
            <p:cNvSpPr/>
            <p:nvPr/>
          </p:nvSpPr>
          <p:spPr>
            <a:xfrm>
              <a:off x="1736674" y="-2526038"/>
              <a:ext cx="422724" cy="482683"/>
            </a:xfrm>
            <a:custGeom>
              <a:avLst/>
              <a:gdLst/>
              <a:ahLst/>
              <a:cxnLst/>
              <a:rect l="l" t="t" r="r" b="b"/>
              <a:pathLst>
                <a:path w="11527" h="13162" fill="none" extrusionOk="0">
                  <a:moveTo>
                    <a:pt x="11526" y="0"/>
                  </a:moveTo>
                  <a:lnTo>
                    <a:pt x="11526" y="10927"/>
                  </a:lnTo>
                  <a:cubicBezTo>
                    <a:pt x="11526" y="12071"/>
                    <a:pt x="10600" y="12970"/>
                    <a:pt x="9482" y="12998"/>
                  </a:cubicBezTo>
                  <a:lnTo>
                    <a:pt x="2071" y="13134"/>
                  </a:lnTo>
                  <a:cubicBezTo>
                    <a:pt x="927" y="13161"/>
                    <a:pt x="0" y="12262"/>
                    <a:pt x="27" y="11118"/>
                  </a:cubicBezTo>
                  <a:lnTo>
                    <a:pt x="27" y="19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"/>
            <p:cNvSpPr/>
            <p:nvPr/>
          </p:nvSpPr>
          <p:spPr>
            <a:xfrm>
              <a:off x="2055439" y="-2483057"/>
              <a:ext cx="103967" cy="2017"/>
            </a:xfrm>
            <a:custGeom>
              <a:avLst/>
              <a:gdLst/>
              <a:ahLst/>
              <a:cxnLst/>
              <a:rect l="l" t="t" r="r" b="b"/>
              <a:pathLst>
                <a:path w="2835" h="55" fill="none" extrusionOk="0">
                  <a:moveTo>
                    <a:pt x="0" y="55"/>
                  </a:moveTo>
                  <a:lnTo>
                    <a:pt x="2834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"/>
            <p:cNvSpPr/>
            <p:nvPr/>
          </p:nvSpPr>
          <p:spPr>
            <a:xfrm>
              <a:off x="2055439" y="-2428120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"/>
            <p:cNvSpPr/>
            <p:nvPr/>
          </p:nvSpPr>
          <p:spPr>
            <a:xfrm>
              <a:off x="2055439" y="-2373146"/>
              <a:ext cx="103967" cy="2017"/>
            </a:xfrm>
            <a:custGeom>
              <a:avLst/>
              <a:gdLst/>
              <a:ahLst/>
              <a:cxnLst/>
              <a:rect l="l" t="t" r="r" b="b"/>
              <a:pathLst>
                <a:path w="2835" h="55" fill="none" extrusionOk="0">
                  <a:moveTo>
                    <a:pt x="0" y="55"/>
                  </a:moveTo>
                  <a:lnTo>
                    <a:pt x="2834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"/>
            <p:cNvSpPr/>
            <p:nvPr/>
          </p:nvSpPr>
          <p:spPr>
            <a:xfrm>
              <a:off x="2055439" y="-2318209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"/>
            <p:cNvSpPr/>
            <p:nvPr/>
          </p:nvSpPr>
          <p:spPr>
            <a:xfrm>
              <a:off x="2055439" y="-2263236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"/>
            <p:cNvSpPr/>
            <p:nvPr/>
          </p:nvSpPr>
          <p:spPr>
            <a:xfrm>
              <a:off x="2055439" y="-2208262"/>
              <a:ext cx="103967" cy="2017"/>
            </a:xfrm>
            <a:custGeom>
              <a:avLst/>
              <a:gdLst/>
              <a:ahLst/>
              <a:cxnLst/>
              <a:rect l="l" t="t" r="r" b="b"/>
              <a:pathLst>
                <a:path w="2835" h="55" fill="none" extrusionOk="0">
                  <a:moveTo>
                    <a:pt x="0" y="55"/>
                  </a:moveTo>
                  <a:lnTo>
                    <a:pt x="2834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"/>
            <p:cNvSpPr/>
            <p:nvPr/>
          </p:nvSpPr>
          <p:spPr>
            <a:xfrm>
              <a:off x="2055439" y="-2153326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9" name="Google Shape;159;p2"/>
          <p:cNvGrpSpPr/>
          <p:nvPr/>
        </p:nvGrpSpPr>
        <p:grpSpPr>
          <a:xfrm>
            <a:off x="1644605" y="3450392"/>
            <a:ext cx="358773" cy="357783"/>
            <a:chOff x="2601030" y="2721166"/>
            <a:chExt cx="358773" cy="357783"/>
          </a:xfrm>
        </p:grpSpPr>
        <p:sp>
          <p:nvSpPr>
            <p:cNvPr id="160" name="Google Shape;160;p2"/>
            <p:cNvSpPr/>
            <p:nvPr/>
          </p:nvSpPr>
          <p:spPr>
            <a:xfrm>
              <a:off x="2780914" y="2721166"/>
              <a:ext cx="37" cy="134955"/>
            </a:xfrm>
            <a:custGeom>
              <a:avLst/>
              <a:gdLst/>
              <a:ahLst/>
              <a:cxnLst/>
              <a:rect l="l" t="t" r="r" b="b"/>
              <a:pathLst>
                <a:path w="1" h="3680" fill="none" extrusionOk="0">
                  <a:moveTo>
                    <a:pt x="0" y="1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"/>
            <p:cNvSpPr/>
            <p:nvPr/>
          </p:nvSpPr>
          <p:spPr>
            <a:xfrm>
              <a:off x="2780914" y="2944031"/>
              <a:ext cx="37" cy="134918"/>
            </a:xfrm>
            <a:custGeom>
              <a:avLst/>
              <a:gdLst/>
              <a:ahLst/>
              <a:cxnLst/>
              <a:rect l="l" t="t" r="r" b="b"/>
              <a:pathLst>
                <a:path w="1" h="3679" fill="none" extrusionOk="0">
                  <a:moveTo>
                    <a:pt x="0" y="0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"/>
            <p:cNvSpPr/>
            <p:nvPr/>
          </p:nvSpPr>
          <p:spPr>
            <a:xfrm>
              <a:off x="2601030" y="2901049"/>
              <a:ext cx="135945" cy="2017"/>
            </a:xfrm>
            <a:custGeom>
              <a:avLst/>
              <a:gdLst/>
              <a:ahLst/>
              <a:cxnLst/>
              <a:rect l="l" t="t" r="r" b="b"/>
              <a:pathLst>
                <a:path w="3707" h="55" fill="none" extrusionOk="0">
                  <a:moveTo>
                    <a:pt x="1" y="55"/>
                  </a:moveTo>
                  <a:lnTo>
                    <a:pt x="3706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"/>
            <p:cNvSpPr/>
            <p:nvPr/>
          </p:nvSpPr>
          <p:spPr>
            <a:xfrm>
              <a:off x="2824885" y="2897052"/>
              <a:ext cx="134918" cy="2017"/>
            </a:xfrm>
            <a:custGeom>
              <a:avLst/>
              <a:gdLst/>
              <a:ahLst/>
              <a:cxnLst/>
              <a:rect l="l" t="t" r="r" b="b"/>
              <a:pathLst>
                <a:path w="3679" h="55" fill="none" extrusionOk="0">
                  <a:moveTo>
                    <a:pt x="0" y="55"/>
                  </a:moveTo>
                  <a:lnTo>
                    <a:pt x="3679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"/>
            <p:cNvSpPr/>
            <p:nvPr/>
          </p:nvSpPr>
          <p:spPr>
            <a:xfrm>
              <a:off x="2653987" y="2775149"/>
              <a:ext cx="95972" cy="94945"/>
            </a:xfrm>
            <a:custGeom>
              <a:avLst/>
              <a:gdLst/>
              <a:ahLst/>
              <a:cxnLst/>
              <a:rect l="l" t="t" r="r" b="b"/>
              <a:pathLst>
                <a:path w="2617" h="2589" fill="none" extrusionOk="0">
                  <a:moveTo>
                    <a:pt x="1" y="0"/>
                  </a:moveTo>
                  <a:lnTo>
                    <a:pt x="2617" y="258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"/>
            <p:cNvSpPr/>
            <p:nvPr/>
          </p:nvSpPr>
          <p:spPr>
            <a:xfrm>
              <a:off x="2811903" y="2931011"/>
              <a:ext cx="95935" cy="93992"/>
            </a:xfrm>
            <a:custGeom>
              <a:avLst/>
              <a:gdLst/>
              <a:ahLst/>
              <a:cxnLst/>
              <a:rect l="l" t="t" r="r" b="b"/>
              <a:pathLst>
                <a:path w="2616" h="2563" fill="none" extrusionOk="0">
                  <a:moveTo>
                    <a:pt x="0" y="1"/>
                  </a:moveTo>
                  <a:lnTo>
                    <a:pt x="2616" y="2562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"/>
            <p:cNvSpPr/>
            <p:nvPr/>
          </p:nvSpPr>
          <p:spPr>
            <a:xfrm>
              <a:off x="2653987" y="2932038"/>
              <a:ext cx="95972" cy="96962"/>
            </a:xfrm>
            <a:custGeom>
              <a:avLst/>
              <a:gdLst/>
              <a:ahLst/>
              <a:cxnLst/>
              <a:rect l="l" t="t" r="r" b="b"/>
              <a:pathLst>
                <a:path w="2617" h="2644" fill="none" extrusionOk="0">
                  <a:moveTo>
                    <a:pt x="1" y="2643"/>
                  </a:moveTo>
                  <a:lnTo>
                    <a:pt x="2617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"/>
            <p:cNvSpPr/>
            <p:nvPr/>
          </p:nvSpPr>
          <p:spPr>
            <a:xfrm>
              <a:off x="2811903" y="2771152"/>
              <a:ext cx="95935" cy="96962"/>
            </a:xfrm>
            <a:custGeom>
              <a:avLst/>
              <a:gdLst/>
              <a:ahLst/>
              <a:cxnLst/>
              <a:rect l="l" t="t" r="r" b="b"/>
              <a:pathLst>
                <a:path w="2616" h="2644" fill="none" extrusionOk="0">
                  <a:moveTo>
                    <a:pt x="0" y="2643"/>
                  </a:moveTo>
                  <a:lnTo>
                    <a:pt x="2616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8" name="Google Shape;168;p2"/>
          <p:cNvGrpSpPr/>
          <p:nvPr/>
        </p:nvGrpSpPr>
        <p:grpSpPr>
          <a:xfrm>
            <a:off x="6276280" y="3956242"/>
            <a:ext cx="358773" cy="357783"/>
            <a:chOff x="2601030" y="2721166"/>
            <a:chExt cx="358773" cy="357783"/>
          </a:xfrm>
        </p:grpSpPr>
        <p:sp>
          <p:nvSpPr>
            <p:cNvPr id="169" name="Google Shape;169;p2"/>
            <p:cNvSpPr/>
            <p:nvPr/>
          </p:nvSpPr>
          <p:spPr>
            <a:xfrm>
              <a:off x="2780914" y="2721166"/>
              <a:ext cx="37" cy="134955"/>
            </a:xfrm>
            <a:custGeom>
              <a:avLst/>
              <a:gdLst/>
              <a:ahLst/>
              <a:cxnLst/>
              <a:rect l="l" t="t" r="r" b="b"/>
              <a:pathLst>
                <a:path w="1" h="3680" fill="none" extrusionOk="0">
                  <a:moveTo>
                    <a:pt x="0" y="1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"/>
            <p:cNvSpPr/>
            <p:nvPr/>
          </p:nvSpPr>
          <p:spPr>
            <a:xfrm>
              <a:off x="2780914" y="2944031"/>
              <a:ext cx="37" cy="134918"/>
            </a:xfrm>
            <a:custGeom>
              <a:avLst/>
              <a:gdLst/>
              <a:ahLst/>
              <a:cxnLst/>
              <a:rect l="l" t="t" r="r" b="b"/>
              <a:pathLst>
                <a:path w="1" h="3679" fill="none" extrusionOk="0">
                  <a:moveTo>
                    <a:pt x="0" y="0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"/>
            <p:cNvSpPr/>
            <p:nvPr/>
          </p:nvSpPr>
          <p:spPr>
            <a:xfrm>
              <a:off x="2601030" y="2901049"/>
              <a:ext cx="135945" cy="2017"/>
            </a:xfrm>
            <a:custGeom>
              <a:avLst/>
              <a:gdLst/>
              <a:ahLst/>
              <a:cxnLst/>
              <a:rect l="l" t="t" r="r" b="b"/>
              <a:pathLst>
                <a:path w="3707" h="55" fill="none" extrusionOk="0">
                  <a:moveTo>
                    <a:pt x="1" y="55"/>
                  </a:moveTo>
                  <a:lnTo>
                    <a:pt x="3706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"/>
            <p:cNvSpPr/>
            <p:nvPr/>
          </p:nvSpPr>
          <p:spPr>
            <a:xfrm>
              <a:off x="2824885" y="2897052"/>
              <a:ext cx="134918" cy="2017"/>
            </a:xfrm>
            <a:custGeom>
              <a:avLst/>
              <a:gdLst/>
              <a:ahLst/>
              <a:cxnLst/>
              <a:rect l="l" t="t" r="r" b="b"/>
              <a:pathLst>
                <a:path w="3679" h="55" fill="none" extrusionOk="0">
                  <a:moveTo>
                    <a:pt x="0" y="55"/>
                  </a:moveTo>
                  <a:lnTo>
                    <a:pt x="3679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"/>
            <p:cNvSpPr/>
            <p:nvPr/>
          </p:nvSpPr>
          <p:spPr>
            <a:xfrm>
              <a:off x="2653987" y="2775149"/>
              <a:ext cx="95972" cy="94945"/>
            </a:xfrm>
            <a:custGeom>
              <a:avLst/>
              <a:gdLst/>
              <a:ahLst/>
              <a:cxnLst/>
              <a:rect l="l" t="t" r="r" b="b"/>
              <a:pathLst>
                <a:path w="2617" h="2589" fill="none" extrusionOk="0">
                  <a:moveTo>
                    <a:pt x="1" y="0"/>
                  </a:moveTo>
                  <a:lnTo>
                    <a:pt x="2617" y="2589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"/>
            <p:cNvSpPr/>
            <p:nvPr/>
          </p:nvSpPr>
          <p:spPr>
            <a:xfrm>
              <a:off x="2811903" y="2931011"/>
              <a:ext cx="95935" cy="93992"/>
            </a:xfrm>
            <a:custGeom>
              <a:avLst/>
              <a:gdLst/>
              <a:ahLst/>
              <a:cxnLst/>
              <a:rect l="l" t="t" r="r" b="b"/>
              <a:pathLst>
                <a:path w="2616" h="2563" fill="none" extrusionOk="0">
                  <a:moveTo>
                    <a:pt x="0" y="1"/>
                  </a:moveTo>
                  <a:lnTo>
                    <a:pt x="2616" y="2562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"/>
            <p:cNvSpPr/>
            <p:nvPr/>
          </p:nvSpPr>
          <p:spPr>
            <a:xfrm>
              <a:off x="2653987" y="2932038"/>
              <a:ext cx="95972" cy="96962"/>
            </a:xfrm>
            <a:custGeom>
              <a:avLst/>
              <a:gdLst/>
              <a:ahLst/>
              <a:cxnLst/>
              <a:rect l="l" t="t" r="r" b="b"/>
              <a:pathLst>
                <a:path w="2617" h="2644" fill="none" extrusionOk="0">
                  <a:moveTo>
                    <a:pt x="1" y="2643"/>
                  </a:moveTo>
                  <a:lnTo>
                    <a:pt x="2617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"/>
            <p:cNvSpPr/>
            <p:nvPr/>
          </p:nvSpPr>
          <p:spPr>
            <a:xfrm>
              <a:off x="2811903" y="2771152"/>
              <a:ext cx="95935" cy="96962"/>
            </a:xfrm>
            <a:custGeom>
              <a:avLst/>
              <a:gdLst/>
              <a:ahLst/>
              <a:cxnLst/>
              <a:rect l="l" t="t" r="r" b="b"/>
              <a:pathLst>
                <a:path w="2616" h="2644" fill="none" extrusionOk="0">
                  <a:moveTo>
                    <a:pt x="0" y="2643"/>
                  </a:moveTo>
                  <a:lnTo>
                    <a:pt x="2616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7" name="Google Shape;177;p2"/>
          <p:cNvGrpSpPr/>
          <p:nvPr/>
        </p:nvGrpSpPr>
        <p:grpSpPr>
          <a:xfrm rot="-5400000">
            <a:off x="7295535" y="4347540"/>
            <a:ext cx="557642" cy="557642"/>
            <a:chOff x="3560335" y="-646412"/>
            <a:chExt cx="557642" cy="557642"/>
          </a:xfrm>
        </p:grpSpPr>
        <p:sp>
          <p:nvSpPr>
            <p:cNvPr id="178" name="Google Shape;178;p2"/>
            <p:cNvSpPr/>
            <p:nvPr/>
          </p:nvSpPr>
          <p:spPr>
            <a:xfrm>
              <a:off x="3560335" y="-646412"/>
              <a:ext cx="557642" cy="557642"/>
            </a:xfrm>
            <a:custGeom>
              <a:avLst/>
              <a:gdLst/>
              <a:ahLst/>
              <a:cxnLst/>
              <a:rect l="l" t="t" r="r" b="b"/>
              <a:pathLst>
                <a:path w="15206" h="15206" fill="none" extrusionOk="0">
                  <a:moveTo>
                    <a:pt x="15205" y="14933"/>
                  </a:moveTo>
                  <a:lnTo>
                    <a:pt x="1" y="15205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"/>
            <p:cNvSpPr/>
            <p:nvPr/>
          </p:nvSpPr>
          <p:spPr>
            <a:xfrm>
              <a:off x="3652275" y="-433560"/>
              <a:ext cx="268846" cy="268846"/>
            </a:xfrm>
            <a:custGeom>
              <a:avLst/>
              <a:gdLst/>
              <a:ahLst/>
              <a:cxnLst/>
              <a:rect l="l" t="t" r="r" b="b"/>
              <a:pathLst>
                <a:path w="7331" h="7331" fill="none" extrusionOk="0">
                  <a:moveTo>
                    <a:pt x="7330" y="7194"/>
                  </a:moveTo>
                  <a:lnTo>
                    <a:pt x="1" y="7330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"/>
            <p:cNvSpPr/>
            <p:nvPr/>
          </p:nvSpPr>
          <p:spPr>
            <a:xfrm>
              <a:off x="3563342" y="-524473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7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"/>
            <p:cNvSpPr/>
            <p:nvPr/>
          </p:nvSpPr>
          <p:spPr>
            <a:xfrm>
              <a:off x="3563342" y="-46253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"/>
            <p:cNvSpPr/>
            <p:nvPr/>
          </p:nvSpPr>
          <p:spPr>
            <a:xfrm>
              <a:off x="3563342" y="-400590"/>
              <a:ext cx="44007" cy="1064"/>
            </a:xfrm>
            <a:custGeom>
              <a:avLst/>
              <a:gdLst/>
              <a:ahLst/>
              <a:cxnLst/>
              <a:rect l="l" t="t" r="r" b="b"/>
              <a:pathLst>
                <a:path w="1200" h="29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"/>
            <p:cNvSpPr/>
            <p:nvPr/>
          </p:nvSpPr>
          <p:spPr>
            <a:xfrm>
              <a:off x="3563342" y="-33861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"/>
            <p:cNvSpPr/>
            <p:nvPr/>
          </p:nvSpPr>
          <p:spPr>
            <a:xfrm>
              <a:off x="3563342" y="-276671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"/>
            <p:cNvSpPr/>
            <p:nvPr/>
          </p:nvSpPr>
          <p:spPr>
            <a:xfrm>
              <a:off x="3563342" y="-21469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7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"/>
            <p:cNvSpPr/>
            <p:nvPr/>
          </p:nvSpPr>
          <p:spPr>
            <a:xfrm>
              <a:off x="3563342" y="-152751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7" name="Google Shape;187;p2"/>
          <p:cNvSpPr/>
          <p:nvPr/>
        </p:nvSpPr>
        <p:spPr>
          <a:xfrm>
            <a:off x="6859873" y="4765322"/>
            <a:ext cx="90948" cy="91975"/>
          </a:xfrm>
          <a:custGeom>
            <a:avLst/>
            <a:gdLst/>
            <a:ahLst/>
            <a:cxnLst/>
            <a:rect l="l" t="t" r="r" b="b"/>
            <a:pathLst>
              <a:path w="2480" h="2508" fill="none" extrusionOk="0">
                <a:moveTo>
                  <a:pt x="2480" y="1227"/>
                </a:moveTo>
                <a:cubicBezTo>
                  <a:pt x="2480" y="1908"/>
                  <a:pt x="1935" y="2480"/>
                  <a:pt x="1254" y="2480"/>
                </a:cubicBezTo>
                <a:cubicBezTo>
                  <a:pt x="573" y="2508"/>
                  <a:pt x="0" y="1963"/>
                  <a:pt x="0" y="1281"/>
                </a:cubicBezTo>
                <a:cubicBezTo>
                  <a:pt x="0" y="600"/>
                  <a:pt x="545" y="28"/>
                  <a:pt x="1254" y="28"/>
                </a:cubicBezTo>
                <a:cubicBezTo>
                  <a:pt x="1935" y="1"/>
                  <a:pt x="2480" y="546"/>
                  <a:pt x="2480" y="1227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2"/>
          <p:cNvSpPr/>
          <p:nvPr/>
        </p:nvSpPr>
        <p:spPr>
          <a:xfrm>
            <a:off x="482635" y="3583297"/>
            <a:ext cx="90948" cy="91975"/>
          </a:xfrm>
          <a:custGeom>
            <a:avLst/>
            <a:gdLst/>
            <a:ahLst/>
            <a:cxnLst/>
            <a:rect l="l" t="t" r="r" b="b"/>
            <a:pathLst>
              <a:path w="2480" h="2508" fill="none" extrusionOk="0">
                <a:moveTo>
                  <a:pt x="2480" y="1227"/>
                </a:moveTo>
                <a:cubicBezTo>
                  <a:pt x="2480" y="1908"/>
                  <a:pt x="1935" y="2480"/>
                  <a:pt x="1254" y="2480"/>
                </a:cubicBezTo>
                <a:cubicBezTo>
                  <a:pt x="573" y="2508"/>
                  <a:pt x="0" y="1963"/>
                  <a:pt x="0" y="1281"/>
                </a:cubicBezTo>
                <a:cubicBezTo>
                  <a:pt x="0" y="600"/>
                  <a:pt x="545" y="28"/>
                  <a:pt x="1254" y="28"/>
                </a:cubicBezTo>
                <a:cubicBezTo>
                  <a:pt x="1935" y="1"/>
                  <a:pt x="2480" y="546"/>
                  <a:pt x="2480" y="1227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9" name="Google Shape;189;p2"/>
          <p:cNvGrpSpPr/>
          <p:nvPr/>
        </p:nvGrpSpPr>
        <p:grpSpPr>
          <a:xfrm>
            <a:off x="1665323" y="4746837"/>
            <a:ext cx="128941" cy="128941"/>
            <a:chOff x="794923" y="2795124"/>
            <a:chExt cx="128941" cy="128941"/>
          </a:xfrm>
        </p:grpSpPr>
        <p:sp>
          <p:nvSpPr>
            <p:cNvPr id="190" name="Google Shape;190;p2"/>
            <p:cNvSpPr/>
            <p:nvPr/>
          </p:nvSpPr>
          <p:spPr>
            <a:xfrm>
              <a:off x="859871" y="2795124"/>
              <a:ext cx="37" cy="128941"/>
            </a:xfrm>
            <a:custGeom>
              <a:avLst/>
              <a:gdLst/>
              <a:ahLst/>
              <a:cxnLst/>
              <a:rect l="l" t="t" r="r" b="b"/>
              <a:pathLst>
                <a:path w="1" h="3516" fill="none" extrusionOk="0">
                  <a:moveTo>
                    <a:pt x="0" y="0"/>
                  </a:moveTo>
                  <a:lnTo>
                    <a:pt x="0" y="351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"/>
            <p:cNvSpPr/>
            <p:nvPr/>
          </p:nvSpPr>
          <p:spPr>
            <a:xfrm>
              <a:off x="794923" y="2858056"/>
              <a:ext cx="128941" cy="2054"/>
            </a:xfrm>
            <a:custGeom>
              <a:avLst/>
              <a:gdLst/>
              <a:ahLst/>
              <a:cxnLst/>
              <a:rect l="l" t="t" r="r" b="b"/>
              <a:pathLst>
                <a:path w="3516" h="56" fill="none" extrusionOk="0">
                  <a:moveTo>
                    <a:pt x="0" y="55"/>
                  </a:moveTo>
                  <a:lnTo>
                    <a:pt x="3515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2" name="Google Shape;192;p2"/>
          <p:cNvGrpSpPr/>
          <p:nvPr/>
        </p:nvGrpSpPr>
        <p:grpSpPr>
          <a:xfrm>
            <a:off x="8683660" y="2030862"/>
            <a:ext cx="128941" cy="128941"/>
            <a:chOff x="794923" y="2795124"/>
            <a:chExt cx="128941" cy="128941"/>
          </a:xfrm>
        </p:grpSpPr>
        <p:sp>
          <p:nvSpPr>
            <p:cNvPr id="193" name="Google Shape;193;p2"/>
            <p:cNvSpPr/>
            <p:nvPr/>
          </p:nvSpPr>
          <p:spPr>
            <a:xfrm>
              <a:off x="859871" y="2795124"/>
              <a:ext cx="37" cy="128941"/>
            </a:xfrm>
            <a:custGeom>
              <a:avLst/>
              <a:gdLst/>
              <a:ahLst/>
              <a:cxnLst/>
              <a:rect l="l" t="t" r="r" b="b"/>
              <a:pathLst>
                <a:path w="1" h="3516" fill="none" extrusionOk="0">
                  <a:moveTo>
                    <a:pt x="0" y="0"/>
                  </a:moveTo>
                  <a:lnTo>
                    <a:pt x="0" y="351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"/>
            <p:cNvSpPr/>
            <p:nvPr/>
          </p:nvSpPr>
          <p:spPr>
            <a:xfrm>
              <a:off x="794923" y="2858056"/>
              <a:ext cx="128941" cy="2054"/>
            </a:xfrm>
            <a:custGeom>
              <a:avLst/>
              <a:gdLst/>
              <a:ahLst/>
              <a:cxnLst/>
              <a:rect l="l" t="t" r="r" b="b"/>
              <a:pathLst>
                <a:path w="3516" h="56" fill="none" extrusionOk="0">
                  <a:moveTo>
                    <a:pt x="0" y="55"/>
                  </a:moveTo>
                  <a:lnTo>
                    <a:pt x="3515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5" name="Google Shape;195;p2"/>
          <p:cNvGrpSpPr/>
          <p:nvPr/>
        </p:nvGrpSpPr>
        <p:grpSpPr>
          <a:xfrm>
            <a:off x="8023185" y="3618712"/>
            <a:ext cx="128941" cy="128941"/>
            <a:chOff x="794923" y="2795124"/>
            <a:chExt cx="128941" cy="128941"/>
          </a:xfrm>
        </p:grpSpPr>
        <p:sp>
          <p:nvSpPr>
            <p:cNvPr id="196" name="Google Shape;196;p2"/>
            <p:cNvSpPr/>
            <p:nvPr/>
          </p:nvSpPr>
          <p:spPr>
            <a:xfrm>
              <a:off x="859871" y="2795124"/>
              <a:ext cx="37" cy="128941"/>
            </a:xfrm>
            <a:custGeom>
              <a:avLst/>
              <a:gdLst/>
              <a:ahLst/>
              <a:cxnLst/>
              <a:rect l="l" t="t" r="r" b="b"/>
              <a:pathLst>
                <a:path w="1" h="3516" fill="none" extrusionOk="0">
                  <a:moveTo>
                    <a:pt x="0" y="0"/>
                  </a:moveTo>
                  <a:lnTo>
                    <a:pt x="0" y="351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"/>
            <p:cNvSpPr/>
            <p:nvPr/>
          </p:nvSpPr>
          <p:spPr>
            <a:xfrm>
              <a:off x="794923" y="2858056"/>
              <a:ext cx="128941" cy="2054"/>
            </a:xfrm>
            <a:custGeom>
              <a:avLst/>
              <a:gdLst/>
              <a:ahLst/>
              <a:cxnLst/>
              <a:rect l="l" t="t" r="r" b="b"/>
              <a:pathLst>
                <a:path w="3516" h="56" fill="none" extrusionOk="0">
                  <a:moveTo>
                    <a:pt x="0" y="55"/>
                  </a:moveTo>
                  <a:lnTo>
                    <a:pt x="3515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8" name="Google Shape;198;p2"/>
          <p:cNvGrpSpPr/>
          <p:nvPr/>
        </p:nvGrpSpPr>
        <p:grpSpPr>
          <a:xfrm>
            <a:off x="273285" y="555287"/>
            <a:ext cx="128941" cy="128941"/>
            <a:chOff x="794923" y="2795124"/>
            <a:chExt cx="128941" cy="128941"/>
          </a:xfrm>
        </p:grpSpPr>
        <p:sp>
          <p:nvSpPr>
            <p:cNvPr id="199" name="Google Shape;199;p2"/>
            <p:cNvSpPr/>
            <p:nvPr/>
          </p:nvSpPr>
          <p:spPr>
            <a:xfrm>
              <a:off x="859871" y="2795124"/>
              <a:ext cx="37" cy="128941"/>
            </a:xfrm>
            <a:custGeom>
              <a:avLst/>
              <a:gdLst/>
              <a:ahLst/>
              <a:cxnLst/>
              <a:rect l="l" t="t" r="r" b="b"/>
              <a:pathLst>
                <a:path w="1" h="3516" fill="none" extrusionOk="0">
                  <a:moveTo>
                    <a:pt x="0" y="0"/>
                  </a:moveTo>
                  <a:lnTo>
                    <a:pt x="0" y="351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"/>
            <p:cNvSpPr/>
            <p:nvPr/>
          </p:nvSpPr>
          <p:spPr>
            <a:xfrm>
              <a:off x="794923" y="2858056"/>
              <a:ext cx="128941" cy="2054"/>
            </a:xfrm>
            <a:custGeom>
              <a:avLst/>
              <a:gdLst/>
              <a:ahLst/>
              <a:cxnLst/>
              <a:rect l="l" t="t" r="r" b="b"/>
              <a:pathLst>
                <a:path w="3516" h="56" fill="none" extrusionOk="0">
                  <a:moveTo>
                    <a:pt x="0" y="55"/>
                  </a:moveTo>
                  <a:lnTo>
                    <a:pt x="3515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- 4">
  <p:cSld name="Title and three columns - 4">
    <p:spTree>
      <p:nvGrpSpPr>
        <p:cNvPr id="1" name="Shape 1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1" name="Google Shape;1901;p21"/>
          <p:cNvSpPr/>
          <p:nvPr/>
        </p:nvSpPr>
        <p:spPr>
          <a:xfrm>
            <a:off x="191748" y="173321"/>
            <a:ext cx="8760505" cy="4796858"/>
          </a:xfrm>
          <a:custGeom>
            <a:avLst/>
            <a:gdLst/>
            <a:ahLst/>
            <a:cxnLst/>
            <a:rect l="l" t="t" r="r" b="b"/>
            <a:pathLst>
              <a:path w="285312" h="156224" extrusionOk="0">
                <a:moveTo>
                  <a:pt x="4843" y="0"/>
                </a:moveTo>
                <a:cubicBezTo>
                  <a:pt x="4843" y="2668"/>
                  <a:pt x="2668" y="4843"/>
                  <a:pt x="0" y="4843"/>
                </a:cubicBezTo>
                <a:lnTo>
                  <a:pt x="0" y="151381"/>
                </a:lnTo>
                <a:cubicBezTo>
                  <a:pt x="2668" y="151381"/>
                  <a:pt x="4843" y="153556"/>
                  <a:pt x="4843" y="156224"/>
                </a:cubicBezTo>
                <a:lnTo>
                  <a:pt x="280451" y="156224"/>
                </a:lnTo>
                <a:cubicBezTo>
                  <a:pt x="280451" y="153556"/>
                  <a:pt x="282625" y="151381"/>
                  <a:pt x="285311" y="151381"/>
                </a:cubicBezTo>
                <a:lnTo>
                  <a:pt x="285311" y="4843"/>
                </a:lnTo>
                <a:cubicBezTo>
                  <a:pt x="282625" y="4843"/>
                  <a:pt x="280451" y="2686"/>
                  <a:pt x="28045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2" name="Google Shape;1902;p21"/>
          <p:cNvSpPr txBox="1">
            <a:spLocks noGrp="1"/>
          </p:cNvSpPr>
          <p:nvPr>
            <p:ph type="title"/>
          </p:nvPr>
        </p:nvSpPr>
        <p:spPr>
          <a:xfrm>
            <a:off x="1662300" y="539500"/>
            <a:ext cx="5819400" cy="50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9pPr>
          </a:lstStyle>
          <a:p>
            <a:endParaRPr/>
          </a:p>
        </p:txBody>
      </p:sp>
      <p:sp>
        <p:nvSpPr>
          <p:cNvPr id="1903" name="Google Shape;1903;p21"/>
          <p:cNvSpPr txBox="1">
            <a:spLocks noGrp="1"/>
          </p:cNvSpPr>
          <p:nvPr>
            <p:ph type="subTitle" idx="1"/>
          </p:nvPr>
        </p:nvSpPr>
        <p:spPr>
          <a:xfrm>
            <a:off x="3243130" y="1727375"/>
            <a:ext cx="3218400" cy="47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1904" name="Google Shape;1904;p21"/>
          <p:cNvSpPr txBox="1">
            <a:spLocks noGrp="1"/>
          </p:cNvSpPr>
          <p:nvPr>
            <p:ph type="subTitle" idx="2"/>
          </p:nvPr>
        </p:nvSpPr>
        <p:spPr>
          <a:xfrm>
            <a:off x="3243130" y="2714400"/>
            <a:ext cx="3218400" cy="47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1905" name="Google Shape;1905;p21"/>
          <p:cNvSpPr txBox="1">
            <a:spLocks noGrp="1"/>
          </p:cNvSpPr>
          <p:nvPr>
            <p:ph type="subTitle" idx="3"/>
          </p:nvPr>
        </p:nvSpPr>
        <p:spPr>
          <a:xfrm>
            <a:off x="3243130" y="3701425"/>
            <a:ext cx="3218400" cy="47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1906" name="Google Shape;1906;p21"/>
          <p:cNvSpPr/>
          <p:nvPr/>
        </p:nvSpPr>
        <p:spPr>
          <a:xfrm flipH="1">
            <a:off x="8699668" y="3962175"/>
            <a:ext cx="134641" cy="134662"/>
          </a:xfrm>
          <a:custGeom>
            <a:avLst/>
            <a:gdLst/>
            <a:ahLst/>
            <a:cxnLst/>
            <a:rect l="l" t="t" r="r" b="b"/>
            <a:pathLst>
              <a:path w="6266" h="6267" fill="none" extrusionOk="0">
                <a:moveTo>
                  <a:pt x="5149" y="1118"/>
                </a:moveTo>
                <a:cubicBezTo>
                  <a:pt x="6266" y="2234"/>
                  <a:pt x="6266" y="4064"/>
                  <a:pt x="5149" y="5150"/>
                </a:cubicBezTo>
                <a:cubicBezTo>
                  <a:pt x="4033" y="6267"/>
                  <a:pt x="2233" y="6267"/>
                  <a:pt x="1117" y="5150"/>
                </a:cubicBezTo>
                <a:cubicBezTo>
                  <a:pt x="0" y="4064"/>
                  <a:pt x="0" y="2234"/>
                  <a:pt x="1117" y="1118"/>
                </a:cubicBezTo>
                <a:cubicBezTo>
                  <a:pt x="2233" y="1"/>
                  <a:pt x="4033" y="1"/>
                  <a:pt x="5149" y="1118"/>
                </a:cubicBezTo>
                <a:close/>
              </a:path>
            </a:pathLst>
          </a:custGeom>
          <a:noFill/>
          <a:ln w="19375" cap="flat" cmpd="sng">
            <a:solidFill>
              <a:schemeClr val="accent2"/>
            </a:solidFill>
            <a:prstDash val="solid"/>
            <a:miter lim="3101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07" name="Google Shape;1907;p21"/>
          <p:cNvGrpSpPr/>
          <p:nvPr/>
        </p:nvGrpSpPr>
        <p:grpSpPr>
          <a:xfrm flipH="1">
            <a:off x="7784575" y="4096561"/>
            <a:ext cx="645057" cy="788475"/>
            <a:chOff x="794919" y="4014442"/>
            <a:chExt cx="750503" cy="917365"/>
          </a:xfrm>
        </p:grpSpPr>
        <p:sp>
          <p:nvSpPr>
            <p:cNvPr id="1908" name="Google Shape;1908;p21"/>
            <p:cNvSpPr/>
            <p:nvPr/>
          </p:nvSpPr>
          <p:spPr>
            <a:xfrm>
              <a:off x="794919" y="4098387"/>
              <a:ext cx="750503" cy="833419"/>
            </a:xfrm>
            <a:custGeom>
              <a:avLst/>
              <a:gdLst/>
              <a:ahLst/>
              <a:cxnLst/>
              <a:rect l="l" t="t" r="r" b="b"/>
              <a:pathLst>
                <a:path w="20465" h="22726" fill="none" extrusionOk="0">
                  <a:moveTo>
                    <a:pt x="12480" y="1"/>
                  </a:moveTo>
                  <a:lnTo>
                    <a:pt x="12480" y="7685"/>
                  </a:lnTo>
                  <a:cubicBezTo>
                    <a:pt x="12480" y="7685"/>
                    <a:pt x="17685" y="15614"/>
                    <a:pt x="18666" y="17221"/>
                  </a:cubicBezTo>
                  <a:cubicBezTo>
                    <a:pt x="19647" y="18884"/>
                    <a:pt x="20464" y="20110"/>
                    <a:pt x="20464" y="20845"/>
                  </a:cubicBezTo>
                  <a:cubicBezTo>
                    <a:pt x="20464" y="21636"/>
                    <a:pt x="20192" y="22399"/>
                    <a:pt x="18530" y="22426"/>
                  </a:cubicBezTo>
                  <a:lnTo>
                    <a:pt x="10246" y="22562"/>
                  </a:lnTo>
                  <a:lnTo>
                    <a:pt x="1935" y="22698"/>
                  </a:lnTo>
                  <a:cubicBezTo>
                    <a:pt x="301" y="22726"/>
                    <a:pt x="1" y="22017"/>
                    <a:pt x="1" y="21200"/>
                  </a:cubicBezTo>
                  <a:cubicBezTo>
                    <a:pt x="1" y="20464"/>
                    <a:pt x="818" y="19211"/>
                    <a:pt x="1826" y="17521"/>
                  </a:cubicBezTo>
                  <a:cubicBezTo>
                    <a:pt x="2780" y="15886"/>
                    <a:pt x="7985" y="7766"/>
                    <a:pt x="7985" y="7766"/>
                  </a:cubicBezTo>
                  <a:lnTo>
                    <a:pt x="7985" y="55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" name="Google Shape;1909;p21"/>
            <p:cNvSpPr/>
            <p:nvPr/>
          </p:nvSpPr>
          <p:spPr>
            <a:xfrm>
              <a:off x="967797" y="4578039"/>
              <a:ext cx="404754" cy="7041"/>
            </a:xfrm>
            <a:custGeom>
              <a:avLst/>
              <a:gdLst/>
              <a:ahLst/>
              <a:cxnLst/>
              <a:rect l="l" t="t" r="r" b="b"/>
              <a:pathLst>
                <a:path w="11037" h="192" fill="none" extrusionOk="0">
                  <a:moveTo>
                    <a:pt x="1" y="192"/>
                  </a:moveTo>
                  <a:lnTo>
                    <a:pt x="11036" y="1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" name="Google Shape;1910;p21"/>
            <p:cNvSpPr/>
            <p:nvPr/>
          </p:nvSpPr>
          <p:spPr>
            <a:xfrm>
              <a:off x="1033773" y="4014442"/>
              <a:ext cx="272807" cy="76976"/>
            </a:xfrm>
            <a:custGeom>
              <a:avLst/>
              <a:gdLst/>
              <a:ahLst/>
              <a:cxnLst/>
              <a:rect l="l" t="t" r="r" b="b"/>
              <a:pathLst>
                <a:path w="7439" h="2099" fill="none" extrusionOk="0">
                  <a:moveTo>
                    <a:pt x="7439" y="982"/>
                  </a:moveTo>
                  <a:cubicBezTo>
                    <a:pt x="7439" y="1527"/>
                    <a:pt x="7003" y="1990"/>
                    <a:pt x="6431" y="1990"/>
                  </a:cubicBezTo>
                  <a:lnTo>
                    <a:pt x="981" y="2099"/>
                  </a:lnTo>
                  <a:cubicBezTo>
                    <a:pt x="436" y="2099"/>
                    <a:pt x="0" y="1663"/>
                    <a:pt x="0" y="1118"/>
                  </a:cubicBezTo>
                  <a:lnTo>
                    <a:pt x="0" y="1118"/>
                  </a:lnTo>
                  <a:cubicBezTo>
                    <a:pt x="0" y="573"/>
                    <a:pt x="436" y="110"/>
                    <a:pt x="981" y="110"/>
                  </a:cubicBezTo>
                  <a:lnTo>
                    <a:pt x="6431" y="1"/>
                  </a:lnTo>
                  <a:cubicBezTo>
                    <a:pt x="6976" y="1"/>
                    <a:pt x="7439" y="437"/>
                    <a:pt x="7439" y="982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11" name="Google Shape;1911;p21"/>
          <p:cNvGrpSpPr/>
          <p:nvPr/>
        </p:nvGrpSpPr>
        <p:grpSpPr>
          <a:xfrm flipH="1">
            <a:off x="8543986" y="3201222"/>
            <a:ext cx="187263" cy="187264"/>
            <a:chOff x="1447449" y="4268259"/>
            <a:chExt cx="217875" cy="217875"/>
          </a:xfrm>
        </p:grpSpPr>
        <p:sp>
          <p:nvSpPr>
            <p:cNvPr id="1912" name="Google Shape;1912;p21"/>
            <p:cNvSpPr/>
            <p:nvPr/>
          </p:nvSpPr>
          <p:spPr>
            <a:xfrm>
              <a:off x="1556370" y="4268259"/>
              <a:ext cx="37" cy="82000"/>
            </a:xfrm>
            <a:custGeom>
              <a:avLst/>
              <a:gdLst/>
              <a:ahLst/>
              <a:cxnLst/>
              <a:rect l="l" t="t" r="r" b="b"/>
              <a:pathLst>
                <a:path w="1" h="2236" fill="none" extrusionOk="0">
                  <a:moveTo>
                    <a:pt x="1" y="1"/>
                  </a:moveTo>
                  <a:lnTo>
                    <a:pt x="1" y="2235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" name="Google Shape;1913;p21"/>
            <p:cNvSpPr/>
            <p:nvPr/>
          </p:nvSpPr>
          <p:spPr>
            <a:xfrm>
              <a:off x="1556370" y="4404171"/>
              <a:ext cx="37" cy="81963"/>
            </a:xfrm>
            <a:custGeom>
              <a:avLst/>
              <a:gdLst/>
              <a:ahLst/>
              <a:cxnLst/>
              <a:rect l="l" t="t" r="r" b="b"/>
              <a:pathLst>
                <a:path w="1" h="2235" fill="none" extrusionOk="0">
                  <a:moveTo>
                    <a:pt x="1" y="1"/>
                  </a:moveTo>
                  <a:lnTo>
                    <a:pt x="1" y="2235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" name="Google Shape;1914;p21"/>
            <p:cNvSpPr/>
            <p:nvPr/>
          </p:nvSpPr>
          <p:spPr>
            <a:xfrm>
              <a:off x="1447449" y="4377179"/>
              <a:ext cx="82000" cy="2054"/>
            </a:xfrm>
            <a:custGeom>
              <a:avLst/>
              <a:gdLst/>
              <a:ahLst/>
              <a:cxnLst/>
              <a:rect l="l" t="t" r="r" b="b"/>
              <a:pathLst>
                <a:path w="2236" h="56" fill="none" extrusionOk="0">
                  <a:moveTo>
                    <a:pt x="1" y="55"/>
                  </a:moveTo>
                  <a:lnTo>
                    <a:pt x="2235" y="1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Google Shape;1915;p21"/>
            <p:cNvSpPr/>
            <p:nvPr/>
          </p:nvSpPr>
          <p:spPr>
            <a:xfrm>
              <a:off x="1583361" y="4375199"/>
              <a:ext cx="81963" cy="1027"/>
            </a:xfrm>
            <a:custGeom>
              <a:avLst/>
              <a:gdLst/>
              <a:ahLst/>
              <a:cxnLst/>
              <a:rect l="l" t="t" r="r" b="b"/>
              <a:pathLst>
                <a:path w="2235" h="28" fill="none" extrusionOk="0">
                  <a:moveTo>
                    <a:pt x="1" y="28"/>
                  </a:moveTo>
                  <a:lnTo>
                    <a:pt x="2235" y="0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" name="Google Shape;1916;p21"/>
            <p:cNvSpPr/>
            <p:nvPr/>
          </p:nvSpPr>
          <p:spPr>
            <a:xfrm>
              <a:off x="1479429" y="4301265"/>
              <a:ext cx="58016" cy="56989"/>
            </a:xfrm>
            <a:custGeom>
              <a:avLst/>
              <a:gdLst/>
              <a:ahLst/>
              <a:cxnLst/>
              <a:rect l="l" t="t" r="r" b="b"/>
              <a:pathLst>
                <a:path w="1582" h="1554" fill="none" extrusionOk="0">
                  <a:moveTo>
                    <a:pt x="1" y="0"/>
                  </a:moveTo>
                  <a:lnTo>
                    <a:pt x="1581" y="1553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Google Shape;1917;p21"/>
            <p:cNvSpPr/>
            <p:nvPr/>
          </p:nvSpPr>
          <p:spPr>
            <a:xfrm>
              <a:off x="1575366" y="4395186"/>
              <a:ext cx="57979" cy="56989"/>
            </a:xfrm>
            <a:custGeom>
              <a:avLst/>
              <a:gdLst/>
              <a:ahLst/>
              <a:cxnLst/>
              <a:rect l="l" t="t" r="r" b="b"/>
              <a:pathLst>
                <a:path w="1581" h="1554" fill="none" extrusionOk="0">
                  <a:moveTo>
                    <a:pt x="1" y="0"/>
                  </a:moveTo>
                  <a:lnTo>
                    <a:pt x="1581" y="1554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" name="Google Shape;1918;p21"/>
            <p:cNvSpPr/>
            <p:nvPr/>
          </p:nvSpPr>
          <p:spPr>
            <a:xfrm>
              <a:off x="1479429" y="4396176"/>
              <a:ext cx="58016" cy="59006"/>
            </a:xfrm>
            <a:custGeom>
              <a:avLst/>
              <a:gdLst/>
              <a:ahLst/>
              <a:cxnLst/>
              <a:rect l="l" t="t" r="r" b="b"/>
              <a:pathLst>
                <a:path w="1582" h="1609" fill="none" extrusionOk="0">
                  <a:moveTo>
                    <a:pt x="1" y="1608"/>
                  </a:moveTo>
                  <a:lnTo>
                    <a:pt x="1581" y="1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" name="Google Shape;1919;p21"/>
            <p:cNvSpPr/>
            <p:nvPr/>
          </p:nvSpPr>
          <p:spPr>
            <a:xfrm>
              <a:off x="1575366" y="4299248"/>
              <a:ext cx="57979" cy="59006"/>
            </a:xfrm>
            <a:custGeom>
              <a:avLst/>
              <a:gdLst/>
              <a:ahLst/>
              <a:cxnLst/>
              <a:rect l="l" t="t" r="r" b="b"/>
              <a:pathLst>
                <a:path w="1581" h="1609" fill="none" extrusionOk="0">
                  <a:moveTo>
                    <a:pt x="1" y="1608"/>
                  </a:moveTo>
                  <a:lnTo>
                    <a:pt x="1581" y="1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20" name="Google Shape;1920;p21"/>
          <p:cNvGrpSpPr/>
          <p:nvPr/>
        </p:nvGrpSpPr>
        <p:grpSpPr>
          <a:xfrm flipH="1">
            <a:off x="8262406" y="3607056"/>
            <a:ext cx="181240" cy="670823"/>
            <a:chOff x="2419167" y="1286206"/>
            <a:chExt cx="210867" cy="780480"/>
          </a:xfrm>
        </p:grpSpPr>
        <p:sp>
          <p:nvSpPr>
            <p:cNvPr id="1921" name="Google Shape;1921;p21"/>
            <p:cNvSpPr/>
            <p:nvPr/>
          </p:nvSpPr>
          <p:spPr>
            <a:xfrm>
              <a:off x="2419167" y="1286206"/>
              <a:ext cx="210867" cy="41000"/>
            </a:xfrm>
            <a:custGeom>
              <a:avLst/>
              <a:gdLst/>
              <a:ahLst/>
              <a:cxnLst/>
              <a:rect l="l" t="t" r="r" b="b"/>
              <a:pathLst>
                <a:path w="5750" h="1118" fill="none" extrusionOk="0">
                  <a:moveTo>
                    <a:pt x="1" y="600"/>
                  </a:moveTo>
                  <a:cubicBezTo>
                    <a:pt x="1" y="328"/>
                    <a:pt x="219" y="110"/>
                    <a:pt x="518" y="110"/>
                  </a:cubicBezTo>
                  <a:lnTo>
                    <a:pt x="5259" y="28"/>
                  </a:lnTo>
                  <a:cubicBezTo>
                    <a:pt x="5532" y="1"/>
                    <a:pt x="5750" y="219"/>
                    <a:pt x="5750" y="518"/>
                  </a:cubicBezTo>
                  <a:lnTo>
                    <a:pt x="5750" y="518"/>
                  </a:lnTo>
                  <a:cubicBezTo>
                    <a:pt x="5750" y="791"/>
                    <a:pt x="5532" y="1009"/>
                    <a:pt x="5259" y="1036"/>
                  </a:cubicBezTo>
                  <a:lnTo>
                    <a:pt x="518" y="1118"/>
                  </a:lnTo>
                  <a:cubicBezTo>
                    <a:pt x="246" y="1118"/>
                    <a:pt x="1" y="900"/>
                    <a:pt x="28" y="60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Google Shape;1922;p21"/>
            <p:cNvSpPr/>
            <p:nvPr/>
          </p:nvSpPr>
          <p:spPr>
            <a:xfrm>
              <a:off x="2576056" y="1324200"/>
              <a:ext cx="37" cy="59960"/>
            </a:xfrm>
            <a:custGeom>
              <a:avLst/>
              <a:gdLst/>
              <a:ahLst/>
              <a:cxnLst/>
              <a:rect l="l" t="t" r="r" b="b"/>
              <a:pathLst>
                <a:path w="1" h="1635" fill="none" extrusionOk="0">
                  <a:moveTo>
                    <a:pt x="1" y="0"/>
                  </a:moveTo>
                  <a:lnTo>
                    <a:pt x="1" y="163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" name="Google Shape;1923;p21"/>
            <p:cNvSpPr/>
            <p:nvPr/>
          </p:nvSpPr>
          <p:spPr>
            <a:xfrm>
              <a:off x="2472123" y="1326180"/>
              <a:ext cx="37" cy="59996"/>
            </a:xfrm>
            <a:custGeom>
              <a:avLst/>
              <a:gdLst/>
              <a:ahLst/>
              <a:cxnLst/>
              <a:rect l="l" t="t" r="r" b="b"/>
              <a:pathLst>
                <a:path w="1" h="1636" fill="none" extrusionOk="0">
                  <a:moveTo>
                    <a:pt x="1" y="0"/>
                  </a:moveTo>
                  <a:lnTo>
                    <a:pt x="1" y="163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Google Shape;1924;p21"/>
            <p:cNvSpPr/>
            <p:nvPr/>
          </p:nvSpPr>
          <p:spPr>
            <a:xfrm>
              <a:off x="2434166" y="1384124"/>
              <a:ext cx="179879" cy="468711"/>
            </a:xfrm>
            <a:custGeom>
              <a:avLst/>
              <a:gdLst/>
              <a:ahLst/>
              <a:cxnLst/>
              <a:rect l="l" t="t" r="r" b="b"/>
              <a:pathLst>
                <a:path w="4905" h="12781" fill="none" extrusionOk="0">
                  <a:moveTo>
                    <a:pt x="0" y="83"/>
                  </a:moveTo>
                  <a:lnTo>
                    <a:pt x="4905" y="1"/>
                  </a:lnTo>
                  <a:lnTo>
                    <a:pt x="4905" y="12698"/>
                  </a:lnTo>
                  <a:lnTo>
                    <a:pt x="0" y="12780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Google Shape;1925;p21"/>
            <p:cNvSpPr/>
            <p:nvPr/>
          </p:nvSpPr>
          <p:spPr>
            <a:xfrm>
              <a:off x="2476121" y="1850794"/>
              <a:ext cx="96962" cy="47014"/>
            </a:xfrm>
            <a:custGeom>
              <a:avLst/>
              <a:gdLst/>
              <a:ahLst/>
              <a:cxnLst/>
              <a:rect l="l" t="t" r="r" b="b"/>
              <a:pathLst>
                <a:path w="2644" h="1282" fill="none" extrusionOk="0">
                  <a:moveTo>
                    <a:pt x="2644" y="1"/>
                  </a:moveTo>
                  <a:lnTo>
                    <a:pt x="2644" y="1227"/>
                  </a:lnTo>
                  <a:lnTo>
                    <a:pt x="1" y="1281"/>
                  </a:lnTo>
                  <a:lnTo>
                    <a:pt x="1" y="28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Google Shape;1926;p21"/>
            <p:cNvSpPr/>
            <p:nvPr/>
          </p:nvSpPr>
          <p:spPr>
            <a:xfrm>
              <a:off x="2439154" y="1793840"/>
              <a:ext cx="169904" cy="3044"/>
            </a:xfrm>
            <a:custGeom>
              <a:avLst/>
              <a:gdLst/>
              <a:ahLst/>
              <a:cxnLst/>
              <a:rect l="l" t="t" r="r" b="b"/>
              <a:pathLst>
                <a:path w="4633" h="83" fill="none" extrusionOk="0">
                  <a:moveTo>
                    <a:pt x="4633" y="1"/>
                  </a:moveTo>
                  <a:lnTo>
                    <a:pt x="1" y="82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" name="Google Shape;1927;p21"/>
            <p:cNvSpPr/>
            <p:nvPr/>
          </p:nvSpPr>
          <p:spPr>
            <a:xfrm>
              <a:off x="2527097" y="1896783"/>
              <a:ext cx="37" cy="169904"/>
            </a:xfrm>
            <a:custGeom>
              <a:avLst/>
              <a:gdLst/>
              <a:ahLst/>
              <a:cxnLst/>
              <a:rect l="l" t="t" r="r" b="b"/>
              <a:pathLst>
                <a:path w="1" h="4633" fill="none" extrusionOk="0">
                  <a:moveTo>
                    <a:pt x="0" y="0"/>
                  </a:moveTo>
                  <a:lnTo>
                    <a:pt x="0" y="4632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" name="Google Shape;1928;p21"/>
            <p:cNvSpPr/>
            <p:nvPr/>
          </p:nvSpPr>
          <p:spPr>
            <a:xfrm>
              <a:off x="2438164" y="1752876"/>
              <a:ext cx="50975" cy="1027"/>
            </a:xfrm>
            <a:custGeom>
              <a:avLst/>
              <a:gdLst/>
              <a:ahLst/>
              <a:cxnLst/>
              <a:rect l="l" t="t" r="r" b="b"/>
              <a:pathLst>
                <a:path w="1390" h="28" fill="none" extrusionOk="0">
                  <a:moveTo>
                    <a:pt x="1390" y="0"/>
                  </a:moveTo>
                  <a:lnTo>
                    <a:pt x="0" y="28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" name="Google Shape;1929;p21"/>
            <p:cNvSpPr/>
            <p:nvPr/>
          </p:nvSpPr>
          <p:spPr>
            <a:xfrm>
              <a:off x="2438164" y="1706888"/>
              <a:ext cx="50975" cy="37"/>
            </a:xfrm>
            <a:custGeom>
              <a:avLst/>
              <a:gdLst/>
              <a:ahLst/>
              <a:cxnLst/>
              <a:rect l="l" t="t" r="r" b="b"/>
              <a:pathLst>
                <a:path w="1390" h="1" fill="none" extrusionOk="0">
                  <a:moveTo>
                    <a:pt x="1390" y="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Google Shape;1930;p21"/>
            <p:cNvSpPr/>
            <p:nvPr/>
          </p:nvSpPr>
          <p:spPr>
            <a:xfrm>
              <a:off x="2438164" y="1659946"/>
              <a:ext cx="50975" cy="1027"/>
            </a:xfrm>
            <a:custGeom>
              <a:avLst/>
              <a:gdLst/>
              <a:ahLst/>
              <a:cxnLst/>
              <a:rect l="l" t="t" r="r" b="b"/>
              <a:pathLst>
                <a:path w="1390" h="28" fill="none" extrusionOk="0">
                  <a:moveTo>
                    <a:pt x="1390" y="0"/>
                  </a:moveTo>
                  <a:lnTo>
                    <a:pt x="0" y="28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Google Shape;1931;p21"/>
            <p:cNvSpPr/>
            <p:nvPr/>
          </p:nvSpPr>
          <p:spPr>
            <a:xfrm>
              <a:off x="2438164" y="1613957"/>
              <a:ext cx="50975" cy="1064"/>
            </a:xfrm>
            <a:custGeom>
              <a:avLst/>
              <a:gdLst/>
              <a:ahLst/>
              <a:cxnLst/>
              <a:rect l="l" t="t" r="r" b="b"/>
              <a:pathLst>
                <a:path w="1390" h="29" fill="none" extrusionOk="0">
                  <a:moveTo>
                    <a:pt x="1390" y="1"/>
                  </a:moveTo>
                  <a:lnTo>
                    <a:pt x="0" y="28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" name="Google Shape;1932;p21"/>
            <p:cNvSpPr/>
            <p:nvPr/>
          </p:nvSpPr>
          <p:spPr>
            <a:xfrm>
              <a:off x="2438164" y="1568005"/>
              <a:ext cx="50975" cy="1027"/>
            </a:xfrm>
            <a:custGeom>
              <a:avLst/>
              <a:gdLst/>
              <a:ahLst/>
              <a:cxnLst/>
              <a:rect l="l" t="t" r="r" b="b"/>
              <a:pathLst>
                <a:path w="1390" h="28" fill="none" extrusionOk="0">
                  <a:moveTo>
                    <a:pt x="1390" y="1"/>
                  </a:moveTo>
                  <a:lnTo>
                    <a:pt x="0" y="28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" name="Google Shape;1933;p21"/>
            <p:cNvSpPr/>
            <p:nvPr/>
          </p:nvSpPr>
          <p:spPr>
            <a:xfrm>
              <a:off x="2438164" y="1522053"/>
              <a:ext cx="50975" cy="1027"/>
            </a:xfrm>
            <a:custGeom>
              <a:avLst/>
              <a:gdLst/>
              <a:ahLst/>
              <a:cxnLst/>
              <a:rect l="l" t="t" r="r" b="b"/>
              <a:pathLst>
                <a:path w="1390" h="28" fill="none" extrusionOk="0">
                  <a:moveTo>
                    <a:pt x="1390" y="0"/>
                  </a:moveTo>
                  <a:lnTo>
                    <a:pt x="0" y="27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" name="Google Shape;1934;p21"/>
            <p:cNvSpPr/>
            <p:nvPr/>
          </p:nvSpPr>
          <p:spPr>
            <a:xfrm>
              <a:off x="2438164" y="1476065"/>
              <a:ext cx="50975" cy="37"/>
            </a:xfrm>
            <a:custGeom>
              <a:avLst/>
              <a:gdLst/>
              <a:ahLst/>
              <a:cxnLst/>
              <a:rect l="l" t="t" r="r" b="b"/>
              <a:pathLst>
                <a:path w="1390" h="1" fill="none" extrusionOk="0">
                  <a:moveTo>
                    <a:pt x="1390" y="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" name="Google Shape;1935;p21"/>
            <p:cNvSpPr/>
            <p:nvPr/>
          </p:nvSpPr>
          <p:spPr>
            <a:xfrm>
              <a:off x="2438164" y="1430113"/>
              <a:ext cx="50975" cy="37"/>
            </a:xfrm>
            <a:custGeom>
              <a:avLst/>
              <a:gdLst/>
              <a:ahLst/>
              <a:cxnLst/>
              <a:rect l="l" t="t" r="r" b="b"/>
              <a:pathLst>
                <a:path w="1390" h="1" fill="none" extrusionOk="0">
                  <a:moveTo>
                    <a:pt x="1390" y="0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36" name="Google Shape;1936;p21"/>
          <p:cNvGrpSpPr/>
          <p:nvPr/>
        </p:nvGrpSpPr>
        <p:grpSpPr>
          <a:xfrm flipH="1">
            <a:off x="8418709" y="4250777"/>
            <a:ext cx="438065" cy="480997"/>
            <a:chOff x="1693693" y="-2602979"/>
            <a:chExt cx="509674" cy="559624"/>
          </a:xfrm>
        </p:grpSpPr>
        <p:sp>
          <p:nvSpPr>
            <p:cNvPr id="1937" name="Google Shape;1937;p21"/>
            <p:cNvSpPr/>
            <p:nvPr/>
          </p:nvSpPr>
          <p:spPr>
            <a:xfrm>
              <a:off x="1693693" y="-2602979"/>
              <a:ext cx="509674" cy="76976"/>
            </a:xfrm>
            <a:custGeom>
              <a:avLst/>
              <a:gdLst/>
              <a:ahLst/>
              <a:cxnLst/>
              <a:rect l="l" t="t" r="r" b="b"/>
              <a:pathLst>
                <a:path w="13898" h="2099" fill="none" extrusionOk="0">
                  <a:moveTo>
                    <a:pt x="13897" y="927"/>
                  </a:moveTo>
                  <a:cubicBezTo>
                    <a:pt x="13897" y="1444"/>
                    <a:pt x="13488" y="1853"/>
                    <a:pt x="12971" y="1880"/>
                  </a:cubicBezTo>
                  <a:lnTo>
                    <a:pt x="927" y="2098"/>
                  </a:lnTo>
                  <a:cubicBezTo>
                    <a:pt x="409" y="2098"/>
                    <a:pt x="1" y="1690"/>
                    <a:pt x="1" y="1172"/>
                  </a:cubicBezTo>
                  <a:lnTo>
                    <a:pt x="1" y="1172"/>
                  </a:lnTo>
                  <a:cubicBezTo>
                    <a:pt x="1" y="654"/>
                    <a:pt x="409" y="218"/>
                    <a:pt x="927" y="218"/>
                  </a:cubicBezTo>
                  <a:lnTo>
                    <a:pt x="12971" y="0"/>
                  </a:lnTo>
                  <a:cubicBezTo>
                    <a:pt x="13461" y="0"/>
                    <a:pt x="13897" y="409"/>
                    <a:pt x="13897" y="92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Google Shape;1938;p21"/>
            <p:cNvSpPr/>
            <p:nvPr/>
          </p:nvSpPr>
          <p:spPr>
            <a:xfrm>
              <a:off x="1736674" y="-2526038"/>
              <a:ext cx="422724" cy="482683"/>
            </a:xfrm>
            <a:custGeom>
              <a:avLst/>
              <a:gdLst/>
              <a:ahLst/>
              <a:cxnLst/>
              <a:rect l="l" t="t" r="r" b="b"/>
              <a:pathLst>
                <a:path w="11527" h="13162" fill="none" extrusionOk="0">
                  <a:moveTo>
                    <a:pt x="11526" y="0"/>
                  </a:moveTo>
                  <a:lnTo>
                    <a:pt x="11526" y="10927"/>
                  </a:lnTo>
                  <a:cubicBezTo>
                    <a:pt x="11526" y="12071"/>
                    <a:pt x="10600" y="12970"/>
                    <a:pt x="9482" y="12998"/>
                  </a:cubicBezTo>
                  <a:lnTo>
                    <a:pt x="2071" y="13134"/>
                  </a:lnTo>
                  <a:cubicBezTo>
                    <a:pt x="927" y="13161"/>
                    <a:pt x="0" y="12262"/>
                    <a:pt x="27" y="11118"/>
                  </a:cubicBezTo>
                  <a:lnTo>
                    <a:pt x="27" y="19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" name="Google Shape;1939;p21"/>
            <p:cNvSpPr/>
            <p:nvPr/>
          </p:nvSpPr>
          <p:spPr>
            <a:xfrm>
              <a:off x="2055439" y="-2483057"/>
              <a:ext cx="103967" cy="2017"/>
            </a:xfrm>
            <a:custGeom>
              <a:avLst/>
              <a:gdLst/>
              <a:ahLst/>
              <a:cxnLst/>
              <a:rect l="l" t="t" r="r" b="b"/>
              <a:pathLst>
                <a:path w="2835" h="55" fill="none" extrusionOk="0">
                  <a:moveTo>
                    <a:pt x="0" y="55"/>
                  </a:moveTo>
                  <a:lnTo>
                    <a:pt x="2834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" name="Google Shape;1940;p21"/>
            <p:cNvSpPr/>
            <p:nvPr/>
          </p:nvSpPr>
          <p:spPr>
            <a:xfrm>
              <a:off x="2055439" y="-2428120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" name="Google Shape;1941;p21"/>
            <p:cNvSpPr/>
            <p:nvPr/>
          </p:nvSpPr>
          <p:spPr>
            <a:xfrm>
              <a:off x="2055439" y="-2373146"/>
              <a:ext cx="103967" cy="2017"/>
            </a:xfrm>
            <a:custGeom>
              <a:avLst/>
              <a:gdLst/>
              <a:ahLst/>
              <a:cxnLst/>
              <a:rect l="l" t="t" r="r" b="b"/>
              <a:pathLst>
                <a:path w="2835" h="55" fill="none" extrusionOk="0">
                  <a:moveTo>
                    <a:pt x="0" y="55"/>
                  </a:moveTo>
                  <a:lnTo>
                    <a:pt x="2834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" name="Google Shape;1942;p21"/>
            <p:cNvSpPr/>
            <p:nvPr/>
          </p:nvSpPr>
          <p:spPr>
            <a:xfrm>
              <a:off x="2055439" y="-2318209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" name="Google Shape;1943;p21"/>
            <p:cNvSpPr/>
            <p:nvPr/>
          </p:nvSpPr>
          <p:spPr>
            <a:xfrm>
              <a:off x="2055439" y="-2263236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" name="Google Shape;1944;p21"/>
            <p:cNvSpPr/>
            <p:nvPr/>
          </p:nvSpPr>
          <p:spPr>
            <a:xfrm>
              <a:off x="2055439" y="-2208262"/>
              <a:ext cx="103967" cy="2017"/>
            </a:xfrm>
            <a:custGeom>
              <a:avLst/>
              <a:gdLst/>
              <a:ahLst/>
              <a:cxnLst/>
              <a:rect l="l" t="t" r="r" b="b"/>
              <a:pathLst>
                <a:path w="2835" h="55" fill="none" extrusionOk="0">
                  <a:moveTo>
                    <a:pt x="0" y="55"/>
                  </a:moveTo>
                  <a:lnTo>
                    <a:pt x="2834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" name="Google Shape;1945;p21"/>
            <p:cNvSpPr/>
            <p:nvPr/>
          </p:nvSpPr>
          <p:spPr>
            <a:xfrm>
              <a:off x="2055439" y="-2153326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46" name="Google Shape;1946;p21"/>
          <p:cNvSpPr/>
          <p:nvPr/>
        </p:nvSpPr>
        <p:spPr>
          <a:xfrm flipH="1">
            <a:off x="8598521" y="3749129"/>
            <a:ext cx="78176" cy="79058"/>
          </a:xfrm>
          <a:custGeom>
            <a:avLst/>
            <a:gdLst/>
            <a:ahLst/>
            <a:cxnLst/>
            <a:rect l="l" t="t" r="r" b="b"/>
            <a:pathLst>
              <a:path w="2480" h="2508" fill="none" extrusionOk="0">
                <a:moveTo>
                  <a:pt x="2480" y="1227"/>
                </a:moveTo>
                <a:cubicBezTo>
                  <a:pt x="2480" y="1908"/>
                  <a:pt x="1935" y="2480"/>
                  <a:pt x="1254" y="2480"/>
                </a:cubicBezTo>
                <a:cubicBezTo>
                  <a:pt x="573" y="2508"/>
                  <a:pt x="0" y="1963"/>
                  <a:pt x="0" y="1281"/>
                </a:cubicBezTo>
                <a:cubicBezTo>
                  <a:pt x="0" y="600"/>
                  <a:pt x="545" y="28"/>
                  <a:pt x="1254" y="28"/>
                </a:cubicBezTo>
                <a:cubicBezTo>
                  <a:pt x="1935" y="1"/>
                  <a:pt x="2480" y="546"/>
                  <a:pt x="2480" y="1227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47" name="Google Shape;1947;p21"/>
          <p:cNvGrpSpPr/>
          <p:nvPr/>
        </p:nvGrpSpPr>
        <p:grpSpPr>
          <a:xfrm flipH="1">
            <a:off x="7549324" y="4749077"/>
            <a:ext cx="110824" cy="110824"/>
            <a:chOff x="794923" y="2795124"/>
            <a:chExt cx="128941" cy="128941"/>
          </a:xfrm>
        </p:grpSpPr>
        <p:sp>
          <p:nvSpPr>
            <p:cNvPr id="1948" name="Google Shape;1948;p21"/>
            <p:cNvSpPr/>
            <p:nvPr/>
          </p:nvSpPr>
          <p:spPr>
            <a:xfrm>
              <a:off x="859871" y="2795124"/>
              <a:ext cx="37" cy="128941"/>
            </a:xfrm>
            <a:custGeom>
              <a:avLst/>
              <a:gdLst/>
              <a:ahLst/>
              <a:cxnLst/>
              <a:rect l="l" t="t" r="r" b="b"/>
              <a:pathLst>
                <a:path w="1" h="3516" fill="none" extrusionOk="0">
                  <a:moveTo>
                    <a:pt x="0" y="0"/>
                  </a:moveTo>
                  <a:lnTo>
                    <a:pt x="0" y="351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" name="Google Shape;1949;p21"/>
            <p:cNvSpPr/>
            <p:nvPr/>
          </p:nvSpPr>
          <p:spPr>
            <a:xfrm>
              <a:off x="794923" y="2858056"/>
              <a:ext cx="128941" cy="2054"/>
            </a:xfrm>
            <a:custGeom>
              <a:avLst/>
              <a:gdLst/>
              <a:ahLst/>
              <a:cxnLst/>
              <a:rect l="l" t="t" r="r" b="b"/>
              <a:pathLst>
                <a:path w="3516" h="56" fill="none" extrusionOk="0">
                  <a:moveTo>
                    <a:pt x="0" y="55"/>
                  </a:moveTo>
                  <a:lnTo>
                    <a:pt x="3515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50" name="Google Shape;1950;p21"/>
          <p:cNvGrpSpPr/>
          <p:nvPr/>
        </p:nvGrpSpPr>
        <p:grpSpPr>
          <a:xfrm>
            <a:off x="291107" y="355950"/>
            <a:ext cx="545422" cy="666492"/>
            <a:chOff x="2859835" y="2776139"/>
            <a:chExt cx="634581" cy="775442"/>
          </a:xfrm>
        </p:grpSpPr>
        <p:sp>
          <p:nvSpPr>
            <p:cNvPr id="1951" name="Google Shape;1951;p21"/>
            <p:cNvSpPr/>
            <p:nvPr/>
          </p:nvSpPr>
          <p:spPr>
            <a:xfrm>
              <a:off x="2859835" y="2847066"/>
              <a:ext cx="634581" cy="704515"/>
            </a:xfrm>
            <a:custGeom>
              <a:avLst/>
              <a:gdLst/>
              <a:ahLst/>
              <a:cxnLst/>
              <a:rect l="l" t="t" r="r" b="b"/>
              <a:pathLst>
                <a:path w="17304" h="19211" fill="none" extrusionOk="0">
                  <a:moveTo>
                    <a:pt x="10546" y="1"/>
                  </a:moveTo>
                  <a:lnTo>
                    <a:pt x="10546" y="6486"/>
                  </a:lnTo>
                  <a:cubicBezTo>
                    <a:pt x="10546" y="6486"/>
                    <a:pt x="14960" y="13189"/>
                    <a:pt x="15778" y="14551"/>
                  </a:cubicBezTo>
                  <a:cubicBezTo>
                    <a:pt x="16568" y="15887"/>
                    <a:pt x="17303" y="16977"/>
                    <a:pt x="17303" y="17603"/>
                  </a:cubicBezTo>
                  <a:cubicBezTo>
                    <a:pt x="17303" y="18284"/>
                    <a:pt x="17058" y="18911"/>
                    <a:pt x="15669" y="18938"/>
                  </a:cubicBezTo>
                  <a:lnTo>
                    <a:pt x="8666" y="19075"/>
                  </a:lnTo>
                  <a:lnTo>
                    <a:pt x="1636" y="19184"/>
                  </a:lnTo>
                  <a:cubicBezTo>
                    <a:pt x="246" y="19211"/>
                    <a:pt x="1" y="18584"/>
                    <a:pt x="1" y="17903"/>
                  </a:cubicBezTo>
                  <a:cubicBezTo>
                    <a:pt x="1" y="17303"/>
                    <a:pt x="682" y="16241"/>
                    <a:pt x="1554" y="14797"/>
                  </a:cubicBezTo>
                  <a:cubicBezTo>
                    <a:pt x="2399" y="13380"/>
                    <a:pt x="6758" y="6568"/>
                    <a:pt x="6758" y="6568"/>
                  </a:cubicBezTo>
                  <a:lnTo>
                    <a:pt x="6758" y="55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" name="Google Shape;1952;p21"/>
            <p:cNvSpPr/>
            <p:nvPr/>
          </p:nvSpPr>
          <p:spPr>
            <a:xfrm>
              <a:off x="3005759" y="3252785"/>
              <a:ext cx="342778" cy="6051"/>
            </a:xfrm>
            <a:custGeom>
              <a:avLst/>
              <a:gdLst/>
              <a:ahLst/>
              <a:cxnLst/>
              <a:rect l="l" t="t" r="r" b="b"/>
              <a:pathLst>
                <a:path w="9347" h="165" fill="none" extrusionOk="0">
                  <a:moveTo>
                    <a:pt x="0" y="164"/>
                  </a:moveTo>
                  <a:lnTo>
                    <a:pt x="9346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" name="Google Shape;1953;p21"/>
            <p:cNvSpPr/>
            <p:nvPr/>
          </p:nvSpPr>
          <p:spPr>
            <a:xfrm>
              <a:off x="3062712" y="2776139"/>
              <a:ext cx="229863" cy="64984"/>
            </a:xfrm>
            <a:custGeom>
              <a:avLst/>
              <a:gdLst/>
              <a:ahLst/>
              <a:cxnLst/>
              <a:rect l="l" t="t" r="r" b="b"/>
              <a:pathLst>
                <a:path w="6268" h="1772" fill="none" extrusionOk="0">
                  <a:moveTo>
                    <a:pt x="6240" y="818"/>
                  </a:moveTo>
                  <a:cubicBezTo>
                    <a:pt x="6240" y="1281"/>
                    <a:pt x="5886" y="1663"/>
                    <a:pt x="5423" y="1690"/>
                  </a:cubicBezTo>
                  <a:lnTo>
                    <a:pt x="818" y="1771"/>
                  </a:lnTo>
                  <a:cubicBezTo>
                    <a:pt x="355" y="1771"/>
                    <a:pt x="0" y="1390"/>
                    <a:pt x="0" y="954"/>
                  </a:cubicBezTo>
                  <a:lnTo>
                    <a:pt x="0" y="954"/>
                  </a:lnTo>
                  <a:cubicBezTo>
                    <a:pt x="0" y="464"/>
                    <a:pt x="355" y="109"/>
                    <a:pt x="818" y="82"/>
                  </a:cubicBezTo>
                  <a:lnTo>
                    <a:pt x="5423" y="0"/>
                  </a:lnTo>
                  <a:cubicBezTo>
                    <a:pt x="5886" y="0"/>
                    <a:pt x="6267" y="355"/>
                    <a:pt x="6240" y="81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54" name="Google Shape;1954;p21"/>
          <p:cNvGrpSpPr/>
          <p:nvPr/>
        </p:nvGrpSpPr>
        <p:grpSpPr>
          <a:xfrm>
            <a:off x="761443" y="246679"/>
            <a:ext cx="330676" cy="507632"/>
            <a:chOff x="1603769" y="107044"/>
            <a:chExt cx="384731" cy="590613"/>
          </a:xfrm>
        </p:grpSpPr>
        <p:sp>
          <p:nvSpPr>
            <p:cNvPr id="1955" name="Google Shape;1955;p21"/>
            <p:cNvSpPr/>
            <p:nvPr/>
          </p:nvSpPr>
          <p:spPr>
            <a:xfrm>
              <a:off x="1603769" y="197004"/>
              <a:ext cx="384731" cy="500653"/>
            </a:xfrm>
            <a:custGeom>
              <a:avLst/>
              <a:gdLst/>
              <a:ahLst/>
              <a:cxnLst/>
              <a:rect l="l" t="t" r="r" b="b"/>
              <a:pathLst>
                <a:path w="10491" h="13652" fill="none" extrusionOk="0">
                  <a:moveTo>
                    <a:pt x="1117" y="136"/>
                  </a:moveTo>
                  <a:cubicBezTo>
                    <a:pt x="409" y="763"/>
                    <a:pt x="27" y="1662"/>
                    <a:pt x="27" y="2589"/>
                  </a:cubicBezTo>
                  <a:lnTo>
                    <a:pt x="27" y="10436"/>
                  </a:lnTo>
                  <a:cubicBezTo>
                    <a:pt x="0" y="12207"/>
                    <a:pt x="1472" y="13651"/>
                    <a:pt x="3243" y="13597"/>
                  </a:cubicBezTo>
                  <a:lnTo>
                    <a:pt x="7248" y="13543"/>
                  </a:lnTo>
                  <a:cubicBezTo>
                    <a:pt x="9047" y="13515"/>
                    <a:pt x="10463" y="12044"/>
                    <a:pt x="10491" y="10245"/>
                  </a:cubicBezTo>
                  <a:lnTo>
                    <a:pt x="10491" y="2398"/>
                  </a:lnTo>
                  <a:cubicBezTo>
                    <a:pt x="10463" y="1472"/>
                    <a:pt x="10082" y="600"/>
                    <a:pt x="9401" y="0"/>
                  </a:cubicBez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" name="Google Shape;1956;p21"/>
            <p:cNvSpPr/>
            <p:nvPr/>
          </p:nvSpPr>
          <p:spPr>
            <a:xfrm>
              <a:off x="1607767" y="107044"/>
              <a:ext cx="376737" cy="92965"/>
            </a:xfrm>
            <a:custGeom>
              <a:avLst/>
              <a:gdLst/>
              <a:ahLst/>
              <a:cxnLst/>
              <a:rect l="l" t="t" r="r" b="b"/>
              <a:pathLst>
                <a:path w="10273" h="2535" fill="none" extrusionOk="0">
                  <a:moveTo>
                    <a:pt x="10273" y="2017"/>
                  </a:moveTo>
                  <a:cubicBezTo>
                    <a:pt x="10273" y="2208"/>
                    <a:pt x="10109" y="2344"/>
                    <a:pt x="9918" y="2344"/>
                  </a:cubicBezTo>
                  <a:lnTo>
                    <a:pt x="354" y="2535"/>
                  </a:lnTo>
                  <a:cubicBezTo>
                    <a:pt x="164" y="2535"/>
                    <a:pt x="0" y="2371"/>
                    <a:pt x="0" y="2181"/>
                  </a:cubicBezTo>
                  <a:lnTo>
                    <a:pt x="0" y="519"/>
                  </a:lnTo>
                  <a:cubicBezTo>
                    <a:pt x="0" y="328"/>
                    <a:pt x="164" y="164"/>
                    <a:pt x="354" y="164"/>
                  </a:cubicBezTo>
                  <a:lnTo>
                    <a:pt x="9918" y="1"/>
                  </a:lnTo>
                  <a:cubicBezTo>
                    <a:pt x="10109" y="1"/>
                    <a:pt x="10273" y="164"/>
                    <a:pt x="10273" y="355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" name="Google Shape;1957;p21"/>
            <p:cNvSpPr/>
            <p:nvPr/>
          </p:nvSpPr>
          <p:spPr>
            <a:xfrm>
              <a:off x="1609747" y="301927"/>
              <a:ext cx="372776" cy="6014"/>
            </a:xfrm>
            <a:custGeom>
              <a:avLst/>
              <a:gdLst/>
              <a:ahLst/>
              <a:cxnLst/>
              <a:rect l="l" t="t" r="r" b="b"/>
              <a:pathLst>
                <a:path w="10165" h="164" fill="none" extrusionOk="0">
                  <a:moveTo>
                    <a:pt x="1" y="164"/>
                  </a:moveTo>
                  <a:lnTo>
                    <a:pt x="10164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" name="Google Shape;1958;p21"/>
            <p:cNvSpPr/>
            <p:nvPr/>
          </p:nvSpPr>
          <p:spPr>
            <a:xfrm>
              <a:off x="1606740" y="569717"/>
              <a:ext cx="378754" cy="7041"/>
            </a:xfrm>
            <a:custGeom>
              <a:avLst/>
              <a:gdLst/>
              <a:ahLst/>
              <a:cxnLst/>
              <a:rect l="l" t="t" r="r" b="b"/>
              <a:pathLst>
                <a:path w="10328" h="192" fill="none" extrusionOk="0">
                  <a:moveTo>
                    <a:pt x="10328" y="1"/>
                  </a:moveTo>
                  <a:lnTo>
                    <a:pt x="1" y="19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" name="Google Shape;1959;p21"/>
            <p:cNvSpPr/>
            <p:nvPr/>
          </p:nvSpPr>
          <p:spPr>
            <a:xfrm>
              <a:off x="1725672" y="378868"/>
              <a:ext cx="140932" cy="2017"/>
            </a:xfrm>
            <a:custGeom>
              <a:avLst/>
              <a:gdLst/>
              <a:ahLst/>
              <a:cxnLst/>
              <a:rect l="l" t="t" r="r" b="b"/>
              <a:pathLst>
                <a:path w="3843" h="55" fill="none" extrusionOk="0">
                  <a:moveTo>
                    <a:pt x="0" y="55"/>
                  </a:moveTo>
                  <a:lnTo>
                    <a:pt x="3842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" name="Google Shape;1960;p21"/>
            <p:cNvSpPr/>
            <p:nvPr/>
          </p:nvSpPr>
          <p:spPr>
            <a:xfrm>
              <a:off x="1725672" y="437839"/>
              <a:ext cx="140932" cy="2017"/>
            </a:xfrm>
            <a:custGeom>
              <a:avLst/>
              <a:gdLst/>
              <a:ahLst/>
              <a:cxnLst/>
              <a:rect l="l" t="t" r="r" b="b"/>
              <a:pathLst>
                <a:path w="3843" h="55" fill="none" extrusionOk="0">
                  <a:moveTo>
                    <a:pt x="0" y="55"/>
                  </a:moveTo>
                  <a:lnTo>
                    <a:pt x="3842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" name="Google Shape;1961;p21"/>
            <p:cNvSpPr/>
            <p:nvPr/>
          </p:nvSpPr>
          <p:spPr>
            <a:xfrm>
              <a:off x="1725672" y="496773"/>
              <a:ext cx="140932" cy="3044"/>
            </a:xfrm>
            <a:custGeom>
              <a:avLst/>
              <a:gdLst/>
              <a:ahLst/>
              <a:cxnLst/>
              <a:rect l="l" t="t" r="r" b="b"/>
              <a:pathLst>
                <a:path w="3843" h="83" fill="none" extrusionOk="0">
                  <a:moveTo>
                    <a:pt x="0" y="82"/>
                  </a:moveTo>
                  <a:lnTo>
                    <a:pt x="3842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62" name="Google Shape;1962;p21"/>
          <p:cNvSpPr/>
          <p:nvPr/>
        </p:nvSpPr>
        <p:spPr>
          <a:xfrm>
            <a:off x="1237562" y="246675"/>
            <a:ext cx="134641" cy="134662"/>
          </a:xfrm>
          <a:custGeom>
            <a:avLst/>
            <a:gdLst/>
            <a:ahLst/>
            <a:cxnLst/>
            <a:rect l="l" t="t" r="r" b="b"/>
            <a:pathLst>
              <a:path w="6266" h="6267" fill="none" extrusionOk="0">
                <a:moveTo>
                  <a:pt x="5149" y="1118"/>
                </a:moveTo>
                <a:cubicBezTo>
                  <a:pt x="6266" y="2234"/>
                  <a:pt x="6266" y="4064"/>
                  <a:pt x="5149" y="5150"/>
                </a:cubicBezTo>
                <a:cubicBezTo>
                  <a:pt x="4033" y="6267"/>
                  <a:pt x="2233" y="6267"/>
                  <a:pt x="1117" y="5150"/>
                </a:cubicBezTo>
                <a:cubicBezTo>
                  <a:pt x="0" y="4064"/>
                  <a:pt x="0" y="2234"/>
                  <a:pt x="1117" y="1118"/>
                </a:cubicBezTo>
                <a:cubicBezTo>
                  <a:pt x="2233" y="1"/>
                  <a:pt x="4033" y="1"/>
                  <a:pt x="5149" y="1118"/>
                </a:cubicBezTo>
                <a:close/>
              </a:path>
            </a:pathLst>
          </a:custGeom>
          <a:noFill/>
          <a:ln w="19375" cap="flat" cmpd="sng">
            <a:solidFill>
              <a:schemeClr val="accent2"/>
            </a:solidFill>
            <a:prstDash val="solid"/>
            <a:miter lim="3101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63" name="Google Shape;1963;p21"/>
          <p:cNvGrpSpPr/>
          <p:nvPr/>
        </p:nvGrpSpPr>
        <p:grpSpPr>
          <a:xfrm rot="10800000">
            <a:off x="295877" y="1187831"/>
            <a:ext cx="606382" cy="616689"/>
            <a:chOff x="3027518" y="-1395725"/>
            <a:chExt cx="705506" cy="717497"/>
          </a:xfrm>
        </p:grpSpPr>
        <p:sp>
          <p:nvSpPr>
            <p:cNvPr id="1964" name="Google Shape;1964;p21"/>
            <p:cNvSpPr/>
            <p:nvPr/>
          </p:nvSpPr>
          <p:spPr>
            <a:xfrm>
              <a:off x="3027518" y="-1395725"/>
              <a:ext cx="705506" cy="717497"/>
            </a:xfrm>
            <a:custGeom>
              <a:avLst/>
              <a:gdLst/>
              <a:ahLst/>
              <a:cxnLst/>
              <a:rect l="l" t="t" r="r" b="b"/>
              <a:pathLst>
                <a:path w="19238" h="19565" fill="none" extrusionOk="0">
                  <a:moveTo>
                    <a:pt x="19237" y="0"/>
                  </a:moveTo>
                  <a:lnTo>
                    <a:pt x="19237" y="19237"/>
                  </a:lnTo>
                  <a:lnTo>
                    <a:pt x="0" y="19564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Google Shape;1965;p21"/>
            <p:cNvSpPr/>
            <p:nvPr/>
          </p:nvSpPr>
          <p:spPr>
            <a:xfrm>
              <a:off x="3298315" y="-1144915"/>
              <a:ext cx="339771" cy="345785"/>
            </a:xfrm>
            <a:custGeom>
              <a:avLst/>
              <a:gdLst/>
              <a:ahLst/>
              <a:cxnLst/>
              <a:rect l="l" t="t" r="r" b="b"/>
              <a:pathLst>
                <a:path w="9265" h="9429" fill="none" extrusionOk="0">
                  <a:moveTo>
                    <a:pt x="9265" y="1"/>
                  </a:moveTo>
                  <a:lnTo>
                    <a:pt x="9265" y="9265"/>
                  </a:lnTo>
                  <a:lnTo>
                    <a:pt x="1" y="9428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" name="Google Shape;1966;p21"/>
            <p:cNvSpPr/>
            <p:nvPr/>
          </p:nvSpPr>
          <p:spPr>
            <a:xfrm>
              <a:off x="3182390" y="-740223"/>
              <a:ext cx="37" cy="55999"/>
            </a:xfrm>
            <a:custGeom>
              <a:avLst/>
              <a:gdLst/>
              <a:ahLst/>
              <a:cxnLst/>
              <a:rect l="l" t="t" r="r" b="b"/>
              <a:pathLst>
                <a:path w="1" h="1527" fill="none" extrusionOk="0">
                  <a:moveTo>
                    <a:pt x="1" y="1527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" name="Google Shape;1967;p21"/>
            <p:cNvSpPr/>
            <p:nvPr/>
          </p:nvSpPr>
          <p:spPr>
            <a:xfrm>
              <a:off x="3260358" y="-741214"/>
              <a:ext cx="37" cy="55009"/>
            </a:xfrm>
            <a:custGeom>
              <a:avLst/>
              <a:gdLst/>
              <a:ahLst/>
              <a:cxnLst/>
              <a:rect l="l" t="t" r="r" b="b"/>
              <a:pathLst>
                <a:path w="1" h="1500" fill="none" extrusionOk="0">
                  <a:moveTo>
                    <a:pt x="0" y="1499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" name="Google Shape;1968;p21"/>
            <p:cNvSpPr/>
            <p:nvPr/>
          </p:nvSpPr>
          <p:spPr>
            <a:xfrm>
              <a:off x="3339279" y="-742204"/>
              <a:ext cx="37" cy="55009"/>
            </a:xfrm>
            <a:custGeom>
              <a:avLst/>
              <a:gdLst/>
              <a:ahLst/>
              <a:cxnLst/>
              <a:rect l="l" t="t" r="r" b="b"/>
              <a:pathLst>
                <a:path w="1" h="1500" fill="none" extrusionOk="0">
                  <a:moveTo>
                    <a:pt x="1" y="1499"/>
                  </a:move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" name="Google Shape;1969;p21"/>
            <p:cNvSpPr/>
            <p:nvPr/>
          </p:nvSpPr>
          <p:spPr>
            <a:xfrm>
              <a:off x="3417247" y="-744221"/>
              <a:ext cx="37" cy="55999"/>
            </a:xfrm>
            <a:custGeom>
              <a:avLst/>
              <a:gdLst/>
              <a:ahLst/>
              <a:cxnLst/>
              <a:rect l="l" t="t" r="r" b="b"/>
              <a:pathLst>
                <a:path w="1" h="1527" fill="none" extrusionOk="0">
                  <a:moveTo>
                    <a:pt x="0" y="1527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" name="Google Shape;1970;p21"/>
            <p:cNvSpPr/>
            <p:nvPr/>
          </p:nvSpPr>
          <p:spPr>
            <a:xfrm>
              <a:off x="3496168" y="-745211"/>
              <a:ext cx="37" cy="55009"/>
            </a:xfrm>
            <a:custGeom>
              <a:avLst/>
              <a:gdLst/>
              <a:ahLst/>
              <a:cxnLst/>
              <a:rect l="l" t="t" r="r" b="b"/>
              <a:pathLst>
                <a:path w="1" h="1500" fill="none" extrusionOk="0">
                  <a:moveTo>
                    <a:pt x="1" y="1499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" name="Google Shape;1971;p21"/>
            <p:cNvSpPr/>
            <p:nvPr/>
          </p:nvSpPr>
          <p:spPr>
            <a:xfrm>
              <a:off x="3574099" y="-747191"/>
              <a:ext cx="37" cy="55999"/>
            </a:xfrm>
            <a:custGeom>
              <a:avLst/>
              <a:gdLst/>
              <a:ahLst/>
              <a:cxnLst/>
              <a:rect l="l" t="t" r="r" b="b"/>
              <a:pathLst>
                <a:path w="1" h="1527" fill="none" extrusionOk="0">
                  <a:moveTo>
                    <a:pt x="1" y="1526"/>
                  </a:move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" name="Google Shape;1972;p21"/>
            <p:cNvSpPr/>
            <p:nvPr/>
          </p:nvSpPr>
          <p:spPr>
            <a:xfrm>
              <a:off x="3653057" y="-748181"/>
              <a:ext cx="37" cy="55962"/>
            </a:xfrm>
            <a:custGeom>
              <a:avLst/>
              <a:gdLst/>
              <a:ahLst/>
              <a:cxnLst/>
              <a:rect l="l" t="t" r="r" b="b"/>
              <a:pathLst>
                <a:path w="1" h="1526" fill="none" extrusionOk="0">
                  <a:moveTo>
                    <a:pt x="1" y="1526"/>
                  </a:move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73" name="Google Shape;1973;p21"/>
          <p:cNvGrpSpPr/>
          <p:nvPr/>
        </p:nvGrpSpPr>
        <p:grpSpPr>
          <a:xfrm>
            <a:off x="1393343" y="438136"/>
            <a:ext cx="158924" cy="202737"/>
            <a:chOff x="2947570" y="-1075969"/>
            <a:chExt cx="184903" cy="235878"/>
          </a:xfrm>
        </p:grpSpPr>
        <p:sp>
          <p:nvSpPr>
            <p:cNvPr id="1974" name="Google Shape;1974;p21"/>
            <p:cNvSpPr/>
            <p:nvPr/>
          </p:nvSpPr>
          <p:spPr>
            <a:xfrm>
              <a:off x="2947570" y="-1075969"/>
              <a:ext cx="184903" cy="235878"/>
            </a:xfrm>
            <a:custGeom>
              <a:avLst/>
              <a:gdLst/>
              <a:ahLst/>
              <a:cxnLst/>
              <a:rect l="l" t="t" r="r" b="b"/>
              <a:pathLst>
                <a:path w="5042" h="6432" fill="none" extrusionOk="0">
                  <a:moveTo>
                    <a:pt x="4115" y="1527"/>
                  </a:moveTo>
                  <a:cubicBezTo>
                    <a:pt x="2589" y="1"/>
                    <a:pt x="0" y="1063"/>
                    <a:pt x="0" y="3216"/>
                  </a:cubicBezTo>
                  <a:cubicBezTo>
                    <a:pt x="0" y="5369"/>
                    <a:pt x="2589" y="6431"/>
                    <a:pt x="4115" y="4905"/>
                  </a:cubicBezTo>
                  <a:cubicBezTo>
                    <a:pt x="5041" y="3979"/>
                    <a:pt x="5041" y="2480"/>
                    <a:pt x="4115" y="152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5" name="Google Shape;1975;p21"/>
            <p:cNvSpPr/>
            <p:nvPr/>
          </p:nvSpPr>
          <p:spPr>
            <a:xfrm>
              <a:off x="2956555" y="-994040"/>
              <a:ext cx="63003" cy="65020"/>
            </a:xfrm>
            <a:custGeom>
              <a:avLst/>
              <a:gdLst/>
              <a:ahLst/>
              <a:cxnLst/>
              <a:rect l="l" t="t" r="r" b="b"/>
              <a:pathLst>
                <a:path w="1718" h="1773" fill="none" extrusionOk="0">
                  <a:moveTo>
                    <a:pt x="1" y="1772"/>
                  </a:moveTo>
                  <a:lnTo>
                    <a:pt x="1717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6" name="Google Shape;1976;p21"/>
            <p:cNvSpPr/>
            <p:nvPr/>
          </p:nvSpPr>
          <p:spPr>
            <a:xfrm>
              <a:off x="3038520" y="-991033"/>
              <a:ext cx="78956" cy="79983"/>
            </a:xfrm>
            <a:custGeom>
              <a:avLst/>
              <a:gdLst/>
              <a:ahLst/>
              <a:cxnLst/>
              <a:rect l="l" t="t" r="r" b="b"/>
              <a:pathLst>
                <a:path w="2153" h="2181" fill="none" extrusionOk="0">
                  <a:moveTo>
                    <a:pt x="2153" y="1"/>
                  </a:moveTo>
                  <a:lnTo>
                    <a:pt x="0" y="218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77" name="Google Shape;1977;p21"/>
          <p:cNvGrpSpPr/>
          <p:nvPr/>
        </p:nvGrpSpPr>
        <p:grpSpPr>
          <a:xfrm>
            <a:off x="1045944" y="871518"/>
            <a:ext cx="158924" cy="202737"/>
            <a:chOff x="2947570" y="-1075969"/>
            <a:chExt cx="184903" cy="235878"/>
          </a:xfrm>
        </p:grpSpPr>
        <p:sp>
          <p:nvSpPr>
            <p:cNvPr id="1978" name="Google Shape;1978;p21"/>
            <p:cNvSpPr/>
            <p:nvPr/>
          </p:nvSpPr>
          <p:spPr>
            <a:xfrm>
              <a:off x="2947570" y="-1075969"/>
              <a:ext cx="184903" cy="235878"/>
            </a:xfrm>
            <a:custGeom>
              <a:avLst/>
              <a:gdLst/>
              <a:ahLst/>
              <a:cxnLst/>
              <a:rect l="l" t="t" r="r" b="b"/>
              <a:pathLst>
                <a:path w="5042" h="6432" fill="none" extrusionOk="0">
                  <a:moveTo>
                    <a:pt x="4115" y="1527"/>
                  </a:moveTo>
                  <a:cubicBezTo>
                    <a:pt x="2589" y="1"/>
                    <a:pt x="0" y="1063"/>
                    <a:pt x="0" y="3216"/>
                  </a:cubicBezTo>
                  <a:cubicBezTo>
                    <a:pt x="0" y="5369"/>
                    <a:pt x="2589" y="6431"/>
                    <a:pt x="4115" y="4905"/>
                  </a:cubicBezTo>
                  <a:cubicBezTo>
                    <a:pt x="5041" y="3979"/>
                    <a:pt x="5041" y="2480"/>
                    <a:pt x="4115" y="152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9" name="Google Shape;1979;p21"/>
            <p:cNvSpPr/>
            <p:nvPr/>
          </p:nvSpPr>
          <p:spPr>
            <a:xfrm>
              <a:off x="2956555" y="-994040"/>
              <a:ext cx="63003" cy="65020"/>
            </a:xfrm>
            <a:custGeom>
              <a:avLst/>
              <a:gdLst/>
              <a:ahLst/>
              <a:cxnLst/>
              <a:rect l="l" t="t" r="r" b="b"/>
              <a:pathLst>
                <a:path w="1718" h="1773" fill="none" extrusionOk="0">
                  <a:moveTo>
                    <a:pt x="1" y="1772"/>
                  </a:moveTo>
                  <a:lnTo>
                    <a:pt x="1717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0" name="Google Shape;1980;p21"/>
            <p:cNvSpPr/>
            <p:nvPr/>
          </p:nvSpPr>
          <p:spPr>
            <a:xfrm>
              <a:off x="3038520" y="-991033"/>
              <a:ext cx="78956" cy="79983"/>
            </a:xfrm>
            <a:custGeom>
              <a:avLst/>
              <a:gdLst/>
              <a:ahLst/>
              <a:cxnLst/>
              <a:rect l="l" t="t" r="r" b="b"/>
              <a:pathLst>
                <a:path w="2153" h="2181" fill="none" extrusionOk="0">
                  <a:moveTo>
                    <a:pt x="2153" y="1"/>
                  </a:moveTo>
                  <a:lnTo>
                    <a:pt x="0" y="218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81" name="Google Shape;1981;p21"/>
          <p:cNvGrpSpPr/>
          <p:nvPr/>
        </p:nvGrpSpPr>
        <p:grpSpPr>
          <a:xfrm>
            <a:off x="273209" y="511759"/>
            <a:ext cx="110824" cy="110824"/>
            <a:chOff x="794923" y="2795124"/>
            <a:chExt cx="128941" cy="128941"/>
          </a:xfrm>
        </p:grpSpPr>
        <p:sp>
          <p:nvSpPr>
            <p:cNvPr id="1982" name="Google Shape;1982;p21"/>
            <p:cNvSpPr/>
            <p:nvPr/>
          </p:nvSpPr>
          <p:spPr>
            <a:xfrm>
              <a:off x="859871" y="2795124"/>
              <a:ext cx="37" cy="128941"/>
            </a:xfrm>
            <a:custGeom>
              <a:avLst/>
              <a:gdLst/>
              <a:ahLst/>
              <a:cxnLst/>
              <a:rect l="l" t="t" r="r" b="b"/>
              <a:pathLst>
                <a:path w="1" h="3516" fill="none" extrusionOk="0">
                  <a:moveTo>
                    <a:pt x="0" y="0"/>
                  </a:moveTo>
                  <a:lnTo>
                    <a:pt x="0" y="351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3" name="Google Shape;1983;p21"/>
            <p:cNvSpPr/>
            <p:nvPr/>
          </p:nvSpPr>
          <p:spPr>
            <a:xfrm>
              <a:off x="794923" y="2858056"/>
              <a:ext cx="128941" cy="2054"/>
            </a:xfrm>
            <a:custGeom>
              <a:avLst/>
              <a:gdLst/>
              <a:ahLst/>
              <a:cxnLst/>
              <a:rect l="l" t="t" r="r" b="b"/>
              <a:pathLst>
                <a:path w="3516" h="56" fill="none" extrusionOk="0">
                  <a:moveTo>
                    <a:pt x="0" y="55"/>
                  </a:moveTo>
                  <a:lnTo>
                    <a:pt x="3515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84" name="Google Shape;1984;p21"/>
          <p:cNvGrpSpPr/>
          <p:nvPr/>
        </p:nvGrpSpPr>
        <p:grpSpPr>
          <a:xfrm>
            <a:off x="559039" y="4454821"/>
            <a:ext cx="308365" cy="307514"/>
            <a:chOff x="2601030" y="2721166"/>
            <a:chExt cx="358773" cy="357783"/>
          </a:xfrm>
        </p:grpSpPr>
        <p:sp>
          <p:nvSpPr>
            <p:cNvPr id="1985" name="Google Shape;1985;p21"/>
            <p:cNvSpPr/>
            <p:nvPr/>
          </p:nvSpPr>
          <p:spPr>
            <a:xfrm>
              <a:off x="2780914" y="2721166"/>
              <a:ext cx="37" cy="134955"/>
            </a:xfrm>
            <a:custGeom>
              <a:avLst/>
              <a:gdLst/>
              <a:ahLst/>
              <a:cxnLst/>
              <a:rect l="l" t="t" r="r" b="b"/>
              <a:pathLst>
                <a:path w="1" h="3680" fill="none" extrusionOk="0">
                  <a:moveTo>
                    <a:pt x="0" y="1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6" name="Google Shape;1986;p21"/>
            <p:cNvSpPr/>
            <p:nvPr/>
          </p:nvSpPr>
          <p:spPr>
            <a:xfrm>
              <a:off x="2780914" y="2944031"/>
              <a:ext cx="37" cy="134918"/>
            </a:xfrm>
            <a:custGeom>
              <a:avLst/>
              <a:gdLst/>
              <a:ahLst/>
              <a:cxnLst/>
              <a:rect l="l" t="t" r="r" b="b"/>
              <a:pathLst>
                <a:path w="1" h="3679" fill="none" extrusionOk="0">
                  <a:moveTo>
                    <a:pt x="0" y="0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7" name="Google Shape;1987;p21"/>
            <p:cNvSpPr/>
            <p:nvPr/>
          </p:nvSpPr>
          <p:spPr>
            <a:xfrm>
              <a:off x="2601030" y="2901049"/>
              <a:ext cx="135945" cy="2017"/>
            </a:xfrm>
            <a:custGeom>
              <a:avLst/>
              <a:gdLst/>
              <a:ahLst/>
              <a:cxnLst/>
              <a:rect l="l" t="t" r="r" b="b"/>
              <a:pathLst>
                <a:path w="3707" h="55" fill="none" extrusionOk="0">
                  <a:moveTo>
                    <a:pt x="1" y="55"/>
                  </a:moveTo>
                  <a:lnTo>
                    <a:pt x="3706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8" name="Google Shape;1988;p21"/>
            <p:cNvSpPr/>
            <p:nvPr/>
          </p:nvSpPr>
          <p:spPr>
            <a:xfrm>
              <a:off x="2824885" y="2897052"/>
              <a:ext cx="134918" cy="2017"/>
            </a:xfrm>
            <a:custGeom>
              <a:avLst/>
              <a:gdLst/>
              <a:ahLst/>
              <a:cxnLst/>
              <a:rect l="l" t="t" r="r" b="b"/>
              <a:pathLst>
                <a:path w="3679" h="55" fill="none" extrusionOk="0">
                  <a:moveTo>
                    <a:pt x="0" y="55"/>
                  </a:moveTo>
                  <a:lnTo>
                    <a:pt x="3679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9" name="Google Shape;1989;p21"/>
            <p:cNvSpPr/>
            <p:nvPr/>
          </p:nvSpPr>
          <p:spPr>
            <a:xfrm>
              <a:off x="2653987" y="2775149"/>
              <a:ext cx="95972" cy="94945"/>
            </a:xfrm>
            <a:custGeom>
              <a:avLst/>
              <a:gdLst/>
              <a:ahLst/>
              <a:cxnLst/>
              <a:rect l="l" t="t" r="r" b="b"/>
              <a:pathLst>
                <a:path w="2617" h="2589" fill="none" extrusionOk="0">
                  <a:moveTo>
                    <a:pt x="1" y="0"/>
                  </a:moveTo>
                  <a:lnTo>
                    <a:pt x="2617" y="258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0" name="Google Shape;1990;p21"/>
            <p:cNvSpPr/>
            <p:nvPr/>
          </p:nvSpPr>
          <p:spPr>
            <a:xfrm>
              <a:off x="2811903" y="2931011"/>
              <a:ext cx="95935" cy="93992"/>
            </a:xfrm>
            <a:custGeom>
              <a:avLst/>
              <a:gdLst/>
              <a:ahLst/>
              <a:cxnLst/>
              <a:rect l="l" t="t" r="r" b="b"/>
              <a:pathLst>
                <a:path w="2616" h="2563" fill="none" extrusionOk="0">
                  <a:moveTo>
                    <a:pt x="0" y="1"/>
                  </a:moveTo>
                  <a:lnTo>
                    <a:pt x="2616" y="2562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1" name="Google Shape;1991;p21"/>
            <p:cNvSpPr/>
            <p:nvPr/>
          </p:nvSpPr>
          <p:spPr>
            <a:xfrm>
              <a:off x="2653987" y="2932038"/>
              <a:ext cx="95972" cy="96962"/>
            </a:xfrm>
            <a:custGeom>
              <a:avLst/>
              <a:gdLst/>
              <a:ahLst/>
              <a:cxnLst/>
              <a:rect l="l" t="t" r="r" b="b"/>
              <a:pathLst>
                <a:path w="2617" h="2644" fill="none" extrusionOk="0">
                  <a:moveTo>
                    <a:pt x="1" y="2643"/>
                  </a:moveTo>
                  <a:lnTo>
                    <a:pt x="2617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2" name="Google Shape;1992;p21"/>
            <p:cNvSpPr/>
            <p:nvPr/>
          </p:nvSpPr>
          <p:spPr>
            <a:xfrm>
              <a:off x="2811903" y="2771152"/>
              <a:ext cx="95935" cy="96962"/>
            </a:xfrm>
            <a:custGeom>
              <a:avLst/>
              <a:gdLst/>
              <a:ahLst/>
              <a:cxnLst/>
              <a:rect l="l" t="t" r="r" b="b"/>
              <a:pathLst>
                <a:path w="2616" h="2644" fill="none" extrusionOk="0">
                  <a:moveTo>
                    <a:pt x="0" y="2643"/>
                  </a:moveTo>
                  <a:lnTo>
                    <a:pt x="2616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93" name="Google Shape;1993;p21"/>
          <p:cNvGrpSpPr/>
          <p:nvPr/>
        </p:nvGrpSpPr>
        <p:grpSpPr>
          <a:xfrm>
            <a:off x="8330424" y="439151"/>
            <a:ext cx="200704" cy="200674"/>
            <a:chOff x="6886110" y="773687"/>
            <a:chExt cx="249074" cy="249037"/>
          </a:xfrm>
        </p:grpSpPr>
        <p:sp>
          <p:nvSpPr>
            <p:cNvPr id="1994" name="Google Shape;1994;p21"/>
            <p:cNvSpPr/>
            <p:nvPr/>
          </p:nvSpPr>
          <p:spPr>
            <a:xfrm>
              <a:off x="7010631" y="773687"/>
              <a:ext cx="37" cy="94410"/>
            </a:xfrm>
            <a:custGeom>
              <a:avLst/>
              <a:gdLst/>
              <a:ahLst/>
              <a:cxnLst/>
              <a:rect l="l" t="t" r="r" b="b"/>
              <a:pathLst>
                <a:path w="1" h="2562" fill="none" extrusionOk="0">
                  <a:moveTo>
                    <a:pt x="1" y="0"/>
                  </a:moveTo>
                  <a:lnTo>
                    <a:pt x="1" y="256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5" name="Google Shape;1995;p21"/>
            <p:cNvSpPr/>
            <p:nvPr/>
          </p:nvSpPr>
          <p:spPr>
            <a:xfrm>
              <a:off x="7010631" y="928315"/>
              <a:ext cx="37" cy="94410"/>
            </a:xfrm>
            <a:custGeom>
              <a:avLst/>
              <a:gdLst/>
              <a:ahLst/>
              <a:cxnLst/>
              <a:rect l="l" t="t" r="r" b="b"/>
              <a:pathLst>
                <a:path w="1" h="2562" fill="none" extrusionOk="0">
                  <a:moveTo>
                    <a:pt x="1" y="0"/>
                  </a:moveTo>
                  <a:lnTo>
                    <a:pt x="1" y="2562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6" name="Google Shape;1996;p21"/>
            <p:cNvSpPr/>
            <p:nvPr/>
          </p:nvSpPr>
          <p:spPr>
            <a:xfrm>
              <a:off x="6886110" y="899203"/>
              <a:ext cx="94447" cy="1032"/>
            </a:xfrm>
            <a:custGeom>
              <a:avLst/>
              <a:gdLst/>
              <a:ahLst/>
              <a:cxnLst/>
              <a:rect l="l" t="t" r="r" b="b"/>
              <a:pathLst>
                <a:path w="2563" h="28" fill="none" extrusionOk="0">
                  <a:moveTo>
                    <a:pt x="1" y="27"/>
                  </a:moveTo>
                  <a:lnTo>
                    <a:pt x="2562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7" name="Google Shape;1997;p21"/>
            <p:cNvSpPr/>
            <p:nvPr/>
          </p:nvSpPr>
          <p:spPr>
            <a:xfrm>
              <a:off x="7041770" y="896181"/>
              <a:ext cx="93415" cy="1032"/>
            </a:xfrm>
            <a:custGeom>
              <a:avLst/>
              <a:gdLst/>
              <a:ahLst/>
              <a:cxnLst/>
              <a:rect l="l" t="t" r="r" b="b"/>
              <a:pathLst>
                <a:path w="2535" h="28" fill="none" extrusionOk="0">
                  <a:moveTo>
                    <a:pt x="0" y="28"/>
                  </a:moveTo>
                  <a:lnTo>
                    <a:pt x="2534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8" name="Google Shape;1998;p21"/>
            <p:cNvSpPr/>
            <p:nvPr/>
          </p:nvSpPr>
          <p:spPr>
            <a:xfrm>
              <a:off x="6923293" y="811828"/>
              <a:ext cx="66293" cy="65298"/>
            </a:xfrm>
            <a:custGeom>
              <a:avLst/>
              <a:gdLst/>
              <a:ahLst/>
              <a:cxnLst/>
              <a:rect l="l" t="t" r="r" b="b"/>
              <a:pathLst>
                <a:path w="1799" h="1772" fill="none" extrusionOk="0">
                  <a:moveTo>
                    <a:pt x="0" y="1"/>
                  </a:moveTo>
                  <a:lnTo>
                    <a:pt x="1798" y="1772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9" name="Google Shape;1999;p21"/>
            <p:cNvSpPr/>
            <p:nvPr/>
          </p:nvSpPr>
          <p:spPr>
            <a:xfrm>
              <a:off x="7032741" y="919286"/>
              <a:ext cx="66293" cy="65298"/>
            </a:xfrm>
            <a:custGeom>
              <a:avLst/>
              <a:gdLst/>
              <a:ahLst/>
              <a:cxnLst/>
              <a:rect l="l" t="t" r="r" b="b"/>
              <a:pathLst>
                <a:path w="1799" h="1772" fill="none" extrusionOk="0">
                  <a:moveTo>
                    <a:pt x="0" y="0"/>
                  </a:moveTo>
                  <a:lnTo>
                    <a:pt x="1798" y="177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0" name="Google Shape;2000;p21"/>
            <p:cNvSpPr/>
            <p:nvPr/>
          </p:nvSpPr>
          <p:spPr>
            <a:xfrm>
              <a:off x="6923293" y="920281"/>
              <a:ext cx="66293" cy="67288"/>
            </a:xfrm>
            <a:custGeom>
              <a:avLst/>
              <a:gdLst/>
              <a:ahLst/>
              <a:cxnLst/>
              <a:rect l="l" t="t" r="r" b="b"/>
              <a:pathLst>
                <a:path w="1799" h="1826" fill="none" extrusionOk="0">
                  <a:moveTo>
                    <a:pt x="0" y="1826"/>
                  </a:moveTo>
                  <a:lnTo>
                    <a:pt x="1798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1" name="Google Shape;2001;p21"/>
            <p:cNvSpPr/>
            <p:nvPr/>
          </p:nvSpPr>
          <p:spPr>
            <a:xfrm>
              <a:off x="7032741" y="808806"/>
              <a:ext cx="66293" cy="67325"/>
            </a:xfrm>
            <a:custGeom>
              <a:avLst/>
              <a:gdLst/>
              <a:ahLst/>
              <a:cxnLst/>
              <a:rect l="l" t="t" r="r" b="b"/>
              <a:pathLst>
                <a:path w="1799" h="1827" fill="none" extrusionOk="0">
                  <a:moveTo>
                    <a:pt x="0" y="1826"/>
                  </a:moveTo>
                  <a:lnTo>
                    <a:pt x="1798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374541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02">
  <p:cSld name="CUSTOM_17"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"/>
          <p:cNvSpPr/>
          <p:nvPr/>
        </p:nvSpPr>
        <p:spPr>
          <a:xfrm>
            <a:off x="191748" y="173321"/>
            <a:ext cx="8760505" cy="4796858"/>
          </a:xfrm>
          <a:custGeom>
            <a:avLst/>
            <a:gdLst/>
            <a:ahLst/>
            <a:cxnLst/>
            <a:rect l="l" t="t" r="r" b="b"/>
            <a:pathLst>
              <a:path w="285312" h="156224" extrusionOk="0">
                <a:moveTo>
                  <a:pt x="4843" y="0"/>
                </a:moveTo>
                <a:cubicBezTo>
                  <a:pt x="4843" y="2668"/>
                  <a:pt x="2668" y="4843"/>
                  <a:pt x="0" y="4843"/>
                </a:cubicBezTo>
                <a:lnTo>
                  <a:pt x="0" y="151381"/>
                </a:lnTo>
                <a:cubicBezTo>
                  <a:pt x="2668" y="151381"/>
                  <a:pt x="4843" y="153556"/>
                  <a:pt x="4843" y="156224"/>
                </a:cubicBezTo>
                <a:lnTo>
                  <a:pt x="280451" y="156224"/>
                </a:lnTo>
                <a:cubicBezTo>
                  <a:pt x="280451" y="153556"/>
                  <a:pt x="282625" y="151381"/>
                  <a:pt x="285311" y="151381"/>
                </a:cubicBezTo>
                <a:lnTo>
                  <a:pt x="285311" y="4843"/>
                </a:lnTo>
                <a:cubicBezTo>
                  <a:pt x="282625" y="4843"/>
                  <a:pt x="280451" y="2686"/>
                  <a:pt x="28045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5" name="Google Shape;225;p4"/>
          <p:cNvGrpSpPr/>
          <p:nvPr/>
        </p:nvGrpSpPr>
        <p:grpSpPr>
          <a:xfrm flipH="1">
            <a:off x="8455129" y="4384172"/>
            <a:ext cx="414009" cy="454583"/>
            <a:chOff x="1693693" y="-2602979"/>
            <a:chExt cx="509674" cy="559624"/>
          </a:xfrm>
        </p:grpSpPr>
        <p:sp>
          <p:nvSpPr>
            <p:cNvPr id="226" name="Google Shape;226;p4"/>
            <p:cNvSpPr/>
            <p:nvPr/>
          </p:nvSpPr>
          <p:spPr>
            <a:xfrm>
              <a:off x="1693693" y="-2602979"/>
              <a:ext cx="509674" cy="76976"/>
            </a:xfrm>
            <a:custGeom>
              <a:avLst/>
              <a:gdLst/>
              <a:ahLst/>
              <a:cxnLst/>
              <a:rect l="l" t="t" r="r" b="b"/>
              <a:pathLst>
                <a:path w="13898" h="2099" fill="none" extrusionOk="0">
                  <a:moveTo>
                    <a:pt x="13897" y="927"/>
                  </a:moveTo>
                  <a:cubicBezTo>
                    <a:pt x="13897" y="1444"/>
                    <a:pt x="13488" y="1853"/>
                    <a:pt x="12971" y="1880"/>
                  </a:cubicBezTo>
                  <a:lnTo>
                    <a:pt x="927" y="2098"/>
                  </a:lnTo>
                  <a:cubicBezTo>
                    <a:pt x="409" y="2098"/>
                    <a:pt x="1" y="1690"/>
                    <a:pt x="1" y="1172"/>
                  </a:cubicBezTo>
                  <a:lnTo>
                    <a:pt x="1" y="1172"/>
                  </a:lnTo>
                  <a:cubicBezTo>
                    <a:pt x="1" y="654"/>
                    <a:pt x="409" y="218"/>
                    <a:pt x="927" y="218"/>
                  </a:cubicBezTo>
                  <a:lnTo>
                    <a:pt x="12971" y="0"/>
                  </a:lnTo>
                  <a:cubicBezTo>
                    <a:pt x="13461" y="0"/>
                    <a:pt x="13897" y="409"/>
                    <a:pt x="13897" y="92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4"/>
            <p:cNvSpPr/>
            <p:nvPr/>
          </p:nvSpPr>
          <p:spPr>
            <a:xfrm>
              <a:off x="1736674" y="-2526038"/>
              <a:ext cx="422724" cy="482683"/>
            </a:xfrm>
            <a:custGeom>
              <a:avLst/>
              <a:gdLst/>
              <a:ahLst/>
              <a:cxnLst/>
              <a:rect l="l" t="t" r="r" b="b"/>
              <a:pathLst>
                <a:path w="11527" h="13162" fill="none" extrusionOk="0">
                  <a:moveTo>
                    <a:pt x="11526" y="0"/>
                  </a:moveTo>
                  <a:lnTo>
                    <a:pt x="11526" y="10927"/>
                  </a:lnTo>
                  <a:cubicBezTo>
                    <a:pt x="11526" y="12071"/>
                    <a:pt x="10600" y="12970"/>
                    <a:pt x="9482" y="12998"/>
                  </a:cubicBezTo>
                  <a:lnTo>
                    <a:pt x="2071" y="13134"/>
                  </a:lnTo>
                  <a:cubicBezTo>
                    <a:pt x="927" y="13161"/>
                    <a:pt x="0" y="12262"/>
                    <a:pt x="27" y="11118"/>
                  </a:cubicBezTo>
                  <a:lnTo>
                    <a:pt x="27" y="19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4"/>
            <p:cNvSpPr/>
            <p:nvPr/>
          </p:nvSpPr>
          <p:spPr>
            <a:xfrm>
              <a:off x="2055439" y="-2483057"/>
              <a:ext cx="103967" cy="2017"/>
            </a:xfrm>
            <a:custGeom>
              <a:avLst/>
              <a:gdLst/>
              <a:ahLst/>
              <a:cxnLst/>
              <a:rect l="l" t="t" r="r" b="b"/>
              <a:pathLst>
                <a:path w="2835" h="55" fill="none" extrusionOk="0">
                  <a:moveTo>
                    <a:pt x="0" y="55"/>
                  </a:moveTo>
                  <a:lnTo>
                    <a:pt x="2834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4"/>
            <p:cNvSpPr/>
            <p:nvPr/>
          </p:nvSpPr>
          <p:spPr>
            <a:xfrm>
              <a:off x="2055439" y="-2428120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4"/>
            <p:cNvSpPr/>
            <p:nvPr/>
          </p:nvSpPr>
          <p:spPr>
            <a:xfrm>
              <a:off x="2055439" y="-2373146"/>
              <a:ext cx="103967" cy="2017"/>
            </a:xfrm>
            <a:custGeom>
              <a:avLst/>
              <a:gdLst/>
              <a:ahLst/>
              <a:cxnLst/>
              <a:rect l="l" t="t" r="r" b="b"/>
              <a:pathLst>
                <a:path w="2835" h="55" fill="none" extrusionOk="0">
                  <a:moveTo>
                    <a:pt x="0" y="55"/>
                  </a:moveTo>
                  <a:lnTo>
                    <a:pt x="2834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4"/>
            <p:cNvSpPr/>
            <p:nvPr/>
          </p:nvSpPr>
          <p:spPr>
            <a:xfrm>
              <a:off x="2055439" y="-2318209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4"/>
            <p:cNvSpPr/>
            <p:nvPr/>
          </p:nvSpPr>
          <p:spPr>
            <a:xfrm>
              <a:off x="2055439" y="-2263236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4"/>
            <p:cNvSpPr/>
            <p:nvPr/>
          </p:nvSpPr>
          <p:spPr>
            <a:xfrm>
              <a:off x="2055439" y="-2208262"/>
              <a:ext cx="103967" cy="2017"/>
            </a:xfrm>
            <a:custGeom>
              <a:avLst/>
              <a:gdLst/>
              <a:ahLst/>
              <a:cxnLst/>
              <a:rect l="l" t="t" r="r" b="b"/>
              <a:pathLst>
                <a:path w="2835" h="55" fill="none" extrusionOk="0">
                  <a:moveTo>
                    <a:pt x="0" y="55"/>
                  </a:moveTo>
                  <a:lnTo>
                    <a:pt x="2834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4"/>
            <p:cNvSpPr/>
            <p:nvPr/>
          </p:nvSpPr>
          <p:spPr>
            <a:xfrm>
              <a:off x="2055439" y="-2153326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5" name="Google Shape;235;p4"/>
          <p:cNvGrpSpPr/>
          <p:nvPr/>
        </p:nvGrpSpPr>
        <p:grpSpPr>
          <a:xfrm flipH="1">
            <a:off x="8276602" y="4446789"/>
            <a:ext cx="104738" cy="104738"/>
            <a:chOff x="794923" y="2795124"/>
            <a:chExt cx="128941" cy="128941"/>
          </a:xfrm>
        </p:grpSpPr>
        <p:sp>
          <p:nvSpPr>
            <p:cNvPr id="236" name="Google Shape;236;p4"/>
            <p:cNvSpPr/>
            <p:nvPr/>
          </p:nvSpPr>
          <p:spPr>
            <a:xfrm>
              <a:off x="859871" y="2795124"/>
              <a:ext cx="37" cy="128941"/>
            </a:xfrm>
            <a:custGeom>
              <a:avLst/>
              <a:gdLst/>
              <a:ahLst/>
              <a:cxnLst/>
              <a:rect l="l" t="t" r="r" b="b"/>
              <a:pathLst>
                <a:path w="1" h="3516" fill="none" extrusionOk="0">
                  <a:moveTo>
                    <a:pt x="0" y="0"/>
                  </a:moveTo>
                  <a:lnTo>
                    <a:pt x="0" y="351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4"/>
            <p:cNvSpPr/>
            <p:nvPr/>
          </p:nvSpPr>
          <p:spPr>
            <a:xfrm>
              <a:off x="794923" y="2858056"/>
              <a:ext cx="128941" cy="2054"/>
            </a:xfrm>
            <a:custGeom>
              <a:avLst/>
              <a:gdLst/>
              <a:ahLst/>
              <a:cxnLst/>
              <a:rect l="l" t="t" r="r" b="b"/>
              <a:pathLst>
                <a:path w="3516" h="56" fill="none" extrusionOk="0">
                  <a:moveTo>
                    <a:pt x="0" y="55"/>
                  </a:moveTo>
                  <a:lnTo>
                    <a:pt x="3515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8" name="Google Shape;238;p4"/>
          <p:cNvGrpSpPr/>
          <p:nvPr/>
        </p:nvGrpSpPr>
        <p:grpSpPr>
          <a:xfrm>
            <a:off x="8314579" y="3559006"/>
            <a:ext cx="544663" cy="547106"/>
            <a:chOff x="1889565" y="-3382437"/>
            <a:chExt cx="670520" cy="673527"/>
          </a:xfrm>
        </p:grpSpPr>
        <p:sp>
          <p:nvSpPr>
            <p:cNvPr id="239" name="Google Shape;239;p4"/>
            <p:cNvSpPr/>
            <p:nvPr/>
          </p:nvSpPr>
          <p:spPr>
            <a:xfrm>
              <a:off x="1889565" y="-3382437"/>
              <a:ext cx="670520" cy="673527"/>
            </a:xfrm>
            <a:custGeom>
              <a:avLst/>
              <a:gdLst/>
              <a:ahLst/>
              <a:cxnLst/>
              <a:rect l="l" t="t" r="r" b="b"/>
              <a:pathLst>
                <a:path w="18284" h="18366" fill="none" extrusionOk="0">
                  <a:moveTo>
                    <a:pt x="15068" y="3216"/>
                  </a:moveTo>
                  <a:cubicBezTo>
                    <a:pt x="18284" y="6431"/>
                    <a:pt x="18284" y="11690"/>
                    <a:pt x="15014" y="14987"/>
                  </a:cubicBezTo>
                  <a:cubicBezTo>
                    <a:pt x="11744" y="18284"/>
                    <a:pt x="6458" y="18366"/>
                    <a:pt x="3243" y="15151"/>
                  </a:cubicBezTo>
                  <a:cubicBezTo>
                    <a:pt x="0" y="11935"/>
                    <a:pt x="0" y="6677"/>
                    <a:pt x="3270" y="3380"/>
                  </a:cubicBezTo>
                  <a:cubicBezTo>
                    <a:pt x="6540" y="83"/>
                    <a:pt x="11826" y="1"/>
                    <a:pt x="15068" y="3216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4"/>
            <p:cNvSpPr/>
            <p:nvPr/>
          </p:nvSpPr>
          <p:spPr>
            <a:xfrm>
              <a:off x="2179359" y="-3091653"/>
              <a:ext cx="90948" cy="93001"/>
            </a:xfrm>
            <a:custGeom>
              <a:avLst/>
              <a:gdLst/>
              <a:ahLst/>
              <a:cxnLst/>
              <a:rect l="l" t="t" r="r" b="b"/>
              <a:pathLst>
                <a:path w="2480" h="2536" fill="none" extrusionOk="0">
                  <a:moveTo>
                    <a:pt x="2480" y="1254"/>
                  </a:moveTo>
                  <a:cubicBezTo>
                    <a:pt x="2480" y="1936"/>
                    <a:pt x="1935" y="2481"/>
                    <a:pt x="1253" y="2508"/>
                  </a:cubicBezTo>
                  <a:cubicBezTo>
                    <a:pt x="572" y="2535"/>
                    <a:pt x="0" y="1963"/>
                    <a:pt x="0" y="1282"/>
                  </a:cubicBezTo>
                  <a:cubicBezTo>
                    <a:pt x="0" y="600"/>
                    <a:pt x="545" y="28"/>
                    <a:pt x="1253" y="28"/>
                  </a:cubicBezTo>
                  <a:cubicBezTo>
                    <a:pt x="1935" y="1"/>
                    <a:pt x="2480" y="546"/>
                    <a:pt x="2480" y="125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4"/>
            <p:cNvSpPr/>
            <p:nvPr/>
          </p:nvSpPr>
          <p:spPr>
            <a:xfrm>
              <a:off x="2109386" y="-3278504"/>
              <a:ext cx="230853" cy="155931"/>
            </a:xfrm>
            <a:custGeom>
              <a:avLst/>
              <a:gdLst/>
              <a:ahLst/>
              <a:cxnLst/>
              <a:rect l="l" t="t" r="r" b="b"/>
              <a:pathLst>
                <a:path w="6295" h="4252" fill="none" extrusionOk="0">
                  <a:moveTo>
                    <a:pt x="3161" y="3897"/>
                  </a:moveTo>
                  <a:cubicBezTo>
                    <a:pt x="3570" y="3897"/>
                    <a:pt x="4006" y="4006"/>
                    <a:pt x="4388" y="4224"/>
                  </a:cubicBezTo>
                  <a:lnTo>
                    <a:pt x="6295" y="818"/>
                  </a:lnTo>
                  <a:cubicBezTo>
                    <a:pt x="5341" y="273"/>
                    <a:pt x="4251" y="1"/>
                    <a:pt x="3161" y="28"/>
                  </a:cubicBezTo>
                  <a:cubicBezTo>
                    <a:pt x="2044" y="55"/>
                    <a:pt x="954" y="355"/>
                    <a:pt x="1" y="927"/>
                  </a:cubicBezTo>
                  <a:lnTo>
                    <a:pt x="1935" y="4251"/>
                  </a:lnTo>
                  <a:cubicBezTo>
                    <a:pt x="2290" y="4033"/>
                    <a:pt x="2725" y="3897"/>
                    <a:pt x="3161" y="389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4"/>
            <p:cNvSpPr/>
            <p:nvPr/>
          </p:nvSpPr>
          <p:spPr>
            <a:xfrm>
              <a:off x="1992471" y="-3042657"/>
              <a:ext cx="186920" cy="199865"/>
            </a:xfrm>
            <a:custGeom>
              <a:avLst/>
              <a:gdLst/>
              <a:ahLst/>
              <a:cxnLst/>
              <a:rect l="l" t="t" r="r" b="b"/>
              <a:pathLst>
                <a:path w="5097" h="5450" fill="none" extrusionOk="0">
                  <a:moveTo>
                    <a:pt x="3897" y="0"/>
                  </a:moveTo>
                  <a:lnTo>
                    <a:pt x="1" y="82"/>
                  </a:lnTo>
                  <a:cubicBezTo>
                    <a:pt x="1" y="2289"/>
                    <a:pt x="1200" y="4333"/>
                    <a:pt x="3107" y="5450"/>
                  </a:cubicBezTo>
                  <a:lnTo>
                    <a:pt x="5096" y="2071"/>
                  </a:lnTo>
                  <a:cubicBezTo>
                    <a:pt x="4360" y="1635"/>
                    <a:pt x="3897" y="872"/>
                    <a:pt x="3897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4"/>
            <p:cNvSpPr/>
            <p:nvPr/>
          </p:nvSpPr>
          <p:spPr>
            <a:xfrm>
              <a:off x="2270273" y="-3048672"/>
              <a:ext cx="186920" cy="200892"/>
            </a:xfrm>
            <a:custGeom>
              <a:avLst/>
              <a:gdLst/>
              <a:ahLst/>
              <a:cxnLst/>
              <a:rect l="l" t="t" r="r" b="b"/>
              <a:pathLst>
                <a:path w="5097" h="5478" fill="none" extrusionOk="0">
                  <a:moveTo>
                    <a:pt x="5096" y="1"/>
                  </a:moveTo>
                  <a:lnTo>
                    <a:pt x="1227" y="82"/>
                  </a:lnTo>
                  <a:cubicBezTo>
                    <a:pt x="1200" y="954"/>
                    <a:pt x="736" y="1745"/>
                    <a:pt x="1" y="2181"/>
                  </a:cubicBezTo>
                  <a:lnTo>
                    <a:pt x="1990" y="5478"/>
                  </a:lnTo>
                  <a:cubicBezTo>
                    <a:pt x="3897" y="4333"/>
                    <a:pt x="5069" y="2262"/>
                    <a:pt x="5096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4" name="Google Shape;244;p4"/>
          <p:cNvGrpSpPr/>
          <p:nvPr/>
        </p:nvGrpSpPr>
        <p:grpSpPr>
          <a:xfrm>
            <a:off x="8619577" y="3304543"/>
            <a:ext cx="157497" cy="158302"/>
            <a:chOff x="3407917" y="-1400250"/>
            <a:chExt cx="193891" cy="194881"/>
          </a:xfrm>
        </p:grpSpPr>
        <p:sp>
          <p:nvSpPr>
            <p:cNvPr id="245" name="Google Shape;245;p4"/>
            <p:cNvSpPr/>
            <p:nvPr/>
          </p:nvSpPr>
          <p:spPr>
            <a:xfrm>
              <a:off x="3504845" y="-1400250"/>
              <a:ext cx="37" cy="73968"/>
            </a:xfrm>
            <a:custGeom>
              <a:avLst/>
              <a:gdLst/>
              <a:ahLst/>
              <a:cxnLst/>
              <a:rect l="l" t="t" r="r" b="b"/>
              <a:pathLst>
                <a:path w="1" h="2017" fill="none" extrusionOk="0">
                  <a:moveTo>
                    <a:pt x="1" y="0"/>
                  </a:moveTo>
                  <a:lnTo>
                    <a:pt x="1" y="201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4"/>
            <p:cNvSpPr/>
            <p:nvPr/>
          </p:nvSpPr>
          <p:spPr>
            <a:xfrm>
              <a:off x="3504845" y="-1279337"/>
              <a:ext cx="37" cy="73968"/>
            </a:xfrm>
            <a:custGeom>
              <a:avLst/>
              <a:gdLst/>
              <a:ahLst/>
              <a:cxnLst/>
              <a:rect l="l" t="t" r="r" b="b"/>
              <a:pathLst>
                <a:path w="1" h="2017" fill="none" extrusionOk="0">
                  <a:moveTo>
                    <a:pt x="1" y="0"/>
                  </a:moveTo>
                  <a:lnTo>
                    <a:pt x="1" y="201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4"/>
            <p:cNvSpPr/>
            <p:nvPr/>
          </p:nvSpPr>
          <p:spPr>
            <a:xfrm>
              <a:off x="3407917" y="-1302331"/>
              <a:ext cx="72978" cy="1027"/>
            </a:xfrm>
            <a:custGeom>
              <a:avLst/>
              <a:gdLst/>
              <a:ahLst/>
              <a:cxnLst/>
              <a:rect l="l" t="t" r="r" b="b"/>
              <a:pathLst>
                <a:path w="1990" h="28" fill="none" extrusionOk="0">
                  <a:moveTo>
                    <a:pt x="1" y="28"/>
                  </a:moveTo>
                  <a:lnTo>
                    <a:pt x="199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4"/>
            <p:cNvSpPr/>
            <p:nvPr/>
          </p:nvSpPr>
          <p:spPr>
            <a:xfrm>
              <a:off x="3528830" y="-1304312"/>
              <a:ext cx="72978" cy="1027"/>
            </a:xfrm>
            <a:custGeom>
              <a:avLst/>
              <a:gdLst/>
              <a:ahLst/>
              <a:cxnLst/>
              <a:rect l="l" t="t" r="r" b="b"/>
              <a:pathLst>
                <a:path w="1990" h="28" fill="none" extrusionOk="0">
                  <a:moveTo>
                    <a:pt x="1" y="27"/>
                  </a:moveTo>
                  <a:lnTo>
                    <a:pt x="1990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4"/>
            <p:cNvSpPr/>
            <p:nvPr/>
          </p:nvSpPr>
          <p:spPr>
            <a:xfrm>
              <a:off x="3436889" y="-1370287"/>
              <a:ext cx="51011" cy="51011"/>
            </a:xfrm>
            <a:custGeom>
              <a:avLst/>
              <a:gdLst/>
              <a:ahLst/>
              <a:cxnLst/>
              <a:rect l="l" t="t" r="r" b="b"/>
              <a:pathLst>
                <a:path w="1391" h="1391" fill="none" extrusionOk="0">
                  <a:moveTo>
                    <a:pt x="1" y="1"/>
                  </a:moveTo>
                  <a:lnTo>
                    <a:pt x="1391" y="139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4"/>
            <p:cNvSpPr/>
            <p:nvPr/>
          </p:nvSpPr>
          <p:spPr>
            <a:xfrm>
              <a:off x="3521825" y="-1286342"/>
              <a:ext cx="52002" cy="51011"/>
            </a:xfrm>
            <a:custGeom>
              <a:avLst/>
              <a:gdLst/>
              <a:ahLst/>
              <a:cxnLst/>
              <a:rect l="l" t="t" r="r" b="b"/>
              <a:pathLst>
                <a:path w="1418" h="1391" fill="none" extrusionOk="0">
                  <a:moveTo>
                    <a:pt x="1" y="1"/>
                  </a:moveTo>
                  <a:lnTo>
                    <a:pt x="1418" y="139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4"/>
            <p:cNvSpPr/>
            <p:nvPr/>
          </p:nvSpPr>
          <p:spPr>
            <a:xfrm>
              <a:off x="3436889" y="-1285352"/>
              <a:ext cx="51011" cy="52992"/>
            </a:xfrm>
            <a:custGeom>
              <a:avLst/>
              <a:gdLst/>
              <a:ahLst/>
              <a:cxnLst/>
              <a:rect l="l" t="t" r="r" b="b"/>
              <a:pathLst>
                <a:path w="1391" h="1445" fill="none" extrusionOk="0">
                  <a:moveTo>
                    <a:pt x="1" y="1445"/>
                  </a:moveTo>
                  <a:lnTo>
                    <a:pt x="1391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4"/>
            <p:cNvSpPr/>
            <p:nvPr/>
          </p:nvSpPr>
          <p:spPr>
            <a:xfrm>
              <a:off x="3521825" y="-1372268"/>
              <a:ext cx="52002" cy="52002"/>
            </a:xfrm>
            <a:custGeom>
              <a:avLst/>
              <a:gdLst/>
              <a:ahLst/>
              <a:cxnLst/>
              <a:rect l="l" t="t" r="r" b="b"/>
              <a:pathLst>
                <a:path w="1418" h="1418" fill="none" extrusionOk="0">
                  <a:moveTo>
                    <a:pt x="1" y="1417"/>
                  </a:moveTo>
                  <a:lnTo>
                    <a:pt x="1418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3" name="Google Shape;253;p4"/>
          <p:cNvGrpSpPr/>
          <p:nvPr/>
        </p:nvGrpSpPr>
        <p:grpSpPr>
          <a:xfrm rot="1420089">
            <a:off x="7749849" y="4096443"/>
            <a:ext cx="677828" cy="709496"/>
            <a:chOff x="3153626" y="-2653955"/>
            <a:chExt cx="834426" cy="873411"/>
          </a:xfrm>
        </p:grpSpPr>
        <p:sp>
          <p:nvSpPr>
            <p:cNvPr id="254" name="Google Shape;254;p4"/>
            <p:cNvSpPr/>
            <p:nvPr/>
          </p:nvSpPr>
          <p:spPr>
            <a:xfrm>
              <a:off x="3416465" y="-2283223"/>
              <a:ext cx="283808" cy="285825"/>
            </a:xfrm>
            <a:custGeom>
              <a:avLst/>
              <a:gdLst/>
              <a:ahLst/>
              <a:cxnLst/>
              <a:rect l="l" t="t" r="r" b="b"/>
              <a:pathLst>
                <a:path w="7739" h="7794" fill="none" extrusionOk="0">
                  <a:moveTo>
                    <a:pt x="7711" y="3843"/>
                  </a:moveTo>
                  <a:cubicBezTo>
                    <a:pt x="7684" y="5968"/>
                    <a:pt x="5995" y="7712"/>
                    <a:pt x="3869" y="7766"/>
                  </a:cubicBezTo>
                  <a:cubicBezTo>
                    <a:pt x="1744" y="7794"/>
                    <a:pt x="0" y="6077"/>
                    <a:pt x="0" y="3979"/>
                  </a:cubicBezTo>
                  <a:cubicBezTo>
                    <a:pt x="27" y="1826"/>
                    <a:pt x="1717" y="110"/>
                    <a:pt x="3869" y="55"/>
                  </a:cubicBezTo>
                  <a:cubicBezTo>
                    <a:pt x="5995" y="1"/>
                    <a:pt x="7739" y="1717"/>
                    <a:pt x="7711" y="384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4"/>
            <p:cNvSpPr/>
            <p:nvPr/>
          </p:nvSpPr>
          <p:spPr>
            <a:xfrm>
              <a:off x="3312532" y="-2053390"/>
              <a:ext cx="132938" cy="118966"/>
            </a:xfrm>
            <a:custGeom>
              <a:avLst/>
              <a:gdLst/>
              <a:ahLst/>
              <a:cxnLst/>
              <a:rect l="l" t="t" r="r" b="b"/>
              <a:pathLst>
                <a:path w="3625" h="3244" fill="none" extrusionOk="0">
                  <a:moveTo>
                    <a:pt x="3624" y="1"/>
                  </a:moveTo>
                  <a:lnTo>
                    <a:pt x="0" y="3243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4"/>
            <p:cNvSpPr/>
            <p:nvPr/>
          </p:nvSpPr>
          <p:spPr>
            <a:xfrm>
              <a:off x="3153626" y="-1957452"/>
              <a:ext cx="174928" cy="176908"/>
            </a:xfrm>
            <a:custGeom>
              <a:avLst/>
              <a:gdLst/>
              <a:ahLst/>
              <a:cxnLst/>
              <a:rect l="l" t="t" r="r" b="b"/>
              <a:pathLst>
                <a:path w="4770" h="4824" fill="none" extrusionOk="0">
                  <a:moveTo>
                    <a:pt x="4769" y="2371"/>
                  </a:moveTo>
                  <a:cubicBezTo>
                    <a:pt x="4769" y="3679"/>
                    <a:pt x="3707" y="4769"/>
                    <a:pt x="2399" y="4796"/>
                  </a:cubicBezTo>
                  <a:cubicBezTo>
                    <a:pt x="1064" y="4823"/>
                    <a:pt x="1" y="3761"/>
                    <a:pt x="1" y="2453"/>
                  </a:cubicBezTo>
                  <a:cubicBezTo>
                    <a:pt x="1" y="1118"/>
                    <a:pt x="1064" y="55"/>
                    <a:pt x="2399" y="1"/>
                  </a:cubicBezTo>
                  <a:cubicBezTo>
                    <a:pt x="3707" y="1"/>
                    <a:pt x="4769" y="1063"/>
                    <a:pt x="4769" y="237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4"/>
            <p:cNvSpPr/>
            <p:nvPr/>
          </p:nvSpPr>
          <p:spPr>
            <a:xfrm>
              <a:off x="3554357" y="-2461089"/>
              <a:ext cx="2017" cy="175918"/>
            </a:xfrm>
            <a:custGeom>
              <a:avLst/>
              <a:gdLst/>
              <a:ahLst/>
              <a:cxnLst/>
              <a:rect l="l" t="t" r="r" b="b"/>
              <a:pathLst>
                <a:path w="55" h="4797" fill="none" extrusionOk="0">
                  <a:moveTo>
                    <a:pt x="55" y="4796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4"/>
            <p:cNvSpPr/>
            <p:nvPr/>
          </p:nvSpPr>
          <p:spPr>
            <a:xfrm>
              <a:off x="3432454" y="-2653955"/>
              <a:ext cx="235841" cy="195904"/>
            </a:xfrm>
            <a:custGeom>
              <a:avLst/>
              <a:gdLst/>
              <a:ahLst/>
              <a:cxnLst/>
              <a:rect l="l" t="t" r="r" b="b"/>
              <a:pathLst>
                <a:path w="6431" h="5342" fill="none" extrusionOk="0">
                  <a:moveTo>
                    <a:pt x="1689" y="4497"/>
                  </a:moveTo>
                  <a:cubicBezTo>
                    <a:pt x="0" y="3134"/>
                    <a:pt x="818" y="437"/>
                    <a:pt x="2970" y="219"/>
                  </a:cubicBezTo>
                  <a:cubicBezTo>
                    <a:pt x="5095" y="1"/>
                    <a:pt x="6431" y="2480"/>
                    <a:pt x="5068" y="4142"/>
                  </a:cubicBezTo>
                  <a:cubicBezTo>
                    <a:pt x="4224" y="5178"/>
                    <a:pt x="2725" y="5341"/>
                    <a:pt x="1689" y="449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4"/>
            <p:cNvSpPr/>
            <p:nvPr/>
          </p:nvSpPr>
          <p:spPr>
            <a:xfrm>
              <a:off x="3676259" y="-2054380"/>
              <a:ext cx="139942" cy="105947"/>
            </a:xfrm>
            <a:custGeom>
              <a:avLst/>
              <a:gdLst/>
              <a:ahLst/>
              <a:cxnLst/>
              <a:rect l="l" t="t" r="r" b="b"/>
              <a:pathLst>
                <a:path w="3816" h="2889" fill="none" extrusionOk="0">
                  <a:moveTo>
                    <a:pt x="1" y="0"/>
                  </a:moveTo>
                  <a:lnTo>
                    <a:pt x="3815" y="288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4"/>
            <p:cNvSpPr/>
            <p:nvPr/>
          </p:nvSpPr>
          <p:spPr>
            <a:xfrm>
              <a:off x="3797172" y="-1988442"/>
              <a:ext cx="190880" cy="192897"/>
            </a:xfrm>
            <a:custGeom>
              <a:avLst/>
              <a:gdLst/>
              <a:ahLst/>
              <a:cxnLst/>
              <a:rect l="l" t="t" r="r" b="b"/>
              <a:pathLst>
                <a:path w="5205" h="5260" fill="none" extrusionOk="0">
                  <a:moveTo>
                    <a:pt x="2153" y="301"/>
                  </a:moveTo>
                  <a:cubicBezTo>
                    <a:pt x="3434" y="1"/>
                    <a:pt x="4687" y="846"/>
                    <a:pt x="4960" y="2126"/>
                  </a:cubicBezTo>
                  <a:cubicBezTo>
                    <a:pt x="5205" y="3434"/>
                    <a:pt x="4360" y="4687"/>
                    <a:pt x="3052" y="4960"/>
                  </a:cubicBezTo>
                  <a:cubicBezTo>
                    <a:pt x="1772" y="5260"/>
                    <a:pt x="518" y="4415"/>
                    <a:pt x="246" y="3134"/>
                  </a:cubicBezTo>
                  <a:cubicBezTo>
                    <a:pt x="1" y="1826"/>
                    <a:pt x="845" y="573"/>
                    <a:pt x="2153" y="30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1" name="Google Shape;261;p4"/>
          <p:cNvGrpSpPr/>
          <p:nvPr/>
        </p:nvGrpSpPr>
        <p:grpSpPr>
          <a:xfrm>
            <a:off x="7393991" y="4662312"/>
            <a:ext cx="185914" cy="236257"/>
            <a:chOff x="2079424" y="521748"/>
            <a:chExt cx="228873" cy="290850"/>
          </a:xfrm>
        </p:grpSpPr>
        <p:sp>
          <p:nvSpPr>
            <p:cNvPr id="262" name="Google Shape;262;p4"/>
            <p:cNvSpPr/>
            <p:nvPr/>
          </p:nvSpPr>
          <p:spPr>
            <a:xfrm>
              <a:off x="2079424" y="521748"/>
              <a:ext cx="228873" cy="290850"/>
            </a:xfrm>
            <a:custGeom>
              <a:avLst/>
              <a:gdLst/>
              <a:ahLst/>
              <a:cxnLst/>
              <a:rect l="l" t="t" r="r" b="b"/>
              <a:pathLst>
                <a:path w="6241" h="7931" fill="none" extrusionOk="0">
                  <a:moveTo>
                    <a:pt x="5068" y="1881"/>
                  </a:moveTo>
                  <a:cubicBezTo>
                    <a:pt x="3216" y="1"/>
                    <a:pt x="0" y="1309"/>
                    <a:pt x="0" y="3979"/>
                  </a:cubicBezTo>
                  <a:cubicBezTo>
                    <a:pt x="0" y="6622"/>
                    <a:pt x="3216" y="7930"/>
                    <a:pt x="5068" y="6050"/>
                  </a:cubicBezTo>
                  <a:cubicBezTo>
                    <a:pt x="6240" y="4905"/>
                    <a:pt x="6240" y="3025"/>
                    <a:pt x="5068" y="188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4"/>
            <p:cNvSpPr/>
            <p:nvPr/>
          </p:nvSpPr>
          <p:spPr>
            <a:xfrm>
              <a:off x="2090389" y="622673"/>
              <a:ext cx="78993" cy="79983"/>
            </a:xfrm>
            <a:custGeom>
              <a:avLst/>
              <a:gdLst/>
              <a:ahLst/>
              <a:cxnLst/>
              <a:rect l="l" t="t" r="r" b="b"/>
              <a:pathLst>
                <a:path w="2154" h="2181" fill="none" extrusionOk="0">
                  <a:moveTo>
                    <a:pt x="1" y="2181"/>
                  </a:moveTo>
                  <a:lnTo>
                    <a:pt x="2154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4"/>
            <p:cNvSpPr/>
            <p:nvPr/>
          </p:nvSpPr>
          <p:spPr>
            <a:xfrm>
              <a:off x="2192341" y="626670"/>
              <a:ext cx="96962" cy="98979"/>
            </a:xfrm>
            <a:custGeom>
              <a:avLst/>
              <a:gdLst/>
              <a:ahLst/>
              <a:cxnLst/>
              <a:rect l="l" t="t" r="r" b="b"/>
              <a:pathLst>
                <a:path w="2644" h="2699" fill="none" extrusionOk="0">
                  <a:moveTo>
                    <a:pt x="2643" y="1"/>
                  </a:moveTo>
                  <a:lnTo>
                    <a:pt x="0" y="2698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5" name="Google Shape;265;p4"/>
          <p:cNvGrpSpPr/>
          <p:nvPr/>
        </p:nvGrpSpPr>
        <p:grpSpPr>
          <a:xfrm>
            <a:off x="8276589" y="385746"/>
            <a:ext cx="308365" cy="307514"/>
            <a:chOff x="2601030" y="2721166"/>
            <a:chExt cx="358773" cy="357783"/>
          </a:xfrm>
        </p:grpSpPr>
        <p:sp>
          <p:nvSpPr>
            <p:cNvPr id="266" name="Google Shape;266;p4"/>
            <p:cNvSpPr/>
            <p:nvPr/>
          </p:nvSpPr>
          <p:spPr>
            <a:xfrm>
              <a:off x="2780914" y="2721166"/>
              <a:ext cx="37" cy="134955"/>
            </a:xfrm>
            <a:custGeom>
              <a:avLst/>
              <a:gdLst/>
              <a:ahLst/>
              <a:cxnLst/>
              <a:rect l="l" t="t" r="r" b="b"/>
              <a:pathLst>
                <a:path w="1" h="3680" fill="none" extrusionOk="0">
                  <a:moveTo>
                    <a:pt x="0" y="1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4"/>
            <p:cNvSpPr/>
            <p:nvPr/>
          </p:nvSpPr>
          <p:spPr>
            <a:xfrm>
              <a:off x="2780914" y="2944031"/>
              <a:ext cx="37" cy="134918"/>
            </a:xfrm>
            <a:custGeom>
              <a:avLst/>
              <a:gdLst/>
              <a:ahLst/>
              <a:cxnLst/>
              <a:rect l="l" t="t" r="r" b="b"/>
              <a:pathLst>
                <a:path w="1" h="3679" fill="none" extrusionOk="0">
                  <a:moveTo>
                    <a:pt x="0" y="0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4"/>
            <p:cNvSpPr/>
            <p:nvPr/>
          </p:nvSpPr>
          <p:spPr>
            <a:xfrm>
              <a:off x="2601030" y="2901049"/>
              <a:ext cx="135945" cy="2017"/>
            </a:xfrm>
            <a:custGeom>
              <a:avLst/>
              <a:gdLst/>
              <a:ahLst/>
              <a:cxnLst/>
              <a:rect l="l" t="t" r="r" b="b"/>
              <a:pathLst>
                <a:path w="3707" h="55" fill="none" extrusionOk="0">
                  <a:moveTo>
                    <a:pt x="1" y="55"/>
                  </a:moveTo>
                  <a:lnTo>
                    <a:pt x="3706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4"/>
            <p:cNvSpPr/>
            <p:nvPr/>
          </p:nvSpPr>
          <p:spPr>
            <a:xfrm>
              <a:off x="2824885" y="2897052"/>
              <a:ext cx="134918" cy="2017"/>
            </a:xfrm>
            <a:custGeom>
              <a:avLst/>
              <a:gdLst/>
              <a:ahLst/>
              <a:cxnLst/>
              <a:rect l="l" t="t" r="r" b="b"/>
              <a:pathLst>
                <a:path w="3679" h="55" fill="none" extrusionOk="0">
                  <a:moveTo>
                    <a:pt x="0" y="55"/>
                  </a:moveTo>
                  <a:lnTo>
                    <a:pt x="3679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4"/>
            <p:cNvSpPr/>
            <p:nvPr/>
          </p:nvSpPr>
          <p:spPr>
            <a:xfrm>
              <a:off x="2653987" y="2775149"/>
              <a:ext cx="95972" cy="94945"/>
            </a:xfrm>
            <a:custGeom>
              <a:avLst/>
              <a:gdLst/>
              <a:ahLst/>
              <a:cxnLst/>
              <a:rect l="l" t="t" r="r" b="b"/>
              <a:pathLst>
                <a:path w="2617" h="2589" fill="none" extrusionOk="0">
                  <a:moveTo>
                    <a:pt x="1" y="0"/>
                  </a:moveTo>
                  <a:lnTo>
                    <a:pt x="2617" y="258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4"/>
            <p:cNvSpPr/>
            <p:nvPr/>
          </p:nvSpPr>
          <p:spPr>
            <a:xfrm>
              <a:off x="2811903" y="2931011"/>
              <a:ext cx="95935" cy="93992"/>
            </a:xfrm>
            <a:custGeom>
              <a:avLst/>
              <a:gdLst/>
              <a:ahLst/>
              <a:cxnLst/>
              <a:rect l="l" t="t" r="r" b="b"/>
              <a:pathLst>
                <a:path w="2616" h="2563" fill="none" extrusionOk="0">
                  <a:moveTo>
                    <a:pt x="0" y="1"/>
                  </a:moveTo>
                  <a:lnTo>
                    <a:pt x="2616" y="2562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4"/>
            <p:cNvSpPr/>
            <p:nvPr/>
          </p:nvSpPr>
          <p:spPr>
            <a:xfrm>
              <a:off x="2653987" y="2932038"/>
              <a:ext cx="95972" cy="96962"/>
            </a:xfrm>
            <a:custGeom>
              <a:avLst/>
              <a:gdLst/>
              <a:ahLst/>
              <a:cxnLst/>
              <a:rect l="l" t="t" r="r" b="b"/>
              <a:pathLst>
                <a:path w="2617" h="2644" fill="none" extrusionOk="0">
                  <a:moveTo>
                    <a:pt x="1" y="2643"/>
                  </a:moveTo>
                  <a:lnTo>
                    <a:pt x="2617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4"/>
            <p:cNvSpPr/>
            <p:nvPr/>
          </p:nvSpPr>
          <p:spPr>
            <a:xfrm>
              <a:off x="2811903" y="2771152"/>
              <a:ext cx="95935" cy="96962"/>
            </a:xfrm>
            <a:custGeom>
              <a:avLst/>
              <a:gdLst/>
              <a:ahLst/>
              <a:cxnLst/>
              <a:rect l="l" t="t" r="r" b="b"/>
              <a:pathLst>
                <a:path w="2616" h="2644" fill="none" extrusionOk="0">
                  <a:moveTo>
                    <a:pt x="0" y="2643"/>
                  </a:moveTo>
                  <a:lnTo>
                    <a:pt x="2616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4" name="Google Shape;274;p4"/>
          <p:cNvSpPr txBox="1">
            <a:spLocks noGrp="1"/>
          </p:cNvSpPr>
          <p:nvPr>
            <p:ph type="body" idx="1"/>
          </p:nvPr>
        </p:nvSpPr>
        <p:spPr>
          <a:xfrm>
            <a:off x="1025400" y="1697250"/>
            <a:ext cx="6673500" cy="22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unito"/>
              <a:buChar char="●"/>
              <a:defRPr sz="1600"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Char char="○"/>
              <a:defRPr sz="1600"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Nunito"/>
              <a:buChar char="■"/>
              <a:defRPr sz="1600"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Nunito"/>
              <a:buChar char="●"/>
              <a:defRPr sz="1600"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Nunito"/>
              <a:buChar char="○"/>
              <a:defRPr sz="1600"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Nunito"/>
              <a:buChar char="■"/>
              <a:defRPr sz="1600"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Nunito"/>
              <a:buChar char="●"/>
              <a:defRPr sz="1600"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Nunito"/>
              <a:buChar char="○"/>
              <a:defRPr sz="1600"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302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Font typeface="Nunito"/>
              <a:buChar char="■"/>
              <a:defRPr sz="16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grpSp>
        <p:nvGrpSpPr>
          <p:cNvPr id="275" name="Google Shape;275;p4"/>
          <p:cNvGrpSpPr/>
          <p:nvPr/>
        </p:nvGrpSpPr>
        <p:grpSpPr>
          <a:xfrm>
            <a:off x="381602" y="3967969"/>
            <a:ext cx="576312" cy="578897"/>
            <a:chOff x="1889565" y="-3382437"/>
            <a:chExt cx="670520" cy="673527"/>
          </a:xfrm>
        </p:grpSpPr>
        <p:sp>
          <p:nvSpPr>
            <p:cNvPr id="276" name="Google Shape;276;p4"/>
            <p:cNvSpPr/>
            <p:nvPr/>
          </p:nvSpPr>
          <p:spPr>
            <a:xfrm>
              <a:off x="1889565" y="-3382437"/>
              <a:ext cx="670520" cy="673527"/>
            </a:xfrm>
            <a:custGeom>
              <a:avLst/>
              <a:gdLst/>
              <a:ahLst/>
              <a:cxnLst/>
              <a:rect l="l" t="t" r="r" b="b"/>
              <a:pathLst>
                <a:path w="18284" h="18366" fill="none" extrusionOk="0">
                  <a:moveTo>
                    <a:pt x="15068" y="3216"/>
                  </a:moveTo>
                  <a:cubicBezTo>
                    <a:pt x="18284" y="6431"/>
                    <a:pt x="18284" y="11690"/>
                    <a:pt x="15014" y="14987"/>
                  </a:cubicBezTo>
                  <a:cubicBezTo>
                    <a:pt x="11744" y="18284"/>
                    <a:pt x="6458" y="18366"/>
                    <a:pt x="3243" y="15151"/>
                  </a:cubicBezTo>
                  <a:cubicBezTo>
                    <a:pt x="0" y="11935"/>
                    <a:pt x="0" y="6677"/>
                    <a:pt x="3270" y="3380"/>
                  </a:cubicBezTo>
                  <a:cubicBezTo>
                    <a:pt x="6540" y="83"/>
                    <a:pt x="11826" y="1"/>
                    <a:pt x="15068" y="3216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4"/>
            <p:cNvSpPr/>
            <p:nvPr/>
          </p:nvSpPr>
          <p:spPr>
            <a:xfrm>
              <a:off x="2179359" y="-3091653"/>
              <a:ext cx="90948" cy="93001"/>
            </a:xfrm>
            <a:custGeom>
              <a:avLst/>
              <a:gdLst/>
              <a:ahLst/>
              <a:cxnLst/>
              <a:rect l="l" t="t" r="r" b="b"/>
              <a:pathLst>
                <a:path w="2480" h="2536" fill="none" extrusionOk="0">
                  <a:moveTo>
                    <a:pt x="2480" y="1254"/>
                  </a:moveTo>
                  <a:cubicBezTo>
                    <a:pt x="2480" y="1936"/>
                    <a:pt x="1935" y="2481"/>
                    <a:pt x="1253" y="2508"/>
                  </a:cubicBezTo>
                  <a:cubicBezTo>
                    <a:pt x="572" y="2535"/>
                    <a:pt x="0" y="1963"/>
                    <a:pt x="0" y="1282"/>
                  </a:cubicBezTo>
                  <a:cubicBezTo>
                    <a:pt x="0" y="600"/>
                    <a:pt x="545" y="28"/>
                    <a:pt x="1253" y="28"/>
                  </a:cubicBezTo>
                  <a:cubicBezTo>
                    <a:pt x="1935" y="1"/>
                    <a:pt x="2480" y="546"/>
                    <a:pt x="2480" y="125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4"/>
            <p:cNvSpPr/>
            <p:nvPr/>
          </p:nvSpPr>
          <p:spPr>
            <a:xfrm>
              <a:off x="2109386" y="-3278504"/>
              <a:ext cx="230853" cy="155931"/>
            </a:xfrm>
            <a:custGeom>
              <a:avLst/>
              <a:gdLst/>
              <a:ahLst/>
              <a:cxnLst/>
              <a:rect l="l" t="t" r="r" b="b"/>
              <a:pathLst>
                <a:path w="6295" h="4252" fill="none" extrusionOk="0">
                  <a:moveTo>
                    <a:pt x="3161" y="3897"/>
                  </a:moveTo>
                  <a:cubicBezTo>
                    <a:pt x="3570" y="3897"/>
                    <a:pt x="4006" y="4006"/>
                    <a:pt x="4388" y="4224"/>
                  </a:cubicBezTo>
                  <a:lnTo>
                    <a:pt x="6295" y="818"/>
                  </a:lnTo>
                  <a:cubicBezTo>
                    <a:pt x="5341" y="273"/>
                    <a:pt x="4251" y="1"/>
                    <a:pt x="3161" y="28"/>
                  </a:cubicBezTo>
                  <a:cubicBezTo>
                    <a:pt x="2044" y="55"/>
                    <a:pt x="954" y="355"/>
                    <a:pt x="1" y="927"/>
                  </a:cubicBezTo>
                  <a:lnTo>
                    <a:pt x="1935" y="4251"/>
                  </a:lnTo>
                  <a:cubicBezTo>
                    <a:pt x="2290" y="4033"/>
                    <a:pt x="2725" y="3897"/>
                    <a:pt x="3161" y="389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4"/>
            <p:cNvSpPr/>
            <p:nvPr/>
          </p:nvSpPr>
          <p:spPr>
            <a:xfrm>
              <a:off x="1992471" y="-3042657"/>
              <a:ext cx="186920" cy="199865"/>
            </a:xfrm>
            <a:custGeom>
              <a:avLst/>
              <a:gdLst/>
              <a:ahLst/>
              <a:cxnLst/>
              <a:rect l="l" t="t" r="r" b="b"/>
              <a:pathLst>
                <a:path w="5097" h="5450" fill="none" extrusionOk="0">
                  <a:moveTo>
                    <a:pt x="3897" y="0"/>
                  </a:moveTo>
                  <a:lnTo>
                    <a:pt x="1" y="82"/>
                  </a:lnTo>
                  <a:cubicBezTo>
                    <a:pt x="1" y="2289"/>
                    <a:pt x="1200" y="4333"/>
                    <a:pt x="3107" y="5450"/>
                  </a:cubicBezTo>
                  <a:lnTo>
                    <a:pt x="5096" y="2071"/>
                  </a:lnTo>
                  <a:cubicBezTo>
                    <a:pt x="4360" y="1635"/>
                    <a:pt x="3897" y="872"/>
                    <a:pt x="3897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4"/>
            <p:cNvSpPr/>
            <p:nvPr/>
          </p:nvSpPr>
          <p:spPr>
            <a:xfrm>
              <a:off x="2270273" y="-3048672"/>
              <a:ext cx="186920" cy="200892"/>
            </a:xfrm>
            <a:custGeom>
              <a:avLst/>
              <a:gdLst/>
              <a:ahLst/>
              <a:cxnLst/>
              <a:rect l="l" t="t" r="r" b="b"/>
              <a:pathLst>
                <a:path w="5097" h="5478" fill="none" extrusionOk="0">
                  <a:moveTo>
                    <a:pt x="5096" y="1"/>
                  </a:moveTo>
                  <a:lnTo>
                    <a:pt x="1227" y="82"/>
                  </a:lnTo>
                  <a:cubicBezTo>
                    <a:pt x="1200" y="954"/>
                    <a:pt x="736" y="1745"/>
                    <a:pt x="1" y="2181"/>
                  </a:cubicBezTo>
                  <a:lnTo>
                    <a:pt x="1990" y="5478"/>
                  </a:lnTo>
                  <a:cubicBezTo>
                    <a:pt x="3897" y="4333"/>
                    <a:pt x="5069" y="2262"/>
                    <a:pt x="5096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1" name="Google Shape;281;p4"/>
          <p:cNvGrpSpPr/>
          <p:nvPr/>
        </p:nvGrpSpPr>
        <p:grpSpPr>
          <a:xfrm>
            <a:off x="328711" y="3640601"/>
            <a:ext cx="196716" cy="249985"/>
            <a:chOff x="2079424" y="521748"/>
            <a:chExt cx="228873" cy="290850"/>
          </a:xfrm>
        </p:grpSpPr>
        <p:sp>
          <p:nvSpPr>
            <p:cNvPr id="282" name="Google Shape;282;p4"/>
            <p:cNvSpPr/>
            <p:nvPr/>
          </p:nvSpPr>
          <p:spPr>
            <a:xfrm>
              <a:off x="2079424" y="521748"/>
              <a:ext cx="228873" cy="290850"/>
            </a:xfrm>
            <a:custGeom>
              <a:avLst/>
              <a:gdLst/>
              <a:ahLst/>
              <a:cxnLst/>
              <a:rect l="l" t="t" r="r" b="b"/>
              <a:pathLst>
                <a:path w="6241" h="7931" fill="none" extrusionOk="0">
                  <a:moveTo>
                    <a:pt x="5068" y="1881"/>
                  </a:moveTo>
                  <a:cubicBezTo>
                    <a:pt x="3216" y="1"/>
                    <a:pt x="0" y="1309"/>
                    <a:pt x="0" y="3979"/>
                  </a:cubicBezTo>
                  <a:cubicBezTo>
                    <a:pt x="0" y="6622"/>
                    <a:pt x="3216" y="7930"/>
                    <a:pt x="5068" y="6050"/>
                  </a:cubicBezTo>
                  <a:cubicBezTo>
                    <a:pt x="6240" y="4905"/>
                    <a:pt x="6240" y="3025"/>
                    <a:pt x="5068" y="188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4"/>
            <p:cNvSpPr/>
            <p:nvPr/>
          </p:nvSpPr>
          <p:spPr>
            <a:xfrm>
              <a:off x="2090389" y="622673"/>
              <a:ext cx="78993" cy="79983"/>
            </a:xfrm>
            <a:custGeom>
              <a:avLst/>
              <a:gdLst/>
              <a:ahLst/>
              <a:cxnLst/>
              <a:rect l="l" t="t" r="r" b="b"/>
              <a:pathLst>
                <a:path w="2154" h="2181" fill="none" extrusionOk="0">
                  <a:moveTo>
                    <a:pt x="1" y="2181"/>
                  </a:moveTo>
                  <a:lnTo>
                    <a:pt x="2154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4"/>
            <p:cNvSpPr/>
            <p:nvPr/>
          </p:nvSpPr>
          <p:spPr>
            <a:xfrm>
              <a:off x="2192341" y="626670"/>
              <a:ext cx="96962" cy="98979"/>
            </a:xfrm>
            <a:custGeom>
              <a:avLst/>
              <a:gdLst/>
              <a:ahLst/>
              <a:cxnLst/>
              <a:rect l="l" t="t" r="r" b="b"/>
              <a:pathLst>
                <a:path w="2644" h="2699" fill="none" extrusionOk="0">
                  <a:moveTo>
                    <a:pt x="2643" y="1"/>
                  </a:moveTo>
                  <a:lnTo>
                    <a:pt x="0" y="269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5" name="Google Shape;285;p4"/>
          <p:cNvGrpSpPr/>
          <p:nvPr/>
        </p:nvGrpSpPr>
        <p:grpSpPr>
          <a:xfrm rot="-5400000">
            <a:off x="718775" y="4327841"/>
            <a:ext cx="479293" cy="479293"/>
            <a:chOff x="3560335" y="-646412"/>
            <a:chExt cx="557642" cy="557642"/>
          </a:xfrm>
        </p:grpSpPr>
        <p:sp>
          <p:nvSpPr>
            <p:cNvPr id="286" name="Google Shape;286;p4"/>
            <p:cNvSpPr/>
            <p:nvPr/>
          </p:nvSpPr>
          <p:spPr>
            <a:xfrm>
              <a:off x="3560335" y="-646412"/>
              <a:ext cx="557642" cy="557642"/>
            </a:xfrm>
            <a:custGeom>
              <a:avLst/>
              <a:gdLst/>
              <a:ahLst/>
              <a:cxnLst/>
              <a:rect l="l" t="t" r="r" b="b"/>
              <a:pathLst>
                <a:path w="15206" h="15206" fill="none" extrusionOk="0">
                  <a:moveTo>
                    <a:pt x="15205" y="14933"/>
                  </a:moveTo>
                  <a:lnTo>
                    <a:pt x="1" y="15205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4"/>
            <p:cNvSpPr/>
            <p:nvPr/>
          </p:nvSpPr>
          <p:spPr>
            <a:xfrm>
              <a:off x="3652275" y="-433560"/>
              <a:ext cx="268846" cy="268846"/>
            </a:xfrm>
            <a:custGeom>
              <a:avLst/>
              <a:gdLst/>
              <a:ahLst/>
              <a:cxnLst/>
              <a:rect l="l" t="t" r="r" b="b"/>
              <a:pathLst>
                <a:path w="7331" h="7331" fill="none" extrusionOk="0">
                  <a:moveTo>
                    <a:pt x="7330" y="7194"/>
                  </a:moveTo>
                  <a:lnTo>
                    <a:pt x="1" y="7330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4"/>
            <p:cNvSpPr/>
            <p:nvPr/>
          </p:nvSpPr>
          <p:spPr>
            <a:xfrm>
              <a:off x="3563342" y="-524473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7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4"/>
            <p:cNvSpPr/>
            <p:nvPr/>
          </p:nvSpPr>
          <p:spPr>
            <a:xfrm>
              <a:off x="3563342" y="-46253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4"/>
            <p:cNvSpPr/>
            <p:nvPr/>
          </p:nvSpPr>
          <p:spPr>
            <a:xfrm>
              <a:off x="3563342" y="-400590"/>
              <a:ext cx="44007" cy="1064"/>
            </a:xfrm>
            <a:custGeom>
              <a:avLst/>
              <a:gdLst/>
              <a:ahLst/>
              <a:cxnLst/>
              <a:rect l="l" t="t" r="r" b="b"/>
              <a:pathLst>
                <a:path w="1200" h="29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4"/>
            <p:cNvSpPr/>
            <p:nvPr/>
          </p:nvSpPr>
          <p:spPr>
            <a:xfrm>
              <a:off x="3563342" y="-33861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4"/>
            <p:cNvSpPr/>
            <p:nvPr/>
          </p:nvSpPr>
          <p:spPr>
            <a:xfrm>
              <a:off x="3563342" y="-276671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4"/>
            <p:cNvSpPr/>
            <p:nvPr/>
          </p:nvSpPr>
          <p:spPr>
            <a:xfrm>
              <a:off x="3563342" y="-21469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7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4"/>
            <p:cNvSpPr/>
            <p:nvPr/>
          </p:nvSpPr>
          <p:spPr>
            <a:xfrm>
              <a:off x="3563342" y="-152751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5" name="Google Shape;295;p4"/>
          <p:cNvSpPr/>
          <p:nvPr/>
        </p:nvSpPr>
        <p:spPr>
          <a:xfrm>
            <a:off x="224620" y="3495741"/>
            <a:ext cx="78176" cy="79058"/>
          </a:xfrm>
          <a:custGeom>
            <a:avLst/>
            <a:gdLst/>
            <a:ahLst/>
            <a:cxnLst/>
            <a:rect l="l" t="t" r="r" b="b"/>
            <a:pathLst>
              <a:path w="2480" h="2508" fill="none" extrusionOk="0">
                <a:moveTo>
                  <a:pt x="2480" y="1227"/>
                </a:moveTo>
                <a:cubicBezTo>
                  <a:pt x="2480" y="1908"/>
                  <a:pt x="1935" y="2480"/>
                  <a:pt x="1254" y="2480"/>
                </a:cubicBezTo>
                <a:cubicBezTo>
                  <a:pt x="573" y="2508"/>
                  <a:pt x="0" y="1963"/>
                  <a:pt x="0" y="1281"/>
                </a:cubicBezTo>
                <a:cubicBezTo>
                  <a:pt x="0" y="600"/>
                  <a:pt x="545" y="28"/>
                  <a:pt x="1254" y="28"/>
                </a:cubicBezTo>
                <a:cubicBezTo>
                  <a:pt x="1935" y="1"/>
                  <a:pt x="2480" y="546"/>
                  <a:pt x="2480" y="1227"/>
                </a:cubicBezTo>
                <a:close/>
              </a:path>
            </a:pathLst>
          </a:custGeom>
          <a:noFill/>
          <a:ln w="1905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6" name="Google Shape;296;p4"/>
          <p:cNvGrpSpPr/>
          <p:nvPr/>
        </p:nvGrpSpPr>
        <p:grpSpPr>
          <a:xfrm>
            <a:off x="1265956" y="4699501"/>
            <a:ext cx="110824" cy="110824"/>
            <a:chOff x="794923" y="2795124"/>
            <a:chExt cx="128941" cy="128941"/>
          </a:xfrm>
        </p:grpSpPr>
        <p:sp>
          <p:nvSpPr>
            <p:cNvPr id="297" name="Google Shape;297;p4"/>
            <p:cNvSpPr/>
            <p:nvPr/>
          </p:nvSpPr>
          <p:spPr>
            <a:xfrm>
              <a:off x="859871" y="2795124"/>
              <a:ext cx="37" cy="128941"/>
            </a:xfrm>
            <a:custGeom>
              <a:avLst/>
              <a:gdLst/>
              <a:ahLst/>
              <a:cxnLst/>
              <a:rect l="l" t="t" r="r" b="b"/>
              <a:pathLst>
                <a:path w="1" h="3516" fill="none" extrusionOk="0">
                  <a:moveTo>
                    <a:pt x="0" y="0"/>
                  </a:moveTo>
                  <a:lnTo>
                    <a:pt x="0" y="351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4"/>
            <p:cNvSpPr/>
            <p:nvPr/>
          </p:nvSpPr>
          <p:spPr>
            <a:xfrm>
              <a:off x="794923" y="2858056"/>
              <a:ext cx="128941" cy="2054"/>
            </a:xfrm>
            <a:custGeom>
              <a:avLst/>
              <a:gdLst/>
              <a:ahLst/>
              <a:cxnLst/>
              <a:rect l="l" t="t" r="r" b="b"/>
              <a:pathLst>
                <a:path w="3516" h="56" fill="none" extrusionOk="0">
                  <a:moveTo>
                    <a:pt x="0" y="55"/>
                  </a:moveTo>
                  <a:lnTo>
                    <a:pt x="3515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9" name="Google Shape;299;p4"/>
          <p:cNvGrpSpPr/>
          <p:nvPr/>
        </p:nvGrpSpPr>
        <p:grpSpPr>
          <a:xfrm>
            <a:off x="328869" y="4548063"/>
            <a:ext cx="110824" cy="110824"/>
            <a:chOff x="794923" y="2795124"/>
            <a:chExt cx="128941" cy="128941"/>
          </a:xfrm>
        </p:grpSpPr>
        <p:sp>
          <p:nvSpPr>
            <p:cNvPr id="300" name="Google Shape;300;p4"/>
            <p:cNvSpPr/>
            <p:nvPr/>
          </p:nvSpPr>
          <p:spPr>
            <a:xfrm>
              <a:off x="859871" y="2795124"/>
              <a:ext cx="37" cy="128941"/>
            </a:xfrm>
            <a:custGeom>
              <a:avLst/>
              <a:gdLst/>
              <a:ahLst/>
              <a:cxnLst/>
              <a:rect l="l" t="t" r="r" b="b"/>
              <a:pathLst>
                <a:path w="1" h="3516" fill="none" extrusionOk="0">
                  <a:moveTo>
                    <a:pt x="0" y="0"/>
                  </a:moveTo>
                  <a:lnTo>
                    <a:pt x="0" y="351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4"/>
            <p:cNvSpPr/>
            <p:nvPr/>
          </p:nvSpPr>
          <p:spPr>
            <a:xfrm>
              <a:off x="794923" y="2858056"/>
              <a:ext cx="128941" cy="2054"/>
            </a:xfrm>
            <a:custGeom>
              <a:avLst/>
              <a:gdLst/>
              <a:ahLst/>
              <a:cxnLst/>
              <a:rect l="l" t="t" r="r" b="b"/>
              <a:pathLst>
                <a:path w="3516" h="56" fill="none" extrusionOk="0">
                  <a:moveTo>
                    <a:pt x="0" y="55"/>
                  </a:moveTo>
                  <a:lnTo>
                    <a:pt x="3515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2" name="Google Shape;302;p4"/>
          <p:cNvGrpSpPr/>
          <p:nvPr/>
        </p:nvGrpSpPr>
        <p:grpSpPr>
          <a:xfrm>
            <a:off x="559039" y="385746"/>
            <a:ext cx="308365" cy="307514"/>
            <a:chOff x="2601030" y="2721166"/>
            <a:chExt cx="358773" cy="357783"/>
          </a:xfrm>
        </p:grpSpPr>
        <p:sp>
          <p:nvSpPr>
            <p:cNvPr id="303" name="Google Shape;303;p4"/>
            <p:cNvSpPr/>
            <p:nvPr/>
          </p:nvSpPr>
          <p:spPr>
            <a:xfrm>
              <a:off x="2780914" y="2721166"/>
              <a:ext cx="37" cy="134955"/>
            </a:xfrm>
            <a:custGeom>
              <a:avLst/>
              <a:gdLst/>
              <a:ahLst/>
              <a:cxnLst/>
              <a:rect l="l" t="t" r="r" b="b"/>
              <a:pathLst>
                <a:path w="1" h="3680" fill="none" extrusionOk="0">
                  <a:moveTo>
                    <a:pt x="0" y="1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4"/>
            <p:cNvSpPr/>
            <p:nvPr/>
          </p:nvSpPr>
          <p:spPr>
            <a:xfrm>
              <a:off x="2780914" y="2944031"/>
              <a:ext cx="37" cy="134918"/>
            </a:xfrm>
            <a:custGeom>
              <a:avLst/>
              <a:gdLst/>
              <a:ahLst/>
              <a:cxnLst/>
              <a:rect l="l" t="t" r="r" b="b"/>
              <a:pathLst>
                <a:path w="1" h="3679" fill="none" extrusionOk="0">
                  <a:moveTo>
                    <a:pt x="0" y="0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4"/>
            <p:cNvSpPr/>
            <p:nvPr/>
          </p:nvSpPr>
          <p:spPr>
            <a:xfrm>
              <a:off x="2601030" y="2901049"/>
              <a:ext cx="135945" cy="2017"/>
            </a:xfrm>
            <a:custGeom>
              <a:avLst/>
              <a:gdLst/>
              <a:ahLst/>
              <a:cxnLst/>
              <a:rect l="l" t="t" r="r" b="b"/>
              <a:pathLst>
                <a:path w="3707" h="55" fill="none" extrusionOk="0">
                  <a:moveTo>
                    <a:pt x="1" y="55"/>
                  </a:moveTo>
                  <a:lnTo>
                    <a:pt x="3706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4"/>
            <p:cNvSpPr/>
            <p:nvPr/>
          </p:nvSpPr>
          <p:spPr>
            <a:xfrm>
              <a:off x="2824885" y="2897052"/>
              <a:ext cx="134918" cy="2017"/>
            </a:xfrm>
            <a:custGeom>
              <a:avLst/>
              <a:gdLst/>
              <a:ahLst/>
              <a:cxnLst/>
              <a:rect l="l" t="t" r="r" b="b"/>
              <a:pathLst>
                <a:path w="3679" h="55" fill="none" extrusionOk="0">
                  <a:moveTo>
                    <a:pt x="0" y="55"/>
                  </a:moveTo>
                  <a:lnTo>
                    <a:pt x="3679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4"/>
            <p:cNvSpPr/>
            <p:nvPr/>
          </p:nvSpPr>
          <p:spPr>
            <a:xfrm>
              <a:off x="2653987" y="2775149"/>
              <a:ext cx="95972" cy="94945"/>
            </a:xfrm>
            <a:custGeom>
              <a:avLst/>
              <a:gdLst/>
              <a:ahLst/>
              <a:cxnLst/>
              <a:rect l="l" t="t" r="r" b="b"/>
              <a:pathLst>
                <a:path w="2617" h="2589" fill="none" extrusionOk="0">
                  <a:moveTo>
                    <a:pt x="1" y="0"/>
                  </a:moveTo>
                  <a:lnTo>
                    <a:pt x="2617" y="2589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4"/>
            <p:cNvSpPr/>
            <p:nvPr/>
          </p:nvSpPr>
          <p:spPr>
            <a:xfrm>
              <a:off x="2811903" y="2931011"/>
              <a:ext cx="95935" cy="93992"/>
            </a:xfrm>
            <a:custGeom>
              <a:avLst/>
              <a:gdLst/>
              <a:ahLst/>
              <a:cxnLst/>
              <a:rect l="l" t="t" r="r" b="b"/>
              <a:pathLst>
                <a:path w="2616" h="2563" fill="none" extrusionOk="0">
                  <a:moveTo>
                    <a:pt x="0" y="1"/>
                  </a:moveTo>
                  <a:lnTo>
                    <a:pt x="2616" y="2562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4"/>
            <p:cNvSpPr/>
            <p:nvPr/>
          </p:nvSpPr>
          <p:spPr>
            <a:xfrm>
              <a:off x="2653987" y="2932038"/>
              <a:ext cx="95972" cy="96962"/>
            </a:xfrm>
            <a:custGeom>
              <a:avLst/>
              <a:gdLst/>
              <a:ahLst/>
              <a:cxnLst/>
              <a:rect l="l" t="t" r="r" b="b"/>
              <a:pathLst>
                <a:path w="2617" h="2644" fill="none" extrusionOk="0">
                  <a:moveTo>
                    <a:pt x="1" y="2643"/>
                  </a:moveTo>
                  <a:lnTo>
                    <a:pt x="2617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4"/>
            <p:cNvSpPr/>
            <p:nvPr/>
          </p:nvSpPr>
          <p:spPr>
            <a:xfrm>
              <a:off x="2811903" y="2771152"/>
              <a:ext cx="95935" cy="96962"/>
            </a:xfrm>
            <a:custGeom>
              <a:avLst/>
              <a:gdLst/>
              <a:ahLst/>
              <a:cxnLst/>
              <a:rect l="l" t="t" r="r" b="b"/>
              <a:pathLst>
                <a:path w="2616" h="2644" fill="none" extrusionOk="0">
                  <a:moveTo>
                    <a:pt x="0" y="2643"/>
                  </a:moveTo>
                  <a:lnTo>
                    <a:pt x="2616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1" name="Google Shape;311;p4"/>
          <p:cNvSpPr txBox="1">
            <a:spLocks noGrp="1"/>
          </p:cNvSpPr>
          <p:nvPr>
            <p:ph type="title"/>
          </p:nvPr>
        </p:nvSpPr>
        <p:spPr>
          <a:xfrm>
            <a:off x="993600" y="539500"/>
            <a:ext cx="7156800" cy="50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6"/>
          <p:cNvSpPr/>
          <p:nvPr/>
        </p:nvSpPr>
        <p:spPr>
          <a:xfrm>
            <a:off x="191748" y="173321"/>
            <a:ext cx="8760505" cy="4796858"/>
          </a:xfrm>
          <a:custGeom>
            <a:avLst/>
            <a:gdLst/>
            <a:ahLst/>
            <a:cxnLst/>
            <a:rect l="l" t="t" r="r" b="b"/>
            <a:pathLst>
              <a:path w="285312" h="156224" extrusionOk="0">
                <a:moveTo>
                  <a:pt x="4843" y="0"/>
                </a:moveTo>
                <a:cubicBezTo>
                  <a:pt x="4843" y="2668"/>
                  <a:pt x="2668" y="4843"/>
                  <a:pt x="0" y="4843"/>
                </a:cubicBezTo>
                <a:lnTo>
                  <a:pt x="0" y="151381"/>
                </a:lnTo>
                <a:cubicBezTo>
                  <a:pt x="2668" y="151381"/>
                  <a:pt x="4843" y="153556"/>
                  <a:pt x="4843" y="156224"/>
                </a:cubicBezTo>
                <a:lnTo>
                  <a:pt x="280451" y="156224"/>
                </a:lnTo>
                <a:cubicBezTo>
                  <a:pt x="280451" y="153556"/>
                  <a:pt x="282625" y="151381"/>
                  <a:pt x="285311" y="151381"/>
                </a:cubicBezTo>
                <a:lnTo>
                  <a:pt x="285311" y="4843"/>
                </a:lnTo>
                <a:cubicBezTo>
                  <a:pt x="282625" y="4843"/>
                  <a:pt x="280451" y="2686"/>
                  <a:pt x="28045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7" name="Google Shape;437;p6"/>
          <p:cNvSpPr txBox="1">
            <a:spLocks noGrp="1"/>
          </p:cNvSpPr>
          <p:nvPr>
            <p:ph type="title"/>
          </p:nvPr>
        </p:nvSpPr>
        <p:spPr>
          <a:xfrm>
            <a:off x="2220450" y="2215653"/>
            <a:ext cx="4703100" cy="116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55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438" name="Google Shape;438;p6"/>
          <p:cNvSpPr txBox="1">
            <a:spLocks noGrp="1"/>
          </p:cNvSpPr>
          <p:nvPr>
            <p:ph type="subTitle" idx="1"/>
          </p:nvPr>
        </p:nvSpPr>
        <p:spPr>
          <a:xfrm>
            <a:off x="2220450" y="3567403"/>
            <a:ext cx="4703100" cy="28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>
                <a:latin typeface="Nunito"/>
                <a:ea typeface="Nunito"/>
                <a:cs typeface="Nunito"/>
                <a:sym typeface="Nuni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>
                <a:latin typeface="Nunito"/>
                <a:ea typeface="Nunito"/>
                <a:cs typeface="Nunito"/>
                <a:sym typeface="Nunit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>
                <a:latin typeface="Nunito"/>
                <a:ea typeface="Nunito"/>
                <a:cs typeface="Nunito"/>
                <a:sym typeface="Nunit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>
                <a:latin typeface="Nunito"/>
                <a:ea typeface="Nunito"/>
                <a:cs typeface="Nunito"/>
                <a:sym typeface="Nunit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>
                <a:latin typeface="Nunito"/>
                <a:ea typeface="Nunito"/>
                <a:cs typeface="Nunito"/>
                <a:sym typeface="Nunit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>
                <a:latin typeface="Nunito"/>
                <a:ea typeface="Nunito"/>
                <a:cs typeface="Nunito"/>
                <a:sym typeface="Nunit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>
                <a:latin typeface="Nunito"/>
                <a:ea typeface="Nunito"/>
                <a:cs typeface="Nunito"/>
                <a:sym typeface="Nunit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>
                <a:latin typeface="Nunito"/>
                <a:ea typeface="Nunito"/>
                <a:cs typeface="Nunito"/>
                <a:sym typeface="Nunit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"/>
              <a:buNone/>
              <a:defRPr sz="16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439" name="Google Shape;439;p6"/>
          <p:cNvSpPr txBox="1">
            <a:spLocks noGrp="1"/>
          </p:cNvSpPr>
          <p:nvPr>
            <p:ph type="title" idx="2" hasCustomPrompt="1"/>
          </p:nvPr>
        </p:nvSpPr>
        <p:spPr>
          <a:xfrm>
            <a:off x="4349700" y="1385447"/>
            <a:ext cx="444600" cy="5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Font typeface="Montserrat ExtraBold"/>
              <a:buNone/>
              <a:defRPr sz="5000">
                <a:solidFill>
                  <a:schemeClr val="accen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Font typeface="Montserrat ExtraBold"/>
              <a:buNone/>
              <a:defRPr sz="5000">
                <a:solidFill>
                  <a:schemeClr val="accen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Font typeface="Montserrat ExtraBold"/>
              <a:buNone/>
              <a:defRPr sz="5000">
                <a:solidFill>
                  <a:schemeClr val="accen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Font typeface="Montserrat ExtraBold"/>
              <a:buNone/>
              <a:defRPr sz="5000">
                <a:solidFill>
                  <a:schemeClr val="accen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Font typeface="Montserrat ExtraBold"/>
              <a:buNone/>
              <a:defRPr sz="5000">
                <a:solidFill>
                  <a:schemeClr val="accen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Font typeface="Montserrat ExtraBold"/>
              <a:buNone/>
              <a:defRPr sz="5000">
                <a:solidFill>
                  <a:schemeClr val="accen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Font typeface="Montserrat ExtraBold"/>
              <a:buNone/>
              <a:defRPr sz="5000">
                <a:solidFill>
                  <a:schemeClr val="accen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Font typeface="Montserrat ExtraBold"/>
              <a:buNone/>
              <a:defRPr sz="5000">
                <a:solidFill>
                  <a:schemeClr val="accen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Font typeface="Montserrat ExtraBold"/>
              <a:buNone/>
              <a:defRPr sz="5000">
                <a:solidFill>
                  <a:schemeClr val="accen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r>
              <a:t>xx%</a:t>
            </a:r>
          </a:p>
        </p:txBody>
      </p:sp>
      <p:grpSp>
        <p:nvGrpSpPr>
          <p:cNvPr id="440" name="Google Shape;440;p6"/>
          <p:cNvGrpSpPr/>
          <p:nvPr/>
        </p:nvGrpSpPr>
        <p:grpSpPr>
          <a:xfrm>
            <a:off x="532843" y="246679"/>
            <a:ext cx="330676" cy="507632"/>
            <a:chOff x="1603769" y="107044"/>
            <a:chExt cx="384731" cy="590613"/>
          </a:xfrm>
        </p:grpSpPr>
        <p:sp>
          <p:nvSpPr>
            <p:cNvPr id="441" name="Google Shape;441;p6"/>
            <p:cNvSpPr/>
            <p:nvPr/>
          </p:nvSpPr>
          <p:spPr>
            <a:xfrm>
              <a:off x="1603769" y="197004"/>
              <a:ext cx="384731" cy="500653"/>
            </a:xfrm>
            <a:custGeom>
              <a:avLst/>
              <a:gdLst/>
              <a:ahLst/>
              <a:cxnLst/>
              <a:rect l="l" t="t" r="r" b="b"/>
              <a:pathLst>
                <a:path w="10491" h="13652" fill="none" extrusionOk="0">
                  <a:moveTo>
                    <a:pt x="1117" y="136"/>
                  </a:moveTo>
                  <a:cubicBezTo>
                    <a:pt x="409" y="763"/>
                    <a:pt x="27" y="1662"/>
                    <a:pt x="27" y="2589"/>
                  </a:cubicBezTo>
                  <a:lnTo>
                    <a:pt x="27" y="10436"/>
                  </a:lnTo>
                  <a:cubicBezTo>
                    <a:pt x="0" y="12207"/>
                    <a:pt x="1472" y="13651"/>
                    <a:pt x="3243" y="13597"/>
                  </a:cubicBezTo>
                  <a:lnTo>
                    <a:pt x="7248" y="13543"/>
                  </a:lnTo>
                  <a:cubicBezTo>
                    <a:pt x="9047" y="13515"/>
                    <a:pt x="10463" y="12044"/>
                    <a:pt x="10491" y="10245"/>
                  </a:cubicBezTo>
                  <a:lnTo>
                    <a:pt x="10491" y="2398"/>
                  </a:lnTo>
                  <a:cubicBezTo>
                    <a:pt x="10463" y="1472"/>
                    <a:pt x="10082" y="600"/>
                    <a:pt x="9401" y="0"/>
                  </a:cubicBez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6"/>
            <p:cNvSpPr/>
            <p:nvPr/>
          </p:nvSpPr>
          <p:spPr>
            <a:xfrm>
              <a:off x="1607767" y="107044"/>
              <a:ext cx="376737" cy="92965"/>
            </a:xfrm>
            <a:custGeom>
              <a:avLst/>
              <a:gdLst/>
              <a:ahLst/>
              <a:cxnLst/>
              <a:rect l="l" t="t" r="r" b="b"/>
              <a:pathLst>
                <a:path w="10273" h="2535" fill="none" extrusionOk="0">
                  <a:moveTo>
                    <a:pt x="10273" y="2017"/>
                  </a:moveTo>
                  <a:cubicBezTo>
                    <a:pt x="10273" y="2208"/>
                    <a:pt x="10109" y="2344"/>
                    <a:pt x="9918" y="2344"/>
                  </a:cubicBezTo>
                  <a:lnTo>
                    <a:pt x="354" y="2535"/>
                  </a:lnTo>
                  <a:cubicBezTo>
                    <a:pt x="164" y="2535"/>
                    <a:pt x="0" y="2371"/>
                    <a:pt x="0" y="2181"/>
                  </a:cubicBezTo>
                  <a:lnTo>
                    <a:pt x="0" y="519"/>
                  </a:lnTo>
                  <a:cubicBezTo>
                    <a:pt x="0" y="328"/>
                    <a:pt x="164" y="164"/>
                    <a:pt x="354" y="164"/>
                  </a:cubicBezTo>
                  <a:lnTo>
                    <a:pt x="9918" y="1"/>
                  </a:lnTo>
                  <a:cubicBezTo>
                    <a:pt x="10109" y="1"/>
                    <a:pt x="10273" y="164"/>
                    <a:pt x="10273" y="355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6"/>
            <p:cNvSpPr/>
            <p:nvPr/>
          </p:nvSpPr>
          <p:spPr>
            <a:xfrm>
              <a:off x="1609747" y="301927"/>
              <a:ext cx="372776" cy="6014"/>
            </a:xfrm>
            <a:custGeom>
              <a:avLst/>
              <a:gdLst/>
              <a:ahLst/>
              <a:cxnLst/>
              <a:rect l="l" t="t" r="r" b="b"/>
              <a:pathLst>
                <a:path w="10165" h="164" fill="none" extrusionOk="0">
                  <a:moveTo>
                    <a:pt x="1" y="164"/>
                  </a:moveTo>
                  <a:lnTo>
                    <a:pt x="10164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6"/>
            <p:cNvSpPr/>
            <p:nvPr/>
          </p:nvSpPr>
          <p:spPr>
            <a:xfrm>
              <a:off x="1606740" y="569717"/>
              <a:ext cx="378754" cy="7041"/>
            </a:xfrm>
            <a:custGeom>
              <a:avLst/>
              <a:gdLst/>
              <a:ahLst/>
              <a:cxnLst/>
              <a:rect l="l" t="t" r="r" b="b"/>
              <a:pathLst>
                <a:path w="10328" h="192" fill="none" extrusionOk="0">
                  <a:moveTo>
                    <a:pt x="10328" y="1"/>
                  </a:moveTo>
                  <a:lnTo>
                    <a:pt x="1" y="19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6"/>
            <p:cNvSpPr/>
            <p:nvPr/>
          </p:nvSpPr>
          <p:spPr>
            <a:xfrm>
              <a:off x="1725672" y="378868"/>
              <a:ext cx="140932" cy="2017"/>
            </a:xfrm>
            <a:custGeom>
              <a:avLst/>
              <a:gdLst/>
              <a:ahLst/>
              <a:cxnLst/>
              <a:rect l="l" t="t" r="r" b="b"/>
              <a:pathLst>
                <a:path w="3843" h="55" fill="none" extrusionOk="0">
                  <a:moveTo>
                    <a:pt x="0" y="55"/>
                  </a:moveTo>
                  <a:lnTo>
                    <a:pt x="3842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6"/>
            <p:cNvSpPr/>
            <p:nvPr/>
          </p:nvSpPr>
          <p:spPr>
            <a:xfrm>
              <a:off x="1725672" y="437839"/>
              <a:ext cx="140932" cy="2017"/>
            </a:xfrm>
            <a:custGeom>
              <a:avLst/>
              <a:gdLst/>
              <a:ahLst/>
              <a:cxnLst/>
              <a:rect l="l" t="t" r="r" b="b"/>
              <a:pathLst>
                <a:path w="3843" h="55" fill="none" extrusionOk="0">
                  <a:moveTo>
                    <a:pt x="0" y="55"/>
                  </a:moveTo>
                  <a:lnTo>
                    <a:pt x="3842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6"/>
            <p:cNvSpPr/>
            <p:nvPr/>
          </p:nvSpPr>
          <p:spPr>
            <a:xfrm>
              <a:off x="1725672" y="496773"/>
              <a:ext cx="140932" cy="3044"/>
            </a:xfrm>
            <a:custGeom>
              <a:avLst/>
              <a:gdLst/>
              <a:ahLst/>
              <a:cxnLst/>
              <a:rect l="l" t="t" r="r" b="b"/>
              <a:pathLst>
                <a:path w="3843" h="83" fill="none" extrusionOk="0">
                  <a:moveTo>
                    <a:pt x="0" y="82"/>
                  </a:moveTo>
                  <a:lnTo>
                    <a:pt x="3842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48" name="Google Shape;448;p6"/>
          <p:cNvSpPr/>
          <p:nvPr/>
        </p:nvSpPr>
        <p:spPr>
          <a:xfrm>
            <a:off x="379349" y="1728325"/>
            <a:ext cx="134641" cy="134662"/>
          </a:xfrm>
          <a:custGeom>
            <a:avLst/>
            <a:gdLst/>
            <a:ahLst/>
            <a:cxnLst/>
            <a:rect l="l" t="t" r="r" b="b"/>
            <a:pathLst>
              <a:path w="6266" h="6267" fill="none" extrusionOk="0">
                <a:moveTo>
                  <a:pt x="5149" y="1118"/>
                </a:moveTo>
                <a:cubicBezTo>
                  <a:pt x="6266" y="2234"/>
                  <a:pt x="6266" y="4064"/>
                  <a:pt x="5149" y="5150"/>
                </a:cubicBezTo>
                <a:cubicBezTo>
                  <a:pt x="4033" y="6267"/>
                  <a:pt x="2233" y="6267"/>
                  <a:pt x="1117" y="5150"/>
                </a:cubicBezTo>
                <a:cubicBezTo>
                  <a:pt x="0" y="4064"/>
                  <a:pt x="0" y="2234"/>
                  <a:pt x="1117" y="1118"/>
                </a:cubicBezTo>
                <a:cubicBezTo>
                  <a:pt x="2233" y="1"/>
                  <a:pt x="4033" y="1"/>
                  <a:pt x="5149" y="1118"/>
                </a:cubicBezTo>
                <a:close/>
              </a:path>
            </a:pathLst>
          </a:custGeom>
          <a:noFill/>
          <a:ln w="19375" cap="flat" cmpd="sng">
            <a:solidFill>
              <a:schemeClr val="accent2"/>
            </a:solidFill>
            <a:prstDash val="solid"/>
            <a:miter lim="3101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49" name="Google Shape;449;p6"/>
          <p:cNvGrpSpPr/>
          <p:nvPr/>
        </p:nvGrpSpPr>
        <p:grpSpPr>
          <a:xfrm rot="10800000">
            <a:off x="295877" y="1111631"/>
            <a:ext cx="606382" cy="616689"/>
            <a:chOff x="3027518" y="-1395725"/>
            <a:chExt cx="705506" cy="717497"/>
          </a:xfrm>
        </p:grpSpPr>
        <p:sp>
          <p:nvSpPr>
            <p:cNvPr id="450" name="Google Shape;450;p6"/>
            <p:cNvSpPr/>
            <p:nvPr/>
          </p:nvSpPr>
          <p:spPr>
            <a:xfrm>
              <a:off x="3027518" y="-1395725"/>
              <a:ext cx="705506" cy="717497"/>
            </a:xfrm>
            <a:custGeom>
              <a:avLst/>
              <a:gdLst/>
              <a:ahLst/>
              <a:cxnLst/>
              <a:rect l="l" t="t" r="r" b="b"/>
              <a:pathLst>
                <a:path w="19238" h="19565" fill="none" extrusionOk="0">
                  <a:moveTo>
                    <a:pt x="19237" y="0"/>
                  </a:moveTo>
                  <a:lnTo>
                    <a:pt x="19237" y="19237"/>
                  </a:lnTo>
                  <a:lnTo>
                    <a:pt x="0" y="19564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6"/>
            <p:cNvSpPr/>
            <p:nvPr/>
          </p:nvSpPr>
          <p:spPr>
            <a:xfrm>
              <a:off x="3298315" y="-1144915"/>
              <a:ext cx="339771" cy="345785"/>
            </a:xfrm>
            <a:custGeom>
              <a:avLst/>
              <a:gdLst/>
              <a:ahLst/>
              <a:cxnLst/>
              <a:rect l="l" t="t" r="r" b="b"/>
              <a:pathLst>
                <a:path w="9265" h="9429" fill="none" extrusionOk="0">
                  <a:moveTo>
                    <a:pt x="9265" y="1"/>
                  </a:moveTo>
                  <a:lnTo>
                    <a:pt x="9265" y="9265"/>
                  </a:lnTo>
                  <a:lnTo>
                    <a:pt x="1" y="9428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6"/>
            <p:cNvSpPr/>
            <p:nvPr/>
          </p:nvSpPr>
          <p:spPr>
            <a:xfrm>
              <a:off x="3182390" y="-740223"/>
              <a:ext cx="37" cy="55999"/>
            </a:xfrm>
            <a:custGeom>
              <a:avLst/>
              <a:gdLst/>
              <a:ahLst/>
              <a:cxnLst/>
              <a:rect l="l" t="t" r="r" b="b"/>
              <a:pathLst>
                <a:path w="1" h="1527" fill="none" extrusionOk="0">
                  <a:moveTo>
                    <a:pt x="1" y="1527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6"/>
            <p:cNvSpPr/>
            <p:nvPr/>
          </p:nvSpPr>
          <p:spPr>
            <a:xfrm>
              <a:off x="3260358" y="-741214"/>
              <a:ext cx="37" cy="55009"/>
            </a:xfrm>
            <a:custGeom>
              <a:avLst/>
              <a:gdLst/>
              <a:ahLst/>
              <a:cxnLst/>
              <a:rect l="l" t="t" r="r" b="b"/>
              <a:pathLst>
                <a:path w="1" h="1500" fill="none" extrusionOk="0">
                  <a:moveTo>
                    <a:pt x="0" y="1499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6"/>
            <p:cNvSpPr/>
            <p:nvPr/>
          </p:nvSpPr>
          <p:spPr>
            <a:xfrm>
              <a:off x="3339279" y="-742204"/>
              <a:ext cx="37" cy="55009"/>
            </a:xfrm>
            <a:custGeom>
              <a:avLst/>
              <a:gdLst/>
              <a:ahLst/>
              <a:cxnLst/>
              <a:rect l="l" t="t" r="r" b="b"/>
              <a:pathLst>
                <a:path w="1" h="1500" fill="none" extrusionOk="0">
                  <a:moveTo>
                    <a:pt x="1" y="1499"/>
                  </a:move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6"/>
            <p:cNvSpPr/>
            <p:nvPr/>
          </p:nvSpPr>
          <p:spPr>
            <a:xfrm>
              <a:off x="3417247" y="-744221"/>
              <a:ext cx="37" cy="55999"/>
            </a:xfrm>
            <a:custGeom>
              <a:avLst/>
              <a:gdLst/>
              <a:ahLst/>
              <a:cxnLst/>
              <a:rect l="l" t="t" r="r" b="b"/>
              <a:pathLst>
                <a:path w="1" h="1527" fill="none" extrusionOk="0">
                  <a:moveTo>
                    <a:pt x="0" y="1527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6"/>
            <p:cNvSpPr/>
            <p:nvPr/>
          </p:nvSpPr>
          <p:spPr>
            <a:xfrm>
              <a:off x="3496168" y="-745211"/>
              <a:ext cx="37" cy="55009"/>
            </a:xfrm>
            <a:custGeom>
              <a:avLst/>
              <a:gdLst/>
              <a:ahLst/>
              <a:cxnLst/>
              <a:rect l="l" t="t" r="r" b="b"/>
              <a:pathLst>
                <a:path w="1" h="1500" fill="none" extrusionOk="0">
                  <a:moveTo>
                    <a:pt x="1" y="1499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6"/>
            <p:cNvSpPr/>
            <p:nvPr/>
          </p:nvSpPr>
          <p:spPr>
            <a:xfrm>
              <a:off x="3574099" y="-747191"/>
              <a:ext cx="37" cy="55999"/>
            </a:xfrm>
            <a:custGeom>
              <a:avLst/>
              <a:gdLst/>
              <a:ahLst/>
              <a:cxnLst/>
              <a:rect l="l" t="t" r="r" b="b"/>
              <a:pathLst>
                <a:path w="1" h="1527" fill="none" extrusionOk="0">
                  <a:moveTo>
                    <a:pt x="1" y="1526"/>
                  </a:move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6"/>
            <p:cNvSpPr/>
            <p:nvPr/>
          </p:nvSpPr>
          <p:spPr>
            <a:xfrm>
              <a:off x="3653057" y="-748181"/>
              <a:ext cx="37" cy="55962"/>
            </a:xfrm>
            <a:custGeom>
              <a:avLst/>
              <a:gdLst/>
              <a:ahLst/>
              <a:cxnLst/>
              <a:rect l="l" t="t" r="r" b="b"/>
              <a:pathLst>
                <a:path w="1" h="1526" fill="none" extrusionOk="0">
                  <a:moveTo>
                    <a:pt x="1" y="1526"/>
                  </a:move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9" name="Google Shape;459;p6"/>
          <p:cNvGrpSpPr/>
          <p:nvPr/>
        </p:nvGrpSpPr>
        <p:grpSpPr>
          <a:xfrm>
            <a:off x="1695468" y="246761"/>
            <a:ext cx="158924" cy="202737"/>
            <a:chOff x="2947570" y="-1075969"/>
            <a:chExt cx="184903" cy="235878"/>
          </a:xfrm>
        </p:grpSpPr>
        <p:sp>
          <p:nvSpPr>
            <p:cNvPr id="460" name="Google Shape;460;p6"/>
            <p:cNvSpPr/>
            <p:nvPr/>
          </p:nvSpPr>
          <p:spPr>
            <a:xfrm>
              <a:off x="2947570" y="-1075969"/>
              <a:ext cx="184903" cy="235878"/>
            </a:xfrm>
            <a:custGeom>
              <a:avLst/>
              <a:gdLst/>
              <a:ahLst/>
              <a:cxnLst/>
              <a:rect l="l" t="t" r="r" b="b"/>
              <a:pathLst>
                <a:path w="5042" h="6432" fill="none" extrusionOk="0">
                  <a:moveTo>
                    <a:pt x="4115" y="1527"/>
                  </a:moveTo>
                  <a:cubicBezTo>
                    <a:pt x="2589" y="1"/>
                    <a:pt x="0" y="1063"/>
                    <a:pt x="0" y="3216"/>
                  </a:cubicBezTo>
                  <a:cubicBezTo>
                    <a:pt x="0" y="5369"/>
                    <a:pt x="2589" y="6431"/>
                    <a:pt x="4115" y="4905"/>
                  </a:cubicBezTo>
                  <a:cubicBezTo>
                    <a:pt x="5041" y="3979"/>
                    <a:pt x="5041" y="2480"/>
                    <a:pt x="4115" y="152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6"/>
            <p:cNvSpPr/>
            <p:nvPr/>
          </p:nvSpPr>
          <p:spPr>
            <a:xfrm>
              <a:off x="2956555" y="-994040"/>
              <a:ext cx="63003" cy="65020"/>
            </a:xfrm>
            <a:custGeom>
              <a:avLst/>
              <a:gdLst/>
              <a:ahLst/>
              <a:cxnLst/>
              <a:rect l="l" t="t" r="r" b="b"/>
              <a:pathLst>
                <a:path w="1718" h="1773" fill="none" extrusionOk="0">
                  <a:moveTo>
                    <a:pt x="1" y="1772"/>
                  </a:moveTo>
                  <a:lnTo>
                    <a:pt x="1717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6"/>
            <p:cNvSpPr/>
            <p:nvPr/>
          </p:nvSpPr>
          <p:spPr>
            <a:xfrm>
              <a:off x="3038520" y="-991033"/>
              <a:ext cx="78956" cy="79983"/>
            </a:xfrm>
            <a:custGeom>
              <a:avLst/>
              <a:gdLst/>
              <a:ahLst/>
              <a:cxnLst/>
              <a:rect l="l" t="t" r="r" b="b"/>
              <a:pathLst>
                <a:path w="2153" h="2181" fill="none" extrusionOk="0">
                  <a:moveTo>
                    <a:pt x="2153" y="1"/>
                  </a:moveTo>
                  <a:lnTo>
                    <a:pt x="0" y="218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3" name="Google Shape;463;p6"/>
          <p:cNvGrpSpPr/>
          <p:nvPr/>
        </p:nvGrpSpPr>
        <p:grpSpPr>
          <a:xfrm>
            <a:off x="817344" y="795318"/>
            <a:ext cx="158924" cy="202737"/>
            <a:chOff x="2947570" y="-1075969"/>
            <a:chExt cx="184903" cy="235878"/>
          </a:xfrm>
        </p:grpSpPr>
        <p:sp>
          <p:nvSpPr>
            <p:cNvPr id="464" name="Google Shape;464;p6"/>
            <p:cNvSpPr/>
            <p:nvPr/>
          </p:nvSpPr>
          <p:spPr>
            <a:xfrm>
              <a:off x="2947570" y="-1075969"/>
              <a:ext cx="184903" cy="235878"/>
            </a:xfrm>
            <a:custGeom>
              <a:avLst/>
              <a:gdLst/>
              <a:ahLst/>
              <a:cxnLst/>
              <a:rect l="l" t="t" r="r" b="b"/>
              <a:pathLst>
                <a:path w="5042" h="6432" fill="none" extrusionOk="0">
                  <a:moveTo>
                    <a:pt x="4115" y="1527"/>
                  </a:moveTo>
                  <a:cubicBezTo>
                    <a:pt x="2589" y="1"/>
                    <a:pt x="0" y="1063"/>
                    <a:pt x="0" y="3216"/>
                  </a:cubicBezTo>
                  <a:cubicBezTo>
                    <a:pt x="0" y="5369"/>
                    <a:pt x="2589" y="6431"/>
                    <a:pt x="4115" y="4905"/>
                  </a:cubicBezTo>
                  <a:cubicBezTo>
                    <a:pt x="5041" y="3979"/>
                    <a:pt x="5041" y="2480"/>
                    <a:pt x="4115" y="152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6"/>
            <p:cNvSpPr/>
            <p:nvPr/>
          </p:nvSpPr>
          <p:spPr>
            <a:xfrm>
              <a:off x="2956555" y="-994040"/>
              <a:ext cx="63003" cy="65020"/>
            </a:xfrm>
            <a:custGeom>
              <a:avLst/>
              <a:gdLst/>
              <a:ahLst/>
              <a:cxnLst/>
              <a:rect l="l" t="t" r="r" b="b"/>
              <a:pathLst>
                <a:path w="1718" h="1773" fill="none" extrusionOk="0">
                  <a:moveTo>
                    <a:pt x="1" y="1772"/>
                  </a:moveTo>
                  <a:lnTo>
                    <a:pt x="1717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6"/>
            <p:cNvSpPr/>
            <p:nvPr/>
          </p:nvSpPr>
          <p:spPr>
            <a:xfrm>
              <a:off x="3038520" y="-991033"/>
              <a:ext cx="78956" cy="79983"/>
            </a:xfrm>
            <a:custGeom>
              <a:avLst/>
              <a:gdLst/>
              <a:ahLst/>
              <a:cxnLst/>
              <a:rect l="l" t="t" r="r" b="b"/>
              <a:pathLst>
                <a:path w="2153" h="2181" fill="none" extrusionOk="0">
                  <a:moveTo>
                    <a:pt x="2153" y="1"/>
                  </a:moveTo>
                  <a:lnTo>
                    <a:pt x="0" y="218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7" name="Google Shape;467;p6"/>
          <p:cNvGrpSpPr/>
          <p:nvPr/>
        </p:nvGrpSpPr>
        <p:grpSpPr>
          <a:xfrm>
            <a:off x="956937" y="295929"/>
            <a:ext cx="728333" cy="730918"/>
            <a:chOff x="4492684" y="662647"/>
            <a:chExt cx="847391" cy="850399"/>
          </a:xfrm>
        </p:grpSpPr>
        <p:sp>
          <p:nvSpPr>
            <p:cNvPr id="468" name="Google Shape;468;p6"/>
            <p:cNvSpPr/>
            <p:nvPr/>
          </p:nvSpPr>
          <p:spPr>
            <a:xfrm>
              <a:off x="4492684" y="662647"/>
              <a:ext cx="847391" cy="850399"/>
            </a:xfrm>
            <a:custGeom>
              <a:avLst/>
              <a:gdLst/>
              <a:ahLst/>
              <a:cxnLst/>
              <a:rect l="l" t="t" r="r" b="b"/>
              <a:pathLst>
                <a:path w="23107" h="23189" fill="none" extrusionOk="0">
                  <a:moveTo>
                    <a:pt x="19019" y="4061"/>
                  </a:moveTo>
                  <a:cubicBezTo>
                    <a:pt x="23107" y="8093"/>
                    <a:pt x="23079" y="14769"/>
                    <a:pt x="18965" y="18938"/>
                  </a:cubicBezTo>
                  <a:cubicBezTo>
                    <a:pt x="14823" y="23080"/>
                    <a:pt x="8175" y="23189"/>
                    <a:pt x="4087" y="19129"/>
                  </a:cubicBezTo>
                  <a:cubicBezTo>
                    <a:pt x="0" y="15069"/>
                    <a:pt x="27" y="8420"/>
                    <a:pt x="4142" y="4252"/>
                  </a:cubicBezTo>
                  <a:cubicBezTo>
                    <a:pt x="8284" y="83"/>
                    <a:pt x="14932" y="1"/>
                    <a:pt x="19019" y="406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6"/>
            <p:cNvSpPr/>
            <p:nvPr/>
          </p:nvSpPr>
          <p:spPr>
            <a:xfrm>
              <a:off x="4858428" y="1029382"/>
              <a:ext cx="115922" cy="115958"/>
            </a:xfrm>
            <a:custGeom>
              <a:avLst/>
              <a:gdLst/>
              <a:ahLst/>
              <a:cxnLst/>
              <a:rect l="l" t="t" r="r" b="b"/>
              <a:pathLst>
                <a:path w="3161" h="3162" fill="none" extrusionOk="0">
                  <a:moveTo>
                    <a:pt x="3161" y="1554"/>
                  </a:moveTo>
                  <a:cubicBezTo>
                    <a:pt x="3134" y="2426"/>
                    <a:pt x="2452" y="3134"/>
                    <a:pt x="1580" y="3162"/>
                  </a:cubicBezTo>
                  <a:cubicBezTo>
                    <a:pt x="708" y="3162"/>
                    <a:pt x="0" y="2480"/>
                    <a:pt x="0" y="1608"/>
                  </a:cubicBezTo>
                  <a:cubicBezTo>
                    <a:pt x="0" y="737"/>
                    <a:pt x="708" y="28"/>
                    <a:pt x="1580" y="1"/>
                  </a:cubicBezTo>
                  <a:cubicBezTo>
                    <a:pt x="2452" y="1"/>
                    <a:pt x="3161" y="682"/>
                    <a:pt x="3161" y="155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6"/>
            <p:cNvSpPr/>
            <p:nvPr/>
          </p:nvSpPr>
          <p:spPr>
            <a:xfrm>
              <a:off x="4770485" y="792581"/>
              <a:ext cx="291803" cy="197885"/>
            </a:xfrm>
            <a:custGeom>
              <a:avLst/>
              <a:gdLst/>
              <a:ahLst/>
              <a:cxnLst/>
              <a:rect l="l" t="t" r="r" b="b"/>
              <a:pathLst>
                <a:path w="7957" h="5396" fill="none" extrusionOk="0">
                  <a:moveTo>
                    <a:pt x="3978" y="4932"/>
                  </a:moveTo>
                  <a:cubicBezTo>
                    <a:pt x="4523" y="4932"/>
                    <a:pt x="5068" y="5068"/>
                    <a:pt x="5532" y="5341"/>
                  </a:cubicBezTo>
                  <a:lnTo>
                    <a:pt x="7957" y="1035"/>
                  </a:lnTo>
                  <a:cubicBezTo>
                    <a:pt x="6730" y="354"/>
                    <a:pt x="5368" y="0"/>
                    <a:pt x="3978" y="55"/>
                  </a:cubicBezTo>
                  <a:cubicBezTo>
                    <a:pt x="2589" y="55"/>
                    <a:pt x="1199" y="436"/>
                    <a:pt x="0" y="1172"/>
                  </a:cubicBezTo>
                  <a:lnTo>
                    <a:pt x="2452" y="5395"/>
                  </a:lnTo>
                  <a:cubicBezTo>
                    <a:pt x="2916" y="5095"/>
                    <a:pt x="3433" y="4959"/>
                    <a:pt x="3978" y="4932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6"/>
            <p:cNvSpPr/>
            <p:nvPr/>
          </p:nvSpPr>
          <p:spPr>
            <a:xfrm>
              <a:off x="4623571" y="1091360"/>
              <a:ext cx="235878" cy="250840"/>
            </a:xfrm>
            <a:custGeom>
              <a:avLst/>
              <a:gdLst/>
              <a:ahLst/>
              <a:cxnLst/>
              <a:rect l="l" t="t" r="r" b="b"/>
              <a:pathLst>
                <a:path w="6432" h="6840" fill="none" extrusionOk="0">
                  <a:moveTo>
                    <a:pt x="4878" y="0"/>
                  </a:moveTo>
                  <a:lnTo>
                    <a:pt x="1" y="82"/>
                  </a:lnTo>
                  <a:cubicBezTo>
                    <a:pt x="1" y="2861"/>
                    <a:pt x="1499" y="5450"/>
                    <a:pt x="3924" y="6839"/>
                  </a:cubicBezTo>
                  <a:lnTo>
                    <a:pt x="6431" y="2589"/>
                  </a:lnTo>
                  <a:cubicBezTo>
                    <a:pt x="5478" y="2071"/>
                    <a:pt x="4905" y="1063"/>
                    <a:pt x="487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6"/>
            <p:cNvSpPr/>
            <p:nvPr/>
          </p:nvSpPr>
          <p:spPr>
            <a:xfrm>
              <a:off x="4973326" y="1083365"/>
              <a:ext cx="236868" cy="253847"/>
            </a:xfrm>
            <a:custGeom>
              <a:avLst/>
              <a:gdLst/>
              <a:ahLst/>
              <a:cxnLst/>
              <a:rect l="l" t="t" r="r" b="b"/>
              <a:pathLst>
                <a:path w="6459" h="6922" fill="none" extrusionOk="0">
                  <a:moveTo>
                    <a:pt x="6458" y="0"/>
                  </a:moveTo>
                  <a:lnTo>
                    <a:pt x="1554" y="109"/>
                  </a:lnTo>
                  <a:cubicBezTo>
                    <a:pt x="1526" y="1199"/>
                    <a:pt x="954" y="2207"/>
                    <a:pt x="1" y="2780"/>
                  </a:cubicBezTo>
                  <a:lnTo>
                    <a:pt x="2507" y="6921"/>
                  </a:lnTo>
                  <a:cubicBezTo>
                    <a:pt x="4932" y="5450"/>
                    <a:pt x="6431" y="2834"/>
                    <a:pt x="645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3" name="Google Shape;473;p6"/>
          <p:cNvGrpSpPr/>
          <p:nvPr/>
        </p:nvGrpSpPr>
        <p:grpSpPr>
          <a:xfrm>
            <a:off x="559039" y="4454809"/>
            <a:ext cx="308365" cy="307514"/>
            <a:chOff x="2601030" y="2721166"/>
            <a:chExt cx="358773" cy="357783"/>
          </a:xfrm>
        </p:grpSpPr>
        <p:sp>
          <p:nvSpPr>
            <p:cNvPr id="474" name="Google Shape;474;p6"/>
            <p:cNvSpPr/>
            <p:nvPr/>
          </p:nvSpPr>
          <p:spPr>
            <a:xfrm>
              <a:off x="2780914" y="2721166"/>
              <a:ext cx="37" cy="134955"/>
            </a:xfrm>
            <a:custGeom>
              <a:avLst/>
              <a:gdLst/>
              <a:ahLst/>
              <a:cxnLst/>
              <a:rect l="l" t="t" r="r" b="b"/>
              <a:pathLst>
                <a:path w="1" h="3680" fill="none" extrusionOk="0">
                  <a:moveTo>
                    <a:pt x="0" y="1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6"/>
            <p:cNvSpPr/>
            <p:nvPr/>
          </p:nvSpPr>
          <p:spPr>
            <a:xfrm>
              <a:off x="2780914" y="2944031"/>
              <a:ext cx="37" cy="134918"/>
            </a:xfrm>
            <a:custGeom>
              <a:avLst/>
              <a:gdLst/>
              <a:ahLst/>
              <a:cxnLst/>
              <a:rect l="l" t="t" r="r" b="b"/>
              <a:pathLst>
                <a:path w="1" h="3679" fill="none" extrusionOk="0">
                  <a:moveTo>
                    <a:pt x="0" y="0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6"/>
            <p:cNvSpPr/>
            <p:nvPr/>
          </p:nvSpPr>
          <p:spPr>
            <a:xfrm>
              <a:off x="2601030" y="2901049"/>
              <a:ext cx="135945" cy="2017"/>
            </a:xfrm>
            <a:custGeom>
              <a:avLst/>
              <a:gdLst/>
              <a:ahLst/>
              <a:cxnLst/>
              <a:rect l="l" t="t" r="r" b="b"/>
              <a:pathLst>
                <a:path w="3707" h="55" fill="none" extrusionOk="0">
                  <a:moveTo>
                    <a:pt x="1" y="55"/>
                  </a:moveTo>
                  <a:lnTo>
                    <a:pt x="3706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6"/>
            <p:cNvSpPr/>
            <p:nvPr/>
          </p:nvSpPr>
          <p:spPr>
            <a:xfrm>
              <a:off x="2824885" y="2897052"/>
              <a:ext cx="134918" cy="2017"/>
            </a:xfrm>
            <a:custGeom>
              <a:avLst/>
              <a:gdLst/>
              <a:ahLst/>
              <a:cxnLst/>
              <a:rect l="l" t="t" r="r" b="b"/>
              <a:pathLst>
                <a:path w="3679" h="55" fill="none" extrusionOk="0">
                  <a:moveTo>
                    <a:pt x="0" y="55"/>
                  </a:moveTo>
                  <a:lnTo>
                    <a:pt x="3679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6"/>
            <p:cNvSpPr/>
            <p:nvPr/>
          </p:nvSpPr>
          <p:spPr>
            <a:xfrm>
              <a:off x="2653987" y="2775149"/>
              <a:ext cx="95972" cy="94945"/>
            </a:xfrm>
            <a:custGeom>
              <a:avLst/>
              <a:gdLst/>
              <a:ahLst/>
              <a:cxnLst/>
              <a:rect l="l" t="t" r="r" b="b"/>
              <a:pathLst>
                <a:path w="2617" h="2589" fill="none" extrusionOk="0">
                  <a:moveTo>
                    <a:pt x="1" y="0"/>
                  </a:moveTo>
                  <a:lnTo>
                    <a:pt x="2617" y="258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6"/>
            <p:cNvSpPr/>
            <p:nvPr/>
          </p:nvSpPr>
          <p:spPr>
            <a:xfrm>
              <a:off x="2811903" y="2931011"/>
              <a:ext cx="95935" cy="93992"/>
            </a:xfrm>
            <a:custGeom>
              <a:avLst/>
              <a:gdLst/>
              <a:ahLst/>
              <a:cxnLst/>
              <a:rect l="l" t="t" r="r" b="b"/>
              <a:pathLst>
                <a:path w="2616" h="2563" fill="none" extrusionOk="0">
                  <a:moveTo>
                    <a:pt x="0" y="1"/>
                  </a:moveTo>
                  <a:lnTo>
                    <a:pt x="2616" y="2562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6"/>
            <p:cNvSpPr/>
            <p:nvPr/>
          </p:nvSpPr>
          <p:spPr>
            <a:xfrm>
              <a:off x="2653987" y="2932038"/>
              <a:ext cx="95972" cy="96962"/>
            </a:xfrm>
            <a:custGeom>
              <a:avLst/>
              <a:gdLst/>
              <a:ahLst/>
              <a:cxnLst/>
              <a:rect l="l" t="t" r="r" b="b"/>
              <a:pathLst>
                <a:path w="2617" h="2644" fill="none" extrusionOk="0">
                  <a:moveTo>
                    <a:pt x="1" y="2643"/>
                  </a:moveTo>
                  <a:lnTo>
                    <a:pt x="2617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6"/>
            <p:cNvSpPr/>
            <p:nvPr/>
          </p:nvSpPr>
          <p:spPr>
            <a:xfrm>
              <a:off x="2811903" y="2771152"/>
              <a:ext cx="95935" cy="96962"/>
            </a:xfrm>
            <a:custGeom>
              <a:avLst/>
              <a:gdLst/>
              <a:ahLst/>
              <a:cxnLst/>
              <a:rect l="l" t="t" r="r" b="b"/>
              <a:pathLst>
                <a:path w="2616" h="2644" fill="none" extrusionOk="0">
                  <a:moveTo>
                    <a:pt x="0" y="2643"/>
                  </a:moveTo>
                  <a:lnTo>
                    <a:pt x="2616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2" name="Google Shape;482;p6"/>
          <p:cNvGrpSpPr/>
          <p:nvPr/>
        </p:nvGrpSpPr>
        <p:grpSpPr>
          <a:xfrm>
            <a:off x="7976467" y="4020361"/>
            <a:ext cx="645057" cy="788475"/>
            <a:chOff x="794919" y="4014442"/>
            <a:chExt cx="750503" cy="917365"/>
          </a:xfrm>
        </p:grpSpPr>
        <p:sp>
          <p:nvSpPr>
            <p:cNvPr id="483" name="Google Shape;483;p6"/>
            <p:cNvSpPr/>
            <p:nvPr/>
          </p:nvSpPr>
          <p:spPr>
            <a:xfrm>
              <a:off x="794919" y="4098387"/>
              <a:ext cx="750503" cy="833419"/>
            </a:xfrm>
            <a:custGeom>
              <a:avLst/>
              <a:gdLst/>
              <a:ahLst/>
              <a:cxnLst/>
              <a:rect l="l" t="t" r="r" b="b"/>
              <a:pathLst>
                <a:path w="20465" h="22726" fill="none" extrusionOk="0">
                  <a:moveTo>
                    <a:pt x="12480" y="1"/>
                  </a:moveTo>
                  <a:lnTo>
                    <a:pt x="12480" y="7685"/>
                  </a:lnTo>
                  <a:cubicBezTo>
                    <a:pt x="12480" y="7685"/>
                    <a:pt x="17685" y="15614"/>
                    <a:pt x="18666" y="17221"/>
                  </a:cubicBezTo>
                  <a:cubicBezTo>
                    <a:pt x="19647" y="18884"/>
                    <a:pt x="20464" y="20110"/>
                    <a:pt x="20464" y="20845"/>
                  </a:cubicBezTo>
                  <a:cubicBezTo>
                    <a:pt x="20464" y="21636"/>
                    <a:pt x="20192" y="22399"/>
                    <a:pt x="18530" y="22426"/>
                  </a:cubicBezTo>
                  <a:lnTo>
                    <a:pt x="10246" y="22562"/>
                  </a:lnTo>
                  <a:lnTo>
                    <a:pt x="1935" y="22698"/>
                  </a:lnTo>
                  <a:cubicBezTo>
                    <a:pt x="301" y="22726"/>
                    <a:pt x="1" y="22017"/>
                    <a:pt x="1" y="21200"/>
                  </a:cubicBezTo>
                  <a:cubicBezTo>
                    <a:pt x="1" y="20464"/>
                    <a:pt x="818" y="19211"/>
                    <a:pt x="1826" y="17521"/>
                  </a:cubicBezTo>
                  <a:cubicBezTo>
                    <a:pt x="2780" y="15886"/>
                    <a:pt x="7985" y="7766"/>
                    <a:pt x="7985" y="7766"/>
                  </a:cubicBezTo>
                  <a:lnTo>
                    <a:pt x="7985" y="55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6"/>
            <p:cNvSpPr/>
            <p:nvPr/>
          </p:nvSpPr>
          <p:spPr>
            <a:xfrm>
              <a:off x="967797" y="4578039"/>
              <a:ext cx="404754" cy="7041"/>
            </a:xfrm>
            <a:custGeom>
              <a:avLst/>
              <a:gdLst/>
              <a:ahLst/>
              <a:cxnLst/>
              <a:rect l="l" t="t" r="r" b="b"/>
              <a:pathLst>
                <a:path w="11037" h="192" fill="none" extrusionOk="0">
                  <a:moveTo>
                    <a:pt x="1" y="192"/>
                  </a:moveTo>
                  <a:lnTo>
                    <a:pt x="11036" y="1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6"/>
            <p:cNvSpPr/>
            <p:nvPr/>
          </p:nvSpPr>
          <p:spPr>
            <a:xfrm>
              <a:off x="1033773" y="4014442"/>
              <a:ext cx="272807" cy="76976"/>
            </a:xfrm>
            <a:custGeom>
              <a:avLst/>
              <a:gdLst/>
              <a:ahLst/>
              <a:cxnLst/>
              <a:rect l="l" t="t" r="r" b="b"/>
              <a:pathLst>
                <a:path w="7439" h="2099" fill="none" extrusionOk="0">
                  <a:moveTo>
                    <a:pt x="7439" y="982"/>
                  </a:moveTo>
                  <a:cubicBezTo>
                    <a:pt x="7439" y="1527"/>
                    <a:pt x="7003" y="1990"/>
                    <a:pt x="6431" y="1990"/>
                  </a:cubicBezTo>
                  <a:lnTo>
                    <a:pt x="981" y="2099"/>
                  </a:lnTo>
                  <a:cubicBezTo>
                    <a:pt x="436" y="2099"/>
                    <a:pt x="0" y="1663"/>
                    <a:pt x="0" y="1118"/>
                  </a:cubicBezTo>
                  <a:lnTo>
                    <a:pt x="0" y="1118"/>
                  </a:lnTo>
                  <a:cubicBezTo>
                    <a:pt x="0" y="573"/>
                    <a:pt x="436" y="110"/>
                    <a:pt x="981" y="110"/>
                  </a:cubicBezTo>
                  <a:lnTo>
                    <a:pt x="6431" y="1"/>
                  </a:lnTo>
                  <a:cubicBezTo>
                    <a:pt x="6976" y="1"/>
                    <a:pt x="7439" y="437"/>
                    <a:pt x="7439" y="982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6" name="Google Shape;486;p6"/>
          <p:cNvGrpSpPr/>
          <p:nvPr/>
        </p:nvGrpSpPr>
        <p:grpSpPr>
          <a:xfrm>
            <a:off x="8558624" y="4261402"/>
            <a:ext cx="187263" cy="187264"/>
            <a:chOff x="1447449" y="4268259"/>
            <a:chExt cx="217875" cy="217875"/>
          </a:xfrm>
        </p:grpSpPr>
        <p:sp>
          <p:nvSpPr>
            <p:cNvPr id="487" name="Google Shape;487;p6"/>
            <p:cNvSpPr/>
            <p:nvPr/>
          </p:nvSpPr>
          <p:spPr>
            <a:xfrm>
              <a:off x="1556370" y="4268259"/>
              <a:ext cx="37" cy="82000"/>
            </a:xfrm>
            <a:custGeom>
              <a:avLst/>
              <a:gdLst/>
              <a:ahLst/>
              <a:cxnLst/>
              <a:rect l="l" t="t" r="r" b="b"/>
              <a:pathLst>
                <a:path w="1" h="2236" fill="none" extrusionOk="0">
                  <a:moveTo>
                    <a:pt x="1" y="1"/>
                  </a:moveTo>
                  <a:lnTo>
                    <a:pt x="1" y="2235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6"/>
            <p:cNvSpPr/>
            <p:nvPr/>
          </p:nvSpPr>
          <p:spPr>
            <a:xfrm>
              <a:off x="1556370" y="4404171"/>
              <a:ext cx="37" cy="81963"/>
            </a:xfrm>
            <a:custGeom>
              <a:avLst/>
              <a:gdLst/>
              <a:ahLst/>
              <a:cxnLst/>
              <a:rect l="l" t="t" r="r" b="b"/>
              <a:pathLst>
                <a:path w="1" h="2235" fill="none" extrusionOk="0">
                  <a:moveTo>
                    <a:pt x="1" y="1"/>
                  </a:moveTo>
                  <a:lnTo>
                    <a:pt x="1" y="2235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6"/>
            <p:cNvSpPr/>
            <p:nvPr/>
          </p:nvSpPr>
          <p:spPr>
            <a:xfrm>
              <a:off x="1447449" y="4377179"/>
              <a:ext cx="82000" cy="2054"/>
            </a:xfrm>
            <a:custGeom>
              <a:avLst/>
              <a:gdLst/>
              <a:ahLst/>
              <a:cxnLst/>
              <a:rect l="l" t="t" r="r" b="b"/>
              <a:pathLst>
                <a:path w="2236" h="56" fill="none" extrusionOk="0">
                  <a:moveTo>
                    <a:pt x="1" y="55"/>
                  </a:moveTo>
                  <a:lnTo>
                    <a:pt x="2235" y="1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6"/>
            <p:cNvSpPr/>
            <p:nvPr/>
          </p:nvSpPr>
          <p:spPr>
            <a:xfrm>
              <a:off x="1583361" y="4375199"/>
              <a:ext cx="81963" cy="1027"/>
            </a:xfrm>
            <a:custGeom>
              <a:avLst/>
              <a:gdLst/>
              <a:ahLst/>
              <a:cxnLst/>
              <a:rect l="l" t="t" r="r" b="b"/>
              <a:pathLst>
                <a:path w="2235" h="28" fill="none" extrusionOk="0">
                  <a:moveTo>
                    <a:pt x="1" y="28"/>
                  </a:moveTo>
                  <a:lnTo>
                    <a:pt x="2235" y="0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6"/>
            <p:cNvSpPr/>
            <p:nvPr/>
          </p:nvSpPr>
          <p:spPr>
            <a:xfrm>
              <a:off x="1479429" y="4301265"/>
              <a:ext cx="58016" cy="56989"/>
            </a:xfrm>
            <a:custGeom>
              <a:avLst/>
              <a:gdLst/>
              <a:ahLst/>
              <a:cxnLst/>
              <a:rect l="l" t="t" r="r" b="b"/>
              <a:pathLst>
                <a:path w="1582" h="1554" fill="none" extrusionOk="0">
                  <a:moveTo>
                    <a:pt x="1" y="0"/>
                  </a:moveTo>
                  <a:lnTo>
                    <a:pt x="1581" y="1553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6"/>
            <p:cNvSpPr/>
            <p:nvPr/>
          </p:nvSpPr>
          <p:spPr>
            <a:xfrm>
              <a:off x="1575366" y="4395186"/>
              <a:ext cx="57979" cy="56989"/>
            </a:xfrm>
            <a:custGeom>
              <a:avLst/>
              <a:gdLst/>
              <a:ahLst/>
              <a:cxnLst/>
              <a:rect l="l" t="t" r="r" b="b"/>
              <a:pathLst>
                <a:path w="1581" h="1554" fill="none" extrusionOk="0">
                  <a:moveTo>
                    <a:pt x="1" y="0"/>
                  </a:moveTo>
                  <a:lnTo>
                    <a:pt x="1581" y="1554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6"/>
            <p:cNvSpPr/>
            <p:nvPr/>
          </p:nvSpPr>
          <p:spPr>
            <a:xfrm>
              <a:off x="1479429" y="4396176"/>
              <a:ext cx="58016" cy="59006"/>
            </a:xfrm>
            <a:custGeom>
              <a:avLst/>
              <a:gdLst/>
              <a:ahLst/>
              <a:cxnLst/>
              <a:rect l="l" t="t" r="r" b="b"/>
              <a:pathLst>
                <a:path w="1582" h="1609" fill="none" extrusionOk="0">
                  <a:moveTo>
                    <a:pt x="1" y="1608"/>
                  </a:moveTo>
                  <a:lnTo>
                    <a:pt x="1581" y="1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6"/>
            <p:cNvSpPr/>
            <p:nvPr/>
          </p:nvSpPr>
          <p:spPr>
            <a:xfrm>
              <a:off x="1575366" y="4299248"/>
              <a:ext cx="57979" cy="59006"/>
            </a:xfrm>
            <a:custGeom>
              <a:avLst/>
              <a:gdLst/>
              <a:ahLst/>
              <a:cxnLst/>
              <a:rect l="l" t="t" r="r" b="b"/>
              <a:pathLst>
                <a:path w="1581" h="1609" fill="none" extrusionOk="0">
                  <a:moveTo>
                    <a:pt x="1" y="1608"/>
                  </a:moveTo>
                  <a:lnTo>
                    <a:pt x="1581" y="1"/>
                  </a:lnTo>
                </a:path>
              </a:pathLst>
            </a:custGeom>
            <a:noFill/>
            <a:ln w="190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5" name="Google Shape;495;p6"/>
          <p:cNvGrpSpPr/>
          <p:nvPr/>
        </p:nvGrpSpPr>
        <p:grpSpPr>
          <a:xfrm>
            <a:off x="7888089" y="3759456"/>
            <a:ext cx="181240" cy="670823"/>
            <a:chOff x="2419167" y="1286206"/>
            <a:chExt cx="210867" cy="780480"/>
          </a:xfrm>
        </p:grpSpPr>
        <p:sp>
          <p:nvSpPr>
            <p:cNvPr id="496" name="Google Shape;496;p6"/>
            <p:cNvSpPr/>
            <p:nvPr/>
          </p:nvSpPr>
          <p:spPr>
            <a:xfrm>
              <a:off x="2419167" y="1286206"/>
              <a:ext cx="210867" cy="41000"/>
            </a:xfrm>
            <a:custGeom>
              <a:avLst/>
              <a:gdLst/>
              <a:ahLst/>
              <a:cxnLst/>
              <a:rect l="l" t="t" r="r" b="b"/>
              <a:pathLst>
                <a:path w="5750" h="1118" fill="none" extrusionOk="0">
                  <a:moveTo>
                    <a:pt x="1" y="600"/>
                  </a:moveTo>
                  <a:cubicBezTo>
                    <a:pt x="1" y="328"/>
                    <a:pt x="219" y="110"/>
                    <a:pt x="518" y="110"/>
                  </a:cubicBezTo>
                  <a:lnTo>
                    <a:pt x="5259" y="28"/>
                  </a:lnTo>
                  <a:cubicBezTo>
                    <a:pt x="5532" y="1"/>
                    <a:pt x="5750" y="219"/>
                    <a:pt x="5750" y="518"/>
                  </a:cubicBezTo>
                  <a:lnTo>
                    <a:pt x="5750" y="518"/>
                  </a:lnTo>
                  <a:cubicBezTo>
                    <a:pt x="5750" y="791"/>
                    <a:pt x="5532" y="1009"/>
                    <a:pt x="5259" y="1036"/>
                  </a:cubicBezTo>
                  <a:lnTo>
                    <a:pt x="518" y="1118"/>
                  </a:lnTo>
                  <a:cubicBezTo>
                    <a:pt x="246" y="1118"/>
                    <a:pt x="1" y="900"/>
                    <a:pt x="28" y="60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6"/>
            <p:cNvSpPr/>
            <p:nvPr/>
          </p:nvSpPr>
          <p:spPr>
            <a:xfrm>
              <a:off x="2576056" y="1324200"/>
              <a:ext cx="37" cy="59960"/>
            </a:xfrm>
            <a:custGeom>
              <a:avLst/>
              <a:gdLst/>
              <a:ahLst/>
              <a:cxnLst/>
              <a:rect l="l" t="t" r="r" b="b"/>
              <a:pathLst>
                <a:path w="1" h="1635" fill="none" extrusionOk="0">
                  <a:moveTo>
                    <a:pt x="1" y="0"/>
                  </a:moveTo>
                  <a:lnTo>
                    <a:pt x="1" y="163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6"/>
            <p:cNvSpPr/>
            <p:nvPr/>
          </p:nvSpPr>
          <p:spPr>
            <a:xfrm>
              <a:off x="2472123" y="1326180"/>
              <a:ext cx="37" cy="59996"/>
            </a:xfrm>
            <a:custGeom>
              <a:avLst/>
              <a:gdLst/>
              <a:ahLst/>
              <a:cxnLst/>
              <a:rect l="l" t="t" r="r" b="b"/>
              <a:pathLst>
                <a:path w="1" h="1636" fill="none" extrusionOk="0">
                  <a:moveTo>
                    <a:pt x="1" y="0"/>
                  </a:moveTo>
                  <a:lnTo>
                    <a:pt x="1" y="163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6"/>
            <p:cNvSpPr/>
            <p:nvPr/>
          </p:nvSpPr>
          <p:spPr>
            <a:xfrm>
              <a:off x="2434166" y="1384124"/>
              <a:ext cx="179879" cy="468711"/>
            </a:xfrm>
            <a:custGeom>
              <a:avLst/>
              <a:gdLst/>
              <a:ahLst/>
              <a:cxnLst/>
              <a:rect l="l" t="t" r="r" b="b"/>
              <a:pathLst>
                <a:path w="4905" h="12781" fill="none" extrusionOk="0">
                  <a:moveTo>
                    <a:pt x="0" y="83"/>
                  </a:moveTo>
                  <a:lnTo>
                    <a:pt x="4905" y="1"/>
                  </a:lnTo>
                  <a:lnTo>
                    <a:pt x="4905" y="12698"/>
                  </a:lnTo>
                  <a:lnTo>
                    <a:pt x="0" y="12780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6"/>
            <p:cNvSpPr/>
            <p:nvPr/>
          </p:nvSpPr>
          <p:spPr>
            <a:xfrm>
              <a:off x="2476121" y="1850794"/>
              <a:ext cx="96962" cy="47014"/>
            </a:xfrm>
            <a:custGeom>
              <a:avLst/>
              <a:gdLst/>
              <a:ahLst/>
              <a:cxnLst/>
              <a:rect l="l" t="t" r="r" b="b"/>
              <a:pathLst>
                <a:path w="2644" h="1282" fill="none" extrusionOk="0">
                  <a:moveTo>
                    <a:pt x="2644" y="1"/>
                  </a:moveTo>
                  <a:lnTo>
                    <a:pt x="2644" y="1227"/>
                  </a:lnTo>
                  <a:lnTo>
                    <a:pt x="1" y="1281"/>
                  </a:lnTo>
                  <a:lnTo>
                    <a:pt x="1" y="28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6"/>
            <p:cNvSpPr/>
            <p:nvPr/>
          </p:nvSpPr>
          <p:spPr>
            <a:xfrm>
              <a:off x="2439154" y="1793840"/>
              <a:ext cx="169904" cy="3044"/>
            </a:xfrm>
            <a:custGeom>
              <a:avLst/>
              <a:gdLst/>
              <a:ahLst/>
              <a:cxnLst/>
              <a:rect l="l" t="t" r="r" b="b"/>
              <a:pathLst>
                <a:path w="4633" h="83" fill="none" extrusionOk="0">
                  <a:moveTo>
                    <a:pt x="4633" y="1"/>
                  </a:moveTo>
                  <a:lnTo>
                    <a:pt x="1" y="82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6"/>
            <p:cNvSpPr/>
            <p:nvPr/>
          </p:nvSpPr>
          <p:spPr>
            <a:xfrm>
              <a:off x="2527097" y="1896783"/>
              <a:ext cx="37" cy="169904"/>
            </a:xfrm>
            <a:custGeom>
              <a:avLst/>
              <a:gdLst/>
              <a:ahLst/>
              <a:cxnLst/>
              <a:rect l="l" t="t" r="r" b="b"/>
              <a:pathLst>
                <a:path w="1" h="4633" fill="none" extrusionOk="0">
                  <a:moveTo>
                    <a:pt x="0" y="0"/>
                  </a:moveTo>
                  <a:lnTo>
                    <a:pt x="0" y="4632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6"/>
            <p:cNvSpPr/>
            <p:nvPr/>
          </p:nvSpPr>
          <p:spPr>
            <a:xfrm>
              <a:off x="2438164" y="1752876"/>
              <a:ext cx="50975" cy="1027"/>
            </a:xfrm>
            <a:custGeom>
              <a:avLst/>
              <a:gdLst/>
              <a:ahLst/>
              <a:cxnLst/>
              <a:rect l="l" t="t" r="r" b="b"/>
              <a:pathLst>
                <a:path w="1390" h="28" fill="none" extrusionOk="0">
                  <a:moveTo>
                    <a:pt x="1390" y="0"/>
                  </a:moveTo>
                  <a:lnTo>
                    <a:pt x="0" y="28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6"/>
            <p:cNvSpPr/>
            <p:nvPr/>
          </p:nvSpPr>
          <p:spPr>
            <a:xfrm>
              <a:off x="2438164" y="1706888"/>
              <a:ext cx="50975" cy="37"/>
            </a:xfrm>
            <a:custGeom>
              <a:avLst/>
              <a:gdLst/>
              <a:ahLst/>
              <a:cxnLst/>
              <a:rect l="l" t="t" r="r" b="b"/>
              <a:pathLst>
                <a:path w="1390" h="1" fill="none" extrusionOk="0">
                  <a:moveTo>
                    <a:pt x="1390" y="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6"/>
            <p:cNvSpPr/>
            <p:nvPr/>
          </p:nvSpPr>
          <p:spPr>
            <a:xfrm>
              <a:off x="2438164" y="1659946"/>
              <a:ext cx="50975" cy="1027"/>
            </a:xfrm>
            <a:custGeom>
              <a:avLst/>
              <a:gdLst/>
              <a:ahLst/>
              <a:cxnLst/>
              <a:rect l="l" t="t" r="r" b="b"/>
              <a:pathLst>
                <a:path w="1390" h="28" fill="none" extrusionOk="0">
                  <a:moveTo>
                    <a:pt x="1390" y="0"/>
                  </a:moveTo>
                  <a:lnTo>
                    <a:pt x="0" y="28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6"/>
            <p:cNvSpPr/>
            <p:nvPr/>
          </p:nvSpPr>
          <p:spPr>
            <a:xfrm>
              <a:off x="2438164" y="1613957"/>
              <a:ext cx="50975" cy="1064"/>
            </a:xfrm>
            <a:custGeom>
              <a:avLst/>
              <a:gdLst/>
              <a:ahLst/>
              <a:cxnLst/>
              <a:rect l="l" t="t" r="r" b="b"/>
              <a:pathLst>
                <a:path w="1390" h="29" fill="none" extrusionOk="0">
                  <a:moveTo>
                    <a:pt x="1390" y="1"/>
                  </a:moveTo>
                  <a:lnTo>
                    <a:pt x="0" y="28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6"/>
            <p:cNvSpPr/>
            <p:nvPr/>
          </p:nvSpPr>
          <p:spPr>
            <a:xfrm>
              <a:off x="2438164" y="1568005"/>
              <a:ext cx="50975" cy="1027"/>
            </a:xfrm>
            <a:custGeom>
              <a:avLst/>
              <a:gdLst/>
              <a:ahLst/>
              <a:cxnLst/>
              <a:rect l="l" t="t" r="r" b="b"/>
              <a:pathLst>
                <a:path w="1390" h="28" fill="none" extrusionOk="0">
                  <a:moveTo>
                    <a:pt x="1390" y="1"/>
                  </a:moveTo>
                  <a:lnTo>
                    <a:pt x="0" y="28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6"/>
            <p:cNvSpPr/>
            <p:nvPr/>
          </p:nvSpPr>
          <p:spPr>
            <a:xfrm>
              <a:off x="2438164" y="1522053"/>
              <a:ext cx="50975" cy="1027"/>
            </a:xfrm>
            <a:custGeom>
              <a:avLst/>
              <a:gdLst/>
              <a:ahLst/>
              <a:cxnLst/>
              <a:rect l="l" t="t" r="r" b="b"/>
              <a:pathLst>
                <a:path w="1390" h="28" fill="none" extrusionOk="0">
                  <a:moveTo>
                    <a:pt x="1390" y="0"/>
                  </a:moveTo>
                  <a:lnTo>
                    <a:pt x="0" y="27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6"/>
            <p:cNvSpPr/>
            <p:nvPr/>
          </p:nvSpPr>
          <p:spPr>
            <a:xfrm>
              <a:off x="2438164" y="1476065"/>
              <a:ext cx="50975" cy="37"/>
            </a:xfrm>
            <a:custGeom>
              <a:avLst/>
              <a:gdLst/>
              <a:ahLst/>
              <a:cxnLst/>
              <a:rect l="l" t="t" r="r" b="b"/>
              <a:pathLst>
                <a:path w="1390" h="1" fill="none" extrusionOk="0">
                  <a:moveTo>
                    <a:pt x="1390" y="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6"/>
            <p:cNvSpPr/>
            <p:nvPr/>
          </p:nvSpPr>
          <p:spPr>
            <a:xfrm>
              <a:off x="2438164" y="1430113"/>
              <a:ext cx="50975" cy="37"/>
            </a:xfrm>
            <a:custGeom>
              <a:avLst/>
              <a:gdLst/>
              <a:ahLst/>
              <a:cxnLst/>
              <a:rect l="l" t="t" r="r" b="b"/>
              <a:pathLst>
                <a:path w="1390" h="1" fill="none" extrusionOk="0">
                  <a:moveTo>
                    <a:pt x="1390" y="0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1" name="Google Shape;511;p6"/>
          <p:cNvGrpSpPr/>
          <p:nvPr/>
        </p:nvGrpSpPr>
        <p:grpSpPr>
          <a:xfrm rot="900084">
            <a:off x="8232295" y="3168175"/>
            <a:ext cx="717269" cy="750780"/>
            <a:chOff x="3153626" y="-2653955"/>
            <a:chExt cx="834426" cy="873411"/>
          </a:xfrm>
        </p:grpSpPr>
        <p:sp>
          <p:nvSpPr>
            <p:cNvPr id="512" name="Google Shape;512;p6"/>
            <p:cNvSpPr/>
            <p:nvPr/>
          </p:nvSpPr>
          <p:spPr>
            <a:xfrm>
              <a:off x="3416465" y="-2283223"/>
              <a:ext cx="283808" cy="285825"/>
            </a:xfrm>
            <a:custGeom>
              <a:avLst/>
              <a:gdLst/>
              <a:ahLst/>
              <a:cxnLst/>
              <a:rect l="l" t="t" r="r" b="b"/>
              <a:pathLst>
                <a:path w="7739" h="7794" fill="none" extrusionOk="0">
                  <a:moveTo>
                    <a:pt x="7711" y="3843"/>
                  </a:moveTo>
                  <a:cubicBezTo>
                    <a:pt x="7684" y="5968"/>
                    <a:pt x="5995" y="7712"/>
                    <a:pt x="3869" y="7766"/>
                  </a:cubicBezTo>
                  <a:cubicBezTo>
                    <a:pt x="1744" y="7794"/>
                    <a:pt x="0" y="6077"/>
                    <a:pt x="0" y="3979"/>
                  </a:cubicBezTo>
                  <a:cubicBezTo>
                    <a:pt x="27" y="1826"/>
                    <a:pt x="1717" y="110"/>
                    <a:pt x="3869" y="55"/>
                  </a:cubicBezTo>
                  <a:cubicBezTo>
                    <a:pt x="5995" y="1"/>
                    <a:pt x="7739" y="1717"/>
                    <a:pt x="7711" y="384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6"/>
            <p:cNvSpPr/>
            <p:nvPr/>
          </p:nvSpPr>
          <p:spPr>
            <a:xfrm>
              <a:off x="3312532" y="-2053390"/>
              <a:ext cx="132938" cy="118966"/>
            </a:xfrm>
            <a:custGeom>
              <a:avLst/>
              <a:gdLst/>
              <a:ahLst/>
              <a:cxnLst/>
              <a:rect l="l" t="t" r="r" b="b"/>
              <a:pathLst>
                <a:path w="3625" h="3244" fill="none" extrusionOk="0">
                  <a:moveTo>
                    <a:pt x="3624" y="1"/>
                  </a:moveTo>
                  <a:lnTo>
                    <a:pt x="0" y="3243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6"/>
            <p:cNvSpPr/>
            <p:nvPr/>
          </p:nvSpPr>
          <p:spPr>
            <a:xfrm>
              <a:off x="3153626" y="-1957452"/>
              <a:ext cx="174928" cy="176908"/>
            </a:xfrm>
            <a:custGeom>
              <a:avLst/>
              <a:gdLst/>
              <a:ahLst/>
              <a:cxnLst/>
              <a:rect l="l" t="t" r="r" b="b"/>
              <a:pathLst>
                <a:path w="4770" h="4824" fill="none" extrusionOk="0">
                  <a:moveTo>
                    <a:pt x="4769" y="2371"/>
                  </a:moveTo>
                  <a:cubicBezTo>
                    <a:pt x="4769" y="3679"/>
                    <a:pt x="3707" y="4769"/>
                    <a:pt x="2399" y="4796"/>
                  </a:cubicBezTo>
                  <a:cubicBezTo>
                    <a:pt x="1064" y="4823"/>
                    <a:pt x="1" y="3761"/>
                    <a:pt x="1" y="2453"/>
                  </a:cubicBezTo>
                  <a:cubicBezTo>
                    <a:pt x="1" y="1118"/>
                    <a:pt x="1064" y="55"/>
                    <a:pt x="2399" y="1"/>
                  </a:cubicBezTo>
                  <a:cubicBezTo>
                    <a:pt x="3707" y="1"/>
                    <a:pt x="4769" y="1063"/>
                    <a:pt x="4769" y="237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6"/>
            <p:cNvSpPr/>
            <p:nvPr/>
          </p:nvSpPr>
          <p:spPr>
            <a:xfrm>
              <a:off x="3554357" y="-2461089"/>
              <a:ext cx="2017" cy="175918"/>
            </a:xfrm>
            <a:custGeom>
              <a:avLst/>
              <a:gdLst/>
              <a:ahLst/>
              <a:cxnLst/>
              <a:rect l="l" t="t" r="r" b="b"/>
              <a:pathLst>
                <a:path w="55" h="4797" fill="none" extrusionOk="0">
                  <a:moveTo>
                    <a:pt x="55" y="4796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6"/>
            <p:cNvSpPr/>
            <p:nvPr/>
          </p:nvSpPr>
          <p:spPr>
            <a:xfrm>
              <a:off x="3432454" y="-2653955"/>
              <a:ext cx="235841" cy="195904"/>
            </a:xfrm>
            <a:custGeom>
              <a:avLst/>
              <a:gdLst/>
              <a:ahLst/>
              <a:cxnLst/>
              <a:rect l="l" t="t" r="r" b="b"/>
              <a:pathLst>
                <a:path w="6431" h="5342" fill="none" extrusionOk="0">
                  <a:moveTo>
                    <a:pt x="1689" y="4497"/>
                  </a:moveTo>
                  <a:cubicBezTo>
                    <a:pt x="0" y="3134"/>
                    <a:pt x="818" y="437"/>
                    <a:pt x="2970" y="219"/>
                  </a:cubicBezTo>
                  <a:cubicBezTo>
                    <a:pt x="5095" y="1"/>
                    <a:pt x="6431" y="2480"/>
                    <a:pt x="5068" y="4142"/>
                  </a:cubicBezTo>
                  <a:cubicBezTo>
                    <a:pt x="4224" y="5178"/>
                    <a:pt x="2725" y="5341"/>
                    <a:pt x="1689" y="449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6"/>
            <p:cNvSpPr/>
            <p:nvPr/>
          </p:nvSpPr>
          <p:spPr>
            <a:xfrm>
              <a:off x="3676259" y="-2054380"/>
              <a:ext cx="139942" cy="105947"/>
            </a:xfrm>
            <a:custGeom>
              <a:avLst/>
              <a:gdLst/>
              <a:ahLst/>
              <a:cxnLst/>
              <a:rect l="l" t="t" r="r" b="b"/>
              <a:pathLst>
                <a:path w="3816" h="2889" fill="none" extrusionOk="0">
                  <a:moveTo>
                    <a:pt x="1" y="0"/>
                  </a:moveTo>
                  <a:lnTo>
                    <a:pt x="3815" y="288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6"/>
            <p:cNvSpPr/>
            <p:nvPr/>
          </p:nvSpPr>
          <p:spPr>
            <a:xfrm>
              <a:off x="3797172" y="-1988442"/>
              <a:ext cx="190880" cy="192897"/>
            </a:xfrm>
            <a:custGeom>
              <a:avLst/>
              <a:gdLst/>
              <a:ahLst/>
              <a:cxnLst/>
              <a:rect l="l" t="t" r="r" b="b"/>
              <a:pathLst>
                <a:path w="5205" h="5260" fill="none" extrusionOk="0">
                  <a:moveTo>
                    <a:pt x="2153" y="301"/>
                  </a:moveTo>
                  <a:cubicBezTo>
                    <a:pt x="3434" y="1"/>
                    <a:pt x="4687" y="846"/>
                    <a:pt x="4960" y="2126"/>
                  </a:cubicBezTo>
                  <a:cubicBezTo>
                    <a:pt x="5205" y="3434"/>
                    <a:pt x="4360" y="4687"/>
                    <a:pt x="3052" y="4960"/>
                  </a:cubicBezTo>
                  <a:cubicBezTo>
                    <a:pt x="1772" y="5260"/>
                    <a:pt x="518" y="4415"/>
                    <a:pt x="246" y="3134"/>
                  </a:cubicBezTo>
                  <a:cubicBezTo>
                    <a:pt x="1" y="1826"/>
                    <a:pt x="845" y="573"/>
                    <a:pt x="2153" y="30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9" name="Google Shape;519;p6"/>
          <p:cNvGrpSpPr/>
          <p:nvPr/>
        </p:nvGrpSpPr>
        <p:grpSpPr>
          <a:xfrm>
            <a:off x="7424800" y="4733552"/>
            <a:ext cx="166649" cy="167500"/>
            <a:chOff x="3407917" y="-1400250"/>
            <a:chExt cx="193891" cy="194881"/>
          </a:xfrm>
        </p:grpSpPr>
        <p:sp>
          <p:nvSpPr>
            <p:cNvPr id="520" name="Google Shape;520;p6"/>
            <p:cNvSpPr/>
            <p:nvPr/>
          </p:nvSpPr>
          <p:spPr>
            <a:xfrm>
              <a:off x="3504845" y="-1400250"/>
              <a:ext cx="37" cy="73968"/>
            </a:xfrm>
            <a:custGeom>
              <a:avLst/>
              <a:gdLst/>
              <a:ahLst/>
              <a:cxnLst/>
              <a:rect l="l" t="t" r="r" b="b"/>
              <a:pathLst>
                <a:path w="1" h="2017" fill="none" extrusionOk="0">
                  <a:moveTo>
                    <a:pt x="1" y="0"/>
                  </a:moveTo>
                  <a:lnTo>
                    <a:pt x="1" y="201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6"/>
            <p:cNvSpPr/>
            <p:nvPr/>
          </p:nvSpPr>
          <p:spPr>
            <a:xfrm>
              <a:off x="3504845" y="-1279337"/>
              <a:ext cx="37" cy="73968"/>
            </a:xfrm>
            <a:custGeom>
              <a:avLst/>
              <a:gdLst/>
              <a:ahLst/>
              <a:cxnLst/>
              <a:rect l="l" t="t" r="r" b="b"/>
              <a:pathLst>
                <a:path w="1" h="2017" fill="none" extrusionOk="0">
                  <a:moveTo>
                    <a:pt x="1" y="0"/>
                  </a:moveTo>
                  <a:lnTo>
                    <a:pt x="1" y="201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6"/>
            <p:cNvSpPr/>
            <p:nvPr/>
          </p:nvSpPr>
          <p:spPr>
            <a:xfrm>
              <a:off x="3407917" y="-1302331"/>
              <a:ext cx="72978" cy="1027"/>
            </a:xfrm>
            <a:custGeom>
              <a:avLst/>
              <a:gdLst/>
              <a:ahLst/>
              <a:cxnLst/>
              <a:rect l="l" t="t" r="r" b="b"/>
              <a:pathLst>
                <a:path w="1990" h="28" fill="none" extrusionOk="0">
                  <a:moveTo>
                    <a:pt x="1" y="28"/>
                  </a:moveTo>
                  <a:lnTo>
                    <a:pt x="199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6"/>
            <p:cNvSpPr/>
            <p:nvPr/>
          </p:nvSpPr>
          <p:spPr>
            <a:xfrm>
              <a:off x="3528830" y="-1304312"/>
              <a:ext cx="72978" cy="1027"/>
            </a:xfrm>
            <a:custGeom>
              <a:avLst/>
              <a:gdLst/>
              <a:ahLst/>
              <a:cxnLst/>
              <a:rect l="l" t="t" r="r" b="b"/>
              <a:pathLst>
                <a:path w="1990" h="28" fill="none" extrusionOk="0">
                  <a:moveTo>
                    <a:pt x="1" y="27"/>
                  </a:moveTo>
                  <a:lnTo>
                    <a:pt x="1990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6"/>
            <p:cNvSpPr/>
            <p:nvPr/>
          </p:nvSpPr>
          <p:spPr>
            <a:xfrm>
              <a:off x="3436889" y="-1370287"/>
              <a:ext cx="51011" cy="51011"/>
            </a:xfrm>
            <a:custGeom>
              <a:avLst/>
              <a:gdLst/>
              <a:ahLst/>
              <a:cxnLst/>
              <a:rect l="l" t="t" r="r" b="b"/>
              <a:pathLst>
                <a:path w="1391" h="1391" fill="none" extrusionOk="0">
                  <a:moveTo>
                    <a:pt x="1" y="1"/>
                  </a:moveTo>
                  <a:lnTo>
                    <a:pt x="1391" y="139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6"/>
            <p:cNvSpPr/>
            <p:nvPr/>
          </p:nvSpPr>
          <p:spPr>
            <a:xfrm>
              <a:off x="3521825" y="-1286342"/>
              <a:ext cx="52002" cy="51011"/>
            </a:xfrm>
            <a:custGeom>
              <a:avLst/>
              <a:gdLst/>
              <a:ahLst/>
              <a:cxnLst/>
              <a:rect l="l" t="t" r="r" b="b"/>
              <a:pathLst>
                <a:path w="1418" h="1391" fill="none" extrusionOk="0">
                  <a:moveTo>
                    <a:pt x="1" y="1"/>
                  </a:moveTo>
                  <a:lnTo>
                    <a:pt x="1418" y="139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6"/>
            <p:cNvSpPr/>
            <p:nvPr/>
          </p:nvSpPr>
          <p:spPr>
            <a:xfrm>
              <a:off x="3436889" y="-1285352"/>
              <a:ext cx="51011" cy="52992"/>
            </a:xfrm>
            <a:custGeom>
              <a:avLst/>
              <a:gdLst/>
              <a:ahLst/>
              <a:cxnLst/>
              <a:rect l="l" t="t" r="r" b="b"/>
              <a:pathLst>
                <a:path w="1391" h="1445" fill="none" extrusionOk="0">
                  <a:moveTo>
                    <a:pt x="1" y="1445"/>
                  </a:moveTo>
                  <a:lnTo>
                    <a:pt x="1391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6"/>
            <p:cNvSpPr/>
            <p:nvPr/>
          </p:nvSpPr>
          <p:spPr>
            <a:xfrm>
              <a:off x="3521825" y="-1372268"/>
              <a:ext cx="52002" cy="52002"/>
            </a:xfrm>
            <a:custGeom>
              <a:avLst/>
              <a:gdLst/>
              <a:ahLst/>
              <a:cxnLst/>
              <a:rect l="l" t="t" r="r" b="b"/>
              <a:pathLst>
                <a:path w="1418" h="1418" fill="none" extrusionOk="0">
                  <a:moveTo>
                    <a:pt x="1" y="1417"/>
                  </a:moveTo>
                  <a:lnTo>
                    <a:pt x="1418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8" name="Google Shape;528;p6"/>
          <p:cNvGrpSpPr/>
          <p:nvPr/>
        </p:nvGrpSpPr>
        <p:grpSpPr>
          <a:xfrm>
            <a:off x="7603861" y="4483576"/>
            <a:ext cx="196716" cy="249985"/>
            <a:chOff x="2079424" y="521748"/>
            <a:chExt cx="228873" cy="290850"/>
          </a:xfrm>
        </p:grpSpPr>
        <p:sp>
          <p:nvSpPr>
            <p:cNvPr id="529" name="Google Shape;529;p6"/>
            <p:cNvSpPr/>
            <p:nvPr/>
          </p:nvSpPr>
          <p:spPr>
            <a:xfrm>
              <a:off x="2079424" y="521748"/>
              <a:ext cx="228873" cy="290850"/>
            </a:xfrm>
            <a:custGeom>
              <a:avLst/>
              <a:gdLst/>
              <a:ahLst/>
              <a:cxnLst/>
              <a:rect l="l" t="t" r="r" b="b"/>
              <a:pathLst>
                <a:path w="6241" h="7931" fill="none" extrusionOk="0">
                  <a:moveTo>
                    <a:pt x="5068" y="1881"/>
                  </a:moveTo>
                  <a:cubicBezTo>
                    <a:pt x="3216" y="1"/>
                    <a:pt x="0" y="1309"/>
                    <a:pt x="0" y="3979"/>
                  </a:cubicBezTo>
                  <a:cubicBezTo>
                    <a:pt x="0" y="6622"/>
                    <a:pt x="3216" y="7930"/>
                    <a:pt x="5068" y="6050"/>
                  </a:cubicBezTo>
                  <a:cubicBezTo>
                    <a:pt x="6240" y="4905"/>
                    <a:pt x="6240" y="3025"/>
                    <a:pt x="5068" y="188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6"/>
            <p:cNvSpPr/>
            <p:nvPr/>
          </p:nvSpPr>
          <p:spPr>
            <a:xfrm>
              <a:off x="2090389" y="622673"/>
              <a:ext cx="78993" cy="79983"/>
            </a:xfrm>
            <a:custGeom>
              <a:avLst/>
              <a:gdLst/>
              <a:ahLst/>
              <a:cxnLst/>
              <a:rect l="l" t="t" r="r" b="b"/>
              <a:pathLst>
                <a:path w="2154" h="2181" fill="none" extrusionOk="0">
                  <a:moveTo>
                    <a:pt x="1" y="2181"/>
                  </a:moveTo>
                  <a:lnTo>
                    <a:pt x="2154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6"/>
            <p:cNvSpPr/>
            <p:nvPr/>
          </p:nvSpPr>
          <p:spPr>
            <a:xfrm>
              <a:off x="2192341" y="626670"/>
              <a:ext cx="96962" cy="98979"/>
            </a:xfrm>
            <a:custGeom>
              <a:avLst/>
              <a:gdLst/>
              <a:ahLst/>
              <a:cxnLst/>
              <a:rect l="l" t="t" r="r" b="b"/>
              <a:pathLst>
                <a:path w="2644" h="2699" fill="none" extrusionOk="0">
                  <a:moveTo>
                    <a:pt x="2643" y="1"/>
                  </a:moveTo>
                  <a:lnTo>
                    <a:pt x="0" y="2698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2" name="Google Shape;532;p6"/>
          <p:cNvGrpSpPr/>
          <p:nvPr/>
        </p:nvGrpSpPr>
        <p:grpSpPr>
          <a:xfrm>
            <a:off x="8745950" y="4672877"/>
            <a:ext cx="110824" cy="110824"/>
            <a:chOff x="794923" y="2795124"/>
            <a:chExt cx="128941" cy="128941"/>
          </a:xfrm>
        </p:grpSpPr>
        <p:sp>
          <p:nvSpPr>
            <p:cNvPr id="533" name="Google Shape;533;p6"/>
            <p:cNvSpPr/>
            <p:nvPr/>
          </p:nvSpPr>
          <p:spPr>
            <a:xfrm>
              <a:off x="859871" y="2795124"/>
              <a:ext cx="37" cy="128941"/>
            </a:xfrm>
            <a:custGeom>
              <a:avLst/>
              <a:gdLst/>
              <a:ahLst/>
              <a:cxnLst/>
              <a:rect l="l" t="t" r="r" b="b"/>
              <a:pathLst>
                <a:path w="1" h="3516" fill="none" extrusionOk="0">
                  <a:moveTo>
                    <a:pt x="0" y="0"/>
                  </a:moveTo>
                  <a:lnTo>
                    <a:pt x="0" y="351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6"/>
            <p:cNvSpPr/>
            <p:nvPr/>
          </p:nvSpPr>
          <p:spPr>
            <a:xfrm>
              <a:off x="794923" y="2858056"/>
              <a:ext cx="128941" cy="2054"/>
            </a:xfrm>
            <a:custGeom>
              <a:avLst/>
              <a:gdLst/>
              <a:ahLst/>
              <a:cxnLst/>
              <a:rect l="l" t="t" r="r" b="b"/>
              <a:pathLst>
                <a:path w="3516" h="56" fill="none" extrusionOk="0">
                  <a:moveTo>
                    <a:pt x="0" y="55"/>
                  </a:moveTo>
                  <a:lnTo>
                    <a:pt x="3515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5" name="Google Shape;535;p6"/>
          <p:cNvGrpSpPr/>
          <p:nvPr/>
        </p:nvGrpSpPr>
        <p:grpSpPr>
          <a:xfrm>
            <a:off x="8330431" y="439171"/>
            <a:ext cx="200704" cy="200674"/>
            <a:chOff x="6886110" y="773687"/>
            <a:chExt cx="249074" cy="249037"/>
          </a:xfrm>
        </p:grpSpPr>
        <p:sp>
          <p:nvSpPr>
            <p:cNvPr id="536" name="Google Shape;536;p6"/>
            <p:cNvSpPr/>
            <p:nvPr/>
          </p:nvSpPr>
          <p:spPr>
            <a:xfrm>
              <a:off x="7010631" y="773687"/>
              <a:ext cx="37" cy="94410"/>
            </a:xfrm>
            <a:custGeom>
              <a:avLst/>
              <a:gdLst/>
              <a:ahLst/>
              <a:cxnLst/>
              <a:rect l="l" t="t" r="r" b="b"/>
              <a:pathLst>
                <a:path w="1" h="2562" fill="none" extrusionOk="0">
                  <a:moveTo>
                    <a:pt x="1" y="0"/>
                  </a:moveTo>
                  <a:lnTo>
                    <a:pt x="1" y="256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6"/>
            <p:cNvSpPr/>
            <p:nvPr/>
          </p:nvSpPr>
          <p:spPr>
            <a:xfrm>
              <a:off x="7010631" y="928315"/>
              <a:ext cx="37" cy="94410"/>
            </a:xfrm>
            <a:custGeom>
              <a:avLst/>
              <a:gdLst/>
              <a:ahLst/>
              <a:cxnLst/>
              <a:rect l="l" t="t" r="r" b="b"/>
              <a:pathLst>
                <a:path w="1" h="2562" fill="none" extrusionOk="0">
                  <a:moveTo>
                    <a:pt x="1" y="0"/>
                  </a:moveTo>
                  <a:lnTo>
                    <a:pt x="1" y="2562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6"/>
            <p:cNvSpPr/>
            <p:nvPr/>
          </p:nvSpPr>
          <p:spPr>
            <a:xfrm>
              <a:off x="6886110" y="899203"/>
              <a:ext cx="94447" cy="1032"/>
            </a:xfrm>
            <a:custGeom>
              <a:avLst/>
              <a:gdLst/>
              <a:ahLst/>
              <a:cxnLst/>
              <a:rect l="l" t="t" r="r" b="b"/>
              <a:pathLst>
                <a:path w="2563" h="28" fill="none" extrusionOk="0">
                  <a:moveTo>
                    <a:pt x="1" y="27"/>
                  </a:moveTo>
                  <a:lnTo>
                    <a:pt x="2562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6"/>
            <p:cNvSpPr/>
            <p:nvPr/>
          </p:nvSpPr>
          <p:spPr>
            <a:xfrm>
              <a:off x="7041770" y="896181"/>
              <a:ext cx="93415" cy="1032"/>
            </a:xfrm>
            <a:custGeom>
              <a:avLst/>
              <a:gdLst/>
              <a:ahLst/>
              <a:cxnLst/>
              <a:rect l="l" t="t" r="r" b="b"/>
              <a:pathLst>
                <a:path w="2535" h="28" fill="none" extrusionOk="0">
                  <a:moveTo>
                    <a:pt x="0" y="28"/>
                  </a:moveTo>
                  <a:lnTo>
                    <a:pt x="2534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6"/>
            <p:cNvSpPr/>
            <p:nvPr/>
          </p:nvSpPr>
          <p:spPr>
            <a:xfrm>
              <a:off x="6923293" y="811828"/>
              <a:ext cx="66293" cy="65298"/>
            </a:xfrm>
            <a:custGeom>
              <a:avLst/>
              <a:gdLst/>
              <a:ahLst/>
              <a:cxnLst/>
              <a:rect l="l" t="t" r="r" b="b"/>
              <a:pathLst>
                <a:path w="1799" h="1772" fill="none" extrusionOk="0">
                  <a:moveTo>
                    <a:pt x="0" y="1"/>
                  </a:moveTo>
                  <a:lnTo>
                    <a:pt x="1798" y="1772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6"/>
            <p:cNvSpPr/>
            <p:nvPr/>
          </p:nvSpPr>
          <p:spPr>
            <a:xfrm>
              <a:off x="7032741" y="919286"/>
              <a:ext cx="66293" cy="65298"/>
            </a:xfrm>
            <a:custGeom>
              <a:avLst/>
              <a:gdLst/>
              <a:ahLst/>
              <a:cxnLst/>
              <a:rect l="l" t="t" r="r" b="b"/>
              <a:pathLst>
                <a:path w="1799" h="1772" fill="none" extrusionOk="0">
                  <a:moveTo>
                    <a:pt x="0" y="0"/>
                  </a:moveTo>
                  <a:lnTo>
                    <a:pt x="1798" y="177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6"/>
            <p:cNvSpPr/>
            <p:nvPr/>
          </p:nvSpPr>
          <p:spPr>
            <a:xfrm>
              <a:off x="6923293" y="920281"/>
              <a:ext cx="66293" cy="67288"/>
            </a:xfrm>
            <a:custGeom>
              <a:avLst/>
              <a:gdLst/>
              <a:ahLst/>
              <a:cxnLst/>
              <a:rect l="l" t="t" r="r" b="b"/>
              <a:pathLst>
                <a:path w="1799" h="1826" fill="none" extrusionOk="0">
                  <a:moveTo>
                    <a:pt x="0" y="1826"/>
                  </a:moveTo>
                  <a:lnTo>
                    <a:pt x="1798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6"/>
            <p:cNvSpPr/>
            <p:nvPr/>
          </p:nvSpPr>
          <p:spPr>
            <a:xfrm>
              <a:off x="7032741" y="808806"/>
              <a:ext cx="66293" cy="67325"/>
            </a:xfrm>
            <a:custGeom>
              <a:avLst/>
              <a:gdLst/>
              <a:ahLst/>
              <a:cxnLst/>
              <a:rect l="l" t="t" r="r" b="b"/>
              <a:pathLst>
                <a:path w="1799" h="1827" fill="none" extrusionOk="0">
                  <a:moveTo>
                    <a:pt x="0" y="1826"/>
                  </a:moveTo>
                  <a:lnTo>
                    <a:pt x="1798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p9"/>
          <p:cNvSpPr/>
          <p:nvPr/>
        </p:nvSpPr>
        <p:spPr>
          <a:xfrm>
            <a:off x="191748" y="173321"/>
            <a:ext cx="8760505" cy="4796858"/>
          </a:xfrm>
          <a:custGeom>
            <a:avLst/>
            <a:gdLst/>
            <a:ahLst/>
            <a:cxnLst/>
            <a:rect l="l" t="t" r="r" b="b"/>
            <a:pathLst>
              <a:path w="285312" h="156224" extrusionOk="0">
                <a:moveTo>
                  <a:pt x="4843" y="0"/>
                </a:moveTo>
                <a:cubicBezTo>
                  <a:pt x="4843" y="2668"/>
                  <a:pt x="2668" y="4843"/>
                  <a:pt x="0" y="4843"/>
                </a:cubicBezTo>
                <a:lnTo>
                  <a:pt x="0" y="151381"/>
                </a:lnTo>
                <a:cubicBezTo>
                  <a:pt x="2668" y="151381"/>
                  <a:pt x="4843" y="153556"/>
                  <a:pt x="4843" y="156224"/>
                </a:cubicBezTo>
                <a:lnTo>
                  <a:pt x="280451" y="156224"/>
                </a:lnTo>
                <a:cubicBezTo>
                  <a:pt x="280451" y="153556"/>
                  <a:pt x="282625" y="151381"/>
                  <a:pt x="285311" y="151381"/>
                </a:cubicBezTo>
                <a:lnTo>
                  <a:pt x="285311" y="4843"/>
                </a:lnTo>
                <a:cubicBezTo>
                  <a:pt x="282625" y="4843"/>
                  <a:pt x="280451" y="2686"/>
                  <a:pt x="28045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2" name="Google Shape;742;p9"/>
          <p:cNvSpPr txBox="1">
            <a:spLocks noGrp="1"/>
          </p:cNvSpPr>
          <p:nvPr>
            <p:ph type="title"/>
          </p:nvPr>
        </p:nvSpPr>
        <p:spPr>
          <a:xfrm>
            <a:off x="1883250" y="539500"/>
            <a:ext cx="5377500" cy="50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grpSp>
        <p:nvGrpSpPr>
          <p:cNvPr id="743" name="Google Shape;743;p9"/>
          <p:cNvGrpSpPr/>
          <p:nvPr/>
        </p:nvGrpSpPr>
        <p:grpSpPr>
          <a:xfrm>
            <a:off x="1043280" y="250052"/>
            <a:ext cx="166649" cy="167500"/>
            <a:chOff x="3407917" y="-1400250"/>
            <a:chExt cx="193891" cy="194881"/>
          </a:xfrm>
        </p:grpSpPr>
        <p:sp>
          <p:nvSpPr>
            <p:cNvPr id="744" name="Google Shape;744;p9"/>
            <p:cNvSpPr/>
            <p:nvPr/>
          </p:nvSpPr>
          <p:spPr>
            <a:xfrm>
              <a:off x="3504845" y="-1400250"/>
              <a:ext cx="37" cy="73968"/>
            </a:xfrm>
            <a:custGeom>
              <a:avLst/>
              <a:gdLst/>
              <a:ahLst/>
              <a:cxnLst/>
              <a:rect l="l" t="t" r="r" b="b"/>
              <a:pathLst>
                <a:path w="1" h="2017" fill="none" extrusionOk="0">
                  <a:moveTo>
                    <a:pt x="1" y="0"/>
                  </a:moveTo>
                  <a:lnTo>
                    <a:pt x="1" y="201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9"/>
            <p:cNvSpPr/>
            <p:nvPr/>
          </p:nvSpPr>
          <p:spPr>
            <a:xfrm>
              <a:off x="3504845" y="-1279337"/>
              <a:ext cx="37" cy="73968"/>
            </a:xfrm>
            <a:custGeom>
              <a:avLst/>
              <a:gdLst/>
              <a:ahLst/>
              <a:cxnLst/>
              <a:rect l="l" t="t" r="r" b="b"/>
              <a:pathLst>
                <a:path w="1" h="2017" fill="none" extrusionOk="0">
                  <a:moveTo>
                    <a:pt x="1" y="0"/>
                  </a:moveTo>
                  <a:lnTo>
                    <a:pt x="1" y="201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9"/>
            <p:cNvSpPr/>
            <p:nvPr/>
          </p:nvSpPr>
          <p:spPr>
            <a:xfrm>
              <a:off x="3407917" y="-1302331"/>
              <a:ext cx="72978" cy="1027"/>
            </a:xfrm>
            <a:custGeom>
              <a:avLst/>
              <a:gdLst/>
              <a:ahLst/>
              <a:cxnLst/>
              <a:rect l="l" t="t" r="r" b="b"/>
              <a:pathLst>
                <a:path w="1990" h="28" fill="none" extrusionOk="0">
                  <a:moveTo>
                    <a:pt x="1" y="28"/>
                  </a:moveTo>
                  <a:lnTo>
                    <a:pt x="199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9"/>
            <p:cNvSpPr/>
            <p:nvPr/>
          </p:nvSpPr>
          <p:spPr>
            <a:xfrm>
              <a:off x="3528830" y="-1304312"/>
              <a:ext cx="72978" cy="1027"/>
            </a:xfrm>
            <a:custGeom>
              <a:avLst/>
              <a:gdLst/>
              <a:ahLst/>
              <a:cxnLst/>
              <a:rect l="l" t="t" r="r" b="b"/>
              <a:pathLst>
                <a:path w="1990" h="28" fill="none" extrusionOk="0">
                  <a:moveTo>
                    <a:pt x="1" y="27"/>
                  </a:moveTo>
                  <a:lnTo>
                    <a:pt x="1990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9"/>
            <p:cNvSpPr/>
            <p:nvPr/>
          </p:nvSpPr>
          <p:spPr>
            <a:xfrm>
              <a:off x="3436889" y="-1370287"/>
              <a:ext cx="51011" cy="51011"/>
            </a:xfrm>
            <a:custGeom>
              <a:avLst/>
              <a:gdLst/>
              <a:ahLst/>
              <a:cxnLst/>
              <a:rect l="l" t="t" r="r" b="b"/>
              <a:pathLst>
                <a:path w="1391" h="1391" fill="none" extrusionOk="0">
                  <a:moveTo>
                    <a:pt x="1" y="1"/>
                  </a:moveTo>
                  <a:lnTo>
                    <a:pt x="1391" y="139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9"/>
            <p:cNvSpPr/>
            <p:nvPr/>
          </p:nvSpPr>
          <p:spPr>
            <a:xfrm>
              <a:off x="3521825" y="-1286342"/>
              <a:ext cx="52002" cy="51011"/>
            </a:xfrm>
            <a:custGeom>
              <a:avLst/>
              <a:gdLst/>
              <a:ahLst/>
              <a:cxnLst/>
              <a:rect l="l" t="t" r="r" b="b"/>
              <a:pathLst>
                <a:path w="1418" h="1391" fill="none" extrusionOk="0">
                  <a:moveTo>
                    <a:pt x="1" y="1"/>
                  </a:moveTo>
                  <a:lnTo>
                    <a:pt x="1418" y="139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9"/>
            <p:cNvSpPr/>
            <p:nvPr/>
          </p:nvSpPr>
          <p:spPr>
            <a:xfrm>
              <a:off x="3436889" y="-1285352"/>
              <a:ext cx="51011" cy="52992"/>
            </a:xfrm>
            <a:custGeom>
              <a:avLst/>
              <a:gdLst/>
              <a:ahLst/>
              <a:cxnLst/>
              <a:rect l="l" t="t" r="r" b="b"/>
              <a:pathLst>
                <a:path w="1391" h="1445" fill="none" extrusionOk="0">
                  <a:moveTo>
                    <a:pt x="1" y="1445"/>
                  </a:moveTo>
                  <a:lnTo>
                    <a:pt x="1391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9"/>
            <p:cNvSpPr/>
            <p:nvPr/>
          </p:nvSpPr>
          <p:spPr>
            <a:xfrm>
              <a:off x="3521825" y="-1372268"/>
              <a:ext cx="52002" cy="52002"/>
            </a:xfrm>
            <a:custGeom>
              <a:avLst/>
              <a:gdLst/>
              <a:ahLst/>
              <a:cxnLst/>
              <a:rect l="l" t="t" r="r" b="b"/>
              <a:pathLst>
                <a:path w="1418" h="1418" fill="none" extrusionOk="0">
                  <a:moveTo>
                    <a:pt x="1" y="1417"/>
                  </a:moveTo>
                  <a:lnTo>
                    <a:pt x="1418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2" name="Google Shape;752;p9"/>
          <p:cNvGrpSpPr/>
          <p:nvPr/>
        </p:nvGrpSpPr>
        <p:grpSpPr>
          <a:xfrm>
            <a:off x="462246" y="274832"/>
            <a:ext cx="576312" cy="578897"/>
            <a:chOff x="1889565" y="-3382437"/>
            <a:chExt cx="670520" cy="673527"/>
          </a:xfrm>
        </p:grpSpPr>
        <p:sp>
          <p:nvSpPr>
            <p:cNvPr id="753" name="Google Shape;753;p9"/>
            <p:cNvSpPr/>
            <p:nvPr/>
          </p:nvSpPr>
          <p:spPr>
            <a:xfrm>
              <a:off x="1889565" y="-3382437"/>
              <a:ext cx="670520" cy="673527"/>
            </a:xfrm>
            <a:custGeom>
              <a:avLst/>
              <a:gdLst/>
              <a:ahLst/>
              <a:cxnLst/>
              <a:rect l="l" t="t" r="r" b="b"/>
              <a:pathLst>
                <a:path w="18284" h="18366" fill="none" extrusionOk="0">
                  <a:moveTo>
                    <a:pt x="15068" y="3216"/>
                  </a:moveTo>
                  <a:cubicBezTo>
                    <a:pt x="18284" y="6431"/>
                    <a:pt x="18284" y="11690"/>
                    <a:pt x="15014" y="14987"/>
                  </a:cubicBezTo>
                  <a:cubicBezTo>
                    <a:pt x="11744" y="18284"/>
                    <a:pt x="6458" y="18366"/>
                    <a:pt x="3243" y="15151"/>
                  </a:cubicBezTo>
                  <a:cubicBezTo>
                    <a:pt x="0" y="11935"/>
                    <a:pt x="0" y="6677"/>
                    <a:pt x="3270" y="3380"/>
                  </a:cubicBezTo>
                  <a:cubicBezTo>
                    <a:pt x="6540" y="83"/>
                    <a:pt x="11826" y="1"/>
                    <a:pt x="15068" y="3216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9"/>
            <p:cNvSpPr/>
            <p:nvPr/>
          </p:nvSpPr>
          <p:spPr>
            <a:xfrm>
              <a:off x="2179359" y="-3091653"/>
              <a:ext cx="90948" cy="93001"/>
            </a:xfrm>
            <a:custGeom>
              <a:avLst/>
              <a:gdLst/>
              <a:ahLst/>
              <a:cxnLst/>
              <a:rect l="l" t="t" r="r" b="b"/>
              <a:pathLst>
                <a:path w="2480" h="2536" fill="none" extrusionOk="0">
                  <a:moveTo>
                    <a:pt x="2480" y="1254"/>
                  </a:moveTo>
                  <a:cubicBezTo>
                    <a:pt x="2480" y="1936"/>
                    <a:pt x="1935" y="2481"/>
                    <a:pt x="1253" y="2508"/>
                  </a:cubicBezTo>
                  <a:cubicBezTo>
                    <a:pt x="572" y="2535"/>
                    <a:pt x="0" y="1963"/>
                    <a:pt x="0" y="1282"/>
                  </a:cubicBezTo>
                  <a:cubicBezTo>
                    <a:pt x="0" y="600"/>
                    <a:pt x="545" y="28"/>
                    <a:pt x="1253" y="28"/>
                  </a:cubicBezTo>
                  <a:cubicBezTo>
                    <a:pt x="1935" y="1"/>
                    <a:pt x="2480" y="546"/>
                    <a:pt x="2480" y="125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9"/>
            <p:cNvSpPr/>
            <p:nvPr/>
          </p:nvSpPr>
          <p:spPr>
            <a:xfrm>
              <a:off x="2109386" y="-3278504"/>
              <a:ext cx="230853" cy="155931"/>
            </a:xfrm>
            <a:custGeom>
              <a:avLst/>
              <a:gdLst/>
              <a:ahLst/>
              <a:cxnLst/>
              <a:rect l="l" t="t" r="r" b="b"/>
              <a:pathLst>
                <a:path w="6295" h="4252" fill="none" extrusionOk="0">
                  <a:moveTo>
                    <a:pt x="3161" y="3897"/>
                  </a:moveTo>
                  <a:cubicBezTo>
                    <a:pt x="3570" y="3897"/>
                    <a:pt x="4006" y="4006"/>
                    <a:pt x="4388" y="4224"/>
                  </a:cubicBezTo>
                  <a:lnTo>
                    <a:pt x="6295" y="818"/>
                  </a:lnTo>
                  <a:cubicBezTo>
                    <a:pt x="5341" y="273"/>
                    <a:pt x="4251" y="1"/>
                    <a:pt x="3161" y="28"/>
                  </a:cubicBezTo>
                  <a:cubicBezTo>
                    <a:pt x="2044" y="55"/>
                    <a:pt x="954" y="355"/>
                    <a:pt x="1" y="927"/>
                  </a:cubicBezTo>
                  <a:lnTo>
                    <a:pt x="1935" y="4251"/>
                  </a:lnTo>
                  <a:cubicBezTo>
                    <a:pt x="2290" y="4033"/>
                    <a:pt x="2725" y="3897"/>
                    <a:pt x="3161" y="389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9"/>
            <p:cNvSpPr/>
            <p:nvPr/>
          </p:nvSpPr>
          <p:spPr>
            <a:xfrm>
              <a:off x="1992471" y="-3042657"/>
              <a:ext cx="186920" cy="199865"/>
            </a:xfrm>
            <a:custGeom>
              <a:avLst/>
              <a:gdLst/>
              <a:ahLst/>
              <a:cxnLst/>
              <a:rect l="l" t="t" r="r" b="b"/>
              <a:pathLst>
                <a:path w="5097" h="5450" fill="none" extrusionOk="0">
                  <a:moveTo>
                    <a:pt x="3897" y="0"/>
                  </a:moveTo>
                  <a:lnTo>
                    <a:pt x="1" y="82"/>
                  </a:lnTo>
                  <a:cubicBezTo>
                    <a:pt x="1" y="2289"/>
                    <a:pt x="1200" y="4333"/>
                    <a:pt x="3107" y="5450"/>
                  </a:cubicBezTo>
                  <a:lnTo>
                    <a:pt x="5096" y="2071"/>
                  </a:lnTo>
                  <a:cubicBezTo>
                    <a:pt x="4360" y="1635"/>
                    <a:pt x="3897" y="872"/>
                    <a:pt x="3897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9"/>
            <p:cNvSpPr/>
            <p:nvPr/>
          </p:nvSpPr>
          <p:spPr>
            <a:xfrm>
              <a:off x="2270273" y="-3048672"/>
              <a:ext cx="186920" cy="200892"/>
            </a:xfrm>
            <a:custGeom>
              <a:avLst/>
              <a:gdLst/>
              <a:ahLst/>
              <a:cxnLst/>
              <a:rect l="l" t="t" r="r" b="b"/>
              <a:pathLst>
                <a:path w="5097" h="5478" fill="none" extrusionOk="0">
                  <a:moveTo>
                    <a:pt x="5096" y="1"/>
                  </a:moveTo>
                  <a:lnTo>
                    <a:pt x="1227" y="82"/>
                  </a:lnTo>
                  <a:cubicBezTo>
                    <a:pt x="1200" y="954"/>
                    <a:pt x="736" y="1745"/>
                    <a:pt x="1" y="2181"/>
                  </a:cubicBezTo>
                  <a:lnTo>
                    <a:pt x="1990" y="5478"/>
                  </a:lnTo>
                  <a:cubicBezTo>
                    <a:pt x="3897" y="4333"/>
                    <a:pt x="5069" y="2262"/>
                    <a:pt x="5096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8" name="Google Shape;758;p9"/>
          <p:cNvGrpSpPr/>
          <p:nvPr/>
        </p:nvGrpSpPr>
        <p:grpSpPr>
          <a:xfrm>
            <a:off x="332855" y="892720"/>
            <a:ext cx="196716" cy="249985"/>
            <a:chOff x="2079424" y="521748"/>
            <a:chExt cx="228873" cy="290850"/>
          </a:xfrm>
        </p:grpSpPr>
        <p:sp>
          <p:nvSpPr>
            <p:cNvPr id="759" name="Google Shape;759;p9"/>
            <p:cNvSpPr/>
            <p:nvPr/>
          </p:nvSpPr>
          <p:spPr>
            <a:xfrm>
              <a:off x="2079424" y="521748"/>
              <a:ext cx="228873" cy="290850"/>
            </a:xfrm>
            <a:custGeom>
              <a:avLst/>
              <a:gdLst/>
              <a:ahLst/>
              <a:cxnLst/>
              <a:rect l="l" t="t" r="r" b="b"/>
              <a:pathLst>
                <a:path w="6241" h="7931" fill="none" extrusionOk="0">
                  <a:moveTo>
                    <a:pt x="5068" y="1881"/>
                  </a:moveTo>
                  <a:cubicBezTo>
                    <a:pt x="3216" y="1"/>
                    <a:pt x="0" y="1309"/>
                    <a:pt x="0" y="3979"/>
                  </a:cubicBezTo>
                  <a:cubicBezTo>
                    <a:pt x="0" y="6622"/>
                    <a:pt x="3216" y="7930"/>
                    <a:pt x="5068" y="6050"/>
                  </a:cubicBezTo>
                  <a:cubicBezTo>
                    <a:pt x="6240" y="4905"/>
                    <a:pt x="6240" y="3025"/>
                    <a:pt x="5068" y="188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9"/>
            <p:cNvSpPr/>
            <p:nvPr/>
          </p:nvSpPr>
          <p:spPr>
            <a:xfrm>
              <a:off x="2090389" y="622673"/>
              <a:ext cx="78993" cy="79983"/>
            </a:xfrm>
            <a:custGeom>
              <a:avLst/>
              <a:gdLst/>
              <a:ahLst/>
              <a:cxnLst/>
              <a:rect l="l" t="t" r="r" b="b"/>
              <a:pathLst>
                <a:path w="2154" h="2181" fill="none" extrusionOk="0">
                  <a:moveTo>
                    <a:pt x="1" y="2181"/>
                  </a:moveTo>
                  <a:lnTo>
                    <a:pt x="2154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9"/>
            <p:cNvSpPr/>
            <p:nvPr/>
          </p:nvSpPr>
          <p:spPr>
            <a:xfrm>
              <a:off x="2192341" y="626670"/>
              <a:ext cx="96962" cy="98979"/>
            </a:xfrm>
            <a:custGeom>
              <a:avLst/>
              <a:gdLst/>
              <a:ahLst/>
              <a:cxnLst/>
              <a:rect l="l" t="t" r="r" b="b"/>
              <a:pathLst>
                <a:path w="2644" h="2699" fill="none" extrusionOk="0">
                  <a:moveTo>
                    <a:pt x="2643" y="1"/>
                  </a:moveTo>
                  <a:lnTo>
                    <a:pt x="0" y="2698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2" name="Google Shape;762;p9"/>
          <p:cNvGrpSpPr/>
          <p:nvPr/>
        </p:nvGrpSpPr>
        <p:grpSpPr>
          <a:xfrm>
            <a:off x="273209" y="511759"/>
            <a:ext cx="110824" cy="110824"/>
            <a:chOff x="794923" y="2795124"/>
            <a:chExt cx="128941" cy="128941"/>
          </a:xfrm>
        </p:grpSpPr>
        <p:sp>
          <p:nvSpPr>
            <p:cNvPr id="763" name="Google Shape;763;p9"/>
            <p:cNvSpPr/>
            <p:nvPr/>
          </p:nvSpPr>
          <p:spPr>
            <a:xfrm>
              <a:off x="859871" y="2795124"/>
              <a:ext cx="37" cy="128941"/>
            </a:xfrm>
            <a:custGeom>
              <a:avLst/>
              <a:gdLst/>
              <a:ahLst/>
              <a:cxnLst/>
              <a:rect l="l" t="t" r="r" b="b"/>
              <a:pathLst>
                <a:path w="1" h="3516" fill="none" extrusionOk="0">
                  <a:moveTo>
                    <a:pt x="0" y="0"/>
                  </a:moveTo>
                  <a:lnTo>
                    <a:pt x="0" y="351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9"/>
            <p:cNvSpPr/>
            <p:nvPr/>
          </p:nvSpPr>
          <p:spPr>
            <a:xfrm>
              <a:off x="794923" y="2858056"/>
              <a:ext cx="128941" cy="2054"/>
            </a:xfrm>
            <a:custGeom>
              <a:avLst/>
              <a:gdLst/>
              <a:ahLst/>
              <a:cxnLst/>
              <a:rect l="l" t="t" r="r" b="b"/>
              <a:pathLst>
                <a:path w="3516" h="56" fill="none" extrusionOk="0">
                  <a:moveTo>
                    <a:pt x="0" y="55"/>
                  </a:moveTo>
                  <a:lnTo>
                    <a:pt x="3515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5" name="Google Shape;765;p9"/>
          <p:cNvGrpSpPr/>
          <p:nvPr/>
        </p:nvGrpSpPr>
        <p:grpSpPr>
          <a:xfrm>
            <a:off x="506048" y="4508238"/>
            <a:ext cx="200704" cy="200674"/>
            <a:chOff x="6886110" y="773687"/>
            <a:chExt cx="249074" cy="249037"/>
          </a:xfrm>
        </p:grpSpPr>
        <p:sp>
          <p:nvSpPr>
            <p:cNvPr id="766" name="Google Shape;766;p9"/>
            <p:cNvSpPr/>
            <p:nvPr/>
          </p:nvSpPr>
          <p:spPr>
            <a:xfrm>
              <a:off x="7010631" y="773687"/>
              <a:ext cx="37" cy="94410"/>
            </a:xfrm>
            <a:custGeom>
              <a:avLst/>
              <a:gdLst/>
              <a:ahLst/>
              <a:cxnLst/>
              <a:rect l="l" t="t" r="r" b="b"/>
              <a:pathLst>
                <a:path w="1" h="2562" fill="none" extrusionOk="0">
                  <a:moveTo>
                    <a:pt x="1" y="0"/>
                  </a:moveTo>
                  <a:lnTo>
                    <a:pt x="1" y="256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9"/>
            <p:cNvSpPr/>
            <p:nvPr/>
          </p:nvSpPr>
          <p:spPr>
            <a:xfrm>
              <a:off x="7010631" y="928315"/>
              <a:ext cx="37" cy="94410"/>
            </a:xfrm>
            <a:custGeom>
              <a:avLst/>
              <a:gdLst/>
              <a:ahLst/>
              <a:cxnLst/>
              <a:rect l="l" t="t" r="r" b="b"/>
              <a:pathLst>
                <a:path w="1" h="2562" fill="none" extrusionOk="0">
                  <a:moveTo>
                    <a:pt x="1" y="0"/>
                  </a:moveTo>
                  <a:lnTo>
                    <a:pt x="1" y="2562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9"/>
            <p:cNvSpPr/>
            <p:nvPr/>
          </p:nvSpPr>
          <p:spPr>
            <a:xfrm>
              <a:off x="6886110" y="899203"/>
              <a:ext cx="94447" cy="1032"/>
            </a:xfrm>
            <a:custGeom>
              <a:avLst/>
              <a:gdLst/>
              <a:ahLst/>
              <a:cxnLst/>
              <a:rect l="l" t="t" r="r" b="b"/>
              <a:pathLst>
                <a:path w="2563" h="28" fill="none" extrusionOk="0">
                  <a:moveTo>
                    <a:pt x="1" y="27"/>
                  </a:moveTo>
                  <a:lnTo>
                    <a:pt x="2562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9"/>
            <p:cNvSpPr/>
            <p:nvPr/>
          </p:nvSpPr>
          <p:spPr>
            <a:xfrm>
              <a:off x="7041770" y="896181"/>
              <a:ext cx="93415" cy="1032"/>
            </a:xfrm>
            <a:custGeom>
              <a:avLst/>
              <a:gdLst/>
              <a:ahLst/>
              <a:cxnLst/>
              <a:rect l="l" t="t" r="r" b="b"/>
              <a:pathLst>
                <a:path w="2535" h="28" fill="none" extrusionOk="0">
                  <a:moveTo>
                    <a:pt x="0" y="28"/>
                  </a:moveTo>
                  <a:lnTo>
                    <a:pt x="2534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9"/>
            <p:cNvSpPr/>
            <p:nvPr/>
          </p:nvSpPr>
          <p:spPr>
            <a:xfrm>
              <a:off x="6923293" y="811828"/>
              <a:ext cx="66293" cy="65298"/>
            </a:xfrm>
            <a:custGeom>
              <a:avLst/>
              <a:gdLst/>
              <a:ahLst/>
              <a:cxnLst/>
              <a:rect l="l" t="t" r="r" b="b"/>
              <a:pathLst>
                <a:path w="1799" h="1772" fill="none" extrusionOk="0">
                  <a:moveTo>
                    <a:pt x="0" y="1"/>
                  </a:moveTo>
                  <a:lnTo>
                    <a:pt x="1798" y="1772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9"/>
            <p:cNvSpPr/>
            <p:nvPr/>
          </p:nvSpPr>
          <p:spPr>
            <a:xfrm>
              <a:off x="7032741" y="919286"/>
              <a:ext cx="66293" cy="65298"/>
            </a:xfrm>
            <a:custGeom>
              <a:avLst/>
              <a:gdLst/>
              <a:ahLst/>
              <a:cxnLst/>
              <a:rect l="l" t="t" r="r" b="b"/>
              <a:pathLst>
                <a:path w="1799" h="1772" fill="none" extrusionOk="0">
                  <a:moveTo>
                    <a:pt x="0" y="0"/>
                  </a:moveTo>
                  <a:lnTo>
                    <a:pt x="1798" y="177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9"/>
            <p:cNvSpPr/>
            <p:nvPr/>
          </p:nvSpPr>
          <p:spPr>
            <a:xfrm>
              <a:off x="6923293" y="920281"/>
              <a:ext cx="66293" cy="67288"/>
            </a:xfrm>
            <a:custGeom>
              <a:avLst/>
              <a:gdLst/>
              <a:ahLst/>
              <a:cxnLst/>
              <a:rect l="l" t="t" r="r" b="b"/>
              <a:pathLst>
                <a:path w="1799" h="1826" fill="none" extrusionOk="0">
                  <a:moveTo>
                    <a:pt x="0" y="1826"/>
                  </a:moveTo>
                  <a:lnTo>
                    <a:pt x="1798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9"/>
            <p:cNvSpPr/>
            <p:nvPr/>
          </p:nvSpPr>
          <p:spPr>
            <a:xfrm>
              <a:off x="7032741" y="808806"/>
              <a:ext cx="66293" cy="67325"/>
            </a:xfrm>
            <a:custGeom>
              <a:avLst/>
              <a:gdLst/>
              <a:ahLst/>
              <a:cxnLst/>
              <a:rect l="l" t="t" r="r" b="b"/>
              <a:pathLst>
                <a:path w="1799" h="1827" fill="none" extrusionOk="0">
                  <a:moveTo>
                    <a:pt x="0" y="1826"/>
                  </a:moveTo>
                  <a:lnTo>
                    <a:pt x="1798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4" name="Google Shape;774;p9"/>
          <p:cNvGrpSpPr/>
          <p:nvPr/>
        </p:nvGrpSpPr>
        <p:grpSpPr>
          <a:xfrm>
            <a:off x="8276589" y="385746"/>
            <a:ext cx="308365" cy="307514"/>
            <a:chOff x="2601030" y="2721166"/>
            <a:chExt cx="358773" cy="357783"/>
          </a:xfrm>
        </p:grpSpPr>
        <p:sp>
          <p:nvSpPr>
            <p:cNvPr id="775" name="Google Shape;775;p9"/>
            <p:cNvSpPr/>
            <p:nvPr/>
          </p:nvSpPr>
          <p:spPr>
            <a:xfrm>
              <a:off x="2780914" y="2721166"/>
              <a:ext cx="37" cy="134955"/>
            </a:xfrm>
            <a:custGeom>
              <a:avLst/>
              <a:gdLst/>
              <a:ahLst/>
              <a:cxnLst/>
              <a:rect l="l" t="t" r="r" b="b"/>
              <a:pathLst>
                <a:path w="1" h="3680" fill="none" extrusionOk="0">
                  <a:moveTo>
                    <a:pt x="0" y="1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9"/>
            <p:cNvSpPr/>
            <p:nvPr/>
          </p:nvSpPr>
          <p:spPr>
            <a:xfrm>
              <a:off x="2780914" y="2944031"/>
              <a:ext cx="37" cy="134918"/>
            </a:xfrm>
            <a:custGeom>
              <a:avLst/>
              <a:gdLst/>
              <a:ahLst/>
              <a:cxnLst/>
              <a:rect l="l" t="t" r="r" b="b"/>
              <a:pathLst>
                <a:path w="1" h="3679" fill="none" extrusionOk="0">
                  <a:moveTo>
                    <a:pt x="0" y="0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9"/>
            <p:cNvSpPr/>
            <p:nvPr/>
          </p:nvSpPr>
          <p:spPr>
            <a:xfrm>
              <a:off x="2601030" y="2901049"/>
              <a:ext cx="135945" cy="2017"/>
            </a:xfrm>
            <a:custGeom>
              <a:avLst/>
              <a:gdLst/>
              <a:ahLst/>
              <a:cxnLst/>
              <a:rect l="l" t="t" r="r" b="b"/>
              <a:pathLst>
                <a:path w="3707" h="55" fill="none" extrusionOk="0">
                  <a:moveTo>
                    <a:pt x="1" y="55"/>
                  </a:moveTo>
                  <a:lnTo>
                    <a:pt x="3706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9"/>
            <p:cNvSpPr/>
            <p:nvPr/>
          </p:nvSpPr>
          <p:spPr>
            <a:xfrm>
              <a:off x="2824885" y="2897052"/>
              <a:ext cx="134918" cy="2017"/>
            </a:xfrm>
            <a:custGeom>
              <a:avLst/>
              <a:gdLst/>
              <a:ahLst/>
              <a:cxnLst/>
              <a:rect l="l" t="t" r="r" b="b"/>
              <a:pathLst>
                <a:path w="3679" h="55" fill="none" extrusionOk="0">
                  <a:moveTo>
                    <a:pt x="0" y="55"/>
                  </a:moveTo>
                  <a:lnTo>
                    <a:pt x="3679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9"/>
            <p:cNvSpPr/>
            <p:nvPr/>
          </p:nvSpPr>
          <p:spPr>
            <a:xfrm>
              <a:off x="2653987" y="2775149"/>
              <a:ext cx="95972" cy="94945"/>
            </a:xfrm>
            <a:custGeom>
              <a:avLst/>
              <a:gdLst/>
              <a:ahLst/>
              <a:cxnLst/>
              <a:rect l="l" t="t" r="r" b="b"/>
              <a:pathLst>
                <a:path w="2617" h="2589" fill="none" extrusionOk="0">
                  <a:moveTo>
                    <a:pt x="1" y="0"/>
                  </a:moveTo>
                  <a:lnTo>
                    <a:pt x="2617" y="258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9"/>
            <p:cNvSpPr/>
            <p:nvPr/>
          </p:nvSpPr>
          <p:spPr>
            <a:xfrm>
              <a:off x="2811903" y="2931011"/>
              <a:ext cx="95935" cy="93992"/>
            </a:xfrm>
            <a:custGeom>
              <a:avLst/>
              <a:gdLst/>
              <a:ahLst/>
              <a:cxnLst/>
              <a:rect l="l" t="t" r="r" b="b"/>
              <a:pathLst>
                <a:path w="2616" h="2563" fill="none" extrusionOk="0">
                  <a:moveTo>
                    <a:pt x="0" y="1"/>
                  </a:moveTo>
                  <a:lnTo>
                    <a:pt x="2616" y="2562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9"/>
            <p:cNvSpPr/>
            <p:nvPr/>
          </p:nvSpPr>
          <p:spPr>
            <a:xfrm>
              <a:off x="2653987" y="2932038"/>
              <a:ext cx="95972" cy="96962"/>
            </a:xfrm>
            <a:custGeom>
              <a:avLst/>
              <a:gdLst/>
              <a:ahLst/>
              <a:cxnLst/>
              <a:rect l="l" t="t" r="r" b="b"/>
              <a:pathLst>
                <a:path w="2617" h="2644" fill="none" extrusionOk="0">
                  <a:moveTo>
                    <a:pt x="1" y="2643"/>
                  </a:moveTo>
                  <a:lnTo>
                    <a:pt x="2617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9"/>
            <p:cNvSpPr/>
            <p:nvPr/>
          </p:nvSpPr>
          <p:spPr>
            <a:xfrm>
              <a:off x="2811903" y="2771152"/>
              <a:ext cx="95935" cy="96962"/>
            </a:xfrm>
            <a:custGeom>
              <a:avLst/>
              <a:gdLst/>
              <a:ahLst/>
              <a:cxnLst/>
              <a:rect l="l" t="t" r="r" b="b"/>
              <a:pathLst>
                <a:path w="2616" h="2644" fill="none" extrusionOk="0">
                  <a:moveTo>
                    <a:pt x="0" y="2643"/>
                  </a:moveTo>
                  <a:lnTo>
                    <a:pt x="2616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0" name="Google Shape;1170;p14"/>
          <p:cNvSpPr/>
          <p:nvPr/>
        </p:nvSpPr>
        <p:spPr>
          <a:xfrm>
            <a:off x="191748" y="173321"/>
            <a:ext cx="8760505" cy="4796858"/>
          </a:xfrm>
          <a:custGeom>
            <a:avLst/>
            <a:gdLst/>
            <a:ahLst/>
            <a:cxnLst/>
            <a:rect l="l" t="t" r="r" b="b"/>
            <a:pathLst>
              <a:path w="285312" h="156224" extrusionOk="0">
                <a:moveTo>
                  <a:pt x="4843" y="0"/>
                </a:moveTo>
                <a:cubicBezTo>
                  <a:pt x="4843" y="2668"/>
                  <a:pt x="2668" y="4843"/>
                  <a:pt x="0" y="4843"/>
                </a:cubicBezTo>
                <a:lnTo>
                  <a:pt x="0" y="151381"/>
                </a:lnTo>
                <a:cubicBezTo>
                  <a:pt x="2668" y="151381"/>
                  <a:pt x="4843" y="153556"/>
                  <a:pt x="4843" y="156224"/>
                </a:cubicBezTo>
                <a:lnTo>
                  <a:pt x="280451" y="156224"/>
                </a:lnTo>
                <a:cubicBezTo>
                  <a:pt x="280451" y="153556"/>
                  <a:pt x="282625" y="151381"/>
                  <a:pt x="285311" y="151381"/>
                </a:cubicBezTo>
                <a:lnTo>
                  <a:pt x="285311" y="4843"/>
                </a:lnTo>
                <a:cubicBezTo>
                  <a:pt x="282625" y="4843"/>
                  <a:pt x="280451" y="2686"/>
                  <a:pt x="28045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1" name="Google Shape;1171;p14"/>
          <p:cNvSpPr txBox="1">
            <a:spLocks noGrp="1"/>
          </p:cNvSpPr>
          <p:nvPr>
            <p:ph type="title"/>
          </p:nvPr>
        </p:nvSpPr>
        <p:spPr>
          <a:xfrm>
            <a:off x="1275150" y="2183700"/>
            <a:ext cx="6593700" cy="77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5500">
                <a:solidFill>
                  <a:schemeClr val="accen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grpSp>
        <p:nvGrpSpPr>
          <p:cNvPr id="1172" name="Google Shape;1172;p14"/>
          <p:cNvGrpSpPr/>
          <p:nvPr/>
        </p:nvGrpSpPr>
        <p:grpSpPr>
          <a:xfrm>
            <a:off x="771271" y="3950636"/>
            <a:ext cx="750503" cy="917365"/>
            <a:chOff x="794919" y="4014442"/>
            <a:chExt cx="750503" cy="917365"/>
          </a:xfrm>
        </p:grpSpPr>
        <p:sp>
          <p:nvSpPr>
            <p:cNvPr id="1173" name="Google Shape;1173;p14"/>
            <p:cNvSpPr/>
            <p:nvPr/>
          </p:nvSpPr>
          <p:spPr>
            <a:xfrm>
              <a:off x="794919" y="4098387"/>
              <a:ext cx="750503" cy="833419"/>
            </a:xfrm>
            <a:custGeom>
              <a:avLst/>
              <a:gdLst/>
              <a:ahLst/>
              <a:cxnLst/>
              <a:rect l="l" t="t" r="r" b="b"/>
              <a:pathLst>
                <a:path w="20465" h="22726" fill="none" extrusionOk="0">
                  <a:moveTo>
                    <a:pt x="12480" y="1"/>
                  </a:moveTo>
                  <a:lnTo>
                    <a:pt x="12480" y="7685"/>
                  </a:lnTo>
                  <a:cubicBezTo>
                    <a:pt x="12480" y="7685"/>
                    <a:pt x="17685" y="15614"/>
                    <a:pt x="18666" y="17221"/>
                  </a:cubicBezTo>
                  <a:cubicBezTo>
                    <a:pt x="19647" y="18884"/>
                    <a:pt x="20464" y="20110"/>
                    <a:pt x="20464" y="20845"/>
                  </a:cubicBezTo>
                  <a:cubicBezTo>
                    <a:pt x="20464" y="21636"/>
                    <a:pt x="20192" y="22399"/>
                    <a:pt x="18530" y="22426"/>
                  </a:cubicBezTo>
                  <a:lnTo>
                    <a:pt x="10246" y="22562"/>
                  </a:lnTo>
                  <a:lnTo>
                    <a:pt x="1935" y="22698"/>
                  </a:lnTo>
                  <a:cubicBezTo>
                    <a:pt x="301" y="22726"/>
                    <a:pt x="1" y="22017"/>
                    <a:pt x="1" y="21200"/>
                  </a:cubicBezTo>
                  <a:cubicBezTo>
                    <a:pt x="1" y="20464"/>
                    <a:pt x="818" y="19211"/>
                    <a:pt x="1826" y="17521"/>
                  </a:cubicBezTo>
                  <a:cubicBezTo>
                    <a:pt x="2780" y="15886"/>
                    <a:pt x="7985" y="7766"/>
                    <a:pt x="7985" y="7766"/>
                  </a:cubicBezTo>
                  <a:lnTo>
                    <a:pt x="7985" y="55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14"/>
            <p:cNvSpPr/>
            <p:nvPr/>
          </p:nvSpPr>
          <p:spPr>
            <a:xfrm>
              <a:off x="967797" y="4578039"/>
              <a:ext cx="404754" cy="7041"/>
            </a:xfrm>
            <a:custGeom>
              <a:avLst/>
              <a:gdLst/>
              <a:ahLst/>
              <a:cxnLst/>
              <a:rect l="l" t="t" r="r" b="b"/>
              <a:pathLst>
                <a:path w="11037" h="192" fill="none" extrusionOk="0">
                  <a:moveTo>
                    <a:pt x="1" y="192"/>
                  </a:moveTo>
                  <a:lnTo>
                    <a:pt x="11036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14"/>
            <p:cNvSpPr/>
            <p:nvPr/>
          </p:nvSpPr>
          <p:spPr>
            <a:xfrm>
              <a:off x="1033773" y="4014442"/>
              <a:ext cx="272807" cy="76976"/>
            </a:xfrm>
            <a:custGeom>
              <a:avLst/>
              <a:gdLst/>
              <a:ahLst/>
              <a:cxnLst/>
              <a:rect l="l" t="t" r="r" b="b"/>
              <a:pathLst>
                <a:path w="7439" h="2099" fill="none" extrusionOk="0">
                  <a:moveTo>
                    <a:pt x="7439" y="982"/>
                  </a:moveTo>
                  <a:cubicBezTo>
                    <a:pt x="7439" y="1527"/>
                    <a:pt x="7003" y="1990"/>
                    <a:pt x="6431" y="1990"/>
                  </a:cubicBezTo>
                  <a:lnTo>
                    <a:pt x="981" y="2099"/>
                  </a:lnTo>
                  <a:cubicBezTo>
                    <a:pt x="436" y="2099"/>
                    <a:pt x="0" y="1663"/>
                    <a:pt x="0" y="1118"/>
                  </a:cubicBezTo>
                  <a:lnTo>
                    <a:pt x="0" y="1118"/>
                  </a:lnTo>
                  <a:cubicBezTo>
                    <a:pt x="0" y="573"/>
                    <a:pt x="436" y="110"/>
                    <a:pt x="981" y="110"/>
                  </a:cubicBezTo>
                  <a:lnTo>
                    <a:pt x="6431" y="1"/>
                  </a:lnTo>
                  <a:cubicBezTo>
                    <a:pt x="6976" y="1"/>
                    <a:pt x="7439" y="437"/>
                    <a:pt x="7439" y="982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6" name="Google Shape;1176;p14"/>
          <p:cNvGrpSpPr/>
          <p:nvPr/>
        </p:nvGrpSpPr>
        <p:grpSpPr>
          <a:xfrm>
            <a:off x="755107" y="3481874"/>
            <a:ext cx="210867" cy="780480"/>
            <a:chOff x="2419167" y="1286206"/>
            <a:chExt cx="210867" cy="780480"/>
          </a:xfrm>
        </p:grpSpPr>
        <p:sp>
          <p:nvSpPr>
            <p:cNvPr id="1177" name="Google Shape;1177;p14"/>
            <p:cNvSpPr/>
            <p:nvPr/>
          </p:nvSpPr>
          <p:spPr>
            <a:xfrm>
              <a:off x="2419167" y="1286206"/>
              <a:ext cx="210867" cy="41000"/>
            </a:xfrm>
            <a:custGeom>
              <a:avLst/>
              <a:gdLst/>
              <a:ahLst/>
              <a:cxnLst/>
              <a:rect l="l" t="t" r="r" b="b"/>
              <a:pathLst>
                <a:path w="5750" h="1118" fill="none" extrusionOk="0">
                  <a:moveTo>
                    <a:pt x="1" y="600"/>
                  </a:moveTo>
                  <a:cubicBezTo>
                    <a:pt x="1" y="328"/>
                    <a:pt x="219" y="110"/>
                    <a:pt x="518" y="110"/>
                  </a:cubicBezTo>
                  <a:lnTo>
                    <a:pt x="5259" y="28"/>
                  </a:lnTo>
                  <a:cubicBezTo>
                    <a:pt x="5532" y="1"/>
                    <a:pt x="5750" y="219"/>
                    <a:pt x="5750" y="518"/>
                  </a:cubicBezTo>
                  <a:lnTo>
                    <a:pt x="5750" y="518"/>
                  </a:lnTo>
                  <a:cubicBezTo>
                    <a:pt x="5750" y="791"/>
                    <a:pt x="5532" y="1009"/>
                    <a:pt x="5259" y="1036"/>
                  </a:cubicBezTo>
                  <a:lnTo>
                    <a:pt x="518" y="1118"/>
                  </a:lnTo>
                  <a:cubicBezTo>
                    <a:pt x="246" y="1118"/>
                    <a:pt x="1" y="900"/>
                    <a:pt x="28" y="60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14"/>
            <p:cNvSpPr/>
            <p:nvPr/>
          </p:nvSpPr>
          <p:spPr>
            <a:xfrm>
              <a:off x="2576056" y="1324200"/>
              <a:ext cx="37" cy="59960"/>
            </a:xfrm>
            <a:custGeom>
              <a:avLst/>
              <a:gdLst/>
              <a:ahLst/>
              <a:cxnLst/>
              <a:rect l="l" t="t" r="r" b="b"/>
              <a:pathLst>
                <a:path w="1" h="1635" fill="none" extrusionOk="0">
                  <a:moveTo>
                    <a:pt x="1" y="0"/>
                  </a:moveTo>
                  <a:lnTo>
                    <a:pt x="1" y="1635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14"/>
            <p:cNvSpPr/>
            <p:nvPr/>
          </p:nvSpPr>
          <p:spPr>
            <a:xfrm>
              <a:off x="2472123" y="1326180"/>
              <a:ext cx="37" cy="59996"/>
            </a:xfrm>
            <a:custGeom>
              <a:avLst/>
              <a:gdLst/>
              <a:ahLst/>
              <a:cxnLst/>
              <a:rect l="l" t="t" r="r" b="b"/>
              <a:pathLst>
                <a:path w="1" h="1636" fill="none" extrusionOk="0">
                  <a:moveTo>
                    <a:pt x="1" y="0"/>
                  </a:moveTo>
                  <a:lnTo>
                    <a:pt x="1" y="1635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14"/>
            <p:cNvSpPr/>
            <p:nvPr/>
          </p:nvSpPr>
          <p:spPr>
            <a:xfrm>
              <a:off x="2434166" y="1384124"/>
              <a:ext cx="179879" cy="468711"/>
            </a:xfrm>
            <a:custGeom>
              <a:avLst/>
              <a:gdLst/>
              <a:ahLst/>
              <a:cxnLst/>
              <a:rect l="l" t="t" r="r" b="b"/>
              <a:pathLst>
                <a:path w="4905" h="12781" fill="none" extrusionOk="0">
                  <a:moveTo>
                    <a:pt x="0" y="83"/>
                  </a:moveTo>
                  <a:lnTo>
                    <a:pt x="4905" y="1"/>
                  </a:lnTo>
                  <a:lnTo>
                    <a:pt x="4905" y="12698"/>
                  </a:lnTo>
                  <a:lnTo>
                    <a:pt x="0" y="12780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14"/>
            <p:cNvSpPr/>
            <p:nvPr/>
          </p:nvSpPr>
          <p:spPr>
            <a:xfrm>
              <a:off x="2476121" y="1850794"/>
              <a:ext cx="96962" cy="47014"/>
            </a:xfrm>
            <a:custGeom>
              <a:avLst/>
              <a:gdLst/>
              <a:ahLst/>
              <a:cxnLst/>
              <a:rect l="l" t="t" r="r" b="b"/>
              <a:pathLst>
                <a:path w="2644" h="1282" fill="none" extrusionOk="0">
                  <a:moveTo>
                    <a:pt x="2644" y="1"/>
                  </a:moveTo>
                  <a:lnTo>
                    <a:pt x="2644" y="1227"/>
                  </a:lnTo>
                  <a:lnTo>
                    <a:pt x="1" y="1281"/>
                  </a:lnTo>
                  <a:lnTo>
                    <a:pt x="1" y="28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14"/>
            <p:cNvSpPr/>
            <p:nvPr/>
          </p:nvSpPr>
          <p:spPr>
            <a:xfrm>
              <a:off x="2439154" y="1793840"/>
              <a:ext cx="169904" cy="3044"/>
            </a:xfrm>
            <a:custGeom>
              <a:avLst/>
              <a:gdLst/>
              <a:ahLst/>
              <a:cxnLst/>
              <a:rect l="l" t="t" r="r" b="b"/>
              <a:pathLst>
                <a:path w="4633" h="83" fill="none" extrusionOk="0">
                  <a:moveTo>
                    <a:pt x="4633" y="1"/>
                  </a:moveTo>
                  <a:lnTo>
                    <a:pt x="1" y="82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14"/>
            <p:cNvSpPr/>
            <p:nvPr/>
          </p:nvSpPr>
          <p:spPr>
            <a:xfrm>
              <a:off x="2527097" y="1896783"/>
              <a:ext cx="37" cy="169904"/>
            </a:xfrm>
            <a:custGeom>
              <a:avLst/>
              <a:gdLst/>
              <a:ahLst/>
              <a:cxnLst/>
              <a:rect l="l" t="t" r="r" b="b"/>
              <a:pathLst>
                <a:path w="1" h="4633" fill="none" extrusionOk="0">
                  <a:moveTo>
                    <a:pt x="0" y="0"/>
                  </a:moveTo>
                  <a:lnTo>
                    <a:pt x="0" y="4632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14"/>
            <p:cNvSpPr/>
            <p:nvPr/>
          </p:nvSpPr>
          <p:spPr>
            <a:xfrm>
              <a:off x="2438164" y="1752876"/>
              <a:ext cx="50975" cy="1027"/>
            </a:xfrm>
            <a:custGeom>
              <a:avLst/>
              <a:gdLst/>
              <a:ahLst/>
              <a:cxnLst/>
              <a:rect l="l" t="t" r="r" b="b"/>
              <a:pathLst>
                <a:path w="1390" h="28" fill="none" extrusionOk="0">
                  <a:moveTo>
                    <a:pt x="1390" y="0"/>
                  </a:moveTo>
                  <a:lnTo>
                    <a:pt x="0" y="28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14"/>
            <p:cNvSpPr/>
            <p:nvPr/>
          </p:nvSpPr>
          <p:spPr>
            <a:xfrm>
              <a:off x="2438164" y="1706888"/>
              <a:ext cx="50975" cy="37"/>
            </a:xfrm>
            <a:custGeom>
              <a:avLst/>
              <a:gdLst/>
              <a:ahLst/>
              <a:cxnLst/>
              <a:rect l="l" t="t" r="r" b="b"/>
              <a:pathLst>
                <a:path w="1390" h="1" fill="none" extrusionOk="0">
                  <a:moveTo>
                    <a:pt x="1390" y="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14"/>
            <p:cNvSpPr/>
            <p:nvPr/>
          </p:nvSpPr>
          <p:spPr>
            <a:xfrm>
              <a:off x="2438164" y="1659946"/>
              <a:ext cx="50975" cy="1027"/>
            </a:xfrm>
            <a:custGeom>
              <a:avLst/>
              <a:gdLst/>
              <a:ahLst/>
              <a:cxnLst/>
              <a:rect l="l" t="t" r="r" b="b"/>
              <a:pathLst>
                <a:path w="1390" h="28" fill="none" extrusionOk="0">
                  <a:moveTo>
                    <a:pt x="1390" y="0"/>
                  </a:moveTo>
                  <a:lnTo>
                    <a:pt x="0" y="28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14"/>
            <p:cNvSpPr/>
            <p:nvPr/>
          </p:nvSpPr>
          <p:spPr>
            <a:xfrm>
              <a:off x="2438164" y="1613957"/>
              <a:ext cx="50975" cy="1064"/>
            </a:xfrm>
            <a:custGeom>
              <a:avLst/>
              <a:gdLst/>
              <a:ahLst/>
              <a:cxnLst/>
              <a:rect l="l" t="t" r="r" b="b"/>
              <a:pathLst>
                <a:path w="1390" h="29" fill="none" extrusionOk="0">
                  <a:moveTo>
                    <a:pt x="1390" y="1"/>
                  </a:moveTo>
                  <a:lnTo>
                    <a:pt x="0" y="28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14"/>
            <p:cNvSpPr/>
            <p:nvPr/>
          </p:nvSpPr>
          <p:spPr>
            <a:xfrm>
              <a:off x="2438164" y="1568005"/>
              <a:ext cx="50975" cy="1027"/>
            </a:xfrm>
            <a:custGeom>
              <a:avLst/>
              <a:gdLst/>
              <a:ahLst/>
              <a:cxnLst/>
              <a:rect l="l" t="t" r="r" b="b"/>
              <a:pathLst>
                <a:path w="1390" h="28" fill="none" extrusionOk="0">
                  <a:moveTo>
                    <a:pt x="1390" y="1"/>
                  </a:moveTo>
                  <a:lnTo>
                    <a:pt x="0" y="28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14"/>
            <p:cNvSpPr/>
            <p:nvPr/>
          </p:nvSpPr>
          <p:spPr>
            <a:xfrm>
              <a:off x="2438164" y="1522053"/>
              <a:ext cx="50975" cy="1027"/>
            </a:xfrm>
            <a:custGeom>
              <a:avLst/>
              <a:gdLst/>
              <a:ahLst/>
              <a:cxnLst/>
              <a:rect l="l" t="t" r="r" b="b"/>
              <a:pathLst>
                <a:path w="1390" h="28" fill="none" extrusionOk="0">
                  <a:moveTo>
                    <a:pt x="1390" y="0"/>
                  </a:moveTo>
                  <a:lnTo>
                    <a:pt x="0" y="27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14"/>
            <p:cNvSpPr/>
            <p:nvPr/>
          </p:nvSpPr>
          <p:spPr>
            <a:xfrm>
              <a:off x="2438164" y="1476065"/>
              <a:ext cx="50975" cy="37"/>
            </a:xfrm>
            <a:custGeom>
              <a:avLst/>
              <a:gdLst/>
              <a:ahLst/>
              <a:cxnLst/>
              <a:rect l="l" t="t" r="r" b="b"/>
              <a:pathLst>
                <a:path w="1390" h="1" fill="none" extrusionOk="0">
                  <a:moveTo>
                    <a:pt x="1390" y="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14"/>
            <p:cNvSpPr/>
            <p:nvPr/>
          </p:nvSpPr>
          <p:spPr>
            <a:xfrm>
              <a:off x="2438164" y="1430113"/>
              <a:ext cx="50975" cy="37"/>
            </a:xfrm>
            <a:custGeom>
              <a:avLst/>
              <a:gdLst/>
              <a:ahLst/>
              <a:cxnLst/>
              <a:rect l="l" t="t" r="r" b="b"/>
              <a:pathLst>
                <a:path w="1390" h="1" fill="none" extrusionOk="0">
                  <a:moveTo>
                    <a:pt x="1390" y="0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2" name="Google Shape;1192;p14"/>
          <p:cNvGrpSpPr/>
          <p:nvPr/>
        </p:nvGrpSpPr>
        <p:grpSpPr>
          <a:xfrm>
            <a:off x="295424" y="4168520"/>
            <a:ext cx="509674" cy="559624"/>
            <a:chOff x="1693693" y="-2602979"/>
            <a:chExt cx="509674" cy="559624"/>
          </a:xfrm>
        </p:grpSpPr>
        <p:sp>
          <p:nvSpPr>
            <p:cNvPr id="1193" name="Google Shape;1193;p14"/>
            <p:cNvSpPr/>
            <p:nvPr/>
          </p:nvSpPr>
          <p:spPr>
            <a:xfrm>
              <a:off x="1693693" y="-2602979"/>
              <a:ext cx="509674" cy="76976"/>
            </a:xfrm>
            <a:custGeom>
              <a:avLst/>
              <a:gdLst/>
              <a:ahLst/>
              <a:cxnLst/>
              <a:rect l="l" t="t" r="r" b="b"/>
              <a:pathLst>
                <a:path w="13898" h="2099" fill="none" extrusionOk="0">
                  <a:moveTo>
                    <a:pt x="13897" y="927"/>
                  </a:moveTo>
                  <a:cubicBezTo>
                    <a:pt x="13897" y="1444"/>
                    <a:pt x="13488" y="1853"/>
                    <a:pt x="12971" y="1880"/>
                  </a:cubicBezTo>
                  <a:lnTo>
                    <a:pt x="927" y="2098"/>
                  </a:lnTo>
                  <a:cubicBezTo>
                    <a:pt x="409" y="2098"/>
                    <a:pt x="1" y="1690"/>
                    <a:pt x="1" y="1172"/>
                  </a:cubicBezTo>
                  <a:lnTo>
                    <a:pt x="1" y="1172"/>
                  </a:lnTo>
                  <a:cubicBezTo>
                    <a:pt x="1" y="654"/>
                    <a:pt x="409" y="218"/>
                    <a:pt x="927" y="218"/>
                  </a:cubicBezTo>
                  <a:lnTo>
                    <a:pt x="12971" y="0"/>
                  </a:lnTo>
                  <a:cubicBezTo>
                    <a:pt x="13461" y="0"/>
                    <a:pt x="13897" y="409"/>
                    <a:pt x="13897" y="92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14"/>
            <p:cNvSpPr/>
            <p:nvPr/>
          </p:nvSpPr>
          <p:spPr>
            <a:xfrm>
              <a:off x="1736674" y="-2526038"/>
              <a:ext cx="422724" cy="482683"/>
            </a:xfrm>
            <a:custGeom>
              <a:avLst/>
              <a:gdLst/>
              <a:ahLst/>
              <a:cxnLst/>
              <a:rect l="l" t="t" r="r" b="b"/>
              <a:pathLst>
                <a:path w="11527" h="13162" fill="none" extrusionOk="0">
                  <a:moveTo>
                    <a:pt x="11526" y="0"/>
                  </a:moveTo>
                  <a:lnTo>
                    <a:pt x="11526" y="10927"/>
                  </a:lnTo>
                  <a:cubicBezTo>
                    <a:pt x="11526" y="12071"/>
                    <a:pt x="10600" y="12970"/>
                    <a:pt x="9482" y="12998"/>
                  </a:cubicBezTo>
                  <a:lnTo>
                    <a:pt x="2071" y="13134"/>
                  </a:lnTo>
                  <a:cubicBezTo>
                    <a:pt x="927" y="13161"/>
                    <a:pt x="0" y="12262"/>
                    <a:pt x="27" y="11118"/>
                  </a:cubicBezTo>
                  <a:lnTo>
                    <a:pt x="27" y="19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14"/>
            <p:cNvSpPr/>
            <p:nvPr/>
          </p:nvSpPr>
          <p:spPr>
            <a:xfrm>
              <a:off x="2055439" y="-2483057"/>
              <a:ext cx="103967" cy="2017"/>
            </a:xfrm>
            <a:custGeom>
              <a:avLst/>
              <a:gdLst/>
              <a:ahLst/>
              <a:cxnLst/>
              <a:rect l="l" t="t" r="r" b="b"/>
              <a:pathLst>
                <a:path w="2835" h="55" fill="none" extrusionOk="0">
                  <a:moveTo>
                    <a:pt x="0" y="55"/>
                  </a:moveTo>
                  <a:lnTo>
                    <a:pt x="2834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14"/>
            <p:cNvSpPr/>
            <p:nvPr/>
          </p:nvSpPr>
          <p:spPr>
            <a:xfrm>
              <a:off x="2055439" y="-2428120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14"/>
            <p:cNvSpPr/>
            <p:nvPr/>
          </p:nvSpPr>
          <p:spPr>
            <a:xfrm>
              <a:off x="2055439" y="-2373146"/>
              <a:ext cx="103967" cy="2017"/>
            </a:xfrm>
            <a:custGeom>
              <a:avLst/>
              <a:gdLst/>
              <a:ahLst/>
              <a:cxnLst/>
              <a:rect l="l" t="t" r="r" b="b"/>
              <a:pathLst>
                <a:path w="2835" h="55" fill="none" extrusionOk="0">
                  <a:moveTo>
                    <a:pt x="0" y="55"/>
                  </a:moveTo>
                  <a:lnTo>
                    <a:pt x="2834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14"/>
            <p:cNvSpPr/>
            <p:nvPr/>
          </p:nvSpPr>
          <p:spPr>
            <a:xfrm>
              <a:off x="2055439" y="-2318209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14"/>
            <p:cNvSpPr/>
            <p:nvPr/>
          </p:nvSpPr>
          <p:spPr>
            <a:xfrm>
              <a:off x="2055439" y="-2263236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14"/>
            <p:cNvSpPr/>
            <p:nvPr/>
          </p:nvSpPr>
          <p:spPr>
            <a:xfrm>
              <a:off x="2055439" y="-2208262"/>
              <a:ext cx="103967" cy="2017"/>
            </a:xfrm>
            <a:custGeom>
              <a:avLst/>
              <a:gdLst/>
              <a:ahLst/>
              <a:cxnLst/>
              <a:rect l="l" t="t" r="r" b="b"/>
              <a:pathLst>
                <a:path w="2835" h="55" fill="none" extrusionOk="0">
                  <a:moveTo>
                    <a:pt x="0" y="55"/>
                  </a:moveTo>
                  <a:lnTo>
                    <a:pt x="2834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14"/>
            <p:cNvSpPr/>
            <p:nvPr/>
          </p:nvSpPr>
          <p:spPr>
            <a:xfrm>
              <a:off x="2055439" y="-2153326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2" name="Google Shape;1202;p14"/>
          <p:cNvGrpSpPr/>
          <p:nvPr/>
        </p:nvGrpSpPr>
        <p:grpSpPr>
          <a:xfrm flipH="1">
            <a:off x="1030668" y="315013"/>
            <a:ext cx="606514" cy="741056"/>
            <a:chOff x="6180225" y="405175"/>
            <a:chExt cx="606514" cy="741056"/>
          </a:xfrm>
        </p:grpSpPr>
        <p:sp>
          <p:nvSpPr>
            <p:cNvPr id="1203" name="Google Shape;1203;p14"/>
            <p:cNvSpPr/>
            <p:nvPr/>
          </p:nvSpPr>
          <p:spPr>
            <a:xfrm>
              <a:off x="6180225" y="472428"/>
              <a:ext cx="606514" cy="673802"/>
            </a:xfrm>
            <a:custGeom>
              <a:avLst/>
              <a:gdLst/>
              <a:ahLst/>
              <a:cxnLst/>
              <a:rect l="l" t="t" r="r" b="b"/>
              <a:pathLst>
                <a:path w="16459" h="18285" fill="none" extrusionOk="0">
                  <a:moveTo>
                    <a:pt x="10055" y="1"/>
                  </a:moveTo>
                  <a:lnTo>
                    <a:pt x="10055" y="6186"/>
                  </a:lnTo>
                  <a:cubicBezTo>
                    <a:pt x="10055" y="6186"/>
                    <a:pt x="14224" y="12562"/>
                    <a:pt x="14987" y="13843"/>
                  </a:cubicBezTo>
                  <a:cubicBezTo>
                    <a:pt x="15777" y="15123"/>
                    <a:pt x="16458" y="16159"/>
                    <a:pt x="16458" y="16758"/>
                  </a:cubicBezTo>
                  <a:cubicBezTo>
                    <a:pt x="16458" y="17412"/>
                    <a:pt x="16213" y="18012"/>
                    <a:pt x="14905" y="18012"/>
                  </a:cubicBezTo>
                  <a:lnTo>
                    <a:pt x="8229" y="18148"/>
                  </a:lnTo>
                  <a:lnTo>
                    <a:pt x="1554" y="18257"/>
                  </a:lnTo>
                  <a:cubicBezTo>
                    <a:pt x="246" y="18284"/>
                    <a:pt x="0" y="17685"/>
                    <a:pt x="0" y="17058"/>
                  </a:cubicBezTo>
                  <a:cubicBezTo>
                    <a:pt x="0" y="16459"/>
                    <a:pt x="682" y="15450"/>
                    <a:pt x="1472" y="14088"/>
                  </a:cubicBezTo>
                  <a:cubicBezTo>
                    <a:pt x="2262" y="12726"/>
                    <a:pt x="6431" y="6268"/>
                    <a:pt x="6431" y="6268"/>
                  </a:cubicBezTo>
                  <a:lnTo>
                    <a:pt x="6431" y="82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14"/>
            <p:cNvSpPr/>
            <p:nvPr/>
          </p:nvSpPr>
          <p:spPr>
            <a:xfrm>
              <a:off x="6319781" y="860030"/>
              <a:ext cx="327375" cy="6043"/>
            </a:xfrm>
            <a:custGeom>
              <a:avLst/>
              <a:gdLst/>
              <a:ahLst/>
              <a:cxnLst/>
              <a:rect l="l" t="t" r="r" b="b"/>
              <a:pathLst>
                <a:path w="8884" h="164" fill="none" extrusionOk="0">
                  <a:moveTo>
                    <a:pt x="1" y="164"/>
                  </a:moveTo>
                  <a:lnTo>
                    <a:pt x="8884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14"/>
            <p:cNvSpPr/>
            <p:nvPr/>
          </p:nvSpPr>
          <p:spPr>
            <a:xfrm>
              <a:off x="6374026" y="405175"/>
              <a:ext cx="219921" cy="62277"/>
            </a:xfrm>
            <a:custGeom>
              <a:avLst/>
              <a:gdLst/>
              <a:ahLst/>
              <a:cxnLst/>
              <a:rect l="l" t="t" r="r" b="b"/>
              <a:pathLst>
                <a:path w="5968" h="1690" fill="none" extrusionOk="0">
                  <a:moveTo>
                    <a:pt x="5968" y="790"/>
                  </a:moveTo>
                  <a:cubicBezTo>
                    <a:pt x="5940" y="1226"/>
                    <a:pt x="5586" y="1608"/>
                    <a:pt x="5150" y="1608"/>
                  </a:cubicBezTo>
                  <a:lnTo>
                    <a:pt x="791" y="1690"/>
                  </a:lnTo>
                  <a:cubicBezTo>
                    <a:pt x="355" y="1690"/>
                    <a:pt x="0" y="1335"/>
                    <a:pt x="0" y="899"/>
                  </a:cubicBezTo>
                  <a:lnTo>
                    <a:pt x="0" y="899"/>
                  </a:lnTo>
                  <a:cubicBezTo>
                    <a:pt x="0" y="463"/>
                    <a:pt x="355" y="109"/>
                    <a:pt x="791" y="82"/>
                  </a:cubicBezTo>
                  <a:lnTo>
                    <a:pt x="5150" y="0"/>
                  </a:lnTo>
                  <a:cubicBezTo>
                    <a:pt x="5586" y="0"/>
                    <a:pt x="5968" y="354"/>
                    <a:pt x="5968" y="79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6" name="Google Shape;1206;p14"/>
          <p:cNvGrpSpPr/>
          <p:nvPr/>
        </p:nvGrpSpPr>
        <p:grpSpPr>
          <a:xfrm>
            <a:off x="300421" y="2848081"/>
            <a:ext cx="457673" cy="400720"/>
            <a:chOff x="299281" y="2848081"/>
            <a:chExt cx="457673" cy="400720"/>
          </a:xfrm>
        </p:grpSpPr>
        <p:sp>
          <p:nvSpPr>
            <p:cNvPr id="1207" name="Google Shape;1207;p14"/>
            <p:cNvSpPr/>
            <p:nvPr/>
          </p:nvSpPr>
          <p:spPr>
            <a:xfrm>
              <a:off x="299281" y="2848081"/>
              <a:ext cx="457673" cy="400720"/>
            </a:xfrm>
            <a:custGeom>
              <a:avLst/>
              <a:gdLst/>
              <a:ahLst/>
              <a:cxnLst/>
              <a:rect l="l" t="t" r="r" b="b"/>
              <a:pathLst>
                <a:path w="12480" h="10927" fill="none" extrusionOk="0">
                  <a:moveTo>
                    <a:pt x="3106" y="10927"/>
                  </a:moveTo>
                  <a:lnTo>
                    <a:pt x="0" y="5586"/>
                  </a:lnTo>
                  <a:lnTo>
                    <a:pt x="3106" y="109"/>
                  </a:lnTo>
                  <a:lnTo>
                    <a:pt x="9346" y="1"/>
                  </a:lnTo>
                  <a:lnTo>
                    <a:pt x="12480" y="5368"/>
                  </a:lnTo>
                  <a:lnTo>
                    <a:pt x="9346" y="10818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14"/>
            <p:cNvSpPr/>
            <p:nvPr/>
          </p:nvSpPr>
          <p:spPr>
            <a:xfrm>
              <a:off x="388214" y="2929019"/>
              <a:ext cx="278821" cy="241855"/>
            </a:xfrm>
            <a:custGeom>
              <a:avLst/>
              <a:gdLst/>
              <a:ahLst/>
              <a:cxnLst/>
              <a:rect l="l" t="t" r="r" b="b"/>
              <a:pathLst>
                <a:path w="7603" h="6595" fill="none" extrusionOk="0">
                  <a:moveTo>
                    <a:pt x="7602" y="3189"/>
                  </a:moveTo>
                  <a:lnTo>
                    <a:pt x="5722" y="6513"/>
                  </a:lnTo>
                  <a:lnTo>
                    <a:pt x="1908" y="6595"/>
                  </a:lnTo>
                  <a:lnTo>
                    <a:pt x="0" y="3325"/>
                  </a:lnTo>
                  <a:lnTo>
                    <a:pt x="1908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9" name="Google Shape;1209;p14"/>
          <p:cNvGrpSpPr/>
          <p:nvPr/>
        </p:nvGrpSpPr>
        <p:grpSpPr>
          <a:xfrm>
            <a:off x="796063" y="2795124"/>
            <a:ext cx="128941" cy="128941"/>
            <a:chOff x="794923" y="2795124"/>
            <a:chExt cx="128941" cy="128941"/>
          </a:xfrm>
        </p:grpSpPr>
        <p:sp>
          <p:nvSpPr>
            <p:cNvPr id="1210" name="Google Shape;1210;p14"/>
            <p:cNvSpPr/>
            <p:nvPr/>
          </p:nvSpPr>
          <p:spPr>
            <a:xfrm>
              <a:off x="859871" y="2795124"/>
              <a:ext cx="37" cy="128941"/>
            </a:xfrm>
            <a:custGeom>
              <a:avLst/>
              <a:gdLst/>
              <a:ahLst/>
              <a:cxnLst/>
              <a:rect l="l" t="t" r="r" b="b"/>
              <a:pathLst>
                <a:path w="1" h="3516" fill="none" extrusionOk="0">
                  <a:moveTo>
                    <a:pt x="0" y="0"/>
                  </a:moveTo>
                  <a:lnTo>
                    <a:pt x="0" y="3515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14"/>
            <p:cNvSpPr/>
            <p:nvPr/>
          </p:nvSpPr>
          <p:spPr>
            <a:xfrm>
              <a:off x="794923" y="2858056"/>
              <a:ext cx="128941" cy="2054"/>
            </a:xfrm>
            <a:custGeom>
              <a:avLst/>
              <a:gdLst/>
              <a:ahLst/>
              <a:cxnLst/>
              <a:rect l="l" t="t" r="r" b="b"/>
              <a:pathLst>
                <a:path w="3516" h="56" fill="none" extrusionOk="0">
                  <a:moveTo>
                    <a:pt x="0" y="55"/>
                  </a:moveTo>
                  <a:lnTo>
                    <a:pt x="3515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2" name="Google Shape;1212;p14"/>
          <p:cNvGrpSpPr/>
          <p:nvPr/>
        </p:nvGrpSpPr>
        <p:grpSpPr>
          <a:xfrm>
            <a:off x="1905060" y="388587"/>
            <a:ext cx="302661" cy="301826"/>
            <a:chOff x="2601030" y="2721166"/>
            <a:chExt cx="358773" cy="357783"/>
          </a:xfrm>
        </p:grpSpPr>
        <p:sp>
          <p:nvSpPr>
            <p:cNvPr id="1213" name="Google Shape;1213;p14"/>
            <p:cNvSpPr/>
            <p:nvPr/>
          </p:nvSpPr>
          <p:spPr>
            <a:xfrm>
              <a:off x="2780914" y="2721166"/>
              <a:ext cx="37" cy="134955"/>
            </a:xfrm>
            <a:custGeom>
              <a:avLst/>
              <a:gdLst/>
              <a:ahLst/>
              <a:cxnLst/>
              <a:rect l="l" t="t" r="r" b="b"/>
              <a:pathLst>
                <a:path w="1" h="3680" fill="none" extrusionOk="0">
                  <a:moveTo>
                    <a:pt x="0" y="1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14"/>
            <p:cNvSpPr/>
            <p:nvPr/>
          </p:nvSpPr>
          <p:spPr>
            <a:xfrm>
              <a:off x="2780914" y="2944031"/>
              <a:ext cx="37" cy="134918"/>
            </a:xfrm>
            <a:custGeom>
              <a:avLst/>
              <a:gdLst/>
              <a:ahLst/>
              <a:cxnLst/>
              <a:rect l="l" t="t" r="r" b="b"/>
              <a:pathLst>
                <a:path w="1" h="3679" fill="none" extrusionOk="0">
                  <a:moveTo>
                    <a:pt x="0" y="0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14"/>
            <p:cNvSpPr/>
            <p:nvPr/>
          </p:nvSpPr>
          <p:spPr>
            <a:xfrm>
              <a:off x="2601030" y="2901049"/>
              <a:ext cx="135945" cy="2017"/>
            </a:xfrm>
            <a:custGeom>
              <a:avLst/>
              <a:gdLst/>
              <a:ahLst/>
              <a:cxnLst/>
              <a:rect l="l" t="t" r="r" b="b"/>
              <a:pathLst>
                <a:path w="3707" h="55" fill="none" extrusionOk="0">
                  <a:moveTo>
                    <a:pt x="1" y="55"/>
                  </a:moveTo>
                  <a:lnTo>
                    <a:pt x="3706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14"/>
            <p:cNvSpPr/>
            <p:nvPr/>
          </p:nvSpPr>
          <p:spPr>
            <a:xfrm>
              <a:off x="2824885" y="2897052"/>
              <a:ext cx="134918" cy="2017"/>
            </a:xfrm>
            <a:custGeom>
              <a:avLst/>
              <a:gdLst/>
              <a:ahLst/>
              <a:cxnLst/>
              <a:rect l="l" t="t" r="r" b="b"/>
              <a:pathLst>
                <a:path w="3679" h="55" fill="none" extrusionOk="0">
                  <a:moveTo>
                    <a:pt x="0" y="55"/>
                  </a:moveTo>
                  <a:lnTo>
                    <a:pt x="3679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14"/>
            <p:cNvSpPr/>
            <p:nvPr/>
          </p:nvSpPr>
          <p:spPr>
            <a:xfrm>
              <a:off x="2653987" y="2775149"/>
              <a:ext cx="95972" cy="94945"/>
            </a:xfrm>
            <a:custGeom>
              <a:avLst/>
              <a:gdLst/>
              <a:ahLst/>
              <a:cxnLst/>
              <a:rect l="l" t="t" r="r" b="b"/>
              <a:pathLst>
                <a:path w="2617" h="2589" fill="none" extrusionOk="0">
                  <a:moveTo>
                    <a:pt x="1" y="0"/>
                  </a:moveTo>
                  <a:lnTo>
                    <a:pt x="2617" y="2589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14"/>
            <p:cNvSpPr/>
            <p:nvPr/>
          </p:nvSpPr>
          <p:spPr>
            <a:xfrm>
              <a:off x="2811903" y="2931011"/>
              <a:ext cx="95935" cy="93992"/>
            </a:xfrm>
            <a:custGeom>
              <a:avLst/>
              <a:gdLst/>
              <a:ahLst/>
              <a:cxnLst/>
              <a:rect l="l" t="t" r="r" b="b"/>
              <a:pathLst>
                <a:path w="2616" h="2563" fill="none" extrusionOk="0">
                  <a:moveTo>
                    <a:pt x="0" y="1"/>
                  </a:moveTo>
                  <a:lnTo>
                    <a:pt x="2616" y="2562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14"/>
            <p:cNvSpPr/>
            <p:nvPr/>
          </p:nvSpPr>
          <p:spPr>
            <a:xfrm>
              <a:off x="2653987" y="2932038"/>
              <a:ext cx="95972" cy="96962"/>
            </a:xfrm>
            <a:custGeom>
              <a:avLst/>
              <a:gdLst/>
              <a:ahLst/>
              <a:cxnLst/>
              <a:rect l="l" t="t" r="r" b="b"/>
              <a:pathLst>
                <a:path w="2617" h="2644" fill="none" extrusionOk="0">
                  <a:moveTo>
                    <a:pt x="1" y="2643"/>
                  </a:moveTo>
                  <a:lnTo>
                    <a:pt x="2617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14"/>
            <p:cNvSpPr/>
            <p:nvPr/>
          </p:nvSpPr>
          <p:spPr>
            <a:xfrm>
              <a:off x="2811903" y="2771152"/>
              <a:ext cx="95935" cy="96962"/>
            </a:xfrm>
            <a:custGeom>
              <a:avLst/>
              <a:gdLst/>
              <a:ahLst/>
              <a:cxnLst/>
              <a:rect l="l" t="t" r="r" b="b"/>
              <a:pathLst>
                <a:path w="2616" h="2644" fill="none" extrusionOk="0">
                  <a:moveTo>
                    <a:pt x="0" y="2643"/>
                  </a:moveTo>
                  <a:lnTo>
                    <a:pt x="2616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1" name="Google Shape;1221;p14"/>
          <p:cNvGrpSpPr/>
          <p:nvPr/>
        </p:nvGrpSpPr>
        <p:grpSpPr>
          <a:xfrm flipH="1">
            <a:off x="263381" y="244061"/>
            <a:ext cx="798796" cy="813307"/>
            <a:chOff x="3411440" y="2423377"/>
            <a:chExt cx="991309" cy="1009316"/>
          </a:xfrm>
        </p:grpSpPr>
        <p:sp>
          <p:nvSpPr>
            <p:cNvPr id="1222" name="Google Shape;1222;p14"/>
            <p:cNvSpPr/>
            <p:nvPr/>
          </p:nvSpPr>
          <p:spPr>
            <a:xfrm>
              <a:off x="3411440" y="2423377"/>
              <a:ext cx="585623" cy="591601"/>
            </a:xfrm>
            <a:custGeom>
              <a:avLst/>
              <a:gdLst/>
              <a:ahLst/>
              <a:cxnLst/>
              <a:rect l="l" t="t" r="r" b="b"/>
              <a:pathLst>
                <a:path w="15969" h="16132" fill="none" extrusionOk="0">
                  <a:moveTo>
                    <a:pt x="15941" y="7930"/>
                  </a:moveTo>
                  <a:cubicBezTo>
                    <a:pt x="15941" y="12344"/>
                    <a:pt x="12399" y="15941"/>
                    <a:pt x="7985" y="16023"/>
                  </a:cubicBezTo>
                  <a:cubicBezTo>
                    <a:pt x="3598" y="16132"/>
                    <a:pt x="1" y="12589"/>
                    <a:pt x="1" y="8202"/>
                  </a:cubicBezTo>
                  <a:cubicBezTo>
                    <a:pt x="28" y="3788"/>
                    <a:pt x="3570" y="192"/>
                    <a:pt x="7985" y="110"/>
                  </a:cubicBezTo>
                  <a:cubicBezTo>
                    <a:pt x="12371" y="1"/>
                    <a:pt x="15968" y="3543"/>
                    <a:pt x="15941" y="793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14"/>
            <p:cNvSpPr/>
            <p:nvPr/>
          </p:nvSpPr>
          <p:spPr>
            <a:xfrm>
              <a:off x="3704241" y="2524303"/>
              <a:ext cx="192897" cy="191907"/>
            </a:xfrm>
            <a:custGeom>
              <a:avLst/>
              <a:gdLst/>
              <a:ahLst/>
              <a:cxnLst/>
              <a:rect l="l" t="t" r="r" b="b"/>
              <a:pathLst>
                <a:path w="5260" h="5233" fill="none" extrusionOk="0">
                  <a:moveTo>
                    <a:pt x="1" y="55"/>
                  </a:moveTo>
                  <a:cubicBezTo>
                    <a:pt x="2889" y="1"/>
                    <a:pt x="5259" y="2317"/>
                    <a:pt x="5259" y="5232"/>
                  </a:cubicBez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14"/>
            <p:cNvSpPr/>
            <p:nvPr/>
          </p:nvSpPr>
          <p:spPr>
            <a:xfrm>
              <a:off x="3959048" y="2992990"/>
              <a:ext cx="443701" cy="439703"/>
            </a:xfrm>
            <a:custGeom>
              <a:avLst/>
              <a:gdLst/>
              <a:ahLst/>
              <a:cxnLst/>
              <a:rect l="l" t="t" r="r" b="b"/>
              <a:pathLst>
                <a:path w="12099" h="11990" fill="none" extrusionOk="0">
                  <a:moveTo>
                    <a:pt x="11881" y="9428"/>
                  </a:moveTo>
                  <a:cubicBezTo>
                    <a:pt x="12099" y="9619"/>
                    <a:pt x="12099" y="9973"/>
                    <a:pt x="11881" y="10191"/>
                  </a:cubicBezTo>
                  <a:lnTo>
                    <a:pt x="10328" y="11771"/>
                  </a:lnTo>
                  <a:cubicBezTo>
                    <a:pt x="10137" y="11989"/>
                    <a:pt x="9783" y="11989"/>
                    <a:pt x="9565" y="11771"/>
                  </a:cubicBezTo>
                  <a:lnTo>
                    <a:pt x="219" y="2562"/>
                  </a:lnTo>
                  <a:cubicBezTo>
                    <a:pt x="1" y="2371"/>
                    <a:pt x="1" y="2017"/>
                    <a:pt x="219" y="1799"/>
                  </a:cubicBezTo>
                  <a:lnTo>
                    <a:pt x="1772" y="218"/>
                  </a:lnTo>
                  <a:cubicBezTo>
                    <a:pt x="1963" y="0"/>
                    <a:pt x="2317" y="0"/>
                    <a:pt x="2535" y="21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14"/>
            <p:cNvSpPr/>
            <p:nvPr/>
          </p:nvSpPr>
          <p:spPr>
            <a:xfrm>
              <a:off x="3897107" y="2935009"/>
              <a:ext cx="93955" cy="91975"/>
            </a:xfrm>
            <a:custGeom>
              <a:avLst/>
              <a:gdLst/>
              <a:ahLst/>
              <a:cxnLst/>
              <a:rect l="l" t="t" r="r" b="b"/>
              <a:pathLst>
                <a:path w="2562" h="2508" fill="none" extrusionOk="0">
                  <a:moveTo>
                    <a:pt x="2562" y="2508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6" name="Google Shape;1226;p14"/>
          <p:cNvGrpSpPr/>
          <p:nvPr/>
        </p:nvGrpSpPr>
        <p:grpSpPr>
          <a:xfrm>
            <a:off x="514136" y="1163759"/>
            <a:ext cx="438065" cy="480997"/>
            <a:chOff x="1693693" y="-2602979"/>
            <a:chExt cx="509674" cy="559624"/>
          </a:xfrm>
        </p:grpSpPr>
        <p:sp>
          <p:nvSpPr>
            <p:cNvPr id="1227" name="Google Shape;1227;p14"/>
            <p:cNvSpPr/>
            <p:nvPr/>
          </p:nvSpPr>
          <p:spPr>
            <a:xfrm>
              <a:off x="1693693" y="-2602979"/>
              <a:ext cx="509674" cy="76976"/>
            </a:xfrm>
            <a:custGeom>
              <a:avLst/>
              <a:gdLst/>
              <a:ahLst/>
              <a:cxnLst/>
              <a:rect l="l" t="t" r="r" b="b"/>
              <a:pathLst>
                <a:path w="13898" h="2099" fill="none" extrusionOk="0">
                  <a:moveTo>
                    <a:pt x="13897" y="927"/>
                  </a:moveTo>
                  <a:cubicBezTo>
                    <a:pt x="13897" y="1444"/>
                    <a:pt x="13488" y="1853"/>
                    <a:pt x="12971" y="1880"/>
                  </a:cubicBezTo>
                  <a:lnTo>
                    <a:pt x="927" y="2098"/>
                  </a:lnTo>
                  <a:cubicBezTo>
                    <a:pt x="409" y="2098"/>
                    <a:pt x="1" y="1690"/>
                    <a:pt x="1" y="1172"/>
                  </a:cubicBezTo>
                  <a:lnTo>
                    <a:pt x="1" y="1172"/>
                  </a:lnTo>
                  <a:cubicBezTo>
                    <a:pt x="1" y="654"/>
                    <a:pt x="409" y="218"/>
                    <a:pt x="927" y="218"/>
                  </a:cubicBezTo>
                  <a:lnTo>
                    <a:pt x="12971" y="0"/>
                  </a:lnTo>
                  <a:cubicBezTo>
                    <a:pt x="13461" y="0"/>
                    <a:pt x="13897" y="409"/>
                    <a:pt x="13897" y="92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14"/>
            <p:cNvSpPr/>
            <p:nvPr/>
          </p:nvSpPr>
          <p:spPr>
            <a:xfrm>
              <a:off x="1736674" y="-2526038"/>
              <a:ext cx="422724" cy="482683"/>
            </a:xfrm>
            <a:custGeom>
              <a:avLst/>
              <a:gdLst/>
              <a:ahLst/>
              <a:cxnLst/>
              <a:rect l="l" t="t" r="r" b="b"/>
              <a:pathLst>
                <a:path w="11527" h="13162" fill="none" extrusionOk="0">
                  <a:moveTo>
                    <a:pt x="11526" y="0"/>
                  </a:moveTo>
                  <a:lnTo>
                    <a:pt x="11526" y="10927"/>
                  </a:lnTo>
                  <a:cubicBezTo>
                    <a:pt x="11526" y="12071"/>
                    <a:pt x="10600" y="12970"/>
                    <a:pt x="9482" y="12998"/>
                  </a:cubicBezTo>
                  <a:lnTo>
                    <a:pt x="2071" y="13134"/>
                  </a:lnTo>
                  <a:cubicBezTo>
                    <a:pt x="927" y="13161"/>
                    <a:pt x="0" y="12262"/>
                    <a:pt x="27" y="11118"/>
                  </a:cubicBezTo>
                  <a:lnTo>
                    <a:pt x="27" y="19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14"/>
            <p:cNvSpPr/>
            <p:nvPr/>
          </p:nvSpPr>
          <p:spPr>
            <a:xfrm>
              <a:off x="2055439" y="-2483057"/>
              <a:ext cx="103967" cy="2017"/>
            </a:xfrm>
            <a:custGeom>
              <a:avLst/>
              <a:gdLst/>
              <a:ahLst/>
              <a:cxnLst/>
              <a:rect l="l" t="t" r="r" b="b"/>
              <a:pathLst>
                <a:path w="2835" h="55" fill="none" extrusionOk="0">
                  <a:moveTo>
                    <a:pt x="0" y="55"/>
                  </a:moveTo>
                  <a:lnTo>
                    <a:pt x="2834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14"/>
            <p:cNvSpPr/>
            <p:nvPr/>
          </p:nvSpPr>
          <p:spPr>
            <a:xfrm>
              <a:off x="2055439" y="-2428120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14"/>
            <p:cNvSpPr/>
            <p:nvPr/>
          </p:nvSpPr>
          <p:spPr>
            <a:xfrm>
              <a:off x="2055439" y="-2373146"/>
              <a:ext cx="103967" cy="2017"/>
            </a:xfrm>
            <a:custGeom>
              <a:avLst/>
              <a:gdLst/>
              <a:ahLst/>
              <a:cxnLst/>
              <a:rect l="l" t="t" r="r" b="b"/>
              <a:pathLst>
                <a:path w="2835" h="55" fill="none" extrusionOk="0">
                  <a:moveTo>
                    <a:pt x="0" y="55"/>
                  </a:moveTo>
                  <a:lnTo>
                    <a:pt x="2834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14"/>
            <p:cNvSpPr/>
            <p:nvPr/>
          </p:nvSpPr>
          <p:spPr>
            <a:xfrm>
              <a:off x="2055439" y="-2318209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14"/>
            <p:cNvSpPr/>
            <p:nvPr/>
          </p:nvSpPr>
          <p:spPr>
            <a:xfrm>
              <a:off x="2055439" y="-2263236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14"/>
            <p:cNvSpPr/>
            <p:nvPr/>
          </p:nvSpPr>
          <p:spPr>
            <a:xfrm>
              <a:off x="2055439" y="-2208262"/>
              <a:ext cx="103967" cy="2017"/>
            </a:xfrm>
            <a:custGeom>
              <a:avLst/>
              <a:gdLst/>
              <a:ahLst/>
              <a:cxnLst/>
              <a:rect l="l" t="t" r="r" b="b"/>
              <a:pathLst>
                <a:path w="2835" h="55" fill="none" extrusionOk="0">
                  <a:moveTo>
                    <a:pt x="0" y="55"/>
                  </a:moveTo>
                  <a:lnTo>
                    <a:pt x="2834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14"/>
            <p:cNvSpPr/>
            <p:nvPr/>
          </p:nvSpPr>
          <p:spPr>
            <a:xfrm>
              <a:off x="2055439" y="-2153326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36" name="Google Shape;1236;p14"/>
          <p:cNvGrpSpPr/>
          <p:nvPr/>
        </p:nvGrpSpPr>
        <p:grpSpPr>
          <a:xfrm flipH="1">
            <a:off x="287634" y="1726737"/>
            <a:ext cx="184903" cy="235878"/>
            <a:chOff x="2947570" y="-1075969"/>
            <a:chExt cx="184903" cy="235878"/>
          </a:xfrm>
        </p:grpSpPr>
        <p:sp>
          <p:nvSpPr>
            <p:cNvPr id="1237" name="Google Shape;1237;p14"/>
            <p:cNvSpPr/>
            <p:nvPr/>
          </p:nvSpPr>
          <p:spPr>
            <a:xfrm>
              <a:off x="2947570" y="-1075969"/>
              <a:ext cx="184903" cy="235878"/>
            </a:xfrm>
            <a:custGeom>
              <a:avLst/>
              <a:gdLst/>
              <a:ahLst/>
              <a:cxnLst/>
              <a:rect l="l" t="t" r="r" b="b"/>
              <a:pathLst>
                <a:path w="5042" h="6432" fill="none" extrusionOk="0">
                  <a:moveTo>
                    <a:pt x="4115" y="1527"/>
                  </a:moveTo>
                  <a:cubicBezTo>
                    <a:pt x="2589" y="1"/>
                    <a:pt x="0" y="1063"/>
                    <a:pt x="0" y="3216"/>
                  </a:cubicBezTo>
                  <a:cubicBezTo>
                    <a:pt x="0" y="5369"/>
                    <a:pt x="2589" y="6431"/>
                    <a:pt x="4115" y="4905"/>
                  </a:cubicBezTo>
                  <a:cubicBezTo>
                    <a:pt x="5041" y="3979"/>
                    <a:pt x="5041" y="2480"/>
                    <a:pt x="4115" y="152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14"/>
            <p:cNvSpPr/>
            <p:nvPr/>
          </p:nvSpPr>
          <p:spPr>
            <a:xfrm>
              <a:off x="2956555" y="-994040"/>
              <a:ext cx="63003" cy="65020"/>
            </a:xfrm>
            <a:custGeom>
              <a:avLst/>
              <a:gdLst/>
              <a:ahLst/>
              <a:cxnLst/>
              <a:rect l="l" t="t" r="r" b="b"/>
              <a:pathLst>
                <a:path w="1718" h="1773" fill="none" extrusionOk="0">
                  <a:moveTo>
                    <a:pt x="1" y="1772"/>
                  </a:moveTo>
                  <a:lnTo>
                    <a:pt x="1717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14"/>
            <p:cNvSpPr/>
            <p:nvPr/>
          </p:nvSpPr>
          <p:spPr>
            <a:xfrm>
              <a:off x="3038520" y="-991033"/>
              <a:ext cx="78956" cy="79983"/>
            </a:xfrm>
            <a:custGeom>
              <a:avLst/>
              <a:gdLst/>
              <a:ahLst/>
              <a:cxnLst/>
              <a:rect l="l" t="t" r="r" b="b"/>
              <a:pathLst>
                <a:path w="2153" h="2181" fill="none" extrusionOk="0">
                  <a:moveTo>
                    <a:pt x="2153" y="1"/>
                  </a:moveTo>
                  <a:lnTo>
                    <a:pt x="0" y="218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0" name="Google Shape;1240;p14"/>
          <p:cNvGrpSpPr/>
          <p:nvPr/>
        </p:nvGrpSpPr>
        <p:grpSpPr>
          <a:xfrm>
            <a:off x="1130042" y="1264814"/>
            <a:ext cx="187263" cy="187264"/>
            <a:chOff x="1447449" y="4268259"/>
            <a:chExt cx="217875" cy="217875"/>
          </a:xfrm>
        </p:grpSpPr>
        <p:sp>
          <p:nvSpPr>
            <p:cNvPr id="1241" name="Google Shape;1241;p14"/>
            <p:cNvSpPr/>
            <p:nvPr/>
          </p:nvSpPr>
          <p:spPr>
            <a:xfrm>
              <a:off x="1556370" y="4268259"/>
              <a:ext cx="37" cy="82000"/>
            </a:xfrm>
            <a:custGeom>
              <a:avLst/>
              <a:gdLst/>
              <a:ahLst/>
              <a:cxnLst/>
              <a:rect l="l" t="t" r="r" b="b"/>
              <a:pathLst>
                <a:path w="1" h="2236" fill="none" extrusionOk="0">
                  <a:moveTo>
                    <a:pt x="1" y="1"/>
                  </a:moveTo>
                  <a:lnTo>
                    <a:pt x="1" y="2235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14"/>
            <p:cNvSpPr/>
            <p:nvPr/>
          </p:nvSpPr>
          <p:spPr>
            <a:xfrm>
              <a:off x="1556370" y="4404171"/>
              <a:ext cx="37" cy="81963"/>
            </a:xfrm>
            <a:custGeom>
              <a:avLst/>
              <a:gdLst/>
              <a:ahLst/>
              <a:cxnLst/>
              <a:rect l="l" t="t" r="r" b="b"/>
              <a:pathLst>
                <a:path w="1" h="2235" fill="none" extrusionOk="0">
                  <a:moveTo>
                    <a:pt x="1" y="1"/>
                  </a:moveTo>
                  <a:lnTo>
                    <a:pt x="1" y="2235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14"/>
            <p:cNvSpPr/>
            <p:nvPr/>
          </p:nvSpPr>
          <p:spPr>
            <a:xfrm>
              <a:off x="1447449" y="4377179"/>
              <a:ext cx="82000" cy="2054"/>
            </a:xfrm>
            <a:custGeom>
              <a:avLst/>
              <a:gdLst/>
              <a:ahLst/>
              <a:cxnLst/>
              <a:rect l="l" t="t" r="r" b="b"/>
              <a:pathLst>
                <a:path w="2236" h="56" fill="none" extrusionOk="0">
                  <a:moveTo>
                    <a:pt x="1" y="55"/>
                  </a:moveTo>
                  <a:lnTo>
                    <a:pt x="2235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14"/>
            <p:cNvSpPr/>
            <p:nvPr/>
          </p:nvSpPr>
          <p:spPr>
            <a:xfrm>
              <a:off x="1583361" y="4375199"/>
              <a:ext cx="81963" cy="1027"/>
            </a:xfrm>
            <a:custGeom>
              <a:avLst/>
              <a:gdLst/>
              <a:ahLst/>
              <a:cxnLst/>
              <a:rect l="l" t="t" r="r" b="b"/>
              <a:pathLst>
                <a:path w="2235" h="28" fill="none" extrusionOk="0">
                  <a:moveTo>
                    <a:pt x="1" y="28"/>
                  </a:moveTo>
                  <a:lnTo>
                    <a:pt x="2235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14"/>
            <p:cNvSpPr/>
            <p:nvPr/>
          </p:nvSpPr>
          <p:spPr>
            <a:xfrm>
              <a:off x="1479429" y="4301265"/>
              <a:ext cx="58016" cy="56989"/>
            </a:xfrm>
            <a:custGeom>
              <a:avLst/>
              <a:gdLst/>
              <a:ahLst/>
              <a:cxnLst/>
              <a:rect l="l" t="t" r="r" b="b"/>
              <a:pathLst>
                <a:path w="1582" h="1554" fill="none" extrusionOk="0">
                  <a:moveTo>
                    <a:pt x="1" y="0"/>
                  </a:moveTo>
                  <a:lnTo>
                    <a:pt x="1581" y="1553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14"/>
            <p:cNvSpPr/>
            <p:nvPr/>
          </p:nvSpPr>
          <p:spPr>
            <a:xfrm>
              <a:off x="1575366" y="4395186"/>
              <a:ext cx="57979" cy="56989"/>
            </a:xfrm>
            <a:custGeom>
              <a:avLst/>
              <a:gdLst/>
              <a:ahLst/>
              <a:cxnLst/>
              <a:rect l="l" t="t" r="r" b="b"/>
              <a:pathLst>
                <a:path w="1581" h="1554" fill="none" extrusionOk="0">
                  <a:moveTo>
                    <a:pt x="1" y="0"/>
                  </a:moveTo>
                  <a:lnTo>
                    <a:pt x="1581" y="1554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14"/>
            <p:cNvSpPr/>
            <p:nvPr/>
          </p:nvSpPr>
          <p:spPr>
            <a:xfrm>
              <a:off x="1479429" y="4396176"/>
              <a:ext cx="58016" cy="59006"/>
            </a:xfrm>
            <a:custGeom>
              <a:avLst/>
              <a:gdLst/>
              <a:ahLst/>
              <a:cxnLst/>
              <a:rect l="l" t="t" r="r" b="b"/>
              <a:pathLst>
                <a:path w="1582" h="1609" fill="none" extrusionOk="0">
                  <a:moveTo>
                    <a:pt x="1" y="1608"/>
                  </a:moveTo>
                  <a:lnTo>
                    <a:pt x="1581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14"/>
            <p:cNvSpPr/>
            <p:nvPr/>
          </p:nvSpPr>
          <p:spPr>
            <a:xfrm>
              <a:off x="1575366" y="4299248"/>
              <a:ext cx="57979" cy="59006"/>
            </a:xfrm>
            <a:custGeom>
              <a:avLst/>
              <a:gdLst/>
              <a:ahLst/>
              <a:cxnLst/>
              <a:rect l="l" t="t" r="r" b="b"/>
              <a:pathLst>
                <a:path w="1581" h="1609" fill="none" extrusionOk="0">
                  <a:moveTo>
                    <a:pt x="1" y="1608"/>
                  </a:moveTo>
                  <a:lnTo>
                    <a:pt x="1581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9" name="Google Shape;1249;p14"/>
          <p:cNvGrpSpPr/>
          <p:nvPr/>
        </p:nvGrpSpPr>
        <p:grpSpPr>
          <a:xfrm>
            <a:off x="8371552" y="237156"/>
            <a:ext cx="511655" cy="625155"/>
            <a:chOff x="6180225" y="405175"/>
            <a:chExt cx="606514" cy="741056"/>
          </a:xfrm>
        </p:grpSpPr>
        <p:sp>
          <p:nvSpPr>
            <p:cNvPr id="1250" name="Google Shape;1250;p14"/>
            <p:cNvSpPr/>
            <p:nvPr/>
          </p:nvSpPr>
          <p:spPr>
            <a:xfrm>
              <a:off x="6180225" y="472428"/>
              <a:ext cx="606514" cy="673802"/>
            </a:xfrm>
            <a:custGeom>
              <a:avLst/>
              <a:gdLst/>
              <a:ahLst/>
              <a:cxnLst/>
              <a:rect l="l" t="t" r="r" b="b"/>
              <a:pathLst>
                <a:path w="16459" h="18285" fill="none" extrusionOk="0">
                  <a:moveTo>
                    <a:pt x="10055" y="1"/>
                  </a:moveTo>
                  <a:lnTo>
                    <a:pt x="10055" y="6186"/>
                  </a:lnTo>
                  <a:cubicBezTo>
                    <a:pt x="10055" y="6186"/>
                    <a:pt x="14224" y="12562"/>
                    <a:pt x="14987" y="13843"/>
                  </a:cubicBezTo>
                  <a:cubicBezTo>
                    <a:pt x="15777" y="15123"/>
                    <a:pt x="16458" y="16159"/>
                    <a:pt x="16458" y="16758"/>
                  </a:cubicBezTo>
                  <a:cubicBezTo>
                    <a:pt x="16458" y="17412"/>
                    <a:pt x="16213" y="18012"/>
                    <a:pt x="14905" y="18012"/>
                  </a:cubicBezTo>
                  <a:lnTo>
                    <a:pt x="8229" y="18148"/>
                  </a:lnTo>
                  <a:lnTo>
                    <a:pt x="1554" y="18257"/>
                  </a:lnTo>
                  <a:cubicBezTo>
                    <a:pt x="246" y="18284"/>
                    <a:pt x="0" y="17685"/>
                    <a:pt x="0" y="17058"/>
                  </a:cubicBezTo>
                  <a:cubicBezTo>
                    <a:pt x="0" y="16459"/>
                    <a:pt x="682" y="15450"/>
                    <a:pt x="1472" y="14088"/>
                  </a:cubicBezTo>
                  <a:cubicBezTo>
                    <a:pt x="2262" y="12726"/>
                    <a:pt x="6431" y="6268"/>
                    <a:pt x="6431" y="6268"/>
                  </a:cubicBezTo>
                  <a:lnTo>
                    <a:pt x="6431" y="82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14"/>
            <p:cNvSpPr/>
            <p:nvPr/>
          </p:nvSpPr>
          <p:spPr>
            <a:xfrm>
              <a:off x="6319781" y="860030"/>
              <a:ext cx="327375" cy="6043"/>
            </a:xfrm>
            <a:custGeom>
              <a:avLst/>
              <a:gdLst/>
              <a:ahLst/>
              <a:cxnLst/>
              <a:rect l="l" t="t" r="r" b="b"/>
              <a:pathLst>
                <a:path w="8884" h="164" fill="none" extrusionOk="0">
                  <a:moveTo>
                    <a:pt x="1" y="164"/>
                  </a:moveTo>
                  <a:lnTo>
                    <a:pt x="8884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14"/>
            <p:cNvSpPr/>
            <p:nvPr/>
          </p:nvSpPr>
          <p:spPr>
            <a:xfrm>
              <a:off x="6374026" y="405175"/>
              <a:ext cx="219921" cy="62277"/>
            </a:xfrm>
            <a:custGeom>
              <a:avLst/>
              <a:gdLst/>
              <a:ahLst/>
              <a:cxnLst/>
              <a:rect l="l" t="t" r="r" b="b"/>
              <a:pathLst>
                <a:path w="5968" h="1690" fill="none" extrusionOk="0">
                  <a:moveTo>
                    <a:pt x="5968" y="790"/>
                  </a:moveTo>
                  <a:cubicBezTo>
                    <a:pt x="5940" y="1226"/>
                    <a:pt x="5586" y="1608"/>
                    <a:pt x="5150" y="1608"/>
                  </a:cubicBezTo>
                  <a:lnTo>
                    <a:pt x="791" y="1690"/>
                  </a:lnTo>
                  <a:cubicBezTo>
                    <a:pt x="355" y="1690"/>
                    <a:pt x="0" y="1335"/>
                    <a:pt x="0" y="899"/>
                  </a:cubicBezTo>
                  <a:lnTo>
                    <a:pt x="0" y="899"/>
                  </a:lnTo>
                  <a:cubicBezTo>
                    <a:pt x="0" y="463"/>
                    <a:pt x="355" y="109"/>
                    <a:pt x="791" y="82"/>
                  </a:cubicBezTo>
                  <a:lnTo>
                    <a:pt x="5150" y="0"/>
                  </a:lnTo>
                  <a:cubicBezTo>
                    <a:pt x="5586" y="0"/>
                    <a:pt x="5968" y="354"/>
                    <a:pt x="5968" y="79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3" name="Google Shape;1253;p14"/>
          <p:cNvGrpSpPr/>
          <p:nvPr/>
        </p:nvGrpSpPr>
        <p:grpSpPr>
          <a:xfrm rot="5400000" flipH="1">
            <a:off x="8093799" y="4189266"/>
            <a:ext cx="703922" cy="736809"/>
            <a:chOff x="3153626" y="-2653955"/>
            <a:chExt cx="834426" cy="873411"/>
          </a:xfrm>
        </p:grpSpPr>
        <p:sp>
          <p:nvSpPr>
            <p:cNvPr id="1254" name="Google Shape;1254;p14"/>
            <p:cNvSpPr/>
            <p:nvPr/>
          </p:nvSpPr>
          <p:spPr>
            <a:xfrm>
              <a:off x="3416465" y="-2283223"/>
              <a:ext cx="283808" cy="285825"/>
            </a:xfrm>
            <a:custGeom>
              <a:avLst/>
              <a:gdLst/>
              <a:ahLst/>
              <a:cxnLst/>
              <a:rect l="l" t="t" r="r" b="b"/>
              <a:pathLst>
                <a:path w="7739" h="7794" fill="none" extrusionOk="0">
                  <a:moveTo>
                    <a:pt x="7711" y="3843"/>
                  </a:moveTo>
                  <a:cubicBezTo>
                    <a:pt x="7684" y="5968"/>
                    <a:pt x="5995" y="7712"/>
                    <a:pt x="3869" y="7766"/>
                  </a:cubicBezTo>
                  <a:cubicBezTo>
                    <a:pt x="1744" y="7794"/>
                    <a:pt x="0" y="6077"/>
                    <a:pt x="0" y="3979"/>
                  </a:cubicBezTo>
                  <a:cubicBezTo>
                    <a:pt x="27" y="1826"/>
                    <a:pt x="1717" y="110"/>
                    <a:pt x="3869" y="55"/>
                  </a:cubicBezTo>
                  <a:cubicBezTo>
                    <a:pt x="5995" y="1"/>
                    <a:pt x="7739" y="1717"/>
                    <a:pt x="7711" y="384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14"/>
            <p:cNvSpPr/>
            <p:nvPr/>
          </p:nvSpPr>
          <p:spPr>
            <a:xfrm>
              <a:off x="3312532" y="-2053390"/>
              <a:ext cx="132938" cy="118966"/>
            </a:xfrm>
            <a:custGeom>
              <a:avLst/>
              <a:gdLst/>
              <a:ahLst/>
              <a:cxnLst/>
              <a:rect l="l" t="t" r="r" b="b"/>
              <a:pathLst>
                <a:path w="3625" h="3244" fill="none" extrusionOk="0">
                  <a:moveTo>
                    <a:pt x="3624" y="1"/>
                  </a:moveTo>
                  <a:lnTo>
                    <a:pt x="0" y="3243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14"/>
            <p:cNvSpPr/>
            <p:nvPr/>
          </p:nvSpPr>
          <p:spPr>
            <a:xfrm>
              <a:off x="3153626" y="-1957452"/>
              <a:ext cx="174928" cy="176908"/>
            </a:xfrm>
            <a:custGeom>
              <a:avLst/>
              <a:gdLst/>
              <a:ahLst/>
              <a:cxnLst/>
              <a:rect l="l" t="t" r="r" b="b"/>
              <a:pathLst>
                <a:path w="4770" h="4824" fill="none" extrusionOk="0">
                  <a:moveTo>
                    <a:pt x="4769" y="2371"/>
                  </a:moveTo>
                  <a:cubicBezTo>
                    <a:pt x="4769" y="3679"/>
                    <a:pt x="3707" y="4769"/>
                    <a:pt x="2399" y="4796"/>
                  </a:cubicBezTo>
                  <a:cubicBezTo>
                    <a:pt x="1064" y="4823"/>
                    <a:pt x="1" y="3761"/>
                    <a:pt x="1" y="2453"/>
                  </a:cubicBezTo>
                  <a:cubicBezTo>
                    <a:pt x="1" y="1118"/>
                    <a:pt x="1064" y="55"/>
                    <a:pt x="2399" y="1"/>
                  </a:cubicBezTo>
                  <a:cubicBezTo>
                    <a:pt x="3707" y="1"/>
                    <a:pt x="4769" y="1063"/>
                    <a:pt x="4769" y="237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14"/>
            <p:cNvSpPr/>
            <p:nvPr/>
          </p:nvSpPr>
          <p:spPr>
            <a:xfrm>
              <a:off x="3554357" y="-2461089"/>
              <a:ext cx="2017" cy="175918"/>
            </a:xfrm>
            <a:custGeom>
              <a:avLst/>
              <a:gdLst/>
              <a:ahLst/>
              <a:cxnLst/>
              <a:rect l="l" t="t" r="r" b="b"/>
              <a:pathLst>
                <a:path w="55" h="4797" fill="none" extrusionOk="0">
                  <a:moveTo>
                    <a:pt x="55" y="4796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14"/>
            <p:cNvSpPr/>
            <p:nvPr/>
          </p:nvSpPr>
          <p:spPr>
            <a:xfrm>
              <a:off x="3432454" y="-2653955"/>
              <a:ext cx="235841" cy="195904"/>
            </a:xfrm>
            <a:custGeom>
              <a:avLst/>
              <a:gdLst/>
              <a:ahLst/>
              <a:cxnLst/>
              <a:rect l="l" t="t" r="r" b="b"/>
              <a:pathLst>
                <a:path w="6431" h="5342" fill="none" extrusionOk="0">
                  <a:moveTo>
                    <a:pt x="1689" y="4497"/>
                  </a:moveTo>
                  <a:cubicBezTo>
                    <a:pt x="0" y="3134"/>
                    <a:pt x="818" y="437"/>
                    <a:pt x="2970" y="219"/>
                  </a:cubicBezTo>
                  <a:cubicBezTo>
                    <a:pt x="5095" y="1"/>
                    <a:pt x="6431" y="2480"/>
                    <a:pt x="5068" y="4142"/>
                  </a:cubicBezTo>
                  <a:cubicBezTo>
                    <a:pt x="4224" y="5178"/>
                    <a:pt x="2725" y="5341"/>
                    <a:pt x="1689" y="449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14"/>
            <p:cNvSpPr/>
            <p:nvPr/>
          </p:nvSpPr>
          <p:spPr>
            <a:xfrm>
              <a:off x="3676259" y="-2054380"/>
              <a:ext cx="139942" cy="105947"/>
            </a:xfrm>
            <a:custGeom>
              <a:avLst/>
              <a:gdLst/>
              <a:ahLst/>
              <a:cxnLst/>
              <a:rect l="l" t="t" r="r" b="b"/>
              <a:pathLst>
                <a:path w="3816" h="2889" fill="none" extrusionOk="0">
                  <a:moveTo>
                    <a:pt x="1" y="0"/>
                  </a:moveTo>
                  <a:lnTo>
                    <a:pt x="3815" y="2889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14"/>
            <p:cNvSpPr/>
            <p:nvPr/>
          </p:nvSpPr>
          <p:spPr>
            <a:xfrm>
              <a:off x="3797172" y="-1988442"/>
              <a:ext cx="190880" cy="192897"/>
            </a:xfrm>
            <a:custGeom>
              <a:avLst/>
              <a:gdLst/>
              <a:ahLst/>
              <a:cxnLst/>
              <a:rect l="l" t="t" r="r" b="b"/>
              <a:pathLst>
                <a:path w="5205" h="5260" fill="none" extrusionOk="0">
                  <a:moveTo>
                    <a:pt x="2153" y="301"/>
                  </a:moveTo>
                  <a:cubicBezTo>
                    <a:pt x="3434" y="1"/>
                    <a:pt x="4687" y="846"/>
                    <a:pt x="4960" y="2126"/>
                  </a:cubicBezTo>
                  <a:cubicBezTo>
                    <a:pt x="5205" y="3434"/>
                    <a:pt x="4360" y="4687"/>
                    <a:pt x="3052" y="4960"/>
                  </a:cubicBezTo>
                  <a:cubicBezTo>
                    <a:pt x="1772" y="5260"/>
                    <a:pt x="518" y="4415"/>
                    <a:pt x="246" y="3134"/>
                  </a:cubicBezTo>
                  <a:cubicBezTo>
                    <a:pt x="1" y="1826"/>
                    <a:pt x="845" y="573"/>
                    <a:pt x="2153" y="30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1" name="Google Shape;1261;p14"/>
          <p:cNvGrpSpPr/>
          <p:nvPr/>
        </p:nvGrpSpPr>
        <p:grpSpPr>
          <a:xfrm rot="5400000" flipH="1">
            <a:off x="8605367" y="3117832"/>
            <a:ext cx="193077" cy="245361"/>
            <a:chOff x="2079424" y="521748"/>
            <a:chExt cx="228873" cy="290850"/>
          </a:xfrm>
        </p:grpSpPr>
        <p:sp>
          <p:nvSpPr>
            <p:cNvPr id="1262" name="Google Shape;1262;p14"/>
            <p:cNvSpPr/>
            <p:nvPr/>
          </p:nvSpPr>
          <p:spPr>
            <a:xfrm>
              <a:off x="2079424" y="521748"/>
              <a:ext cx="228873" cy="290850"/>
            </a:xfrm>
            <a:custGeom>
              <a:avLst/>
              <a:gdLst/>
              <a:ahLst/>
              <a:cxnLst/>
              <a:rect l="l" t="t" r="r" b="b"/>
              <a:pathLst>
                <a:path w="6241" h="7931" fill="none" extrusionOk="0">
                  <a:moveTo>
                    <a:pt x="5068" y="1881"/>
                  </a:moveTo>
                  <a:cubicBezTo>
                    <a:pt x="3216" y="1"/>
                    <a:pt x="0" y="1309"/>
                    <a:pt x="0" y="3979"/>
                  </a:cubicBezTo>
                  <a:cubicBezTo>
                    <a:pt x="0" y="6622"/>
                    <a:pt x="3216" y="7930"/>
                    <a:pt x="5068" y="6050"/>
                  </a:cubicBezTo>
                  <a:cubicBezTo>
                    <a:pt x="6240" y="4905"/>
                    <a:pt x="6240" y="3025"/>
                    <a:pt x="5068" y="188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14"/>
            <p:cNvSpPr/>
            <p:nvPr/>
          </p:nvSpPr>
          <p:spPr>
            <a:xfrm>
              <a:off x="2090389" y="622673"/>
              <a:ext cx="78993" cy="79983"/>
            </a:xfrm>
            <a:custGeom>
              <a:avLst/>
              <a:gdLst/>
              <a:ahLst/>
              <a:cxnLst/>
              <a:rect l="l" t="t" r="r" b="b"/>
              <a:pathLst>
                <a:path w="2154" h="2181" fill="none" extrusionOk="0">
                  <a:moveTo>
                    <a:pt x="1" y="2181"/>
                  </a:moveTo>
                  <a:lnTo>
                    <a:pt x="2154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14"/>
            <p:cNvSpPr/>
            <p:nvPr/>
          </p:nvSpPr>
          <p:spPr>
            <a:xfrm>
              <a:off x="2192341" y="626670"/>
              <a:ext cx="96962" cy="98979"/>
            </a:xfrm>
            <a:custGeom>
              <a:avLst/>
              <a:gdLst/>
              <a:ahLst/>
              <a:cxnLst/>
              <a:rect l="l" t="t" r="r" b="b"/>
              <a:pathLst>
                <a:path w="2644" h="2699" fill="none" extrusionOk="0">
                  <a:moveTo>
                    <a:pt x="2643" y="1"/>
                  </a:moveTo>
                  <a:lnTo>
                    <a:pt x="0" y="2698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5" name="Google Shape;1265;p14"/>
          <p:cNvGrpSpPr/>
          <p:nvPr/>
        </p:nvGrpSpPr>
        <p:grpSpPr>
          <a:xfrm flipH="1">
            <a:off x="7868851" y="377844"/>
            <a:ext cx="384731" cy="590613"/>
            <a:chOff x="1603769" y="107044"/>
            <a:chExt cx="384731" cy="590613"/>
          </a:xfrm>
        </p:grpSpPr>
        <p:sp>
          <p:nvSpPr>
            <p:cNvPr id="1266" name="Google Shape;1266;p14"/>
            <p:cNvSpPr/>
            <p:nvPr/>
          </p:nvSpPr>
          <p:spPr>
            <a:xfrm>
              <a:off x="1603769" y="197004"/>
              <a:ext cx="384731" cy="500653"/>
            </a:xfrm>
            <a:custGeom>
              <a:avLst/>
              <a:gdLst/>
              <a:ahLst/>
              <a:cxnLst/>
              <a:rect l="l" t="t" r="r" b="b"/>
              <a:pathLst>
                <a:path w="10491" h="13652" fill="none" extrusionOk="0">
                  <a:moveTo>
                    <a:pt x="1117" y="136"/>
                  </a:moveTo>
                  <a:cubicBezTo>
                    <a:pt x="409" y="763"/>
                    <a:pt x="27" y="1662"/>
                    <a:pt x="27" y="2589"/>
                  </a:cubicBezTo>
                  <a:lnTo>
                    <a:pt x="27" y="10436"/>
                  </a:lnTo>
                  <a:cubicBezTo>
                    <a:pt x="0" y="12207"/>
                    <a:pt x="1472" y="13651"/>
                    <a:pt x="3243" y="13597"/>
                  </a:cubicBezTo>
                  <a:lnTo>
                    <a:pt x="7248" y="13543"/>
                  </a:lnTo>
                  <a:cubicBezTo>
                    <a:pt x="9047" y="13515"/>
                    <a:pt x="10463" y="12044"/>
                    <a:pt x="10491" y="10245"/>
                  </a:cubicBezTo>
                  <a:lnTo>
                    <a:pt x="10491" y="2398"/>
                  </a:lnTo>
                  <a:cubicBezTo>
                    <a:pt x="10463" y="1472"/>
                    <a:pt x="10082" y="600"/>
                    <a:pt x="9401" y="0"/>
                  </a:cubicBez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14"/>
            <p:cNvSpPr/>
            <p:nvPr/>
          </p:nvSpPr>
          <p:spPr>
            <a:xfrm>
              <a:off x="1607767" y="107044"/>
              <a:ext cx="376737" cy="92965"/>
            </a:xfrm>
            <a:custGeom>
              <a:avLst/>
              <a:gdLst/>
              <a:ahLst/>
              <a:cxnLst/>
              <a:rect l="l" t="t" r="r" b="b"/>
              <a:pathLst>
                <a:path w="10273" h="2535" fill="none" extrusionOk="0">
                  <a:moveTo>
                    <a:pt x="10273" y="2017"/>
                  </a:moveTo>
                  <a:cubicBezTo>
                    <a:pt x="10273" y="2208"/>
                    <a:pt x="10109" y="2344"/>
                    <a:pt x="9918" y="2344"/>
                  </a:cubicBezTo>
                  <a:lnTo>
                    <a:pt x="354" y="2535"/>
                  </a:lnTo>
                  <a:cubicBezTo>
                    <a:pt x="164" y="2535"/>
                    <a:pt x="0" y="2371"/>
                    <a:pt x="0" y="2181"/>
                  </a:cubicBezTo>
                  <a:lnTo>
                    <a:pt x="0" y="519"/>
                  </a:lnTo>
                  <a:cubicBezTo>
                    <a:pt x="0" y="328"/>
                    <a:pt x="164" y="164"/>
                    <a:pt x="354" y="164"/>
                  </a:cubicBezTo>
                  <a:lnTo>
                    <a:pt x="9918" y="1"/>
                  </a:lnTo>
                  <a:cubicBezTo>
                    <a:pt x="10109" y="1"/>
                    <a:pt x="10273" y="164"/>
                    <a:pt x="10273" y="355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14"/>
            <p:cNvSpPr/>
            <p:nvPr/>
          </p:nvSpPr>
          <p:spPr>
            <a:xfrm>
              <a:off x="1609747" y="301927"/>
              <a:ext cx="372776" cy="6014"/>
            </a:xfrm>
            <a:custGeom>
              <a:avLst/>
              <a:gdLst/>
              <a:ahLst/>
              <a:cxnLst/>
              <a:rect l="l" t="t" r="r" b="b"/>
              <a:pathLst>
                <a:path w="10165" h="164" fill="none" extrusionOk="0">
                  <a:moveTo>
                    <a:pt x="1" y="164"/>
                  </a:moveTo>
                  <a:lnTo>
                    <a:pt x="10164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14"/>
            <p:cNvSpPr/>
            <p:nvPr/>
          </p:nvSpPr>
          <p:spPr>
            <a:xfrm>
              <a:off x="1606740" y="569717"/>
              <a:ext cx="378754" cy="7041"/>
            </a:xfrm>
            <a:custGeom>
              <a:avLst/>
              <a:gdLst/>
              <a:ahLst/>
              <a:cxnLst/>
              <a:rect l="l" t="t" r="r" b="b"/>
              <a:pathLst>
                <a:path w="10328" h="192" fill="none" extrusionOk="0">
                  <a:moveTo>
                    <a:pt x="10328" y="1"/>
                  </a:moveTo>
                  <a:lnTo>
                    <a:pt x="1" y="19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14"/>
            <p:cNvSpPr/>
            <p:nvPr/>
          </p:nvSpPr>
          <p:spPr>
            <a:xfrm>
              <a:off x="1725672" y="378868"/>
              <a:ext cx="140932" cy="2017"/>
            </a:xfrm>
            <a:custGeom>
              <a:avLst/>
              <a:gdLst/>
              <a:ahLst/>
              <a:cxnLst/>
              <a:rect l="l" t="t" r="r" b="b"/>
              <a:pathLst>
                <a:path w="3843" h="55" fill="none" extrusionOk="0">
                  <a:moveTo>
                    <a:pt x="0" y="55"/>
                  </a:moveTo>
                  <a:lnTo>
                    <a:pt x="3842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14"/>
            <p:cNvSpPr/>
            <p:nvPr/>
          </p:nvSpPr>
          <p:spPr>
            <a:xfrm>
              <a:off x="1725672" y="437839"/>
              <a:ext cx="140932" cy="2017"/>
            </a:xfrm>
            <a:custGeom>
              <a:avLst/>
              <a:gdLst/>
              <a:ahLst/>
              <a:cxnLst/>
              <a:rect l="l" t="t" r="r" b="b"/>
              <a:pathLst>
                <a:path w="3843" h="55" fill="none" extrusionOk="0">
                  <a:moveTo>
                    <a:pt x="0" y="55"/>
                  </a:moveTo>
                  <a:lnTo>
                    <a:pt x="3842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14"/>
            <p:cNvSpPr/>
            <p:nvPr/>
          </p:nvSpPr>
          <p:spPr>
            <a:xfrm>
              <a:off x="1725672" y="496773"/>
              <a:ext cx="140932" cy="3044"/>
            </a:xfrm>
            <a:custGeom>
              <a:avLst/>
              <a:gdLst/>
              <a:ahLst/>
              <a:cxnLst/>
              <a:rect l="l" t="t" r="r" b="b"/>
              <a:pathLst>
                <a:path w="3843" h="83" fill="none" extrusionOk="0">
                  <a:moveTo>
                    <a:pt x="0" y="82"/>
                  </a:moveTo>
                  <a:lnTo>
                    <a:pt x="3842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3" name="Google Shape;1273;p14"/>
          <p:cNvGrpSpPr/>
          <p:nvPr/>
        </p:nvGrpSpPr>
        <p:grpSpPr>
          <a:xfrm flipH="1">
            <a:off x="7637259" y="1057462"/>
            <a:ext cx="184903" cy="235878"/>
            <a:chOff x="2947570" y="-1075969"/>
            <a:chExt cx="184903" cy="235878"/>
          </a:xfrm>
        </p:grpSpPr>
        <p:sp>
          <p:nvSpPr>
            <p:cNvPr id="1274" name="Google Shape;1274;p14"/>
            <p:cNvSpPr/>
            <p:nvPr/>
          </p:nvSpPr>
          <p:spPr>
            <a:xfrm>
              <a:off x="2947570" y="-1075969"/>
              <a:ext cx="184903" cy="235878"/>
            </a:xfrm>
            <a:custGeom>
              <a:avLst/>
              <a:gdLst/>
              <a:ahLst/>
              <a:cxnLst/>
              <a:rect l="l" t="t" r="r" b="b"/>
              <a:pathLst>
                <a:path w="5042" h="6432" fill="none" extrusionOk="0">
                  <a:moveTo>
                    <a:pt x="4115" y="1527"/>
                  </a:moveTo>
                  <a:cubicBezTo>
                    <a:pt x="2589" y="1"/>
                    <a:pt x="0" y="1063"/>
                    <a:pt x="0" y="3216"/>
                  </a:cubicBezTo>
                  <a:cubicBezTo>
                    <a:pt x="0" y="5369"/>
                    <a:pt x="2589" y="6431"/>
                    <a:pt x="4115" y="4905"/>
                  </a:cubicBezTo>
                  <a:cubicBezTo>
                    <a:pt x="5041" y="3979"/>
                    <a:pt x="5041" y="2480"/>
                    <a:pt x="4115" y="152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14"/>
            <p:cNvSpPr/>
            <p:nvPr/>
          </p:nvSpPr>
          <p:spPr>
            <a:xfrm>
              <a:off x="2956555" y="-994040"/>
              <a:ext cx="63003" cy="65020"/>
            </a:xfrm>
            <a:custGeom>
              <a:avLst/>
              <a:gdLst/>
              <a:ahLst/>
              <a:cxnLst/>
              <a:rect l="l" t="t" r="r" b="b"/>
              <a:pathLst>
                <a:path w="1718" h="1773" fill="none" extrusionOk="0">
                  <a:moveTo>
                    <a:pt x="1" y="1772"/>
                  </a:moveTo>
                  <a:lnTo>
                    <a:pt x="1717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14"/>
            <p:cNvSpPr/>
            <p:nvPr/>
          </p:nvSpPr>
          <p:spPr>
            <a:xfrm>
              <a:off x="3038520" y="-991033"/>
              <a:ext cx="78956" cy="79983"/>
            </a:xfrm>
            <a:custGeom>
              <a:avLst/>
              <a:gdLst/>
              <a:ahLst/>
              <a:cxnLst/>
              <a:rect l="l" t="t" r="r" b="b"/>
              <a:pathLst>
                <a:path w="2153" h="2181" fill="none" extrusionOk="0">
                  <a:moveTo>
                    <a:pt x="2153" y="1"/>
                  </a:moveTo>
                  <a:lnTo>
                    <a:pt x="0" y="218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7" name="Google Shape;1277;p14"/>
          <p:cNvGrpSpPr/>
          <p:nvPr/>
        </p:nvGrpSpPr>
        <p:grpSpPr>
          <a:xfrm flipH="1">
            <a:off x="8139562" y="1043517"/>
            <a:ext cx="670541" cy="672920"/>
            <a:chOff x="4492684" y="662647"/>
            <a:chExt cx="847391" cy="850399"/>
          </a:xfrm>
        </p:grpSpPr>
        <p:sp>
          <p:nvSpPr>
            <p:cNvPr id="1278" name="Google Shape;1278;p14"/>
            <p:cNvSpPr/>
            <p:nvPr/>
          </p:nvSpPr>
          <p:spPr>
            <a:xfrm>
              <a:off x="4492684" y="662647"/>
              <a:ext cx="847391" cy="850399"/>
            </a:xfrm>
            <a:custGeom>
              <a:avLst/>
              <a:gdLst/>
              <a:ahLst/>
              <a:cxnLst/>
              <a:rect l="l" t="t" r="r" b="b"/>
              <a:pathLst>
                <a:path w="23107" h="23189" fill="none" extrusionOk="0">
                  <a:moveTo>
                    <a:pt x="19019" y="4061"/>
                  </a:moveTo>
                  <a:cubicBezTo>
                    <a:pt x="23107" y="8093"/>
                    <a:pt x="23079" y="14769"/>
                    <a:pt x="18965" y="18938"/>
                  </a:cubicBezTo>
                  <a:cubicBezTo>
                    <a:pt x="14823" y="23080"/>
                    <a:pt x="8175" y="23189"/>
                    <a:pt x="4087" y="19129"/>
                  </a:cubicBezTo>
                  <a:cubicBezTo>
                    <a:pt x="0" y="15069"/>
                    <a:pt x="27" y="8420"/>
                    <a:pt x="4142" y="4252"/>
                  </a:cubicBezTo>
                  <a:cubicBezTo>
                    <a:pt x="8284" y="83"/>
                    <a:pt x="14932" y="1"/>
                    <a:pt x="19019" y="406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14"/>
            <p:cNvSpPr/>
            <p:nvPr/>
          </p:nvSpPr>
          <p:spPr>
            <a:xfrm>
              <a:off x="4858428" y="1029382"/>
              <a:ext cx="115922" cy="115958"/>
            </a:xfrm>
            <a:custGeom>
              <a:avLst/>
              <a:gdLst/>
              <a:ahLst/>
              <a:cxnLst/>
              <a:rect l="l" t="t" r="r" b="b"/>
              <a:pathLst>
                <a:path w="3161" h="3162" fill="none" extrusionOk="0">
                  <a:moveTo>
                    <a:pt x="3161" y="1554"/>
                  </a:moveTo>
                  <a:cubicBezTo>
                    <a:pt x="3134" y="2426"/>
                    <a:pt x="2452" y="3134"/>
                    <a:pt x="1580" y="3162"/>
                  </a:cubicBezTo>
                  <a:cubicBezTo>
                    <a:pt x="708" y="3162"/>
                    <a:pt x="0" y="2480"/>
                    <a:pt x="0" y="1608"/>
                  </a:cubicBezTo>
                  <a:cubicBezTo>
                    <a:pt x="0" y="737"/>
                    <a:pt x="708" y="28"/>
                    <a:pt x="1580" y="1"/>
                  </a:cubicBezTo>
                  <a:cubicBezTo>
                    <a:pt x="2452" y="1"/>
                    <a:pt x="3161" y="682"/>
                    <a:pt x="3161" y="155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14"/>
            <p:cNvSpPr/>
            <p:nvPr/>
          </p:nvSpPr>
          <p:spPr>
            <a:xfrm>
              <a:off x="4770485" y="792581"/>
              <a:ext cx="291803" cy="197885"/>
            </a:xfrm>
            <a:custGeom>
              <a:avLst/>
              <a:gdLst/>
              <a:ahLst/>
              <a:cxnLst/>
              <a:rect l="l" t="t" r="r" b="b"/>
              <a:pathLst>
                <a:path w="7957" h="5396" fill="none" extrusionOk="0">
                  <a:moveTo>
                    <a:pt x="3978" y="4932"/>
                  </a:moveTo>
                  <a:cubicBezTo>
                    <a:pt x="4523" y="4932"/>
                    <a:pt x="5068" y="5068"/>
                    <a:pt x="5532" y="5341"/>
                  </a:cubicBezTo>
                  <a:lnTo>
                    <a:pt x="7957" y="1035"/>
                  </a:lnTo>
                  <a:cubicBezTo>
                    <a:pt x="6730" y="354"/>
                    <a:pt x="5368" y="0"/>
                    <a:pt x="3978" y="55"/>
                  </a:cubicBezTo>
                  <a:cubicBezTo>
                    <a:pt x="2589" y="55"/>
                    <a:pt x="1199" y="436"/>
                    <a:pt x="0" y="1172"/>
                  </a:cubicBezTo>
                  <a:lnTo>
                    <a:pt x="2452" y="5395"/>
                  </a:lnTo>
                  <a:cubicBezTo>
                    <a:pt x="2916" y="5095"/>
                    <a:pt x="3433" y="4959"/>
                    <a:pt x="3978" y="4932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14"/>
            <p:cNvSpPr/>
            <p:nvPr/>
          </p:nvSpPr>
          <p:spPr>
            <a:xfrm>
              <a:off x="4623571" y="1091360"/>
              <a:ext cx="235878" cy="250840"/>
            </a:xfrm>
            <a:custGeom>
              <a:avLst/>
              <a:gdLst/>
              <a:ahLst/>
              <a:cxnLst/>
              <a:rect l="l" t="t" r="r" b="b"/>
              <a:pathLst>
                <a:path w="6432" h="6840" fill="none" extrusionOk="0">
                  <a:moveTo>
                    <a:pt x="4878" y="0"/>
                  </a:moveTo>
                  <a:lnTo>
                    <a:pt x="1" y="82"/>
                  </a:lnTo>
                  <a:cubicBezTo>
                    <a:pt x="1" y="2861"/>
                    <a:pt x="1499" y="5450"/>
                    <a:pt x="3924" y="6839"/>
                  </a:cubicBezTo>
                  <a:lnTo>
                    <a:pt x="6431" y="2589"/>
                  </a:lnTo>
                  <a:cubicBezTo>
                    <a:pt x="5478" y="2071"/>
                    <a:pt x="4905" y="1063"/>
                    <a:pt x="487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14"/>
            <p:cNvSpPr/>
            <p:nvPr/>
          </p:nvSpPr>
          <p:spPr>
            <a:xfrm>
              <a:off x="4973326" y="1083365"/>
              <a:ext cx="236868" cy="253847"/>
            </a:xfrm>
            <a:custGeom>
              <a:avLst/>
              <a:gdLst/>
              <a:ahLst/>
              <a:cxnLst/>
              <a:rect l="l" t="t" r="r" b="b"/>
              <a:pathLst>
                <a:path w="6459" h="6922" fill="none" extrusionOk="0">
                  <a:moveTo>
                    <a:pt x="6458" y="0"/>
                  </a:moveTo>
                  <a:lnTo>
                    <a:pt x="1554" y="109"/>
                  </a:lnTo>
                  <a:cubicBezTo>
                    <a:pt x="1526" y="1199"/>
                    <a:pt x="954" y="2207"/>
                    <a:pt x="1" y="2780"/>
                  </a:cubicBezTo>
                  <a:lnTo>
                    <a:pt x="2507" y="6921"/>
                  </a:lnTo>
                  <a:cubicBezTo>
                    <a:pt x="4932" y="5450"/>
                    <a:pt x="6431" y="2834"/>
                    <a:pt x="6458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83" name="Google Shape;1283;p14"/>
          <p:cNvSpPr/>
          <p:nvPr/>
        </p:nvSpPr>
        <p:spPr>
          <a:xfrm>
            <a:off x="8695441" y="1963315"/>
            <a:ext cx="90948" cy="91975"/>
          </a:xfrm>
          <a:custGeom>
            <a:avLst/>
            <a:gdLst/>
            <a:ahLst/>
            <a:cxnLst/>
            <a:rect l="l" t="t" r="r" b="b"/>
            <a:pathLst>
              <a:path w="2480" h="2508" fill="none" extrusionOk="0">
                <a:moveTo>
                  <a:pt x="2480" y="1227"/>
                </a:moveTo>
                <a:cubicBezTo>
                  <a:pt x="2480" y="1908"/>
                  <a:pt x="1935" y="2480"/>
                  <a:pt x="1254" y="2480"/>
                </a:cubicBezTo>
                <a:cubicBezTo>
                  <a:pt x="573" y="2508"/>
                  <a:pt x="0" y="1963"/>
                  <a:pt x="0" y="1281"/>
                </a:cubicBezTo>
                <a:cubicBezTo>
                  <a:pt x="0" y="600"/>
                  <a:pt x="545" y="28"/>
                  <a:pt x="1254" y="28"/>
                </a:cubicBezTo>
                <a:cubicBezTo>
                  <a:pt x="1935" y="1"/>
                  <a:pt x="2480" y="546"/>
                  <a:pt x="2480" y="1227"/>
                </a:cubicBezTo>
                <a:close/>
              </a:path>
            </a:pathLst>
          </a:custGeom>
          <a:noFill/>
          <a:ln w="19050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84" name="Google Shape;1284;p14"/>
          <p:cNvGrpSpPr/>
          <p:nvPr/>
        </p:nvGrpSpPr>
        <p:grpSpPr>
          <a:xfrm flipH="1">
            <a:off x="7362735" y="4329753"/>
            <a:ext cx="557642" cy="557642"/>
            <a:chOff x="3560335" y="-646412"/>
            <a:chExt cx="557642" cy="557642"/>
          </a:xfrm>
        </p:grpSpPr>
        <p:sp>
          <p:nvSpPr>
            <p:cNvPr id="1285" name="Google Shape;1285;p14"/>
            <p:cNvSpPr/>
            <p:nvPr/>
          </p:nvSpPr>
          <p:spPr>
            <a:xfrm>
              <a:off x="3560335" y="-646412"/>
              <a:ext cx="557642" cy="557642"/>
            </a:xfrm>
            <a:custGeom>
              <a:avLst/>
              <a:gdLst/>
              <a:ahLst/>
              <a:cxnLst/>
              <a:rect l="l" t="t" r="r" b="b"/>
              <a:pathLst>
                <a:path w="15206" h="15206" fill="none" extrusionOk="0">
                  <a:moveTo>
                    <a:pt x="15205" y="14933"/>
                  </a:moveTo>
                  <a:lnTo>
                    <a:pt x="1" y="15205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14"/>
            <p:cNvSpPr/>
            <p:nvPr/>
          </p:nvSpPr>
          <p:spPr>
            <a:xfrm>
              <a:off x="3652275" y="-433560"/>
              <a:ext cx="268846" cy="268846"/>
            </a:xfrm>
            <a:custGeom>
              <a:avLst/>
              <a:gdLst/>
              <a:ahLst/>
              <a:cxnLst/>
              <a:rect l="l" t="t" r="r" b="b"/>
              <a:pathLst>
                <a:path w="7331" h="7331" fill="none" extrusionOk="0">
                  <a:moveTo>
                    <a:pt x="7330" y="7194"/>
                  </a:moveTo>
                  <a:lnTo>
                    <a:pt x="1" y="7330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14"/>
            <p:cNvSpPr/>
            <p:nvPr/>
          </p:nvSpPr>
          <p:spPr>
            <a:xfrm>
              <a:off x="3563342" y="-524473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7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14"/>
            <p:cNvSpPr/>
            <p:nvPr/>
          </p:nvSpPr>
          <p:spPr>
            <a:xfrm>
              <a:off x="3563342" y="-46253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14"/>
            <p:cNvSpPr/>
            <p:nvPr/>
          </p:nvSpPr>
          <p:spPr>
            <a:xfrm>
              <a:off x="3563342" y="-400590"/>
              <a:ext cx="44007" cy="1064"/>
            </a:xfrm>
            <a:custGeom>
              <a:avLst/>
              <a:gdLst/>
              <a:ahLst/>
              <a:cxnLst/>
              <a:rect l="l" t="t" r="r" b="b"/>
              <a:pathLst>
                <a:path w="1200" h="29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14"/>
            <p:cNvSpPr/>
            <p:nvPr/>
          </p:nvSpPr>
          <p:spPr>
            <a:xfrm>
              <a:off x="3563342" y="-33861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14"/>
            <p:cNvSpPr/>
            <p:nvPr/>
          </p:nvSpPr>
          <p:spPr>
            <a:xfrm>
              <a:off x="3563342" y="-276671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14"/>
            <p:cNvSpPr/>
            <p:nvPr/>
          </p:nvSpPr>
          <p:spPr>
            <a:xfrm>
              <a:off x="3563342" y="-21469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7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14"/>
            <p:cNvSpPr/>
            <p:nvPr/>
          </p:nvSpPr>
          <p:spPr>
            <a:xfrm>
              <a:off x="3563342" y="-152751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94" name="Google Shape;1294;p14"/>
          <p:cNvGrpSpPr/>
          <p:nvPr/>
        </p:nvGrpSpPr>
        <p:grpSpPr>
          <a:xfrm>
            <a:off x="8114520" y="3338330"/>
            <a:ext cx="576312" cy="578897"/>
            <a:chOff x="1889565" y="-3382437"/>
            <a:chExt cx="670520" cy="673527"/>
          </a:xfrm>
        </p:grpSpPr>
        <p:sp>
          <p:nvSpPr>
            <p:cNvPr id="1295" name="Google Shape;1295;p14"/>
            <p:cNvSpPr/>
            <p:nvPr/>
          </p:nvSpPr>
          <p:spPr>
            <a:xfrm>
              <a:off x="1889565" y="-3382437"/>
              <a:ext cx="670520" cy="673527"/>
            </a:xfrm>
            <a:custGeom>
              <a:avLst/>
              <a:gdLst/>
              <a:ahLst/>
              <a:cxnLst/>
              <a:rect l="l" t="t" r="r" b="b"/>
              <a:pathLst>
                <a:path w="18284" h="18366" fill="none" extrusionOk="0">
                  <a:moveTo>
                    <a:pt x="15068" y="3216"/>
                  </a:moveTo>
                  <a:cubicBezTo>
                    <a:pt x="18284" y="6431"/>
                    <a:pt x="18284" y="11690"/>
                    <a:pt x="15014" y="14987"/>
                  </a:cubicBezTo>
                  <a:cubicBezTo>
                    <a:pt x="11744" y="18284"/>
                    <a:pt x="6458" y="18366"/>
                    <a:pt x="3243" y="15151"/>
                  </a:cubicBezTo>
                  <a:cubicBezTo>
                    <a:pt x="0" y="11935"/>
                    <a:pt x="0" y="6677"/>
                    <a:pt x="3270" y="3380"/>
                  </a:cubicBezTo>
                  <a:cubicBezTo>
                    <a:pt x="6540" y="83"/>
                    <a:pt x="11826" y="1"/>
                    <a:pt x="15068" y="3216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14"/>
            <p:cNvSpPr/>
            <p:nvPr/>
          </p:nvSpPr>
          <p:spPr>
            <a:xfrm>
              <a:off x="2179359" y="-3091653"/>
              <a:ext cx="90948" cy="93001"/>
            </a:xfrm>
            <a:custGeom>
              <a:avLst/>
              <a:gdLst/>
              <a:ahLst/>
              <a:cxnLst/>
              <a:rect l="l" t="t" r="r" b="b"/>
              <a:pathLst>
                <a:path w="2480" h="2536" fill="none" extrusionOk="0">
                  <a:moveTo>
                    <a:pt x="2480" y="1254"/>
                  </a:moveTo>
                  <a:cubicBezTo>
                    <a:pt x="2480" y="1936"/>
                    <a:pt x="1935" y="2481"/>
                    <a:pt x="1253" y="2508"/>
                  </a:cubicBezTo>
                  <a:cubicBezTo>
                    <a:pt x="572" y="2535"/>
                    <a:pt x="0" y="1963"/>
                    <a:pt x="0" y="1282"/>
                  </a:cubicBezTo>
                  <a:cubicBezTo>
                    <a:pt x="0" y="600"/>
                    <a:pt x="545" y="28"/>
                    <a:pt x="1253" y="28"/>
                  </a:cubicBezTo>
                  <a:cubicBezTo>
                    <a:pt x="1935" y="1"/>
                    <a:pt x="2480" y="546"/>
                    <a:pt x="2480" y="125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14"/>
            <p:cNvSpPr/>
            <p:nvPr/>
          </p:nvSpPr>
          <p:spPr>
            <a:xfrm>
              <a:off x="2109386" y="-3278504"/>
              <a:ext cx="230853" cy="155931"/>
            </a:xfrm>
            <a:custGeom>
              <a:avLst/>
              <a:gdLst/>
              <a:ahLst/>
              <a:cxnLst/>
              <a:rect l="l" t="t" r="r" b="b"/>
              <a:pathLst>
                <a:path w="6295" h="4252" fill="none" extrusionOk="0">
                  <a:moveTo>
                    <a:pt x="3161" y="3897"/>
                  </a:moveTo>
                  <a:cubicBezTo>
                    <a:pt x="3570" y="3897"/>
                    <a:pt x="4006" y="4006"/>
                    <a:pt x="4388" y="4224"/>
                  </a:cubicBezTo>
                  <a:lnTo>
                    <a:pt x="6295" y="818"/>
                  </a:lnTo>
                  <a:cubicBezTo>
                    <a:pt x="5341" y="273"/>
                    <a:pt x="4251" y="1"/>
                    <a:pt x="3161" y="28"/>
                  </a:cubicBezTo>
                  <a:cubicBezTo>
                    <a:pt x="2044" y="55"/>
                    <a:pt x="954" y="355"/>
                    <a:pt x="1" y="927"/>
                  </a:cubicBezTo>
                  <a:lnTo>
                    <a:pt x="1935" y="4251"/>
                  </a:lnTo>
                  <a:cubicBezTo>
                    <a:pt x="2290" y="4033"/>
                    <a:pt x="2725" y="3897"/>
                    <a:pt x="3161" y="389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14"/>
            <p:cNvSpPr/>
            <p:nvPr/>
          </p:nvSpPr>
          <p:spPr>
            <a:xfrm>
              <a:off x="1992471" y="-3042657"/>
              <a:ext cx="186920" cy="199865"/>
            </a:xfrm>
            <a:custGeom>
              <a:avLst/>
              <a:gdLst/>
              <a:ahLst/>
              <a:cxnLst/>
              <a:rect l="l" t="t" r="r" b="b"/>
              <a:pathLst>
                <a:path w="5097" h="5450" fill="none" extrusionOk="0">
                  <a:moveTo>
                    <a:pt x="3897" y="0"/>
                  </a:moveTo>
                  <a:lnTo>
                    <a:pt x="1" y="82"/>
                  </a:lnTo>
                  <a:cubicBezTo>
                    <a:pt x="1" y="2289"/>
                    <a:pt x="1200" y="4333"/>
                    <a:pt x="3107" y="5450"/>
                  </a:cubicBezTo>
                  <a:lnTo>
                    <a:pt x="5096" y="2071"/>
                  </a:lnTo>
                  <a:cubicBezTo>
                    <a:pt x="4360" y="1635"/>
                    <a:pt x="3897" y="872"/>
                    <a:pt x="3897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14"/>
            <p:cNvSpPr/>
            <p:nvPr/>
          </p:nvSpPr>
          <p:spPr>
            <a:xfrm>
              <a:off x="2270273" y="-3048672"/>
              <a:ext cx="186920" cy="200892"/>
            </a:xfrm>
            <a:custGeom>
              <a:avLst/>
              <a:gdLst/>
              <a:ahLst/>
              <a:cxnLst/>
              <a:rect l="l" t="t" r="r" b="b"/>
              <a:pathLst>
                <a:path w="5097" h="5478" fill="none" extrusionOk="0">
                  <a:moveTo>
                    <a:pt x="5096" y="1"/>
                  </a:moveTo>
                  <a:lnTo>
                    <a:pt x="1227" y="82"/>
                  </a:lnTo>
                  <a:cubicBezTo>
                    <a:pt x="1200" y="954"/>
                    <a:pt x="736" y="1745"/>
                    <a:pt x="1" y="2181"/>
                  </a:cubicBezTo>
                  <a:lnTo>
                    <a:pt x="1990" y="5478"/>
                  </a:lnTo>
                  <a:cubicBezTo>
                    <a:pt x="3897" y="4333"/>
                    <a:pt x="5069" y="2262"/>
                    <a:pt x="5096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0" name="Google Shape;1300;p14"/>
          <p:cNvGrpSpPr/>
          <p:nvPr/>
        </p:nvGrpSpPr>
        <p:grpSpPr>
          <a:xfrm rot="10800000">
            <a:off x="7097107" y="223648"/>
            <a:ext cx="479293" cy="479293"/>
            <a:chOff x="3560335" y="-646412"/>
            <a:chExt cx="557642" cy="557642"/>
          </a:xfrm>
        </p:grpSpPr>
        <p:sp>
          <p:nvSpPr>
            <p:cNvPr id="1301" name="Google Shape;1301;p14"/>
            <p:cNvSpPr/>
            <p:nvPr/>
          </p:nvSpPr>
          <p:spPr>
            <a:xfrm>
              <a:off x="3560335" y="-646412"/>
              <a:ext cx="557642" cy="557642"/>
            </a:xfrm>
            <a:custGeom>
              <a:avLst/>
              <a:gdLst/>
              <a:ahLst/>
              <a:cxnLst/>
              <a:rect l="l" t="t" r="r" b="b"/>
              <a:pathLst>
                <a:path w="15206" h="15206" fill="none" extrusionOk="0">
                  <a:moveTo>
                    <a:pt x="15205" y="14933"/>
                  </a:moveTo>
                  <a:lnTo>
                    <a:pt x="1" y="15205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14"/>
            <p:cNvSpPr/>
            <p:nvPr/>
          </p:nvSpPr>
          <p:spPr>
            <a:xfrm>
              <a:off x="3652275" y="-433560"/>
              <a:ext cx="268846" cy="268846"/>
            </a:xfrm>
            <a:custGeom>
              <a:avLst/>
              <a:gdLst/>
              <a:ahLst/>
              <a:cxnLst/>
              <a:rect l="l" t="t" r="r" b="b"/>
              <a:pathLst>
                <a:path w="7331" h="7331" fill="none" extrusionOk="0">
                  <a:moveTo>
                    <a:pt x="7330" y="7194"/>
                  </a:moveTo>
                  <a:lnTo>
                    <a:pt x="1" y="7330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14"/>
            <p:cNvSpPr/>
            <p:nvPr/>
          </p:nvSpPr>
          <p:spPr>
            <a:xfrm>
              <a:off x="3563342" y="-524473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7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14"/>
            <p:cNvSpPr/>
            <p:nvPr/>
          </p:nvSpPr>
          <p:spPr>
            <a:xfrm>
              <a:off x="3563342" y="-46253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14"/>
            <p:cNvSpPr/>
            <p:nvPr/>
          </p:nvSpPr>
          <p:spPr>
            <a:xfrm>
              <a:off x="3563342" y="-400590"/>
              <a:ext cx="44007" cy="1064"/>
            </a:xfrm>
            <a:custGeom>
              <a:avLst/>
              <a:gdLst/>
              <a:ahLst/>
              <a:cxnLst/>
              <a:rect l="l" t="t" r="r" b="b"/>
              <a:pathLst>
                <a:path w="1200" h="29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14"/>
            <p:cNvSpPr/>
            <p:nvPr/>
          </p:nvSpPr>
          <p:spPr>
            <a:xfrm>
              <a:off x="3563342" y="-33861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14"/>
            <p:cNvSpPr/>
            <p:nvPr/>
          </p:nvSpPr>
          <p:spPr>
            <a:xfrm>
              <a:off x="3563342" y="-276671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14"/>
            <p:cNvSpPr/>
            <p:nvPr/>
          </p:nvSpPr>
          <p:spPr>
            <a:xfrm>
              <a:off x="3563342" y="-21469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7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14"/>
            <p:cNvSpPr/>
            <p:nvPr/>
          </p:nvSpPr>
          <p:spPr>
            <a:xfrm>
              <a:off x="3563342" y="-152751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0" name="Google Shape;1310;p14"/>
          <p:cNvGrpSpPr/>
          <p:nvPr/>
        </p:nvGrpSpPr>
        <p:grpSpPr>
          <a:xfrm rot="5400000" flipH="1">
            <a:off x="8526017" y="3979740"/>
            <a:ext cx="202705" cy="497323"/>
            <a:chOff x="6219428" y="3871144"/>
            <a:chExt cx="235841" cy="578619"/>
          </a:xfrm>
        </p:grpSpPr>
        <p:sp>
          <p:nvSpPr>
            <p:cNvPr id="1311" name="Google Shape;1311;p14"/>
            <p:cNvSpPr/>
            <p:nvPr/>
          </p:nvSpPr>
          <p:spPr>
            <a:xfrm>
              <a:off x="6219428" y="3871144"/>
              <a:ext cx="235841" cy="578619"/>
            </a:xfrm>
            <a:custGeom>
              <a:avLst/>
              <a:gdLst/>
              <a:ahLst/>
              <a:cxnLst/>
              <a:rect l="l" t="t" r="r" b="b"/>
              <a:pathLst>
                <a:path w="6431" h="15778" fill="none" extrusionOk="0">
                  <a:moveTo>
                    <a:pt x="6403" y="12480"/>
                  </a:moveTo>
                  <a:cubicBezTo>
                    <a:pt x="6403" y="14251"/>
                    <a:pt x="4987" y="15696"/>
                    <a:pt x="3215" y="15750"/>
                  </a:cubicBezTo>
                  <a:lnTo>
                    <a:pt x="3215" y="15750"/>
                  </a:lnTo>
                  <a:cubicBezTo>
                    <a:pt x="1444" y="15777"/>
                    <a:pt x="0" y="14333"/>
                    <a:pt x="27" y="12589"/>
                  </a:cubicBezTo>
                  <a:lnTo>
                    <a:pt x="27" y="3298"/>
                  </a:lnTo>
                  <a:cubicBezTo>
                    <a:pt x="27" y="1499"/>
                    <a:pt x="1444" y="55"/>
                    <a:pt x="3215" y="28"/>
                  </a:cubicBezTo>
                  <a:lnTo>
                    <a:pt x="3215" y="28"/>
                  </a:lnTo>
                  <a:cubicBezTo>
                    <a:pt x="4987" y="1"/>
                    <a:pt x="6431" y="1418"/>
                    <a:pt x="6431" y="316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14"/>
            <p:cNvSpPr/>
            <p:nvPr/>
          </p:nvSpPr>
          <p:spPr>
            <a:xfrm>
              <a:off x="6223426" y="4138971"/>
              <a:ext cx="226856" cy="3007"/>
            </a:xfrm>
            <a:custGeom>
              <a:avLst/>
              <a:gdLst/>
              <a:ahLst/>
              <a:cxnLst/>
              <a:rect l="l" t="t" r="r" b="b"/>
              <a:pathLst>
                <a:path w="6186" h="82" fill="none" extrusionOk="0">
                  <a:moveTo>
                    <a:pt x="0" y="82"/>
                  </a:moveTo>
                  <a:lnTo>
                    <a:pt x="6185" y="0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14"/>
            <p:cNvSpPr/>
            <p:nvPr/>
          </p:nvSpPr>
          <p:spPr>
            <a:xfrm>
              <a:off x="6266370" y="4334807"/>
              <a:ext cx="70998" cy="70008"/>
            </a:xfrm>
            <a:custGeom>
              <a:avLst/>
              <a:gdLst/>
              <a:ahLst/>
              <a:cxnLst/>
              <a:rect l="l" t="t" r="r" b="b"/>
              <a:pathLst>
                <a:path w="1936" h="1909" fill="none" extrusionOk="0">
                  <a:moveTo>
                    <a:pt x="1935" y="1881"/>
                  </a:moveTo>
                  <a:cubicBezTo>
                    <a:pt x="873" y="1908"/>
                    <a:pt x="1" y="1063"/>
                    <a:pt x="28" y="1"/>
                  </a:cubicBez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14" name="Google Shape;1314;p14"/>
          <p:cNvSpPr/>
          <p:nvPr/>
        </p:nvSpPr>
        <p:spPr>
          <a:xfrm>
            <a:off x="1630891" y="4714790"/>
            <a:ext cx="90948" cy="91975"/>
          </a:xfrm>
          <a:custGeom>
            <a:avLst/>
            <a:gdLst/>
            <a:ahLst/>
            <a:cxnLst/>
            <a:rect l="l" t="t" r="r" b="b"/>
            <a:pathLst>
              <a:path w="2480" h="2508" fill="none" extrusionOk="0">
                <a:moveTo>
                  <a:pt x="2480" y="1227"/>
                </a:moveTo>
                <a:cubicBezTo>
                  <a:pt x="2480" y="1908"/>
                  <a:pt x="1935" y="2480"/>
                  <a:pt x="1254" y="2480"/>
                </a:cubicBezTo>
                <a:cubicBezTo>
                  <a:pt x="573" y="2508"/>
                  <a:pt x="0" y="1963"/>
                  <a:pt x="0" y="1281"/>
                </a:cubicBezTo>
                <a:cubicBezTo>
                  <a:pt x="0" y="600"/>
                  <a:pt x="545" y="28"/>
                  <a:pt x="1254" y="28"/>
                </a:cubicBezTo>
                <a:cubicBezTo>
                  <a:pt x="1935" y="1"/>
                  <a:pt x="2480" y="546"/>
                  <a:pt x="2480" y="1227"/>
                </a:cubicBezTo>
                <a:close/>
              </a:path>
            </a:pathLst>
          </a:custGeom>
          <a:noFill/>
          <a:ln w="19050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6" name="Google Shape;1316;p15"/>
          <p:cNvSpPr/>
          <p:nvPr/>
        </p:nvSpPr>
        <p:spPr>
          <a:xfrm>
            <a:off x="191748" y="173321"/>
            <a:ext cx="8760505" cy="4796858"/>
          </a:xfrm>
          <a:custGeom>
            <a:avLst/>
            <a:gdLst/>
            <a:ahLst/>
            <a:cxnLst/>
            <a:rect l="l" t="t" r="r" b="b"/>
            <a:pathLst>
              <a:path w="285312" h="156224" extrusionOk="0">
                <a:moveTo>
                  <a:pt x="4843" y="0"/>
                </a:moveTo>
                <a:cubicBezTo>
                  <a:pt x="4843" y="2668"/>
                  <a:pt x="2668" y="4843"/>
                  <a:pt x="0" y="4843"/>
                </a:cubicBezTo>
                <a:lnTo>
                  <a:pt x="0" y="151381"/>
                </a:lnTo>
                <a:cubicBezTo>
                  <a:pt x="2668" y="151381"/>
                  <a:pt x="4843" y="153556"/>
                  <a:pt x="4843" y="156224"/>
                </a:cubicBezTo>
                <a:lnTo>
                  <a:pt x="280451" y="156224"/>
                </a:lnTo>
                <a:cubicBezTo>
                  <a:pt x="280451" y="153556"/>
                  <a:pt x="282625" y="151381"/>
                  <a:pt x="285311" y="151381"/>
                </a:cubicBezTo>
                <a:lnTo>
                  <a:pt x="285311" y="4843"/>
                </a:lnTo>
                <a:cubicBezTo>
                  <a:pt x="282625" y="4843"/>
                  <a:pt x="280451" y="2686"/>
                  <a:pt x="28045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7" name="Google Shape;1317;p15"/>
          <p:cNvSpPr txBox="1">
            <a:spLocks noGrp="1"/>
          </p:cNvSpPr>
          <p:nvPr>
            <p:ph type="title"/>
          </p:nvPr>
        </p:nvSpPr>
        <p:spPr>
          <a:xfrm>
            <a:off x="1731500" y="1609700"/>
            <a:ext cx="5681100" cy="73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  <a:defRPr sz="6500">
                <a:solidFill>
                  <a:schemeClr val="accent6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  <a:defRPr sz="4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  <a:defRPr sz="4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  <a:defRPr sz="4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  <a:defRPr sz="4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  <a:defRPr sz="4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  <a:defRPr sz="4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  <a:defRPr sz="4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  <a:defRPr sz="40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318" name="Google Shape;1318;p15"/>
          <p:cNvSpPr txBox="1">
            <a:spLocks noGrp="1"/>
          </p:cNvSpPr>
          <p:nvPr>
            <p:ph type="subTitle" idx="1"/>
          </p:nvPr>
        </p:nvSpPr>
        <p:spPr>
          <a:xfrm>
            <a:off x="2867700" y="2622175"/>
            <a:ext cx="3408600" cy="67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Nunito"/>
              <a:buNone/>
              <a:defRPr sz="21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Nunito"/>
              <a:buNone/>
              <a:defRPr sz="21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Nunito"/>
              <a:buNone/>
              <a:defRPr sz="21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Nunito"/>
              <a:buNone/>
              <a:defRPr sz="21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Nunito"/>
              <a:buNone/>
              <a:defRPr sz="21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Nunito"/>
              <a:buNone/>
              <a:defRPr sz="21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Nunito"/>
              <a:buNone/>
              <a:defRPr sz="21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Nunito"/>
              <a:buNone/>
              <a:defRPr sz="21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Nunito"/>
              <a:buNone/>
              <a:defRPr sz="21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1319" name="Google Shape;1319;p15"/>
          <p:cNvSpPr txBox="1">
            <a:spLocks noGrp="1"/>
          </p:cNvSpPr>
          <p:nvPr>
            <p:ph type="subTitle" idx="2"/>
          </p:nvPr>
        </p:nvSpPr>
        <p:spPr>
          <a:xfrm>
            <a:off x="2867700" y="3329850"/>
            <a:ext cx="3408600" cy="67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unito"/>
              <a:buNone/>
              <a:defRPr sz="2100">
                <a:solidFill>
                  <a:schemeClr val="accent2"/>
                </a:solidFill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>
            <a:endParaRPr/>
          </a:p>
        </p:txBody>
      </p:sp>
      <p:grpSp>
        <p:nvGrpSpPr>
          <p:cNvPr id="1320" name="Google Shape;1320;p15"/>
          <p:cNvGrpSpPr/>
          <p:nvPr/>
        </p:nvGrpSpPr>
        <p:grpSpPr>
          <a:xfrm>
            <a:off x="291107" y="355950"/>
            <a:ext cx="545422" cy="666492"/>
            <a:chOff x="2859835" y="2776139"/>
            <a:chExt cx="634581" cy="775442"/>
          </a:xfrm>
        </p:grpSpPr>
        <p:sp>
          <p:nvSpPr>
            <p:cNvPr id="1321" name="Google Shape;1321;p15"/>
            <p:cNvSpPr/>
            <p:nvPr/>
          </p:nvSpPr>
          <p:spPr>
            <a:xfrm>
              <a:off x="2859835" y="2847066"/>
              <a:ext cx="634581" cy="704515"/>
            </a:xfrm>
            <a:custGeom>
              <a:avLst/>
              <a:gdLst/>
              <a:ahLst/>
              <a:cxnLst/>
              <a:rect l="l" t="t" r="r" b="b"/>
              <a:pathLst>
                <a:path w="17304" h="19211" fill="none" extrusionOk="0">
                  <a:moveTo>
                    <a:pt x="10546" y="1"/>
                  </a:moveTo>
                  <a:lnTo>
                    <a:pt x="10546" y="6486"/>
                  </a:lnTo>
                  <a:cubicBezTo>
                    <a:pt x="10546" y="6486"/>
                    <a:pt x="14960" y="13189"/>
                    <a:pt x="15778" y="14551"/>
                  </a:cubicBezTo>
                  <a:cubicBezTo>
                    <a:pt x="16568" y="15887"/>
                    <a:pt x="17303" y="16977"/>
                    <a:pt x="17303" y="17603"/>
                  </a:cubicBezTo>
                  <a:cubicBezTo>
                    <a:pt x="17303" y="18284"/>
                    <a:pt x="17058" y="18911"/>
                    <a:pt x="15669" y="18938"/>
                  </a:cubicBezTo>
                  <a:lnTo>
                    <a:pt x="8666" y="19075"/>
                  </a:lnTo>
                  <a:lnTo>
                    <a:pt x="1636" y="19184"/>
                  </a:lnTo>
                  <a:cubicBezTo>
                    <a:pt x="246" y="19211"/>
                    <a:pt x="1" y="18584"/>
                    <a:pt x="1" y="17903"/>
                  </a:cubicBezTo>
                  <a:cubicBezTo>
                    <a:pt x="1" y="17303"/>
                    <a:pt x="682" y="16241"/>
                    <a:pt x="1554" y="14797"/>
                  </a:cubicBezTo>
                  <a:cubicBezTo>
                    <a:pt x="2399" y="13380"/>
                    <a:pt x="6758" y="6568"/>
                    <a:pt x="6758" y="6568"/>
                  </a:cubicBezTo>
                  <a:lnTo>
                    <a:pt x="6758" y="5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15"/>
            <p:cNvSpPr/>
            <p:nvPr/>
          </p:nvSpPr>
          <p:spPr>
            <a:xfrm>
              <a:off x="3005759" y="3252785"/>
              <a:ext cx="342778" cy="6051"/>
            </a:xfrm>
            <a:custGeom>
              <a:avLst/>
              <a:gdLst/>
              <a:ahLst/>
              <a:cxnLst/>
              <a:rect l="l" t="t" r="r" b="b"/>
              <a:pathLst>
                <a:path w="9347" h="165" fill="none" extrusionOk="0">
                  <a:moveTo>
                    <a:pt x="0" y="164"/>
                  </a:moveTo>
                  <a:lnTo>
                    <a:pt x="9346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15"/>
            <p:cNvSpPr/>
            <p:nvPr/>
          </p:nvSpPr>
          <p:spPr>
            <a:xfrm>
              <a:off x="3062712" y="2776139"/>
              <a:ext cx="229863" cy="64984"/>
            </a:xfrm>
            <a:custGeom>
              <a:avLst/>
              <a:gdLst/>
              <a:ahLst/>
              <a:cxnLst/>
              <a:rect l="l" t="t" r="r" b="b"/>
              <a:pathLst>
                <a:path w="6268" h="1772" fill="none" extrusionOk="0">
                  <a:moveTo>
                    <a:pt x="6240" y="818"/>
                  </a:moveTo>
                  <a:cubicBezTo>
                    <a:pt x="6240" y="1281"/>
                    <a:pt x="5886" y="1663"/>
                    <a:pt x="5423" y="1690"/>
                  </a:cubicBezTo>
                  <a:lnTo>
                    <a:pt x="818" y="1771"/>
                  </a:lnTo>
                  <a:cubicBezTo>
                    <a:pt x="355" y="1771"/>
                    <a:pt x="0" y="1390"/>
                    <a:pt x="0" y="954"/>
                  </a:cubicBezTo>
                  <a:lnTo>
                    <a:pt x="0" y="954"/>
                  </a:lnTo>
                  <a:cubicBezTo>
                    <a:pt x="0" y="464"/>
                    <a:pt x="355" y="109"/>
                    <a:pt x="818" y="82"/>
                  </a:cubicBezTo>
                  <a:lnTo>
                    <a:pt x="5423" y="0"/>
                  </a:lnTo>
                  <a:cubicBezTo>
                    <a:pt x="5886" y="0"/>
                    <a:pt x="6267" y="355"/>
                    <a:pt x="6240" y="81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24" name="Google Shape;1324;p15"/>
          <p:cNvGrpSpPr/>
          <p:nvPr/>
        </p:nvGrpSpPr>
        <p:grpSpPr>
          <a:xfrm>
            <a:off x="837643" y="246679"/>
            <a:ext cx="330676" cy="507632"/>
            <a:chOff x="1603769" y="107044"/>
            <a:chExt cx="384731" cy="590613"/>
          </a:xfrm>
        </p:grpSpPr>
        <p:sp>
          <p:nvSpPr>
            <p:cNvPr id="1325" name="Google Shape;1325;p15"/>
            <p:cNvSpPr/>
            <p:nvPr/>
          </p:nvSpPr>
          <p:spPr>
            <a:xfrm>
              <a:off x="1603769" y="197004"/>
              <a:ext cx="384731" cy="500653"/>
            </a:xfrm>
            <a:custGeom>
              <a:avLst/>
              <a:gdLst/>
              <a:ahLst/>
              <a:cxnLst/>
              <a:rect l="l" t="t" r="r" b="b"/>
              <a:pathLst>
                <a:path w="10491" h="13652" fill="none" extrusionOk="0">
                  <a:moveTo>
                    <a:pt x="1117" y="136"/>
                  </a:moveTo>
                  <a:cubicBezTo>
                    <a:pt x="409" y="763"/>
                    <a:pt x="27" y="1662"/>
                    <a:pt x="27" y="2589"/>
                  </a:cubicBezTo>
                  <a:lnTo>
                    <a:pt x="27" y="10436"/>
                  </a:lnTo>
                  <a:cubicBezTo>
                    <a:pt x="0" y="12207"/>
                    <a:pt x="1472" y="13651"/>
                    <a:pt x="3243" y="13597"/>
                  </a:cubicBezTo>
                  <a:lnTo>
                    <a:pt x="7248" y="13543"/>
                  </a:lnTo>
                  <a:cubicBezTo>
                    <a:pt x="9047" y="13515"/>
                    <a:pt x="10463" y="12044"/>
                    <a:pt x="10491" y="10245"/>
                  </a:cubicBezTo>
                  <a:lnTo>
                    <a:pt x="10491" y="2398"/>
                  </a:lnTo>
                  <a:cubicBezTo>
                    <a:pt x="10463" y="1472"/>
                    <a:pt x="10082" y="600"/>
                    <a:pt x="9401" y="0"/>
                  </a:cubicBez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15"/>
            <p:cNvSpPr/>
            <p:nvPr/>
          </p:nvSpPr>
          <p:spPr>
            <a:xfrm>
              <a:off x="1607767" y="107044"/>
              <a:ext cx="376737" cy="92965"/>
            </a:xfrm>
            <a:custGeom>
              <a:avLst/>
              <a:gdLst/>
              <a:ahLst/>
              <a:cxnLst/>
              <a:rect l="l" t="t" r="r" b="b"/>
              <a:pathLst>
                <a:path w="10273" h="2535" fill="none" extrusionOk="0">
                  <a:moveTo>
                    <a:pt x="10273" y="2017"/>
                  </a:moveTo>
                  <a:cubicBezTo>
                    <a:pt x="10273" y="2208"/>
                    <a:pt x="10109" y="2344"/>
                    <a:pt x="9918" y="2344"/>
                  </a:cubicBezTo>
                  <a:lnTo>
                    <a:pt x="354" y="2535"/>
                  </a:lnTo>
                  <a:cubicBezTo>
                    <a:pt x="164" y="2535"/>
                    <a:pt x="0" y="2371"/>
                    <a:pt x="0" y="2181"/>
                  </a:cubicBezTo>
                  <a:lnTo>
                    <a:pt x="0" y="519"/>
                  </a:lnTo>
                  <a:cubicBezTo>
                    <a:pt x="0" y="328"/>
                    <a:pt x="164" y="164"/>
                    <a:pt x="354" y="164"/>
                  </a:cubicBezTo>
                  <a:lnTo>
                    <a:pt x="9918" y="1"/>
                  </a:lnTo>
                  <a:cubicBezTo>
                    <a:pt x="10109" y="1"/>
                    <a:pt x="10273" y="164"/>
                    <a:pt x="10273" y="355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15"/>
            <p:cNvSpPr/>
            <p:nvPr/>
          </p:nvSpPr>
          <p:spPr>
            <a:xfrm>
              <a:off x="1609747" y="301927"/>
              <a:ext cx="372776" cy="6014"/>
            </a:xfrm>
            <a:custGeom>
              <a:avLst/>
              <a:gdLst/>
              <a:ahLst/>
              <a:cxnLst/>
              <a:rect l="l" t="t" r="r" b="b"/>
              <a:pathLst>
                <a:path w="10165" h="164" fill="none" extrusionOk="0">
                  <a:moveTo>
                    <a:pt x="1" y="164"/>
                  </a:moveTo>
                  <a:lnTo>
                    <a:pt x="10164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15"/>
            <p:cNvSpPr/>
            <p:nvPr/>
          </p:nvSpPr>
          <p:spPr>
            <a:xfrm>
              <a:off x="1606740" y="569717"/>
              <a:ext cx="378754" cy="7041"/>
            </a:xfrm>
            <a:custGeom>
              <a:avLst/>
              <a:gdLst/>
              <a:ahLst/>
              <a:cxnLst/>
              <a:rect l="l" t="t" r="r" b="b"/>
              <a:pathLst>
                <a:path w="10328" h="192" fill="none" extrusionOk="0">
                  <a:moveTo>
                    <a:pt x="10328" y="1"/>
                  </a:moveTo>
                  <a:lnTo>
                    <a:pt x="1" y="19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15"/>
            <p:cNvSpPr/>
            <p:nvPr/>
          </p:nvSpPr>
          <p:spPr>
            <a:xfrm>
              <a:off x="1725672" y="378868"/>
              <a:ext cx="140932" cy="2017"/>
            </a:xfrm>
            <a:custGeom>
              <a:avLst/>
              <a:gdLst/>
              <a:ahLst/>
              <a:cxnLst/>
              <a:rect l="l" t="t" r="r" b="b"/>
              <a:pathLst>
                <a:path w="3843" h="55" fill="none" extrusionOk="0">
                  <a:moveTo>
                    <a:pt x="0" y="55"/>
                  </a:moveTo>
                  <a:lnTo>
                    <a:pt x="3842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15"/>
            <p:cNvSpPr/>
            <p:nvPr/>
          </p:nvSpPr>
          <p:spPr>
            <a:xfrm>
              <a:off x="1725672" y="437839"/>
              <a:ext cx="140932" cy="2017"/>
            </a:xfrm>
            <a:custGeom>
              <a:avLst/>
              <a:gdLst/>
              <a:ahLst/>
              <a:cxnLst/>
              <a:rect l="l" t="t" r="r" b="b"/>
              <a:pathLst>
                <a:path w="3843" h="55" fill="none" extrusionOk="0">
                  <a:moveTo>
                    <a:pt x="0" y="55"/>
                  </a:moveTo>
                  <a:lnTo>
                    <a:pt x="3842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1331;p15"/>
            <p:cNvSpPr/>
            <p:nvPr/>
          </p:nvSpPr>
          <p:spPr>
            <a:xfrm>
              <a:off x="1725672" y="496773"/>
              <a:ext cx="140932" cy="3044"/>
            </a:xfrm>
            <a:custGeom>
              <a:avLst/>
              <a:gdLst/>
              <a:ahLst/>
              <a:cxnLst/>
              <a:rect l="l" t="t" r="r" b="b"/>
              <a:pathLst>
                <a:path w="3843" h="83" fill="none" extrusionOk="0">
                  <a:moveTo>
                    <a:pt x="0" y="82"/>
                  </a:moveTo>
                  <a:lnTo>
                    <a:pt x="3842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32" name="Google Shape;1332;p15"/>
          <p:cNvGrpSpPr/>
          <p:nvPr/>
        </p:nvGrpSpPr>
        <p:grpSpPr>
          <a:xfrm rot="10800000">
            <a:off x="421653" y="1212619"/>
            <a:ext cx="606382" cy="616689"/>
            <a:chOff x="3027518" y="-1395725"/>
            <a:chExt cx="705506" cy="717497"/>
          </a:xfrm>
        </p:grpSpPr>
        <p:sp>
          <p:nvSpPr>
            <p:cNvPr id="1333" name="Google Shape;1333;p15"/>
            <p:cNvSpPr/>
            <p:nvPr/>
          </p:nvSpPr>
          <p:spPr>
            <a:xfrm>
              <a:off x="3027518" y="-1395725"/>
              <a:ext cx="705506" cy="717497"/>
            </a:xfrm>
            <a:custGeom>
              <a:avLst/>
              <a:gdLst/>
              <a:ahLst/>
              <a:cxnLst/>
              <a:rect l="l" t="t" r="r" b="b"/>
              <a:pathLst>
                <a:path w="19238" h="19565" fill="none" extrusionOk="0">
                  <a:moveTo>
                    <a:pt x="19237" y="0"/>
                  </a:moveTo>
                  <a:lnTo>
                    <a:pt x="19237" y="19237"/>
                  </a:lnTo>
                  <a:lnTo>
                    <a:pt x="0" y="19564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15"/>
            <p:cNvSpPr/>
            <p:nvPr/>
          </p:nvSpPr>
          <p:spPr>
            <a:xfrm>
              <a:off x="3298315" y="-1144915"/>
              <a:ext cx="339771" cy="345785"/>
            </a:xfrm>
            <a:custGeom>
              <a:avLst/>
              <a:gdLst/>
              <a:ahLst/>
              <a:cxnLst/>
              <a:rect l="l" t="t" r="r" b="b"/>
              <a:pathLst>
                <a:path w="9265" h="9429" fill="none" extrusionOk="0">
                  <a:moveTo>
                    <a:pt x="9265" y="1"/>
                  </a:moveTo>
                  <a:lnTo>
                    <a:pt x="9265" y="9265"/>
                  </a:lnTo>
                  <a:lnTo>
                    <a:pt x="1" y="9428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15"/>
            <p:cNvSpPr/>
            <p:nvPr/>
          </p:nvSpPr>
          <p:spPr>
            <a:xfrm>
              <a:off x="3182390" y="-740223"/>
              <a:ext cx="37" cy="55999"/>
            </a:xfrm>
            <a:custGeom>
              <a:avLst/>
              <a:gdLst/>
              <a:ahLst/>
              <a:cxnLst/>
              <a:rect l="l" t="t" r="r" b="b"/>
              <a:pathLst>
                <a:path w="1" h="1527" fill="none" extrusionOk="0">
                  <a:moveTo>
                    <a:pt x="1" y="1527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15"/>
            <p:cNvSpPr/>
            <p:nvPr/>
          </p:nvSpPr>
          <p:spPr>
            <a:xfrm>
              <a:off x="3260358" y="-741214"/>
              <a:ext cx="37" cy="55009"/>
            </a:xfrm>
            <a:custGeom>
              <a:avLst/>
              <a:gdLst/>
              <a:ahLst/>
              <a:cxnLst/>
              <a:rect l="l" t="t" r="r" b="b"/>
              <a:pathLst>
                <a:path w="1" h="1500" fill="none" extrusionOk="0">
                  <a:moveTo>
                    <a:pt x="0" y="1499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15"/>
            <p:cNvSpPr/>
            <p:nvPr/>
          </p:nvSpPr>
          <p:spPr>
            <a:xfrm>
              <a:off x="3339279" y="-742204"/>
              <a:ext cx="37" cy="55009"/>
            </a:xfrm>
            <a:custGeom>
              <a:avLst/>
              <a:gdLst/>
              <a:ahLst/>
              <a:cxnLst/>
              <a:rect l="l" t="t" r="r" b="b"/>
              <a:pathLst>
                <a:path w="1" h="1500" fill="none" extrusionOk="0">
                  <a:moveTo>
                    <a:pt x="1" y="1499"/>
                  </a:move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15"/>
            <p:cNvSpPr/>
            <p:nvPr/>
          </p:nvSpPr>
          <p:spPr>
            <a:xfrm>
              <a:off x="3417247" y="-744221"/>
              <a:ext cx="37" cy="55999"/>
            </a:xfrm>
            <a:custGeom>
              <a:avLst/>
              <a:gdLst/>
              <a:ahLst/>
              <a:cxnLst/>
              <a:rect l="l" t="t" r="r" b="b"/>
              <a:pathLst>
                <a:path w="1" h="1527" fill="none" extrusionOk="0">
                  <a:moveTo>
                    <a:pt x="0" y="1527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15"/>
            <p:cNvSpPr/>
            <p:nvPr/>
          </p:nvSpPr>
          <p:spPr>
            <a:xfrm>
              <a:off x="3496168" y="-745211"/>
              <a:ext cx="37" cy="55009"/>
            </a:xfrm>
            <a:custGeom>
              <a:avLst/>
              <a:gdLst/>
              <a:ahLst/>
              <a:cxnLst/>
              <a:rect l="l" t="t" r="r" b="b"/>
              <a:pathLst>
                <a:path w="1" h="1500" fill="none" extrusionOk="0">
                  <a:moveTo>
                    <a:pt x="1" y="1499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1340;p15"/>
            <p:cNvSpPr/>
            <p:nvPr/>
          </p:nvSpPr>
          <p:spPr>
            <a:xfrm>
              <a:off x="3574099" y="-747191"/>
              <a:ext cx="37" cy="55999"/>
            </a:xfrm>
            <a:custGeom>
              <a:avLst/>
              <a:gdLst/>
              <a:ahLst/>
              <a:cxnLst/>
              <a:rect l="l" t="t" r="r" b="b"/>
              <a:pathLst>
                <a:path w="1" h="1527" fill="none" extrusionOk="0">
                  <a:moveTo>
                    <a:pt x="1" y="1526"/>
                  </a:move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15"/>
            <p:cNvSpPr/>
            <p:nvPr/>
          </p:nvSpPr>
          <p:spPr>
            <a:xfrm>
              <a:off x="3653057" y="-748181"/>
              <a:ext cx="37" cy="55962"/>
            </a:xfrm>
            <a:custGeom>
              <a:avLst/>
              <a:gdLst/>
              <a:ahLst/>
              <a:cxnLst/>
              <a:rect l="l" t="t" r="r" b="b"/>
              <a:pathLst>
                <a:path w="1" h="1526" fill="none" extrusionOk="0">
                  <a:moveTo>
                    <a:pt x="1" y="1526"/>
                  </a:move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42" name="Google Shape;1342;p15"/>
          <p:cNvGrpSpPr/>
          <p:nvPr/>
        </p:nvGrpSpPr>
        <p:grpSpPr>
          <a:xfrm>
            <a:off x="1045944" y="871518"/>
            <a:ext cx="158924" cy="202737"/>
            <a:chOff x="2947570" y="-1075969"/>
            <a:chExt cx="184903" cy="235878"/>
          </a:xfrm>
        </p:grpSpPr>
        <p:sp>
          <p:nvSpPr>
            <p:cNvPr id="1343" name="Google Shape;1343;p15"/>
            <p:cNvSpPr/>
            <p:nvPr/>
          </p:nvSpPr>
          <p:spPr>
            <a:xfrm>
              <a:off x="2947570" y="-1075969"/>
              <a:ext cx="184903" cy="235878"/>
            </a:xfrm>
            <a:custGeom>
              <a:avLst/>
              <a:gdLst/>
              <a:ahLst/>
              <a:cxnLst/>
              <a:rect l="l" t="t" r="r" b="b"/>
              <a:pathLst>
                <a:path w="5042" h="6432" fill="none" extrusionOk="0">
                  <a:moveTo>
                    <a:pt x="4115" y="1527"/>
                  </a:moveTo>
                  <a:cubicBezTo>
                    <a:pt x="2589" y="1"/>
                    <a:pt x="0" y="1063"/>
                    <a:pt x="0" y="3216"/>
                  </a:cubicBezTo>
                  <a:cubicBezTo>
                    <a:pt x="0" y="5369"/>
                    <a:pt x="2589" y="6431"/>
                    <a:pt x="4115" y="4905"/>
                  </a:cubicBezTo>
                  <a:cubicBezTo>
                    <a:pt x="5041" y="3979"/>
                    <a:pt x="5041" y="2480"/>
                    <a:pt x="4115" y="152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15"/>
            <p:cNvSpPr/>
            <p:nvPr/>
          </p:nvSpPr>
          <p:spPr>
            <a:xfrm>
              <a:off x="2956555" y="-994040"/>
              <a:ext cx="63003" cy="65020"/>
            </a:xfrm>
            <a:custGeom>
              <a:avLst/>
              <a:gdLst/>
              <a:ahLst/>
              <a:cxnLst/>
              <a:rect l="l" t="t" r="r" b="b"/>
              <a:pathLst>
                <a:path w="1718" h="1773" fill="none" extrusionOk="0">
                  <a:moveTo>
                    <a:pt x="1" y="1772"/>
                  </a:moveTo>
                  <a:lnTo>
                    <a:pt x="1717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1345;p15"/>
            <p:cNvSpPr/>
            <p:nvPr/>
          </p:nvSpPr>
          <p:spPr>
            <a:xfrm>
              <a:off x="3038520" y="-991033"/>
              <a:ext cx="78956" cy="79983"/>
            </a:xfrm>
            <a:custGeom>
              <a:avLst/>
              <a:gdLst/>
              <a:ahLst/>
              <a:cxnLst/>
              <a:rect l="l" t="t" r="r" b="b"/>
              <a:pathLst>
                <a:path w="2153" h="2181" fill="none" extrusionOk="0">
                  <a:moveTo>
                    <a:pt x="2153" y="1"/>
                  </a:moveTo>
                  <a:lnTo>
                    <a:pt x="0" y="218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46" name="Google Shape;1346;p15"/>
          <p:cNvGrpSpPr/>
          <p:nvPr/>
        </p:nvGrpSpPr>
        <p:grpSpPr>
          <a:xfrm>
            <a:off x="273209" y="511759"/>
            <a:ext cx="110824" cy="110824"/>
            <a:chOff x="794923" y="2795124"/>
            <a:chExt cx="128941" cy="128941"/>
          </a:xfrm>
        </p:grpSpPr>
        <p:sp>
          <p:nvSpPr>
            <p:cNvPr id="1347" name="Google Shape;1347;p15"/>
            <p:cNvSpPr/>
            <p:nvPr/>
          </p:nvSpPr>
          <p:spPr>
            <a:xfrm>
              <a:off x="859871" y="2795124"/>
              <a:ext cx="37" cy="128941"/>
            </a:xfrm>
            <a:custGeom>
              <a:avLst/>
              <a:gdLst/>
              <a:ahLst/>
              <a:cxnLst/>
              <a:rect l="l" t="t" r="r" b="b"/>
              <a:pathLst>
                <a:path w="1" h="3516" fill="none" extrusionOk="0">
                  <a:moveTo>
                    <a:pt x="0" y="0"/>
                  </a:moveTo>
                  <a:lnTo>
                    <a:pt x="0" y="3515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Google Shape;1348;p15"/>
            <p:cNvSpPr/>
            <p:nvPr/>
          </p:nvSpPr>
          <p:spPr>
            <a:xfrm>
              <a:off x="794923" y="2858056"/>
              <a:ext cx="128941" cy="2054"/>
            </a:xfrm>
            <a:custGeom>
              <a:avLst/>
              <a:gdLst/>
              <a:ahLst/>
              <a:cxnLst/>
              <a:rect l="l" t="t" r="r" b="b"/>
              <a:pathLst>
                <a:path w="3516" h="56" fill="none" extrusionOk="0">
                  <a:moveTo>
                    <a:pt x="0" y="55"/>
                  </a:moveTo>
                  <a:lnTo>
                    <a:pt x="3515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49" name="Google Shape;1349;p15"/>
          <p:cNvGrpSpPr/>
          <p:nvPr/>
        </p:nvGrpSpPr>
        <p:grpSpPr>
          <a:xfrm>
            <a:off x="1309066" y="453239"/>
            <a:ext cx="187263" cy="187264"/>
            <a:chOff x="1447449" y="4268259"/>
            <a:chExt cx="217875" cy="217875"/>
          </a:xfrm>
        </p:grpSpPr>
        <p:sp>
          <p:nvSpPr>
            <p:cNvPr id="1350" name="Google Shape;1350;p15"/>
            <p:cNvSpPr/>
            <p:nvPr/>
          </p:nvSpPr>
          <p:spPr>
            <a:xfrm>
              <a:off x="1556370" y="4268259"/>
              <a:ext cx="37" cy="82000"/>
            </a:xfrm>
            <a:custGeom>
              <a:avLst/>
              <a:gdLst/>
              <a:ahLst/>
              <a:cxnLst/>
              <a:rect l="l" t="t" r="r" b="b"/>
              <a:pathLst>
                <a:path w="1" h="2236" fill="none" extrusionOk="0">
                  <a:moveTo>
                    <a:pt x="1" y="1"/>
                  </a:moveTo>
                  <a:lnTo>
                    <a:pt x="1" y="223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" name="Google Shape;1351;p15"/>
            <p:cNvSpPr/>
            <p:nvPr/>
          </p:nvSpPr>
          <p:spPr>
            <a:xfrm>
              <a:off x="1556370" y="4404171"/>
              <a:ext cx="37" cy="81963"/>
            </a:xfrm>
            <a:custGeom>
              <a:avLst/>
              <a:gdLst/>
              <a:ahLst/>
              <a:cxnLst/>
              <a:rect l="l" t="t" r="r" b="b"/>
              <a:pathLst>
                <a:path w="1" h="2235" fill="none" extrusionOk="0">
                  <a:moveTo>
                    <a:pt x="1" y="1"/>
                  </a:moveTo>
                  <a:lnTo>
                    <a:pt x="1" y="223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" name="Google Shape;1352;p15"/>
            <p:cNvSpPr/>
            <p:nvPr/>
          </p:nvSpPr>
          <p:spPr>
            <a:xfrm>
              <a:off x="1447449" y="4377179"/>
              <a:ext cx="82000" cy="2054"/>
            </a:xfrm>
            <a:custGeom>
              <a:avLst/>
              <a:gdLst/>
              <a:ahLst/>
              <a:cxnLst/>
              <a:rect l="l" t="t" r="r" b="b"/>
              <a:pathLst>
                <a:path w="2236" h="56" fill="none" extrusionOk="0">
                  <a:moveTo>
                    <a:pt x="1" y="55"/>
                  </a:moveTo>
                  <a:lnTo>
                    <a:pt x="2235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Google Shape;1353;p15"/>
            <p:cNvSpPr/>
            <p:nvPr/>
          </p:nvSpPr>
          <p:spPr>
            <a:xfrm>
              <a:off x="1583361" y="4375199"/>
              <a:ext cx="81963" cy="1027"/>
            </a:xfrm>
            <a:custGeom>
              <a:avLst/>
              <a:gdLst/>
              <a:ahLst/>
              <a:cxnLst/>
              <a:rect l="l" t="t" r="r" b="b"/>
              <a:pathLst>
                <a:path w="2235" h="28" fill="none" extrusionOk="0">
                  <a:moveTo>
                    <a:pt x="1" y="28"/>
                  </a:moveTo>
                  <a:lnTo>
                    <a:pt x="2235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Google Shape;1354;p15"/>
            <p:cNvSpPr/>
            <p:nvPr/>
          </p:nvSpPr>
          <p:spPr>
            <a:xfrm>
              <a:off x="1479429" y="4301265"/>
              <a:ext cx="58016" cy="56989"/>
            </a:xfrm>
            <a:custGeom>
              <a:avLst/>
              <a:gdLst/>
              <a:ahLst/>
              <a:cxnLst/>
              <a:rect l="l" t="t" r="r" b="b"/>
              <a:pathLst>
                <a:path w="1582" h="1554" fill="none" extrusionOk="0">
                  <a:moveTo>
                    <a:pt x="1" y="0"/>
                  </a:moveTo>
                  <a:lnTo>
                    <a:pt x="1581" y="1553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Google Shape;1355;p15"/>
            <p:cNvSpPr/>
            <p:nvPr/>
          </p:nvSpPr>
          <p:spPr>
            <a:xfrm>
              <a:off x="1575366" y="4395186"/>
              <a:ext cx="57979" cy="56989"/>
            </a:xfrm>
            <a:custGeom>
              <a:avLst/>
              <a:gdLst/>
              <a:ahLst/>
              <a:cxnLst/>
              <a:rect l="l" t="t" r="r" b="b"/>
              <a:pathLst>
                <a:path w="1581" h="1554" fill="none" extrusionOk="0">
                  <a:moveTo>
                    <a:pt x="1" y="0"/>
                  </a:moveTo>
                  <a:lnTo>
                    <a:pt x="1581" y="1554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1356;p15"/>
            <p:cNvSpPr/>
            <p:nvPr/>
          </p:nvSpPr>
          <p:spPr>
            <a:xfrm>
              <a:off x="1479429" y="4396176"/>
              <a:ext cx="58016" cy="59006"/>
            </a:xfrm>
            <a:custGeom>
              <a:avLst/>
              <a:gdLst/>
              <a:ahLst/>
              <a:cxnLst/>
              <a:rect l="l" t="t" r="r" b="b"/>
              <a:pathLst>
                <a:path w="1582" h="1609" fill="none" extrusionOk="0">
                  <a:moveTo>
                    <a:pt x="1" y="1608"/>
                  </a:moveTo>
                  <a:lnTo>
                    <a:pt x="1581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Google Shape;1357;p15"/>
            <p:cNvSpPr/>
            <p:nvPr/>
          </p:nvSpPr>
          <p:spPr>
            <a:xfrm>
              <a:off x="1575366" y="4299248"/>
              <a:ext cx="57979" cy="59006"/>
            </a:xfrm>
            <a:custGeom>
              <a:avLst/>
              <a:gdLst/>
              <a:ahLst/>
              <a:cxnLst/>
              <a:rect l="l" t="t" r="r" b="b"/>
              <a:pathLst>
                <a:path w="1581" h="1609" fill="none" extrusionOk="0">
                  <a:moveTo>
                    <a:pt x="1" y="1608"/>
                  </a:moveTo>
                  <a:lnTo>
                    <a:pt x="1581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58" name="Google Shape;1358;p15"/>
          <p:cNvGrpSpPr/>
          <p:nvPr/>
        </p:nvGrpSpPr>
        <p:grpSpPr>
          <a:xfrm>
            <a:off x="1670680" y="195349"/>
            <a:ext cx="158924" cy="202737"/>
            <a:chOff x="2947570" y="-1075969"/>
            <a:chExt cx="184903" cy="235878"/>
          </a:xfrm>
        </p:grpSpPr>
        <p:sp>
          <p:nvSpPr>
            <p:cNvPr id="1359" name="Google Shape;1359;p15"/>
            <p:cNvSpPr/>
            <p:nvPr/>
          </p:nvSpPr>
          <p:spPr>
            <a:xfrm>
              <a:off x="2947570" y="-1075969"/>
              <a:ext cx="184903" cy="235878"/>
            </a:xfrm>
            <a:custGeom>
              <a:avLst/>
              <a:gdLst/>
              <a:ahLst/>
              <a:cxnLst/>
              <a:rect l="l" t="t" r="r" b="b"/>
              <a:pathLst>
                <a:path w="5042" h="6432" fill="none" extrusionOk="0">
                  <a:moveTo>
                    <a:pt x="4115" y="1527"/>
                  </a:moveTo>
                  <a:cubicBezTo>
                    <a:pt x="2589" y="1"/>
                    <a:pt x="0" y="1063"/>
                    <a:pt x="0" y="3216"/>
                  </a:cubicBezTo>
                  <a:cubicBezTo>
                    <a:pt x="0" y="5369"/>
                    <a:pt x="2589" y="6431"/>
                    <a:pt x="4115" y="4905"/>
                  </a:cubicBezTo>
                  <a:cubicBezTo>
                    <a:pt x="5041" y="3979"/>
                    <a:pt x="5041" y="2480"/>
                    <a:pt x="4115" y="152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Google Shape;1360;p15"/>
            <p:cNvSpPr/>
            <p:nvPr/>
          </p:nvSpPr>
          <p:spPr>
            <a:xfrm>
              <a:off x="2956555" y="-994040"/>
              <a:ext cx="63003" cy="65020"/>
            </a:xfrm>
            <a:custGeom>
              <a:avLst/>
              <a:gdLst/>
              <a:ahLst/>
              <a:cxnLst/>
              <a:rect l="l" t="t" r="r" b="b"/>
              <a:pathLst>
                <a:path w="1718" h="1773" fill="none" extrusionOk="0">
                  <a:moveTo>
                    <a:pt x="1" y="1772"/>
                  </a:moveTo>
                  <a:lnTo>
                    <a:pt x="1717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" name="Google Shape;1361;p15"/>
            <p:cNvSpPr/>
            <p:nvPr/>
          </p:nvSpPr>
          <p:spPr>
            <a:xfrm>
              <a:off x="3038520" y="-991033"/>
              <a:ext cx="78956" cy="79983"/>
            </a:xfrm>
            <a:custGeom>
              <a:avLst/>
              <a:gdLst/>
              <a:ahLst/>
              <a:cxnLst/>
              <a:rect l="l" t="t" r="r" b="b"/>
              <a:pathLst>
                <a:path w="2153" h="2181" fill="none" extrusionOk="0">
                  <a:moveTo>
                    <a:pt x="2153" y="1"/>
                  </a:moveTo>
                  <a:lnTo>
                    <a:pt x="0" y="218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62" name="Google Shape;1362;p15"/>
          <p:cNvGrpSpPr/>
          <p:nvPr/>
        </p:nvGrpSpPr>
        <p:grpSpPr>
          <a:xfrm>
            <a:off x="559039" y="4454821"/>
            <a:ext cx="308365" cy="307514"/>
            <a:chOff x="2601030" y="2721166"/>
            <a:chExt cx="358773" cy="357783"/>
          </a:xfrm>
        </p:grpSpPr>
        <p:sp>
          <p:nvSpPr>
            <p:cNvPr id="1363" name="Google Shape;1363;p15"/>
            <p:cNvSpPr/>
            <p:nvPr/>
          </p:nvSpPr>
          <p:spPr>
            <a:xfrm>
              <a:off x="2780914" y="2721166"/>
              <a:ext cx="37" cy="134955"/>
            </a:xfrm>
            <a:custGeom>
              <a:avLst/>
              <a:gdLst/>
              <a:ahLst/>
              <a:cxnLst/>
              <a:rect l="l" t="t" r="r" b="b"/>
              <a:pathLst>
                <a:path w="1" h="3680" fill="none" extrusionOk="0">
                  <a:moveTo>
                    <a:pt x="0" y="1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Google Shape;1364;p15"/>
            <p:cNvSpPr/>
            <p:nvPr/>
          </p:nvSpPr>
          <p:spPr>
            <a:xfrm>
              <a:off x="2780914" y="2944031"/>
              <a:ext cx="37" cy="134918"/>
            </a:xfrm>
            <a:custGeom>
              <a:avLst/>
              <a:gdLst/>
              <a:ahLst/>
              <a:cxnLst/>
              <a:rect l="l" t="t" r="r" b="b"/>
              <a:pathLst>
                <a:path w="1" h="3679" fill="none" extrusionOk="0">
                  <a:moveTo>
                    <a:pt x="0" y="0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1365;p15"/>
            <p:cNvSpPr/>
            <p:nvPr/>
          </p:nvSpPr>
          <p:spPr>
            <a:xfrm>
              <a:off x="2601030" y="2901049"/>
              <a:ext cx="135945" cy="2017"/>
            </a:xfrm>
            <a:custGeom>
              <a:avLst/>
              <a:gdLst/>
              <a:ahLst/>
              <a:cxnLst/>
              <a:rect l="l" t="t" r="r" b="b"/>
              <a:pathLst>
                <a:path w="3707" h="55" fill="none" extrusionOk="0">
                  <a:moveTo>
                    <a:pt x="1" y="55"/>
                  </a:moveTo>
                  <a:lnTo>
                    <a:pt x="3706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15"/>
            <p:cNvSpPr/>
            <p:nvPr/>
          </p:nvSpPr>
          <p:spPr>
            <a:xfrm>
              <a:off x="2824885" y="2897052"/>
              <a:ext cx="134918" cy="2017"/>
            </a:xfrm>
            <a:custGeom>
              <a:avLst/>
              <a:gdLst/>
              <a:ahLst/>
              <a:cxnLst/>
              <a:rect l="l" t="t" r="r" b="b"/>
              <a:pathLst>
                <a:path w="3679" h="55" fill="none" extrusionOk="0">
                  <a:moveTo>
                    <a:pt x="0" y="55"/>
                  </a:moveTo>
                  <a:lnTo>
                    <a:pt x="3679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1367;p15"/>
            <p:cNvSpPr/>
            <p:nvPr/>
          </p:nvSpPr>
          <p:spPr>
            <a:xfrm>
              <a:off x="2653987" y="2775149"/>
              <a:ext cx="95972" cy="94945"/>
            </a:xfrm>
            <a:custGeom>
              <a:avLst/>
              <a:gdLst/>
              <a:ahLst/>
              <a:cxnLst/>
              <a:rect l="l" t="t" r="r" b="b"/>
              <a:pathLst>
                <a:path w="2617" h="2589" fill="none" extrusionOk="0">
                  <a:moveTo>
                    <a:pt x="1" y="0"/>
                  </a:moveTo>
                  <a:lnTo>
                    <a:pt x="2617" y="258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1368;p15"/>
            <p:cNvSpPr/>
            <p:nvPr/>
          </p:nvSpPr>
          <p:spPr>
            <a:xfrm>
              <a:off x="2811903" y="2931011"/>
              <a:ext cx="95935" cy="93992"/>
            </a:xfrm>
            <a:custGeom>
              <a:avLst/>
              <a:gdLst/>
              <a:ahLst/>
              <a:cxnLst/>
              <a:rect l="l" t="t" r="r" b="b"/>
              <a:pathLst>
                <a:path w="2616" h="2563" fill="none" extrusionOk="0">
                  <a:moveTo>
                    <a:pt x="0" y="1"/>
                  </a:moveTo>
                  <a:lnTo>
                    <a:pt x="2616" y="2562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Google Shape;1369;p15"/>
            <p:cNvSpPr/>
            <p:nvPr/>
          </p:nvSpPr>
          <p:spPr>
            <a:xfrm>
              <a:off x="2653987" y="2932038"/>
              <a:ext cx="95972" cy="96962"/>
            </a:xfrm>
            <a:custGeom>
              <a:avLst/>
              <a:gdLst/>
              <a:ahLst/>
              <a:cxnLst/>
              <a:rect l="l" t="t" r="r" b="b"/>
              <a:pathLst>
                <a:path w="2617" h="2644" fill="none" extrusionOk="0">
                  <a:moveTo>
                    <a:pt x="1" y="2643"/>
                  </a:moveTo>
                  <a:lnTo>
                    <a:pt x="2617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Google Shape;1370;p15"/>
            <p:cNvSpPr/>
            <p:nvPr/>
          </p:nvSpPr>
          <p:spPr>
            <a:xfrm>
              <a:off x="2811903" y="2771152"/>
              <a:ext cx="95935" cy="96962"/>
            </a:xfrm>
            <a:custGeom>
              <a:avLst/>
              <a:gdLst/>
              <a:ahLst/>
              <a:cxnLst/>
              <a:rect l="l" t="t" r="r" b="b"/>
              <a:pathLst>
                <a:path w="2616" h="2644" fill="none" extrusionOk="0">
                  <a:moveTo>
                    <a:pt x="0" y="2643"/>
                  </a:moveTo>
                  <a:lnTo>
                    <a:pt x="2616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71" name="Google Shape;1371;p15"/>
          <p:cNvGrpSpPr/>
          <p:nvPr/>
        </p:nvGrpSpPr>
        <p:grpSpPr>
          <a:xfrm>
            <a:off x="8337142" y="445864"/>
            <a:ext cx="187263" cy="187264"/>
            <a:chOff x="1447449" y="4268259"/>
            <a:chExt cx="217875" cy="217875"/>
          </a:xfrm>
        </p:grpSpPr>
        <p:sp>
          <p:nvSpPr>
            <p:cNvPr id="1372" name="Google Shape;1372;p15"/>
            <p:cNvSpPr/>
            <p:nvPr/>
          </p:nvSpPr>
          <p:spPr>
            <a:xfrm>
              <a:off x="1556370" y="4268259"/>
              <a:ext cx="37" cy="82000"/>
            </a:xfrm>
            <a:custGeom>
              <a:avLst/>
              <a:gdLst/>
              <a:ahLst/>
              <a:cxnLst/>
              <a:rect l="l" t="t" r="r" b="b"/>
              <a:pathLst>
                <a:path w="1" h="2236" fill="none" extrusionOk="0">
                  <a:moveTo>
                    <a:pt x="1" y="1"/>
                  </a:moveTo>
                  <a:lnTo>
                    <a:pt x="1" y="223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1373;p15"/>
            <p:cNvSpPr/>
            <p:nvPr/>
          </p:nvSpPr>
          <p:spPr>
            <a:xfrm>
              <a:off x="1556370" y="4404171"/>
              <a:ext cx="37" cy="81963"/>
            </a:xfrm>
            <a:custGeom>
              <a:avLst/>
              <a:gdLst/>
              <a:ahLst/>
              <a:cxnLst/>
              <a:rect l="l" t="t" r="r" b="b"/>
              <a:pathLst>
                <a:path w="1" h="2235" fill="none" extrusionOk="0">
                  <a:moveTo>
                    <a:pt x="1" y="1"/>
                  </a:moveTo>
                  <a:lnTo>
                    <a:pt x="1" y="223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15"/>
            <p:cNvSpPr/>
            <p:nvPr/>
          </p:nvSpPr>
          <p:spPr>
            <a:xfrm>
              <a:off x="1447449" y="4377179"/>
              <a:ext cx="82000" cy="2054"/>
            </a:xfrm>
            <a:custGeom>
              <a:avLst/>
              <a:gdLst/>
              <a:ahLst/>
              <a:cxnLst/>
              <a:rect l="l" t="t" r="r" b="b"/>
              <a:pathLst>
                <a:path w="2236" h="56" fill="none" extrusionOk="0">
                  <a:moveTo>
                    <a:pt x="1" y="55"/>
                  </a:moveTo>
                  <a:lnTo>
                    <a:pt x="2235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15"/>
            <p:cNvSpPr/>
            <p:nvPr/>
          </p:nvSpPr>
          <p:spPr>
            <a:xfrm>
              <a:off x="1583361" y="4375199"/>
              <a:ext cx="81963" cy="1027"/>
            </a:xfrm>
            <a:custGeom>
              <a:avLst/>
              <a:gdLst/>
              <a:ahLst/>
              <a:cxnLst/>
              <a:rect l="l" t="t" r="r" b="b"/>
              <a:pathLst>
                <a:path w="2235" h="28" fill="none" extrusionOk="0">
                  <a:moveTo>
                    <a:pt x="1" y="28"/>
                  </a:moveTo>
                  <a:lnTo>
                    <a:pt x="2235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1376;p15"/>
            <p:cNvSpPr/>
            <p:nvPr/>
          </p:nvSpPr>
          <p:spPr>
            <a:xfrm>
              <a:off x="1479429" y="4301265"/>
              <a:ext cx="58016" cy="56989"/>
            </a:xfrm>
            <a:custGeom>
              <a:avLst/>
              <a:gdLst/>
              <a:ahLst/>
              <a:cxnLst/>
              <a:rect l="l" t="t" r="r" b="b"/>
              <a:pathLst>
                <a:path w="1582" h="1554" fill="none" extrusionOk="0">
                  <a:moveTo>
                    <a:pt x="1" y="0"/>
                  </a:moveTo>
                  <a:lnTo>
                    <a:pt x="1581" y="1553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1377;p15"/>
            <p:cNvSpPr/>
            <p:nvPr/>
          </p:nvSpPr>
          <p:spPr>
            <a:xfrm>
              <a:off x="1575366" y="4395186"/>
              <a:ext cx="57979" cy="56989"/>
            </a:xfrm>
            <a:custGeom>
              <a:avLst/>
              <a:gdLst/>
              <a:ahLst/>
              <a:cxnLst/>
              <a:rect l="l" t="t" r="r" b="b"/>
              <a:pathLst>
                <a:path w="1581" h="1554" fill="none" extrusionOk="0">
                  <a:moveTo>
                    <a:pt x="1" y="0"/>
                  </a:moveTo>
                  <a:lnTo>
                    <a:pt x="1581" y="1554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1378;p15"/>
            <p:cNvSpPr/>
            <p:nvPr/>
          </p:nvSpPr>
          <p:spPr>
            <a:xfrm>
              <a:off x="1479429" y="4396176"/>
              <a:ext cx="58016" cy="59006"/>
            </a:xfrm>
            <a:custGeom>
              <a:avLst/>
              <a:gdLst/>
              <a:ahLst/>
              <a:cxnLst/>
              <a:rect l="l" t="t" r="r" b="b"/>
              <a:pathLst>
                <a:path w="1582" h="1609" fill="none" extrusionOk="0">
                  <a:moveTo>
                    <a:pt x="1" y="1608"/>
                  </a:moveTo>
                  <a:lnTo>
                    <a:pt x="1581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15"/>
            <p:cNvSpPr/>
            <p:nvPr/>
          </p:nvSpPr>
          <p:spPr>
            <a:xfrm>
              <a:off x="1575366" y="4299248"/>
              <a:ext cx="57979" cy="59006"/>
            </a:xfrm>
            <a:custGeom>
              <a:avLst/>
              <a:gdLst/>
              <a:ahLst/>
              <a:cxnLst/>
              <a:rect l="l" t="t" r="r" b="b"/>
              <a:pathLst>
                <a:path w="1581" h="1609" fill="none" extrusionOk="0">
                  <a:moveTo>
                    <a:pt x="1" y="1608"/>
                  </a:moveTo>
                  <a:lnTo>
                    <a:pt x="1581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80" name="Google Shape;1380;p15"/>
          <p:cNvGrpSpPr/>
          <p:nvPr/>
        </p:nvGrpSpPr>
        <p:grpSpPr>
          <a:xfrm rot="3599929">
            <a:off x="7799091" y="3825511"/>
            <a:ext cx="717247" cy="750757"/>
            <a:chOff x="3153626" y="-2653955"/>
            <a:chExt cx="834426" cy="873411"/>
          </a:xfrm>
        </p:grpSpPr>
        <p:sp>
          <p:nvSpPr>
            <p:cNvPr id="1381" name="Google Shape;1381;p15"/>
            <p:cNvSpPr/>
            <p:nvPr/>
          </p:nvSpPr>
          <p:spPr>
            <a:xfrm>
              <a:off x="3416465" y="-2283223"/>
              <a:ext cx="283808" cy="285825"/>
            </a:xfrm>
            <a:custGeom>
              <a:avLst/>
              <a:gdLst/>
              <a:ahLst/>
              <a:cxnLst/>
              <a:rect l="l" t="t" r="r" b="b"/>
              <a:pathLst>
                <a:path w="7739" h="7794" fill="none" extrusionOk="0">
                  <a:moveTo>
                    <a:pt x="7711" y="3843"/>
                  </a:moveTo>
                  <a:cubicBezTo>
                    <a:pt x="7684" y="5968"/>
                    <a:pt x="5995" y="7712"/>
                    <a:pt x="3869" y="7766"/>
                  </a:cubicBezTo>
                  <a:cubicBezTo>
                    <a:pt x="1744" y="7794"/>
                    <a:pt x="0" y="6077"/>
                    <a:pt x="0" y="3979"/>
                  </a:cubicBezTo>
                  <a:cubicBezTo>
                    <a:pt x="27" y="1826"/>
                    <a:pt x="1717" y="110"/>
                    <a:pt x="3869" y="55"/>
                  </a:cubicBezTo>
                  <a:cubicBezTo>
                    <a:pt x="5995" y="1"/>
                    <a:pt x="7739" y="1717"/>
                    <a:pt x="7711" y="384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15"/>
            <p:cNvSpPr/>
            <p:nvPr/>
          </p:nvSpPr>
          <p:spPr>
            <a:xfrm>
              <a:off x="3312532" y="-2053390"/>
              <a:ext cx="132938" cy="118966"/>
            </a:xfrm>
            <a:custGeom>
              <a:avLst/>
              <a:gdLst/>
              <a:ahLst/>
              <a:cxnLst/>
              <a:rect l="l" t="t" r="r" b="b"/>
              <a:pathLst>
                <a:path w="3625" h="3244" fill="none" extrusionOk="0">
                  <a:moveTo>
                    <a:pt x="3624" y="1"/>
                  </a:moveTo>
                  <a:lnTo>
                    <a:pt x="0" y="3243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1383;p15"/>
            <p:cNvSpPr/>
            <p:nvPr/>
          </p:nvSpPr>
          <p:spPr>
            <a:xfrm>
              <a:off x="3153626" y="-1957452"/>
              <a:ext cx="174928" cy="176908"/>
            </a:xfrm>
            <a:custGeom>
              <a:avLst/>
              <a:gdLst/>
              <a:ahLst/>
              <a:cxnLst/>
              <a:rect l="l" t="t" r="r" b="b"/>
              <a:pathLst>
                <a:path w="4770" h="4824" fill="none" extrusionOk="0">
                  <a:moveTo>
                    <a:pt x="4769" y="2371"/>
                  </a:moveTo>
                  <a:cubicBezTo>
                    <a:pt x="4769" y="3679"/>
                    <a:pt x="3707" y="4769"/>
                    <a:pt x="2399" y="4796"/>
                  </a:cubicBezTo>
                  <a:cubicBezTo>
                    <a:pt x="1064" y="4823"/>
                    <a:pt x="1" y="3761"/>
                    <a:pt x="1" y="2453"/>
                  </a:cubicBezTo>
                  <a:cubicBezTo>
                    <a:pt x="1" y="1118"/>
                    <a:pt x="1064" y="55"/>
                    <a:pt x="2399" y="1"/>
                  </a:cubicBezTo>
                  <a:cubicBezTo>
                    <a:pt x="3707" y="1"/>
                    <a:pt x="4769" y="1063"/>
                    <a:pt x="4769" y="237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1384;p15"/>
            <p:cNvSpPr/>
            <p:nvPr/>
          </p:nvSpPr>
          <p:spPr>
            <a:xfrm>
              <a:off x="3554357" y="-2461089"/>
              <a:ext cx="2017" cy="175918"/>
            </a:xfrm>
            <a:custGeom>
              <a:avLst/>
              <a:gdLst/>
              <a:ahLst/>
              <a:cxnLst/>
              <a:rect l="l" t="t" r="r" b="b"/>
              <a:pathLst>
                <a:path w="55" h="4797" fill="none" extrusionOk="0">
                  <a:moveTo>
                    <a:pt x="55" y="4796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15"/>
            <p:cNvSpPr/>
            <p:nvPr/>
          </p:nvSpPr>
          <p:spPr>
            <a:xfrm>
              <a:off x="3432454" y="-2653955"/>
              <a:ext cx="235841" cy="195904"/>
            </a:xfrm>
            <a:custGeom>
              <a:avLst/>
              <a:gdLst/>
              <a:ahLst/>
              <a:cxnLst/>
              <a:rect l="l" t="t" r="r" b="b"/>
              <a:pathLst>
                <a:path w="6431" h="5342" fill="none" extrusionOk="0">
                  <a:moveTo>
                    <a:pt x="1689" y="4497"/>
                  </a:moveTo>
                  <a:cubicBezTo>
                    <a:pt x="0" y="3134"/>
                    <a:pt x="818" y="437"/>
                    <a:pt x="2970" y="219"/>
                  </a:cubicBezTo>
                  <a:cubicBezTo>
                    <a:pt x="5095" y="1"/>
                    <a:pt x="6431" y="2480"/>
                    <a:pt x="5068" y="4142"/>
                  </a:cubicBezTo>
                  <a:cubicBezTo>
                    <a:pt x="4224" y="5178"/>
                    <a:pt x="2725" y="5341"/>
                    <a:pt x="1689" y="449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15"/>
            <p:cNvSpPr/>
            <p:nvPr/>
          </p:nvSpPr>
          <p:spPr>
            <a:xfrm>
              <a:off x="3676259" y="-2054380"/>
              <a:ext cx="139942" cy="105947"/>
            </a:xfrm>
            <a:custGeom>
              <a:avLst/>
              <a:gdLst/>
              <a:ahLst/>
              <a:cxnLst/>
              <a:rect l="l" t="t" r="r" b="b"/>
              <a:pathLst>
                <a:path w="3816" h="2889" fill="none" extrusionOk="0">
                  <a:moveTo>
                    <a:pt x="1" y="0"/>
                  </a:moveTo>
                  <a:lnTo>
                    <a:pt x="3815" y="288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1387;p15"/>
            <p:cNvSpPr/>
            <p:nvPr/>
          </p:nvSpPr>
          <p:spPr>
            <a:xfrm>
              <a:off x="3797172" y="-1988442"/>
              <a:ext cx="190880" cy="192897"/>
            </a:xfrm>
            <a:custGeom>
              <a:avLst/>
              <a:gdLst/>
              <a:ahLst/>
              <a:cxnLst/>
              <a:rect l="l" t="t" r="r" b="b"/>
              <a:pathLst>
                <a:path w="5205" h="5260" fill="none" extrusionOk="0">
                  <a:moveTo>
                    <a:pt x="2153" y="301"/>
                  </a:moveTo>
                  <a:cubicBezTo>
                    <a:pt x="3434" y="1"/>
                    <a:pt x="4687" y="846"/>
                    <a:pt x="4960" y="2126"/>
                  </a:cubicBezTo>
                  <a:cubicBezTo>
                    <a:pt x="5205" y="3434"/>
                    <a:pt x="4360" y="4687"/>
                    <a:pt x="3052" y="4960"/>
                  </a:cubicBezTo>
                  <a:cubicBezTo>
                    <a:pt x="1772" y="5260"/>
                    <a:pt x="518" y="4415"/>
                    <a:pt x="246" y="3134"/>
                  </a:cubicBezTo>
                  <a:cubicBezTo>
                    <a:pt x="1" y="1826"/>
                    <a:pt x="845" y="573"/>
                    <a:pt x="2153" y="30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88" name="Google Shape;1388;p15"/>
          <p:cNvGrpSpPr/>
          <p:nvPr/>
        </p:nvGrpSpPr>
        <p:grpSpPr>
          <a:xfrm>
            <a:off x="8601310" y="3081742"/>
            <a:ext cx="166649" cy="167500"/>
            <a:chOff x="3407917" y="-1400250"/>
            <a:chExt cx="193891" cy="194881"/>
          </a:xfrm>
        </p:grpSpPr>
        <p:sp>
          <p:nvSpPr>
            <p:cNvPr id="1389" name="Google Shape;1389;p15"/>
            <p:cNvSpPr/>
            <p:nvPr/>
          </p:nvSpPr>
          <p:spPr>
            <a:xfrm>
              <a:off x="3504845" y="-1400250"/>
              <a:ext cx="37" cy="73968"/>
            </a:xfrm>
            <a:custGeom>
              <a:avLst/>
              <a:gdLst/>
              <a:ahLst/>
              <a:cxnLst/>
              <a:rect l="l" t="t" r="r" b="b"/>
              <a:pathLst>
                <a:path w="1" h="2017" fill="none" extrusionOk="0">
                  <a:moveTo>
                    <a:pt x="1" y="0"/>
                  </a:moveTo>
                  <a:lnTo>
                    <a:pt x="1" y="2017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15"/>
            <p:cNvSpPr/>
            <p:nvPr/>
          </p:nvSpPr>
          <p:spPr>
            <a:xfrm>
              <a:off x="3504845" y="-1279337"/>
              <a:ext cx="37" cy="73968"/>
            </a:xfrm>
            <a:custGeom>
              <a:avLst/>
              <a:gdLst/>
              <a:ahLst/>
              <a:cxnLst/>
              <a:rect l="l" t="t" r="r" b="b"/>
              <a:pathLst>
                <a:path w="1" h="2017" fill="none" extrusionOk="0">
                  <a:moveTo>
                    <a:pt x="1" y="0"/>
                  </a:moveTo>
                  <a:lnTo>
                    <a:pt x="1" y="2017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15"/>
            <p:cNvSpPr/>
            <p:nvPr/>
          </p:nvSpPr>
          <p:spPr>
            <a:xfrm>
              <a:off x="3407917" y="-1302331"/>
              <a:ext cx="72978" cy="1027"/>
            </a:xfrm>
            <a:custGeom>
              <a:avLst/>
              <a:gdLst/>
              <a:ahLst/>
              <a:cxnLst/>
              <a:rect l="l" t="t" r="r" b="b"/>
              <a:pathLst>
                <a:path w="1990" h="28" fill="none" extrusionOk="0">
                  <a:moveTo>
                    <a:pt x="1" y="28"/>
                  </a:moveTo>
                  <a:lnTo>
                    <a:pt x="1990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15"/>
            <p:cNvSpPr/>
            <p:nvPr/>
          </p:nvSpPr>
          <p:spPr>
            <a:xfrm>
              <a:off x="3528830" y="-1304312"/>
              <a:ext cx="72978" cy="1027"/>
            </a:xfrm>
            <a:custGeom>
              <a:avLst/>
              <a:gdLst/>
              <a:ahLst/>
              <a:cxnLst/>
              <a:rect l="l" t="t" r="r" b="b"/>
              <a:pathLst>
                <a:path w="1990" h="28" fill="none" extrusionOk="0">
                  <a:moveTo>
                    <a:pt x="1" y="27"/>
                  </a:moveTo>
                  <a:lnTo>
                    <a:pt x="1990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15"/>
            <p:cNvSpPr/>
            <p:nvPr/>
          </p:nvSpPr>
          <p:spPr>
            <a:xfrm>
              <a:off x="3436889" y="-1370287"/>
              <a:ext cx="51011" cy="51011"/>
            </a:xfrm>
            <a:custGeom>
              <a:avLst/>
              <a:gdLst/>
              <a:ahLst/>
              <a:cxnLst/>
              <a:rect l="l" t="t" r="r" b="b"/>
              <a:pathLst>
                <a:path w="1391" h="1391" fill="none" extrusionOk="0">
                  <a:moveTo>
                    <a:pt x="1" y="1"/>
                  </a:moveTo>
                  <a:lnTo>
                    <a:pt x="1391" y="139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15"/>
            <p:cNvSpPr/>
            <p:nvPr/>
          </p:nvSpPr>
          <p:spPr>
            <a:xfrm>
              <a:off x="3521825" y="-1286342"/>
              <a:ext cx="52002" cy="51011"/>
            </a:xfrm>
            <a:custGeom>
              <a:avLst/>
              <a:gdLst/>
              <a:ahLst/>
              <a:cxnLst/>
              <a:rect l="l" t="t" r="r" b="b"/>
              <a:pathLst>
                <a:path w="1418" h="1391" fill="none" extrusionOk="0">
                  <a:moveTo>
                    <a:pt x="1" y="1"/>
                  </a:moveTo>
                  <a:lnTo>
                    <a:pt x="1418" y="139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15"/>
            <p:cNvSpPr/>
            <p:nvPr/>
          </p:nvSpPr>
          <p:spPr>
            <a:xfrm>
              <a:off x="3436889" y="-1285352"/>
              <a:ext cx="51011" cy="52992"/>
            </a:xfrm>
            <a:custGeom>
              <a:avLst/>
              <a:gdLst/>
              <a:ahLst/>
              <a:cxnLst/>
              <a:rect l="l" t="t" r="r" b="b"/>
              <a:pathLst>
                <a:path w="1391" h="1445" fill="none" extrusionOk="0">
                  <a:moveTo>
                    <a:pt x="1" y="1445"/>
                  </a:moveTo>
                  <a:lnTo>
                    <a:pt x="1391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15"/>
            <p:cNvSpPr/>
            <p:nvPr/>
          </p:nvSpPr>
          <p:spPr>
            <a:xfrm>
              <a:off x="3521825" y="-1372268"/>
              <a:ext cx="52002" cy="52002"/>
            </a:xfrm>
            <a:custGeom>
              <a:avLst/>
              <a:gdLst/>
              <a:ahLst/>
              <a:cxnLst/>
              <a:rect l="l" t="t" r="r" b="b"/>
              <a:pathLst>
                <a:path w="1418" h="1418" fill="none" extrusionOk="0">
                  <a:moveTo>
                    <a:pt x="1" y="1417"/>
                  </a:moveTo>
                  <a:lnTo>
                    <a:pt x="1418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97" name="Google Shape;1397;p15"/>
          <p:cNvGrpSpPr/>
          <p:nvPr/>
        </p:nvGrpSpPr>
        <p:grpSpPr>
          <a:xfrm>
            <a:off x="8286199" y="4272010"/>
            <a:ext cx="576312" cy="578897"/>
            <a:chOff x="1889565" y="-3382437"/>
            <a:chExt cx="670520" cy="673527"/>
          </a:xfrm>
        </p:grpSpPr>
        <p:sp>
          <p:nvSpPr>
            <p:cNvPr id="1398" name="Google Shape;1398;p15"/>
            <p:cNvSpPr/>
            <p:nvPr/>
          </p:nvSpPr>
          <p:spPr>
            <a:xfrm>
              <a:off x="1889565" y="-3382437"/>
              <a:ext cx="670520" cy="673527"/>
            </a:xfrm>
            <a:custGeom>
              <a:avLst/>
              <a:gdLst/>
              <a:ahLst/>
              <a:cxnLst/>
              <a:rect l="l" t="t" r="r" b="b"/>
              <a:pathLst>
                <a:path w="18284" h="18366" fill="none" extrusionOk="0">
                  <a:moveTo>
                    <a:pt x="15068" y="3216"/>
                  </a:moveTo>
                  <a:cubicBezTo>
                    <a:pt x="18284" y="6431"/>
                    <a:pt x="18284" y="11690"/>
                    <a:pt x="15014" y="14987"/>
                  </a:cubicBezTo>
                  <a:cubicBezTo>
                    <a:pt x="11744" y="18284"/>
                    <a:pt x="6458" y="18366"/>
                    <a:pt x="3243" y="15151"/>
                  </a:cubicBezTo>
                  <a:cubicBezTo>
                    <a:pt x="0" y="11935"/>
                    <a:pt x="0" y="6677"/>
                    <a:pt x="3270" y="3380"/>
                  </a:cubicBezTo>
                  <a:cubicBezTo>
                    <a:pt x="6540" y="83"/>
                    <a:pt x="11826" y="1"/>
                    <a:pt x="15068" y="3216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15"/>
            <p:cNvSpPr/>
            <p:nvPr/>
          </p:nvSpPr>
          <p:spPr>
            <a:xfrm>
              <a:off x="2179359" y="-3091653"/>
              <a:ext cx="90948" cy="93001"/>
            </a:xfrm>
            <a:custGeom>
              <a:avLst/>
              <a:gdLst/>
              <a:ahLst/>
              <a:cxnLst/>
              <a:rect l="l" t="t" r="r" b="b"/>
              <a:pathLst>
                <a:path w="2480" h="2536" fill="none" extrusionOk="0">
                  <a:moveTo>
                    <a:pt x="2480" y="1254"/>
                  </a:moveTo>
                  <a:cubicBezTo>
                    <a:pt x="2480" y="1936"/>
                    <a:pt x="1935" y="2481"/>
                    <a:pt x="1253" y="2508"/>
                  </a:cubicBezTo>
                  <a:cubicBezTo>
                    <a:pt x="572" y="2535"/>
                    <a:pt x="0" y="1963"/>
                    <a:pt x="0" y="1282"/>
                  </a:cubicBezTo>
                  <a:cubicBezTo>
                    <a:pt x="0" y="600"/>
                    <a:pt x="545" y="28"/>
                    <a:pt x="1253" y="28"/>
                  </a:cubicBezTo>
                  <a:cubicBezTo>
                    <a:pt x="1935" y="1"/>
                    <a:pt x="2480" y="546"/>
                    <a:pt x="2480" y="125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15"/>
            <p:cNvSpPr/>
            <p:nvPr/>
          </p:nvSpPr>
          <p:spPr>
            <a:xfrm>
              <a:off x="2109386" y="-3278504"/>
              <a:ext cx="230853" cy="155931"/>
            </a:xfrm>
            <a:custGeom>
              <a:avLst/>
              <a:gdLst/>
              <a:ahLst/>
              <a:cxnLst/>
              <a:rect l="l" t="t" r="r" b="b"/>
              <a:pathLst>
                <a:path w="6295" h="4252" fill="none" extrusionOk="0">
                  <a:moveTo>
                    <a:pt x="3161" y="3897"/>
                  </a:moveTo>
                  <a:cubicBezTo>
                    <a:pt x="3570" y="3897"/>
                    <a:pt x="4006" y="4006"/>
                    <a:pt x="4388" y="4224"/>
                  </a:cubicBezTo>
                  <a:lnTo>
                    <a:pt x="6295" y="818"/>
                  </a:lnTo>
                  <a:cubicBezTo>
                    <a:pt x="5341" y="273"/>
                    <a:pt x="4251" y="1"/>
                    <a:pt x="3161" y="28"/>
                  </a:cubicBezTo>
                  <a:cubicBezTo>
                    <a:pt x="2044" y="55"/>
                    <a:pt x="954" y="355"/>
                    <a:pt x="1" y="927"/>
                  </a:cubicBezTo>
                  <a:lnTo>
                    <a:pt x="1935" y="4251"/>
                  </a:lnTo>
                  <a:cubicBezTo>
                    <a:pt x="2290" y="4033"/>
                    <a:pt x="2725" y="3897"/>
                    <a:pt x="3161" y="389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15"/>
            <p:cNvSpPr/>
            <p:nvPr/>
          </p:nvSpPr>
          <p:spPr>
            <a:xfrm>
              <a:off x="1992471" y="-3042657"/>
              <a:ext cx="186920" cy="199865"/>
            </a:xfrm>
            <a:custGeom>
              <a:avLst/>
              <a:gdLst/>
              <a:ahLst/>
              <a:cxnLst/>
              <a:rect l="l" t="t" r="r" b="b"/>
              <a:pathLst>
                <a:path w="5097" h="5450" fill="none" extrusionOk="0">
                  <a:moveTo>
                    <a:pt x="3897" y="0"/>
                  </a:moveTo>
                  <a:lnTo>
                    <a:pt x="1" y="82"/>
                  </a:lnTo>
                  <a:cubicBezTo>
                    <a:pt x="1" y="2289"/>
                    <a:pt x="1200" y="4333"/>
                    <a:pt x="3107" y="5450"/>
                  </a:cubicBezTo>
                  <a:lnTo>
                    <a:pt x="5096" y="2071"/>
                  </a:lnTo>
                  <a:cubicBezTo>
                    <a:pt x="4360" y="1635"/>
                    <a:pt x="3897" y="872"/>
                    <a:pt x="3897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15"/>
            <p:cNvSpPr/>
            <p:nvPr/>
          </p:nvSpPr>
          <p:spPr>
            <a:xfrm>
              <a:off x="2270273" y="-3048672"/>
              <a:ext cx="186920" cy="200892"/>
            </a:xfrm>
            <a:custGeom>
              <a:avLst/>
              <a:gdLst/>
              <a:ahLst/>
              <a:cxnLst/>
              <a:rect l="l" t="t" r="r" b="b"/>
              <a:pathLst>
                <a:path w="5097" h="5478" fill="none" extrusionOk="0">
                  <a:moveTo>
                    <a:pt x="5096" y="1"/>
                  </a:moveTo>
                  <a:lnTo>
                    <a:pt x="1227" y="82"/>
                  </a:lnTo>
                  <a:cubicBezTo>
                    <a:pt x="1200" y="954"/>
                    <a:pt x="736" y="1745"/>
                    <a:pt x="1" y="2181"/>
                  </a:cubicBezTo>
                  <a:lnTo>
                    <a:pt x="1990" y="5478"/>
                  </a:lnTo>
                  <a:cubicBezTo>
                    <a:pt x="3897" y="4333"/>
                    <a:pt x="5069" y="2262"/>
                    <a:pt x="5096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03" name="Google Shape;1403;p15"/>
          <p:cNvGrpSpPr/>
          <p:nvPr/>
        </p:nvGrpSpPr>
        <p:grpSpPr>
          <a:xfrm>
            <a:off x="8583070" y="3689955"/>
            <a:ext cx="202705" cy="497323"/>
            <a:chOff x="6219428" y="3871144"/>
            <a:chExt cx="235841" cy="578619"/>
          </a:xfrm>
        </p:grpSpPr>
        <p:sp>
          <p:nvSpPr>
            <p:cNvPr id="1404" name="Google Shape;1404;p15"/>
            <p:cNvSpPr/>
            <p:nvPr/>
          </p:nvSpPr>
          <p:spPr>
            <a:xfrm>
              <a:off x="6219428" y="3871144"/>
              <a:ext cx="235841" cy="578619"/>
            </a:xfrm>
            <a:custGeom>
              <a:avLst/>
              <a:gdLst/>
              <a:ahLst/>
              <a:cxnLst/>
              <a:rect l="l" t="t" r="r" b="b"/>
              <a:pathLst>
                <a:path w="6431" h="15778" fill="none" extrusionOk="0">
                  <a:moveTo>
                    <a:pt x="6403" y="12480"/>
                  </a:moveTo>
                  <a:cubicBezTo>
                    <a:pt x="6403" y="14251"/>
                    <a:pt x="4987" y="15696"/>
                    <a:pt x="3215" y="15750"/>
                  </a:cubicBezTo>
                  <a:lnTo>
                    <a:pt x="3215" y="15750"/>
                  </a:lnTo>
                  <a:cubicBezTo>
                    <a:pt x="1444" y="15777"/>
                    <a:pt x="0" y="14333"/>
                    <a:pt x="27" y="12589"/>
                  </a:cubicBezTo>
                  <a:lnTo>
                    <a:pt x="27" y="3298"/>
                  </a:lnTo>
                  <a:cubicBezTo>
                    <a:pt x="27" y="1499"/>
                    <a:pt x="1444" y="55"/>
                    <a:pt x="3215" y="28"/>
                  </a:cubicBezTo>
                  <a:lnTo>
                    <a:pt x="3215" y="28"/>
                  </a:lnTo>
                  <a:cubicBezTo>
                    <a:pt x="4987" y="1"/>
                    <a:pt x="6431" y="1418"/>
                    <a:pt x="6431" y="316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15"/>
            <p:cNvSpPr/>
            <p:nvPr/>
          </p:nvSpPr>
          <p:spPr>
            <a:xfrm>
              <a:off x="6223426" y="4138971"/>
              <a:ext cx="226856" cy="3007"/>
            </a:xfrm>
            <a:custGeom>
              <a:avLst/>
              <a:gdLst/>
              <a:ahLst/>
              <a:cxnLst/>
              <a:rect l="l" t="t" r="r" b="b"/>
              <a:pathLst>
                <a:path w="6186" h="82" fill="none" extrusionOk="0">
                  <a:moveTo>
                    <a:pt x="0" y="82"/>
                  </a:moveTo>
                  <a:lnTo>
                    <a:pt x="6185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15"/>
            <p:cNvSpPr/>
            <p:nvPr/>
          </p:nvSpPr>
          <p:spPr>
            <a:xfrm>
              <a:off x="6266370" y="4334807"/>
              <a:ext cx="70998" cy="70008"/>
            </a:xfrm>
            <a:custGeom>
              <a:avLst/>
              <a:gdLst/>
              <a:ahLst/>
              <a:cxnLst/>
              <a:rect l="l" t="t" r="r" b="b"/>
              <a:pathLst>
                <a:path w="1936" h="1909" fill="none" extrusionOk="0">
                  <a:moveTo>
                    <a:pt x="1935" y="1881"/>
                  </a:moveTo>
                  <a:cubicBezTo>
                    <a:pt x="873" y="1908"/>
                    <a:pt x="1" y="1063"/>
                    <a:pt x="28" y="1"/>
                  </a:cubicBez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07" name="Google Shape;1407;p15"/>
          <p:cNvGrpSpPr/>
          <p:nvPr/>
        </p:nvGrpSpPr>
        <p:grpSpPr>
          <a:xfrm>
            <a:off x="8350826" y="3457905"/>
            <a:ext cx="196716" cy="249985"/>
            <a:chOff x="2079424" y="521748"/>
            <a:chExt cx="228873" cy="290850"/>
          </a:xfrm>
        </p:grpSpPr>
        <p:sp>
          <p:nvSpPr>
            <p:cNvPr id="1408" name="Google Shape;1408;p15"/>
            <p:cNvSpPr/>
            <p:nvPr/>
          </p:nvSpPr>
          <p:spPr>
            <a:xfrm>
              <a:off x="2079424" y="521748"/>
              <a:ext cx="228873" cy="290850"/>
            </a:xfrm>
            <a:custGeom>
              <a:avLst/>
              <a:gdLst/>
              <a:ahLst/>
              <a:cxnLst/>
              <a:rect l="l" t="t" r="r" b="b"/>
              <a:pathLst>
                <a:path w="6241" h="7931" fill="none" extrusionOk="0">
                  <a:moveTo>
                    <a:pt x="5068" y="1881"/>
                  </a:moveTo>
                  <a:cubicBezTo>
                    <a:pt x="3216" y="1"/>
                    <a:pt x="0" y="1309"/>
                    <a:pt x="0" y="3979"/>
                  </a:cubicBezTo>
                  <a:cubicBezTo>
                    <a:pt x="0" y="6622"/>
                    <a:pt x="3216" y="7930"/>
                    <a:pt x="5068" y="6050"/>
                  </a:cubicBezTo>
                  <a:cubicBezTo>
                    <a:pt x="6240" y="4905"/>
                    <a:pt x="6240" y="3025"/>
                    <a:pt x="5068" y="188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1409;p15"/>
            <p:cNvSpPr/>
            <p:nvPr/>
          </p:nvSpPr>
          <p:spPr>
            <a:xfrm>
              <a:off x="2090389" y="622673"/>
              <a:ext cx="78993" cy="79983"/>
            </a:xfrm>
            <a:custGeom>
              <a:avLst/>
              <a:gdLst/>
              <a:ahLst/>
              <a:cxnLst/>
              <a:rect l="l" t="t" r="r" b="b"/>
              <a:pathLst>
                <a:path w="2154" h="2181" fill="none" extrusionOk="0">
                  <a:moveTo>
                    <a:pt x="1" y="2181"/>
                  </a:moveTo>
                  <a:lnTo>
                    <a:pt x="2154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1410;p15"/>
            <p:cNvSpPr/>
            <p:nvPr/>
          </p:nvSpPr>
          <p:spPr>
            <a:xfrm>
              <a:off x="2192341" y="626670"/>
              <a:ext cx="96962" cy="98979"/>
            </a:xfrm>
            <a:custGeom>
              <a:avLst/>
              <a:gdLst/>
              <a:ahLst/>
              <a:cxnLst/>
              <a:rect l="l" t="t" r="r" b="b"/>
              <a:pathLst>
                <a:path w="2644" h="2699" fill="none" extrusionOk="0">
                  <a:moveTo>
                    <a:pt x="2643" y="1"/>
                  </a:moveTo>
                  <a:lnTo>
                    <a:pt x="0" y="2698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11" name="Google Shape;1411;p15"/>
          <p:cNvGrpSpPr/>
          <p:nvPr/>
        </p:nvGrpSpPr>
        <p:grpSpPr>
          <a:xfrm rot="-5400000">
            <a:off x="7341839" y="4402664"/>
            <a:ext cx="479293" cy="479293"/>
            <a:chOff x="3560335" y="-646412"/>
            <a:chExt cx="557642" cy="557642"/>
          </a:xfrm>
        </p:grpSpPr>
        <p:sp>
          <p:nvSpPr>
            <p:cNvPr id="1412" name="Google Shape;1412;p15"/>
            <p:cNvSpPr/>
            <p:nvPr/>
          </p:nvSpPr>
          <p:spPr>
            <a:xfrm>
              <a:off x="3560335" y="-646412"/>
              <a:ext cx="557642" cy="557642"/>
            </a:xfrm>
            <a:custGeom>
              <a:avLst/>
              <a:gdLst/>
              <a:ahLst/>
              <a:cxnLst/>
              <a:rect l="l" t="t" r="r" b="b"/>
              <a:pathLst>
                <a:path w="15206" h="15206" fill="none" extrusionOk="0">
                  <a:moveTo>
                    <a:pt x="15205" y="14933"/>
                  </a:moveTo>
                  <a:lnTo>
                    <a:pt x="1" y="15205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1413;p15"/>
            <p:cNvSpPr/>
            <p:nvPr/>
          </p:nvSpPr>
          <p:spPr>
            <a:xfrm>
              <a:off x="3652275" y="-433560"/>
              <a:ext cx="268846" cy="268846"/>
            </a:xfrm>
            <a:custGeom>
              <a:avLst/>
              <a:gdLst/>
              <a:ahLst/>
              <a:cxnLst/>
              <a:rect l="l" t="t" r="r" b="b"/>
              <a:pathLst>
                <a:path w="7331" h="7331" fill="none" extrusionOk="0">
                  <a:moveTo>
                    <a:pt x="7330" y="7194"/>
                  </a:moveTo>
                  <a:lnTo>
                    <a:pt x="1" y="7330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15"/>
            <p:cNvSpPr/>
            <p:nvPr/>
          </p:nvSpPr>
          <p:spPr>
            <a:xfrm>
              <a:off x="3563342" y="-524473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7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15"/>
            <p:cNvSpPr/>
            <p:nvPr/>
          </p:nvSpPr>
          <p:spPr>
            <a:xfrm>
              <a:off x="3563342" y="-46253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15"/>
            <p:cNvSpPr/>
            <p:nvPr/>
          </p:nvSpPr>
          <p:spPr>
            <a:xfrm>
              <a:off x="3563342" y="-400590"/>
              <a:ext cx="44007" cy="1064"/>
            </a:xfrm>
            <a:custGeom>
              <a:avLst/>
              <a:gdLst/>
              <a:ahLst/>
              <a:cxnLst/>
              <a:rect l="l" t="t" r="r" b="b"/>
              <a:pathLst>
                <a:path w="1200" h="29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1417;p15"/>
            <p:cNvSpPr/>
            <p:nvPr/>
          </p:nvSpPr>
          <p:spPr>
            <a:xfrm>
              <a:off x="3563342" y="-33861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15"/>
            <p:cNvSpPr/>
            <p:nvPr/>
          </p:nvSpPr>
          <p:spPr>
            <a:xfrm>
              <a:off x="3563342" y="-276671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15"/>
            <p:cNvSpPr/>
            <p:nvPr/>
          </p:nvSpPr>
          <p:spPr>
            <a:xfrm>
              <a:off x="3563342" y="-21469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7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15"/>
            <p:cNvSpPr/>
            <p:nvPr/>
          </p:nvSpPr>
          <p:spPr>
            <a:xfrm>
              <a:off x="3563342" y="-152751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edia">
  <p:cSld name="CUSTOM_5">
    <p:spTree>
      <p:nvGrpSpPr>
        <p:cNvPr id="1" name="Shape 1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5" name="Google Shape;1835;p20"/>
          <p:cNvSpPr/>
          <p:nvPr/>
        </p:nvSpPr>
        <p:spPr>
          <a:xfrm>
            <a:off x="191748" y="173321"/>
            <a:ext cx="8760505" cy="4796858"/>
          </a:xfrm>
          <a:custGeom>
            <a:avLst/>
            <a:gdLst/>
            <a:ahLst/>
            <a:cxnLst/>
            <a:rect l="l" t="t" r="r" b="b"/>
            <a:pathLst>
              <a:path w="285312" h="156224" extrusionOk="0">
                <a:moveTo>
                  <a:pt x="4843" y="0"/>
                </a:moveTo>
                <a:cubicBezTo>
                  <a:pt x="4843" y="2668"/>
                  <a:pt x="2668" y="4843"/>
                  <a:pt x="0" y="4843"/>
                </a:cubicBezTo>
                <a:lnTo>
                  <a:pt x="0" y="151381"/>
                </a:lnTo>
                <a:cubicBezTo>
                  <a:pt x="2668" y="151381"/>
                  <a:pt x="4843" y="153556"/>
                  <a:pt x="4843" y="156224"/>
                </a:cubicBezTo>
                <a:lnTo>
                  <a:pt x="280451" y="156224"/>
                </a:lnTo>
                <a:cubicBezTo>
                  <a:pt x="280451" y="153556"/>
                  <a:pt x="282625" y="151381"/>
                  <a:pt x="285311" y="151381"/>
                </a:cubicBezTo>
                <a:lnTo>
                  <a:pt x="285311" y="4843"/>
                </a:lnTo>
                <a:cubicBezTo>
                  <a:pt x="282625" y="4843"/>
                  <a:pt x="280451" y="2686"/>
                  <a:pt x="28045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6" name="Google Shape;1836;p20"/>
          <p:cNvSpPr txBox="1">
            <a:spLocks noGrp="1"/>
          </p:cNvSpPr>
          <p:nvPr>
            <p:ph type="subTitle" idx="1"/>
          </p:nvPr>
        </p:nvSpPr>
        <p:spPr>
          <a:xfrm>
            <a:off x="713225" y="2302169"/>
            <a:ext cx="2767800" cy="11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1837" name="Google Shape;1837;p20"/>
          <p:cNvSpPr txBox="1">
            <a:spLocks noGrp="1"/>
          </p:cNvSpPr>
          <p:nvPr>
            <p:ph type="title"/>
          </p:nvPr>
        </p:nvSpPr>
        <p:spPr>
          <a:xfrm>
            <a:off x="1213025" y="1720531"/>
            <a:ext cx="2268000" cy="49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ntserrat ExtraBold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grpSp>
        <p:nvGrpSpPr>
          <p:cNvPr id="1838" name="Google Shape;1838;p20"/>
          <p:cNvGrpSpPr/>
          <p:nvPr/>
        </p:nvGrpSpPr>
        <p:grpSpPr>
          <a:xfrm>
            <a:off x="559039" y="4454821"/>
            <a:ext cx="308365" cy="307514"/>
            <a:chOff x="2601030" y="2721166"/>
            <a:chExt cx="358773" cy="357783"/>
          </a:xfrm>
        </p:grpSpPr>
        <p:sp>
          <p:nvSpPr>
            <p:cNvPr id="1839" name="Google Shape;1839;p20"/>
            <p:cNvSpPr/>
            <p:nvPr/>
          </p:nvSpPr>
          <p:spPr>
            <a:xfrm>
              <a:off x="2780914" y="2721166"/>
              <a:ext cx="37" cy="134955"/>
            </a:xfrm>
            <a:custGeom>
              <a:avLst/>
              <a:gdLst/>
              <a:ahLst/>
              <a:cxnLst/>
              <a:rect l="l" t="t" r="r" b="b"/>
              <a:pathLst>
                <a:path w="1" h="3680" fill="none" extrusionOk="0">
                  <a:moveTo>
                    <a:pt x="0" y="1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20"/>
            <p:cNvSpPr/>
            <p:nvPr/>
          </p:nvSpPr>
          <p:spPr>
            <a:xfrm>
              <a:off x="2780914" y="2944031"/>
              <a:ext cx="37" cy="134918"/>
            </a:xfrm>
            <a:custGeom>
              <a:avLst/>
              <a:gdLst/>
              <a:ahLst/>
              <a:cxnLst/>
              <a:rect l="l" t="t" r="r" b="b"/>
              <a:pathLst>
                <a:path w="1" h="3679" fill="none" extrusionOk="0">
                  <a:moveTo>
                    <a:pt x="0" y="0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20"/>
            <p:cNvSpPr/>
            <p:nvPr/>
          </p:nvSpPr>
          <p:spPr>
            <a:xfrm>
              <a:off x="2601030" y="2901049"/>
              <a:ext cx="135945" cy="2017"/>
            </a:xfrm>
            <a:custGeom>
              <a:avLst/>
              <a:gdLst/>
              <a:ahLst/>
              <a:cxnLst/>
              <a:rect l="l" t="t" r="r" b="b"/>
              <a:pathLst>
                <a:path w="3707" h="55" fill="none" extrusionOk="0">
                  <a:moveTo>
                    <a:pt x="1" y="55"/>
                  </a:moveTo>
                  <a:lnTo>
                    <a:pt x="3706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20"/>
            <p:cNvSpPr/>
            <p:nvPr/>
          </p:nvSpPr>
          <p:spPr>
            <a:xfrm>
              <a:off x="2824885" y="2897052"/>
              <a:ext cx="134918" cy="2017"/>
            </a:xfrm>
            <a:custGeom>
              <a:avLst/>
              <a:gdLst/>
              <a:ahLst/>
              <a:cxnLst/>
              <a:rect l="l" t="t" r="r" b="b"/>
              <a:pathLst>
                <a:path w="3679" h="55" fill="none" extrusionOk="0">
                  <a:moveTo>
                    <a:pt x="0" y="55"/>
                  </a:moveTo>
                  <a:lnTo>
                    <a:pt x="3679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20"/>
            <p:cNvSpPr/>
            <p:nvPr/>
          </p:nvSpPr>
          <p:spPr>
            <a:xfrm>
              <a:off x="2653987" y="2775149"/>
              <a:ext cx="95972" cy="94945"/>
            </a:xfrm>
            <a:custGeom>
              <a:avLst/>
              <a:gdLst/>
              <a:ahLst/>
              <a:cxnLst/>
              <a:rect l="l" t="t" r="r" b="b"/>
              <a:pathLst>
                <a:path w="2617" h="2589" fill="none" extrusionOk="0">
                  <a:moveTo>
                    <a:pt x="1" y="0"/>
                  </a:moveTo>
                  <a:lnTo>
                    <a:pt x="2617" y="258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20"/>
            <p:cNvSpPr/>
            <p:nvPr/>
          </p:nvSpPr>
          <p:spPr>
            <a:xfrm>
              <a:off x="2811903" y="2931011"/>
              <a:ext cx="95935" cy="93992"/>
            </a:xfrm>
            <a:custGeom>
              <a:avLst/>
              <a:gdLst/>
              <a:ahLst/>
              <a:cxnLst/>
              <a:rect l="l" t="t" r="r" b="b"/>
              <a:pathLst>
                <a:path w="2616" h="2563" fill="none" extrusionOk="0">
                  <a:moveTo>
                    <a:pt x="0" y="1"/>
                  </a:moveTo>
                  <a:lnTo>
                    <a:pt x="2616" y="2562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20"/>
            <p:cNvSpPr/>
            <p:nvPr/>
          </p:nvSpPr>
          <p:spPr>
            <a:xfrm>
              <a:off x="2653987" y="2932038"/>
              <a:ext cx="95972" cy="96962"/>
            </a:xfrm>
            <a:custGeom>
              <a:avLst/>
              <a:gdLst/>
              <a:ahLst/>
              <a:cxnLst/>
              <a:rect l="l" t="t" r="r" b="b"/>
              <a:pathLst>
                <a:path w="2617" h="2644" fill="none" extrusionOk="0">
                  <a:moveTo>
                    <a:pt x="1" y="2643"/>
                  </a:moveTo>
                  <a:lnTo>
                    <a:pt x="2617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20"/>
            <p:cNvSpPr/>
            <p:nvPr/>
          </p:nvSpPr>
          <p:spPr>
            <a:xfrm>
              <a:off x="2811903" y="2771152"/>
              <a:ext cx="95935" cy="96962"/>
            </a:xfrm>
            <a:custGeom>
              <a:avLst/>
              <a:gdLst/>
              <a:ahLst/>
              <a:cxnLst/>
              <a:rect l="l" t="t" r="r" b="b"/>
              <a:pathLst>
                <a:path w="2616" h="2644" fill="none" extrusionOk="0">
                  <a:moveTo>
                    <a:pt x="0" y="2643"/>
                  </a:moveTo>
                  <a:lnTo>
                    <a:pt x="2616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47" name="Google Shape;1847;p20"/>
          <p:cNvGrpSpPr/>
          <p:nvPr/>
        </p:nvGrpSpPr>
        <p:grpSpPr>
          <a:xfrm>
            <a:off x="291107" y="355950"/>
            <a:ext cx="545422" cy="666492"/>
            <a:chOff x="2859835" y="2776139"/>
            <a:chExt cx="634581" cy="775442"/>
          </a:xfrm>
        </p:grpSpPr>
        <p:sp>
          <p:nvSpPr>
            <p:cNvPr id="1848" name="Google Shape;1848;p20"/>
            <p:cNvSpPr/>
            <p:nvPr/>
          </p:nvSpPr>
          <p:spPr>
            <a:xfrm>
              <a:off x="2859835" y="2847066"/>
              <a:ext cx="634581" cy="704515"/>
            </a:xfrm>
            <a:custGeom>
              <a:avLst/>
              <a:gdLst/>
              <a:ahLst/>
              <a:cxnLst/>
              <a:rect l="l" t="t" r="r" b="b"/>
              <a:pathLst>
                <a:path w="17304" h="19211" fill="none" extrusionOk="0">
                  <a:moveTo>
                    <a:pt x="10546" y="1"/>
                  </a:moveTo>
                  <a:lnTo>
                    <a:pt x="10546" y="6486"/>
                  </a:lnTo>
                  <a:cubicBezTo>
                    <a:pt x="10546" y="6486"/>
                    <a:pt x="14960" y="13189"/>
                    <a:pt x="15778" y="14551"/>
                  </a:cubicBezTo>
                  <a:cubicBezTo>
                    <a:pt x="16568" y="15887"/>
                    <a:pt x="17303" y="16977"/>
                    <a:pt x="17303" y="17603"/>
                  </a:cubicBezTo>
                  <a:cubicBezTo>
                    <a:pt x="17303" y="18284"/>
                    <a:pt x="17058" y="18911"/>
                    <a:pt x="15669" y="18938"/>
                  </a:cubicBezTo>
                  <a:lnTo>
                    <a:pt x="8666" y="19075"/>
                  </a:lnTo>
                  <a:lnTo>
                    <a:pt x="1636" y="19184"/>
                  </a:lnTo>
                  <a:cubicBezTo>
                    <a:pt x="246" y="19211"/>
                    <a:pt x="1" y="18584"/>
                    <a:pt x="1" y="17903"/>
                  </a:cubicBezTo>
                  <a:cubicBezTo>
                    <a:pt x="1" y="17303"/>
                    <a:pt x="682" y="16241"/>
                    <a:pt x="1554" y="14797"/>
                  </a:cubicBezTo>
                  <a:cubicBezTo>
                    <a:pt x="2399" y="13380"/>
                    <a:pt x="6758" y="6568"/>
                    <a:pt x="6758" y="6568"/>
                  </a:cubicBezTo>
                  <a:lnTo>
                    <a:pt x="6758" y="55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20"/>
            <p:cNvSpPr/>
            <p:nvPr/>
          </p:nvSpPr>
          <p:spPr>
            <a:xfrm>
              <a:off x="3005759" y="3252785"/>
              <a:ext cx="342778" cy="6051"/>
            </a:xfrm>
            <a:custGeom>
              <a:avLst/>
              <a:gdLst/>
              <a:ahLst/>
              <a:cxnLst/>
              <a:rect l="l" t="t" r="r" b="b"/>
              <a:pathLst>
                <a:path w="9347" h="165" fill="none" extrusionOk="0">
                  <a:moveTo>
                    <a:pt x="0" y="164"/>
                  </a:moveTo>
                  <a:lnTo>
                    <a:pt x="9346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20"/>
            <p:cNvSpPr/>
            <p:nvPr/>
          </p:nvSpPr>
          <p:spPr>
            <a:xfrm>
              <a:off x="3062712" y="2776139"/>
              <a:ext cx="229863" cy="64984"/>
            </a:xfrm>
            <a:custGeom>
              <a:avLst/>
              <a:gdLst/>
              <a:ahLst/>
              <a:cxnLst/>
              <a:rect l="l" t="t" r="r" b="b"/>
              <a:pathLst>
                <a:path w="6268" h="1772" fill="none" extrusionOk="0">
                  <a:moveTo>
                    <a:pt x="6240" y="818"/>
                  </a:moveTo>
                  <a:cubicBezTo>
                    <a:pt x="6240" y="1281"/>
                    <a:pt x="5886" y="1663"/>
                    <a:pt x="5423" y="1690"/>
                  </a:cubicBezTo>
                  <a:lnTo>
                    <a:pt x="818" y="1771"/>
                  </a:lnTo>
                  <a:cubicBezTo>
                    <a:pt x="355" y="1771"/>
                    <a:pt x="0" y="1390"/>
                    <a:pt x="0" y="954"/>
                  </a:cubicBezTo>
                  <a:lnTo>
                    <a:pt x="0" y="954"/>
                  </a:lnTo>
                  <a:cubicBezTo>
                    <a:pt x="0" y="464"/>
                    <a:pt x="355" y="109"/>
                    <a:pt x="818" y="82"/>
                  </a:cubicBezTo>
                  <a:lnTo>
                    <a:pt x="5423" y="0"/>
                  </a:lnTo>
                  <a:cubicBezTo>
                    <a:pt x="5886" y="0"/>
                    <a:pt x="6267" y="355"/>
                    <a:pt x="6240" y="81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51" name="Google Shape;1851;p20"/>
          <p:cNvGrpSpPr/>
          <p:nvPr/>
        </p:nvGrpSpPr>
        <p:grpSpPr>
          <a:xfrm>
            <a:off x="913843" y="322879"/>
            <a:ext cx="330676" cy="507632"/>
            <a:chOff x="1603769" y="107044"/>
            <a:chExt cx="384731" cy="590613"/>
          </a:xfrm>
        </p:grpSpPr>
        <p:sp>
          <p:nvSpPr>
            <p:cNvPr id="1852" name="Google Shape;1852;p20"/>
            <p:cNvSpPr/>
            <p:nvPr/>
          </p:nvSpPr>
          <p:spPr>
            <a:xfrm>
              <a:off x="1603769" y="197004"/>
              <a:ext cx="384731" cy="500653"/>
            </a:xfrm>
            <a:custGeom>
              <a:avLst/>
              <a:gdLst/>
              <a:ahLst/>
              <a:cxnLst/>
              <a:rect l="l" t="t" r="r" b="b"/>
              <a:pathLst>
                <a:path w="10491" h="13652" fill="none" extrusionOk="0">
                  <a:moveTo>
                    <a:pt x="1117" y="136"/>
                  </a:moveTo>
                  <a:cubicBezTo>
                    <a:pt x="409" y="763"/>
                    <a:pt x="27" y="1662"/>
                    <a:pt x="27" y="2589"/>
                  </a:cubicBezTo>
                  <a:lnTo>
                    <a:pt x="27" y="10436"/>
                  </a:lnTo>
                  <a:cubicBezTo>
                    <a:pt x="0" y="12207"/>
                    <a:pt x="1472" y="13651"/>
                    <a:pt x="3243" y="13597"/>
                  </a:cubicBezTo>
                  <a:lnTo>
                    <a:pt x="7248" y="13543"/>
                  </a:lnTo>
                  <a:cubicBezTo>
                    <a:pt x="9047" y="13515"/>
                    <a:pt x="10463" y="12044"/>
                    <a:pt x="10491" y="10245"/>
                  </a:cubicBezTo>
                  <a:lnTo>
                    <a:pt x="10491" y="2398"/>
                  </a:lnTo>
                  <a:cubicBezTo>
                    <a:pt x="10463" y="1472"/>
                    <a:pt x="10082" y="600"/>
                    <a:pt x="9401" y="0"/>
                  </a:cubicBez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20"/>
            <p:cNvSpPr/>
            <p:nvPr/>
          </p:nvSpPr>
          <p:spPr>
            <a:xfrm>
              <a:off x="1607767" y="107044"/>
              <a:ext cx="376737" cy="92965"/>
            </a:xfrm>
            <a:custGeom>
              <a:avLst/>
              <a:gdLst/>
              <a:ahLst/>
              <a:cxnLst/>
              <a:rect l="l" t="t" r="r" b="b"/>
              <a:pathLst>
                <a:path w="10273" h="2535" fill="none" extrusionOk="0">
                  <a:moveTo>
                    <a:pt x="10273" y="2017"/>
                  </a:moveTo>
                  <a:cubicBezTo>
                    <a:pt x="10273" y="2208"/>
                    <a:pt x="10109" y="2344"/>
                    <a:pt x="9918" y="2344"/>
                  </a:cubicBezTo>
                  <a:lnTo>
                    <a:pt x="354" y="2535"/>
                  </a:lnTo>
                  <a:cubicBezTo>
                    <a:pt x="164" y="2535"/>
                    <a:pt x="0" y="2371"/>
                    <a:pt x="0" y="2181"/>
                  </a:cubicBezTo>
                  <a:lnTo>
                    <a:pt x="0" y="519"/>
                  </a:lnTo>
                  <a:cubicBezTo>
                    <a:pt x="0" y="328"/>
                    <a:pt x="164" y="164"/>
                    <a:pt x="354" y="164"/>
                  </a:cubicBezTo>
                  <a:lnTo>
                    <a:pt x="9918" y="1"/>
                  </a:lnTo>
                  <a:cubicBezTo>
                    <a:pt x="10109" y="1"/>
                    <a:pt x="10273" y="164"/>
                    <a:pt x="10273" y="355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20"/>
            <p:cNvSpPr/>
            <p:nvPr/>
          </p:nvSpPr>
          <p:spPr>
            <a:xfrm>
              <a:off x="1609747" y="301927"/>
              <a:ext cx="372776" cy="6014"/>
            </a:xfrm>
            <a:custGeom>
              <a:avLst/>
              <a:gdLst/>
              <a:ahLst/>
              <a:cxnLst/>
              <a:rect l="l" t="t" r="r" b="b"/>
              <a:pathLst>
                <a:path w="10165" h="164" fill="none" extrusionOk="0">
                  <a:moveTo>
                    <a:pt x="1" y="164"/>
                  </a:moveTo>
                  <a:lnTo>
                    <a:pt x="10164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20"/>
            <p:cNvSpPr/>
            <p:nvPr/>
          </p:nvSpPr>
          <p:spPr>
            <a:xfrm>
              <a:off x="1606740" y="569717"/>
              <a:ext cx="378754" cy="7041"/>
            </a:xfrm>
            <a:custGeom>
              <a:avLst/>
              <a:gdLst/>
              <a:ahLst/>
              <a:cxnLst/>
              <a:rect l="l" t="t" r="r" b="b"/>
              <a:pathLst>
                <a:path w="10328" h="192" fill="none" extrusionOk="0">
                  <a:moveTo>
                    <a:pt x="10328" y="1"/>
                  </a:moveTo>
                  <a:lnTo>
                    <a:pt x="1" y="19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20"/>
            <p:cNvSpPr/>
            <p:nvPr/>
          </p:nvSpPr>
          <p:spPr>
            <a:xfrm>
              <a:off x="1725672" y="378868"/>
              <a:ext cx="140932" cy="2017"/>
            </a:xfrm>
            <a:custGeom>
              <a:avLst/>
              <a:gdLst/>
              <a:ahLst/>
              <a:cxnLst/>
              <a:rect l="l" t="t" r="r" b="b"/>
              <a:pathLst>
                <a:path w="3843" h="55" fill="none" extrusionOk="0">
                  <a:moveTo>
                    <a:pt x="0" y="55"/>
                  </a:moveTo>
                  <a:lnTo>
                    <a:pt x="3842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20"/>
            <p:cNvSpPr/>
            <p:nvPr/>
          </p:nvSpPr>
          <p:spPr>
            <a:xfrm>
              <a:off x="1725672" y="437839"/>
              <a:ext cx="140932" cy="2017"/>
            </a:xfrm>
            <a:custGeom>
              <a:avLst/>
              <a:gdLst/>
              <a:ahLst/>
              <a:cxnLst/>
              <a:rect l="l" t="t" r="r" b="b"/>
              <a:pathLst>
                <a:path w="3843" h="55" fill="none" extrusionOk="0">
                  <a:moveTo>
                    <a:pt x="0" y="55"/>
                  </a:moveTo>
                  <a:lnTo>
                    <a:pt x="3842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20"/>
            <p:cNvSpPr/>
            <p:nvPr/>
          </p:nvSpPr>
          <p:spPr>
            <a:xfrm>
              <a:off x="1725672" y="496773"/>
              <a:ext cx="140932" cy="3044"/>
            </a:xfrm>
            <a:custGeom>
              <a:avLst/>
              <a:gdLst/>
              <a:ahLst/>
              <a:cxnLst/>
              <a:rect l="l" t="t" r="r" b="b"/>
              <a:pathLst>
                <a:path w="3843" h="83" fill="none" extrusionOk="0">
                  <a:moveTo>
                    <a:pt x="0" y="82"/>
                  </a:moveTo>
                  <a:lnTo>
                    <a:pt x="3842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59" name="Google Shape;1859;p20"/>
          <p:cNvSpPr/>
          <p:nvPr/>
        </p:nvSpPr>
        <p:spPr>
          <a:xfrm>
            <a:off x="1389962" y="246675"/>
            <a:ext cx="134641" cy="134662"/>
          </a:xfrm>
          <a:custGeom>
            <a:avLst/>
            <a:gdLst/>
            <a:ahLst/>
            <a:cxnLst/>
            <a:rect l="l" t="t" r="r" b="b"/>
            <a:pathLst>
              <a:path w="6266" h="6267" fill="none" extrusionOk="0">
                <a:moveTo>
                  <a:pt x="5149" y="1118"/>
                </a:moveTo>
                <a:cubicBezTo>
                  <a:pt x="6266" y="2234"/>
                  <a:pt x="6266" y="4064"/>
                  <a:pt x="5149" y="5150"/>
                </a:cubicBezTo>
                <a:cubicBezTo>
                  <a:pt x="4033" y="6267"/>
                  <a:pt x="2233" y="6267"/>
                  <a:pt x="1117" y="5150"/>
                </a:cubicBezTo>
                <a:cubicBezTo>
                  <a:pt x="0" y="4064"/>
                  <a:pt x="0" y="2234"/>
                  <a:pt x="1117" y="1118"/>
                </a:cubicBezTo>
                <a:cubicBezTo>
                  <a:pt x="2233" y="1"/>
                  <a:pt x="4033" y="1"/>
                  <a:pt x="5149" y="1118"/>
                </a:cubicBezTo>
                <a:close/>
              </a:path>
            </a:pathLst>
          </a:custGeom>
          <a:noFill/>
          <a:ln w="19375" cap="flat" cmpd="sng">
            <a:solidFill>
              <a:schemeClr val="accent2"/>
            </a:solidFill>
            <a:prstDash val="solid"/>
            <a:miter lim="3101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60" name="Google Shape;1860;p20"/>
          <p:cNvGrpSpPr/>
          <p:nvPr/>
        </p:nvGrpSpPr>
        <p:grpSpPr>
          <a:xfrm rot="10800000">
            <a:off x="372077" y="1176864"/>
            <a:ext cx="606382" cy="616689"/>
            <a:chOff x="3027518" y="-1395725"/>
            <a:chExt cx="705506" cy="717497"/>
          </a:xfrm>
        </p:grpSpPr>
        <p:sp>
          <p:nvSpPr>
            <p:cNvPr id="1861" name="Google Shape;1861;p20"/>
            <p:cNvSpPr/>
            <p:nvPr/>
          </p:nvSpPr>
          <p:spPr>
            <a:xfrm>
              <a:off x="3027518" y="-1395725"/>
              <a:ext cx="705506" cy="717497"/>
            </a:xfrm>
            <a:custGeom>
              <a:avLst/>
              <a:gdLst/>
              <a:ahLst/>
              <a:cxnLst/>
              <a:rect l="l" t="t" r="r" b="b"/>
              <a:pathLst>
                <a:path w="19238" h="19565" fill="none" extrusionOk="0">
                  <a:moveTo>
                    <a:pt x="19237" y="0"/>
                  </a:moveTo>
                  <a:lnTo>
                    <a:pt x="19237" y="19237"/>
                  </a:lnTo>
                  <a:lnTo>
                    <a:pt x="0" y="19564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20"/>
            <p:cNvSpPr/>
            <p:nvPr/>
          </p:nvSpPr>
          <p:spPr>
            <a:xfrm>
              <a:off x="3298315" y="-1144915"/>
              <a:ext cx="339771" cy="345785"/>
            </a:xfrm>
            <a:custGeom>
              <a:avLst/>
              <a:gdLst/>
              <a:ahLst/>
              <a:cxnLst/>
              <a:rect l="l" t="t" r="r" b="b"/>
              <a:pathLst>
                <a:path w="9265" h="9429" fill="none" extrusionOk="0">
                  <a:moveTo>
                    <a:pt x="9265" y="1"/>
                  </a:moveTo>
                  <a:lnTo>
                    <a:pt x="9265" y="9265"/>
                  </a:lnTo>
                  <a:lnTo>
                    <a:pt x="1" y="9428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20"/>
            <p:cNvSpPr/>
            <p:nvPr/>
          </p:nvSpPr>
          <p:spPr>
            <a:xfrm>
              <a:off x="3182390" y="-740223"/>
              <a:ext cx="37" cy="55999"/>
            </a:xfrm>
            <a:custGeom>
              <a:avLst/>
              <a:gdLst/>
              <a:ahLst/>
              <a:cxnLst/>
              <a:rect l="l" t="t" r="r" b="b"/>
              <a:pathLst>
                <a:path w="1" h="1527" fill="none" extrusionOk="0">
                  <a:moveTo>
                    <a:pt x="1" y="1527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20"/>
            <p:cNvSpPr/>
            <p:nvPr/>
          </p:nvSpPr>
          <p:spPr>
            <a:xfrm>
              <a:off x="3260358" y="-741214"/>
              <a:ext cx="37" cy="55009"/>
            </a:xfrm>
            <a:custGeom>
              <a:avLst/>
              <a:gdLst/>
              <a:ahLst/>
              <a:cxnLst/>
              <a:rect l="l" t="t" r="r" b="b"/>
              <a:pathLst>
                <a:path w="1" h="1500" fill="none" extrusionOk="0">
                  <a:moveTo>
                    <a:pt x="0" y="1499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20"/>
            <p:cNvSpPr/>
            <p:nvPr/>
          </p:nvSpPr>
          <p:spPr>
            <a:xfrm>
              <a:off x="3339279" y="-742204"/>
              <a:ext cx="37" cy="55009"/>
            </a:xfrm>
            <a:custGeom>
              <a:avLst/>
              <a:gdLst/>
              <a:ahLst/>
              <a:cxnLst/>
              <a:rect l="l" t="t" r="r" b="b"/>
              <a:pathLst>
                <a:path w="1" h="1500" fill="none" extrusionOk="0">
                  <a:moveTo>
                    <a:pt x="1" y="1499"/>
                  </a:move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20"/>
            <p:cNvSpPr/>
            <p:nvPr/>
          </p:nvSpPr>
          <p:spPr>
            <a:xfrm>
              <a:off x="3417247" y="-744221"/>
              <a:ext cx="37" cy="55999"/>
            </a:xfrm>
            <a:custGeom>
              <a:avLst/>
              <a:gdLst/>
              <a:ahLst/>
              <a:cxnLst/>
              <a:rect l="l" t="t" r="r" b="b"/>
              <a:pathLst>
                <a:path w="1" h="1527" fill="none" extrusionOk="0">
                  <a:moveTo>
                    <a:pt x="0" y="1527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20"/>
            <p:cNvSpPr/>
            <p:nvPr/>
          </p:nvSpPr>
          <p:spPr>
            <a:xfrm>
              <a:off x="3496168" y="-745211"/>
              <a:ext cx="37" cy="55009"/>
            </a:xfrm>
            <a:custGeom>
              <a:avLst/>
              <a:gdLst/>
              <a:ahLst/>
              <a:cxnLst/>
              <a:rect l="l" t="t" r="r" b="b"/>
              <a:pathLst>
                <a:path w="1" h="1500" fill="none" extrusionOk="0">
                  <a:moveTo>
                    <a:pt x="1" y="1499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20"/>
            <p:cNvSpPr/>
            <p:nvPr/>
          </p:nvSpPr>
          <p:spPr>
            <a:xfrm>
              <a:off x="3574099" y="-747191"/>
              <a:ext cx="37" cy="55999"/>
            </a:xfrm>
            <a:custGeom>
              <a:avLst/>
              <a:gdLst/>
              <a:ahLst/>
              <a:cxnLst/>
              <a:rect l="l" t="t" r="r" b="b"/>
              <a:pathLst>
                <a:path w="1" h="1527" fill="none" extrusionOk="0">
                  <a:moveTo>
                    <a:pt x="1" y="1526"/>
                  </a:move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20"/>
            <p:cNvSpPr/>
            <p:nvPr/>
          </p:nvSpPr>
          <p:spPr>
            <a:xfrm>
              <a:off x="3653057" y="-748181"/>
              <a:ext cx="37" cy="55962"/>
            </a:xfrm>
            <a:custGeom>
              <a:avLst/>
              <a:gdLst/>
              <a:ahLst/>
              <a:cxnLst/>
              <a:rect l="l" t="t" r="r" b="b"/>
              <a:pathLst>
                <a:path w="1" h="1526" fill="none" extrusionOk="0">
                  <a:moveTo>
                    <a:pt x="1" y="1526"/>
                  </a:move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70" name="Google Shape;1870;p20"/>
          <p:cNvSpPr/>
          <p:nvPr/>
        </p:nvSpPr>
        <p:spPr>
          <a:xfrm>
            <a:off x="8802246" y="3580863"/>
            <a:ext cx="78176" cy="79058"/>
          </a:xfrm>
          <a:custGeom>
            <a:avLst/>
            <a:gdLst/>
            <a:ahLst/>
            <a:cxnLst/>
            <a:rect l="l" t="t" r="r" b="b"/>
            <a:pathLst>
              <a:path w="2480" h="2508" fill="none" extrusionOk="0">
                <a:moveTo>
                  <a:pt x="2480" y="1227"/>
                </a:moveTo>
                <a:cubicBezTo>
                  <a:pt x="2480" y="1908"/>
                  <a:pt x="1935" y="2480"/>
                  <a:pt x="1254" y="2480"/>
                </a:cubicBezTo>
                <a:cubicBezTo>
                  <a:pt x="573" y="2508"/>
                  <a:pt x="0" y="1963"/>
                  <a:pt x="0" y="1281"/>
                </a:cubicBezTo>
                <a:cubicBezTo>
                  <a:pt x="0" y="600"/>
                  <a:pt x="545" y="28"/>
                  <a:pt x="1254" y="28"/>
                </a:cubicBezTo>
                <a:cubicBezTo>
                  <a:pt x="1935" y="1"/>
                  <a:pt x="2480" y="546"/>
                  <a:pt x="2480" y="1227"/>
                </a:cubicBezTo>
                <a:close/>
              </a:path>
            </a:pathLst>
          </a:custGeom>
          <a:noFill/>
          <a:ln w="19050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71" name="Google Shape;1871;p20"/>
          <p:cNvGrpSpPr/>
          <p:nvPr/>
        </p:nvGrpSpPr>
        <p:grpSpPr>
          <a:xfrm>
            <a:off x="8227902" y="4327094"/>
            <a:ext cx="576312" cy="578897"/>
            <a:chOff x="1889565" y="-3382437"/>
            <a:chExt cx="670520" cy="673527"/>
          </a:xfrm>
        </p:grpSpPr>
        <p:sp>
          <p:nvSpPr>
            <p:cNvPr id="1872" name="Google Shape;1872;p20"/>
            <p:cNvSpPr/>
            <p:nvPr/>
          </p:nvSpPr>
          <p:spPr>
            <a:xfrm>
              <a:off x="1889565" y="-3382437"/>
              <a:ext cx="670520" cy="673527"/>
            </a:xfrm>
            <a:custGeom>
              <a:avLst/>
              <a:gdLst/>
              <a:ahLst/>
              <a:cxnLst/>
              <a:rect l="l" t="t" r="r" b="b"/>
              <a:pathLst>
                <a:path w="18284" h="18366" fill="none" extrusionOk="0">
                  <a:moveTo>
                    <a:pt x="15068" y="3216"/>
                  </a:moveTo>
                  <a:cubicBezTo>
                    <a:pt x="18284" y="6431"/>
                    <a:pt x="18284" y="11690"/>
                    <a:pt x="15014" y="14987"/>
                  </a:cubicBezTo>
                  <a:cubicBezTo>
                    <a:pt x="11744" y="18284"/>
                    <a:pt x="6458" y="18366"/>
                    <a:pt x="3243" y="15151"/>
                  </a:cubicBezTo>
                  <a:cubicBezTo>
                    <a:pt x="0" y="11935"/>
                    <a:pt x="0" y="6677"/>
                    <a:pt x="3270" y="3380"/>
                  </a:cubicBezTo>
                  <a:cubicBezTo>
                    <a:pt x="6540" y="83"/>
                    <a:pt x="11826" y="1"/>
                    <a:pt x="15068" y="3216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20"/>
            <p:cNvSpPr/>
            <p:nvPr/>
          </p:nvSpPr>
          <p:spPr>
            <a:xfrm>
              <a:off x="2179359" y="-3091653"/>
              <a:ext cx="90948" cy="93001"/>
            </a:xfrm>
            <a:custGeom>
              <a:avLst/>
              <a:gdLst/>
              <a:ahLst/>
              <a:cxnLst/>
              <a:rect l="l" t="t" r="r" b="b"/>
              <a:pathLst>
                <a:path w="2480" h="2536" fill="none" extrusionOk="0">
                  <a:moveTo>
                    <a:pt x="2480" y="1254"/>
                  </a:moveTo>
                  <a:cubicBezTo>
                    <a:pt x="2480" y="1936"/>
                    <a:pt x="1935" y="2481"/>
                    <a:pt x="1253" y="2508"/>
                  </a:cubicBezTo>
                  <a:cubicBezTo>
                    <a:pt x="572" y="2535"/>
                    <a:pt x="0" y="1963"/>
                    <a:pt x="0" y="1282"/>
                  </a:cubicBezTo>
                  <a:cubicBezTo>
                    <a:pt x="0" y="600"/>
                    <a:pt x="545" y="28"/>
                    <a:pt x="1253" y="28"/>
                  </a:cubicBezTo>
                  <a:cubicBezTo>
                    <a:pt x="1935" y="1"/>
                    <a:pt x="2480" y="546"/>
                    <a:pt x="2480" y="125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20"/>
            <p:cNvSpPr/>
            <p:nvPr/>
          </p:nvSpPr>
          <p:spPr>
            <a:xfrm>
              <a:off x="2109386" y="-3278504"/>
              <a:ext cx="230853" cy="155931"/>
            </a:xfrm>
            <a:custGeom>
              <a:avLst/>
              <a:gdLst/>
              <a:ahLst/>
              <a:cxnLst/>
              <a:rect l="l" t="t" r="r" b="b"/>
              <a:pathLst>
                <a:path w="6295" h="4252" fill="none" extrusionOk="0">
                  <a:moveTo>
                    <a:pt x="3161" y="3897"/>
                  </a:moveTo>
                  <a:cubicBezTo>
                    <a:pt x="3570" y="3897"/>
                    <a:pt x="4006" y="4006"/>
                    <a:pt x="4388" y="4224"/>
                  </a:cubicBezTo>
                  <a:lnTo>
                    <a:pt x="6295" y="818"/>
                  </a:lnTo>
                  <a:cubicBezTo>
                    <a:pt x="5341" y="273"/>
                    <a:pt x="4251" y="1"/>
                    <a:pt x="3161" y="28"/>
                  </a:cubicBezTo>
                  <a:cubicBezTo>
                    <a:pt x="2044" y="55"/>
                    <a:pt x="954" y="355"/>
                    <a:pt x="1" y="927"/>
                  </a:cubicBezTo>
                  <a:lnTo>
                    <a:pt x="1935" y="4251"/>
                  </a:lnTo>
                  <a:cubicBezTo>
                    <a:pt x="2290" y="4033"/>
                    <a:pt x="2725" y="3897"/>
                    <a:pt x="3161" y="389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20"/>
            <p:cNvSpPr/>
            <p:nvPr/>
          </p:nvSpPr>
          <p:spPr>
            <a:xfrm>
              <a:off x="1992471" y="-3042657"/>
              <a:ext cx="186920" cy="199865"/>
            </a:xfrm>
            <a:custGeom>
              <a:avLst/>
              <a:gdLst/>
              <a:ahLst/>
              <a:cxnLst/>
              <a:rect l="l" t="t" r="r" b="b"/>
              <a:pathLst>
                <a:path w="5097" h="5450" fill="none" extrusionOk="0">
                  <a:moveTo>
                    <a:pt x="3897" y="0"/>
                  </a:moveTo>
                  <a:lnTo>
                    <a:pt x="1" y="82"/>
                  </a:lnTo>
                  <a:cubicBezTo>
                    <a:pt x="1" y="2289"/>
                    <a:pt x="1200" y="4333"/>
                    <a:pt x="3107" y="5450"/>
                  </a:cubicBezTo>
                  <a:lnTo>
                    <a:pt x="5096" y="2071"/>
                  </a:lnTo>
                  <a:cubicBezTo>
                    <a:pt x="4360" y="1635"/>
                    <a:pt x="3897" y="872"/>
                    <a:pt x="3897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20"/>
            <p:cNvSpPr/>
            <p:nvPr/>
          </p:nvSpPr>
          <p:spPr>
            <a:xfrm>
              <a:off x="2270273" y="-3048672"/>
              <a:ext cx="186920" cy="200892"/>
            </a:xfrm>
            <a:custGeom>
              <a:avLst/>
              <a:gdLst/>
              <a:ahLst/>
              <a:cxnLst/>
              <a:rect l="l" t="t" r="r" b="b"/>
              <a:pathLst>
                <a:path w="5097" h="5478" fill="none" extrusionOk="0">
                  <a:moveTo>
                    <a:pt x="5096" y="1"/>
                  </a:moveTo>
                  <a:lnTo>
                    <a:pt x="1227" y="82"/>
                  </a:lnTo>
                  <a:cubicBezTo>
                    <a:pt x="1200" y="954"/>
                    <a:pt x="736" y="1745"/>
                    <a:pt x="1" y="2181"/>
                  </a:cubicBezTo>
                  <a:lnTo>
                    <a:pt x="1990" y="5478"/>
                  </a:lnTo>
                  <a:cubicBezTo>
                    <a:pt x="3897" y="4333"/>
                    <a:pt x="5069" y="2262"/>
                    <a:pt x="5096" y="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77" name="Google Shape;1877;p20"/>
          <p:cNvGrpSpPr/>
          <p:nvPr/>
        </p:nvGrpSpPr>
        <p:grpSpPr>
          <a:xfrm>
            <a:off x="7901618" y="4608564"/>
            <a:ext cx="196716" cy="249985"/>
            <a:chOff x="2079424" y="521748"/>
            <a:chExt cx="228873" cy="290850"/>
          </a:xfrm>
        </p:grpSpPr>
        <p:sp>
          <p:nvSpPr>
            <p:cNvPr id="1878" name="Google Shape;1878;p20"/>
            <p:cNvSpPr/>
            <p:nvPr/>
          </p:nvSpPr>
          <p:spPr>
            <a:xfrm>
              <a:off x="2079424" y="521748"/>
              <a:ext cx="228873" cy="290850"/>
            </a:xfrm>
            <a:custGeom>
              <a:avLst/>
              <a:gdLst/>
              <a:ahLst/>
              <a:cxnLst/>
              <a:rect l="l" t="t" r="r" b="b"/>
              <a:pathLst>
                <a:path w="6241" h="7931" fill="none" extrusionOk="0">
                  <a:moveTo>
                    <a:pt x="5068" y="1881"/>
                  </a:moveTo>
                  <a:cubicBezTo>
                    <a:pt x="3216" y="1"/>
                    <a:pt x="0" y="1309"/>
                    <a:pt x="0" y="3979"/>
                  </a:cubicBezTo>
                  <a:cubicBezTo>
                    <a:pt x="0" y="6622"/>
                    <a:pt x="3216" y="7930"/>
                    <a:pt x="5068" y="6050"/>
                  </a:cubicBezTo>
                  <a:cubicBezTo>
                    <a:pt x="6240" y="4905"/>
                    <a:pt x="6240" y="3025"/>
                    <a:pt x="5068" y="188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1879;p20"/>
            <p:cNvSpPr/>
            <p:nvPr/>
          </p:nvSpPr>
          <p:spPr>
            <a:xfrm>
              <a:off x="2090389" y="622673"/>
              <a:ext cx="78993" cy="79983"/>
            </a:xfrm>
            <a:custGeom>
              <a:avLst/>
              <a:gdLst/>
              <a:ahLst/>
              <a:cxnLst/>
              <a:rect l="l" t="t" r="r" b="b"/>
              <a:pathLst>
                <a:path w="2154" h="2181" fill="none" extrusionOk="0">
                  <a:moveTo>
                    <a:pt x="1" y="2181"/>
                  </a:moveTo>
                  <a:lnTo>
                    <a:pt x="2154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20"/>
            <p:cNvSpPr/>
            <p:nvPr/>
          </p:nvSpPr>
          <p:spPr>
            <a:xfrm>
              <a:off x="2192341" y="626670"/>
              <a:ext cx="96962" cy="98979"/>
            </a:xfrm>
            <a:custGeom>
              <a:avLst/>
              <a:gdLst/>
              <a:ahLst/>
              <a:cxnLst/>
              <a:rect l="l" t="t" r="r" b="b"/>
              <a:pathLst>
                <a:path w="2644" h="2699" fill="none" extrusionOk="0">
                  <a:moveTo>
                    <a:pt x="2643" y="1"/>
                  </a:moveTo>
                  <a:lnTo>
                    <a:pt x="0" y="2698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81" name="Google Shape;1881;p20"/>
          <p:cNvGrpSpPr/>
          <p:nvPr/>
        </p:nvGrpSpPr>
        <p:grpSpPr>
          <a:xfrm rot="-5400000">
            <a:off x="8342101" y="3753974"/>
            <a:ext cx="479293" cy="479293"/>
            <a:chOff x="3560335" y="-646412"/>
            <a:chExt cx="557642" cy="557642"/>
          </a:xfrm>
        </p:grpSpPr>
        <p:sp>
          <p:nvSpPr>
            <p:cNvPr id="1882" name="Google Shape;1882;p20"/>
            <p:cNvSpPr/>
            <p:nvPr/>
          </p:nvSpPr>
          <p:spPr>
            <a:xfrm>
              <a:off x="3560335" y="-646412"/>
              <a:ext cx="557642" cy="557642"/>
            </a:xfrm>
            <a:custGeom>
              <a:avLst/>
              <a:gdLst/>
              <a:ahLst/>
              <a:cxnLst/>
              <a:rect l="l" t="t" r="r" b="b"/>
              <a:pathLst>
                <a:path w="15206" h="15206" fill="none" extrusionOk="0">
                  <a:moveTo>
                    <a:pt x="15205" y="14933"/>
                  </a:moveTo>
                  <a:lnTo>
                    <a:pt x="1" y="15205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20"/>
            <p:cNvSpPr/>
            <p:nvPr/>
          </p:nvSpPr>
          <p:spPr>
            <a:xfrm>
              <a:off x="3652275" y="-433560"/>
              <a:ext cx="268846" cy="268846"/>
            </a:xfrm>
            <a:custGeom>
              <a:avLst/>
              <a:gdLst/>
              <a:ahLst/>
              <a:cxnLst/>
              <a:rect l="l" t="t" r="r" b="b"/>
              <a:pathLst>
                <a:path w="7331" h="7331" fill="none" extrusionOk="0">
                  <a:moveTo>
                    <a:pt x="7330" y="7194"/>
                  </a:moveTo>
                  <a:lnTo>
                    <a:pt x="1" y="7330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20"/>
            <p:cNvSpPr/>
            <p:nvPr/>
          </p:nvSpPr>
          <p:spPr>
            <a:xfrm>
              <a:off x="3563342" y="-524473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7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20"/>
            <p:cNvSpPr/>
            <p:nvPr/>
          </p:nvSpPr>
          <p:spPr>
            <a:xfrm>
              <a:off x="3563342" y="-46253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1886;p20"/>
            <p:cNvSpPr/>
            <p:nvPr/>
          </p:nvSpPr>
          <p:spPr>
            <a:xfrm>
              <a:off x="3563342" y="-400590"/>
              <a:ext cx="44007" cy="1064"/>
            </a:xfrm>
            <a:custGeom>
              <a:avLst/>
              <a:gdLst/>
              <a:ahLst/>
              <a:cxnLst/>
              <a:rect l="l" t="t" r="r" b="b"/>
              <a:pathLst>
                <a:path w="1200" h="29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Google Shape;1887;p20"/>
            <p:cNvSpPr/>
            <p:nvPr/>
          </p:nvSpPr>
          <p:spPr>
            <a:xfrm>
              <a:off x="3563342" y="-33861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Google Shape;1888;p20"/>
            <p:cNvSpPr/>
            <p:nvPr/>
          </p:nvSpPr>
          <p:spPr>
            <a:xfrm>
              <a:off x="3563342" y="-276671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20"/>
            <p:cNvSpPr/>
            <p:nvPr/>
          </p:nvSpPr>
          <p:spPr>
            <a:xfrm>
              <a:off x="3563342" y="-21469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7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1890;p20"/>
            <p:cNvSpPr/>
            <p:nvPr/>
          </p:nvSpPr>
          <p:spPr>
            <a:xfrm>
              <a:off x="3563342" y="-152751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91" name="Google Shape;1891;p20"/>
          <p:cNvGrpSpPr/>
          <p:nvPr/>
        </p:nvGrpSpPr>
        <p:grpSpPr>
          <a:xfrm>
            <a:off x="8276594" y="385747"/>
            <a:ext cx="308365" cy="307514"/>
            <a:chOff x="2601030" y="2721166"/>
            <a:chExt cx="358773" cy="357783"/>
          </a:xfrm>
        </p:grpSpPr>
        <p:sp>
          <p:nvSpPr>
            <p:cNvPr id="1892" name="Google Shape;1892;p20"/>
            <p:cNvSpPr/>
            <p:nvPr/>
          </p:nvSpPr>
          <p:spPr>
            <a:xfrm>
              <a:off x="2780914" y="2721166"/>
              <a:ext cx="37" cy="134955"/>
            </a:xfrm>
            <a:custGeom>
              <a:avLst/>
              <a:gdLst/>
              <a:ahLst/>
              <a:cxnLst/>
              <a:rect l="l" t="t" r="r" b="b"/>
              <a:pathLst>
                <a:path w="1" h="3680" fill="none" extrusionOk="0">
                  <a:moveTo>
                    <a:pt x="0" y="1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1893;p20"/>
            <p:cNvSpPr/>
            <p:nvPr/>
          </p:nvSpPr>
          <p:spPr>
            <a:xfrm>
              <a:off x="2780914" y="2944031"/>
              <a:ext cx="37" cy="134918"/>
            </a:xfrm>
            <a:custGeom>
              <a:avLst/>
              <a:gdLst/>
              <a:ahLst/>
              <a:cxnLst/>
              <a:rect l="l" t="t" r="r" b="b"/>
              <a:pathLst>
                <a:path w="1" h="3679" fill="none" extrusionOk="0">
                  <a:moveTo>
                    <a:pt x="0" y="0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20"/>
            <p:cNvSpPr/>
            <p:nvPr/>
          </p:nvSpPr>
          <p:spPr>
            <a:xfrm>
              <a:off x="2601030" y="2901049"/>
              <a:ext cx="135945" cy="2017"/>
            </a:xfrm>
            <a:custGeom>
              <a:avLst/>
              <a:gdLst/>
              <a:ahLst/>
              <a:cxnLst/>
              <a:rect l="l" t="t" r="r" b="b"/>
              <a:pathLst>
                <a:path w="3707" h="55" fill="none" extrusionOk="0">
                  <a:moveTo>
                    <a:pt x="1" y="55"/>
                  </a:moveTo>
                  <a:lnTo>
                    <a:pt x="3706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Google Shape;1895;p20"/>
            <p:cNvSpPr/>
            <p:nvPr/>
          </p:nvSpPr>
          <p:spPr>
            <a:xfrm>
              <a:off x="2824885" y="2897052"/>
              <a:ext cx="134918" cy="2017"/>
            </a:xfrm>
            <a:custGeom>
              <a:avLst/>
              <a:gdLst/>
              <a:ahLst/>
              <a:cxnLst/>
              <a:rect l="l" t="t" r="r" b="b"/>
              <a:pathLst>
                <a:path w="3679" h="55" fill="none" extrusionOk="0">
                  <a:moveTo>
                    <a:pt x="0" y="55"/>
                  </a:moveTo>
                  <a:lnTo>
                    <a:pt x="3679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" name="Google Shape;1896;p20"/>
            <p:cNvSpPr/>
            <p:nvPr/>
          </p:nvSpPr>
          <p:spPr>
            <a:xfrm>
              <a:off x="2653987" y="2775149"/>
              <a:ext cx="95972" cy="94945"/>
            </a:xfrm>
            <a:custGeom>
              <a:avLst/>
              <a:gdLst/>
              <a:ahLst/>
              <a:cxnLst/>
              <a:rect l="l" t="t" r="r" b="b"/>
              <a:pathLst>
                <a:path w="2617" h="2589" fill="none" extrusionOk="0">
                  <a:moveTo>
                    <a:pt x="1" y="0"/>
                  </a:moveTo>
                  <a:lnTo>
                    <a:pt x="2617" y="2589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Google Shape;1897;p20"/>
            <p:cNvSpPr/>
            <p:nvPr/>
          </p:nvSpPr>
          <p:spPr>
            <a:xfrm>
              <a:off x="2811903" y="2931011"/>
              <a:ext cx="95935" cy="93992"/>
            </a:xfrm>
            <a:custGeom>
              <a:avLst/>
              <a:gdLst/>
              <a:ahLst/>
              <a:cxnLst/>
              <a:rect l="l" t="t" r="r" b="b"/>
              <a:pathLst>
                <a:path w="2616" h="2563" fill="none" extrusionOk="0">
                  <a:moveTo>
                    <a:pt x="0" y="1"/>
                  </a:moveTo>
                  <a:lnTo>
                    <a:pt x="2616" y="2562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20"/>
            <p:cNvSpPr/>
            <p:nvPr/>
          </p:nvSpPr>
          <p:spPr>
            <a:xfrm>
              <a:off x="2653987" y="2932038"/>
              <a:ext cx="95972" cy="96962"/>
            </a:xfrm>
            <a:custGeom>
              <a:avLst/>
              <a:gdLst/>
              <a:ahLst/>
              <a:cxnLst/>
              <a:rect l="l" t="t" r="r" b="b"/>
              <a:pathLst>
                <a:path w="2617" h="2644" fill="none" extrusionOk="0">
                  <a:moveTo>
                    <a:pt x="1" y="2643"/>
                  </a:moveTo>
                  <a:lnTo>
                    <a:pt x="2617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Google Shape;1899;p20"/>
            <p:cNvSpPr/>
            <p:nvPr/>
          </p:nvSpPr>
          <p:spPr>
            <a:xfrm>
              <a:off x="2811903" y="2771152"/>
              <a:ext cx="95935" cy="96962"/>
            </a:xfrm>
            <a:custGeom>
              <a:avLst/>
              <a:gdLst/>
              <a:ahLst/>
              <a:cxnLst/>
              <a:rect l="l" t="t" r="r" b="b"/>
              <a:pathLst>
                <a:path w="2616" h="2644" fill="none" extrusionOk="0">
                  <a:moveTo>
                    <a:pt x="0" y="2643"/>
                  </a:moveTo>
                  <a:lnTo>
                    <a:pt x="2616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- 2">
  <p:cSld name="CUSTOM_13">
    <p:spTree>
      <p:nvGrpSpPr>
        <p:cNvPr id="1" name="Shape 2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3" name="Google Shape;2003;p22"/>
          <p:cNvSpPr/>
          <p:nvPr/>
        </p:nvSpPr>
        <p:spPr>
          <a:xfrm>
            <a:off x="191748" y="173321"/>
            <a:ext cx="8760505" cy="4796858"/>
          </a:xfrm>
          <a:custGeom>
            <a:avLst/>
            <a:gdLst/>
            <a:ahLst/>
            <a:cxnLst/>
            <a:rect l="l" t="t" r="r" b="b"/>
            <a:pathLst>
              <a:path w="285312" h="156224" extrusionOk="0">
                <a:moveTo>
                  <a:pt x="4843" y="0"/>
                </a:moveTo>
                <a:cubicBezTo>
                  <a:pt x="4843" y="2668"/>
                  <a:pt x="2668" y="4843"/>
                  <a:pt x="0" y="4843"/>
                </a:cubicBezTo>
                <a:lnTo>
                  <a:pt x="0" y="151381"/>
                </a:lnTo>
                <a:cubicBezTo>
                  <a:pt x="2668" y="151381"/>
                  <a:pt x="4843" y="153556"/>
                  <a:pt x="4843" y="156224"/>
                </a:cubicBezTo>
                <a:lnTo>
                  <a:pt x="280451" y="156224"/>
                </a:lnTo>
                <a:cubicBezTo>
                  <a:pt x="280451" y="153556"/>
                  <a:pt x="282625" y="151381"/>
                  <a:pt x="285311" y="151381"/>
                </a:cubicBezTo>
                <a:lnTo>
                  <a:pt x="285311" y="4843"/>
                </a:lnTo>
                <a:cubicBezTo>
                  <a:pt x="282625" y="4843"/>
                  <a:pt x="280451" y="2686"/>
                  <a:pt x="28045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4" name="Google Shape;2004;p22"/>
          <p:cNvSpPr txBox="1">
            <a:spLocks noGrp="1"/>
          </p:cNvSpPr>
          <p:nvPr>
            <p:ph type="title"/>
          </p:nvPr>
        </p:nvSpPr>
        <p:spPr>
          <a:xfrm>
            <a:off x="3147750" y="539500"/>
            <a:ext cx="2848500" cy="50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4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9pPr>
          </a:lstStyle>
          <a:p>
            <a:endParaRPr/>
          </a:p>
        </p:txBody>
      </p:sp>
      <p:sp>
        <p:nvSpPr>
          <p:cNvPr id="2005" name="Google Shape;2005;p22"/>
          <p:cNvSpPr txBox="1">
            <a:spLocks noGrp="1"/>
          </p:cNvSpPr>
          <p:nvPr>
            <p:ph type="subTitle" idx="1"/>
          </p:nvPr>
        </p:nvSpPr>
        <p:spPr>
          <a:xfrm>
            <a:off x="664768" y="2833800"/>
            <a:ext cx="1493700" cy="75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ctr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2006" name="Google Shape;2006;p22"/>
          <p:cNvSpPr txBox="1">
            <a:spLocks noGrp="1"/>
          </p:cNvSpPr>
          <p:nvPr>
            <p:ph type="subTitle" idx="2"/>
          </p:nvPr>
        </p:nvSpPr>
        <p:spPr>
          <a:xfrm>
            <a:off x="2771701" y="2833800"/>
            <a:ext cx="1493700" cy="75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2007" name="Google Shape;2007;p22"/>
          <p:cNvSpPr txBox="1">
            <a:spLocks noGrp="1"/>
          </p:cNvSpPr>
          <p:nvPr>
            <p:ph type="subTitle" idx="3"/>
          </p:nvPr>
        </p:nvSpPr>
        <p:spPr>
          <a:xfrm>
            <a:off x="4878635" y="2833800"/>
            <a:ext cx="1493700" cy="75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2008" name="Google Shape;2008;p22"/>
          <p:cNvSpPr txBox="1">
            <a:spLocks noGrp="1"/>
          </p:cNvSpPr>
          <p:nvPr>
            <p:ph type="subTitle" idx="4"/>
          </p:nvPr>
        </p:nvSpPr>
        <p:spPr>
          <a:xfrm>
            <a:off x="6985568" y="2833800"/>
            <a:ext cx="1493700" cy="75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Nunito"/>
              <a:buNone/>
              <a:defRPr sz="1600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grpSp>
        <p:nvGrpSpPr>
          <p:cNvPr id="2009" name="Google Shape;2009;p22"/>
          <p:cNvGrpSpPr/>
          <p:nvPr/>
        </p:nvGrpSpPr>
        <p:grpSpPr>
          <a:xfrm rot="7200071" flipH="1">
            <a:off x="7926703" y="548752"/>
            <a:ext cx="717247" cy="750757"/>
            <a:chOff x="3153626" y="-2653955"/>
            <a:chExt cx="834426" cy="873411"/>
          </a:xfrm>
        </p:grpSpPr>
        <p:sp>
          <p:nvSpPr>
            <p:cNvPr id="2010" name="Google Shape;2010;p22"/>
            <p:cNvSpPr/>
            <p:nvPr/>
          </p:nvSpPr>
          <p:spPr>
            <a:xfrm>
              <a:off x="3416465" y="-2283223"/>
              <a:ext cx="283808" cy="285825"/>
            </a:xfrm>
            <a:custGeom>
              <a:avLst/>
              <a:gdLst/>
              <a:ahLst/>
              <a:cxnLst/>
              <a:rect l="l" t="t" r="r" b="b"/>
              <a:pathLst>
                <a:path w="7739" h="7794" fill="none" extrusionOk="0">
                  <a:moveTo>
                    <a:pt x="7711" y="3843"/>
                  </a:moveTo>
                  <a:cubicBezTo>
                    <a:pt x="7684" y="5968"/>
                    <a:pt x="5995" y="7712"/>
                    <a:pt x="3869" y="7766"/>
                  </a:cubicBezTo>
                  <a:cubicBezTo>
                    <a:pt x="1744" y="7794"/>
                    <a:pt x="0" y="6077"/>
                    <a:pt x="0" y="3979"/>
                  </a:cubicBezTo>
                  <a:cubicBezTo>
                    <a:pt x="27" y="1826"/>
                    <a:pt x="1717" y="110"/>
                    <a:pt x="3869" y="55"/>
                  </a:cubicBezTo>
                  <a:cubicBezTo>
                    <a:pt x="5995" y="1"/>
                    <a:pt x="7739" y="1717"/>
                    <a:pt x="7711" y="384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1" name="Google Shape;2011;p22"/>
            <p:cNvSpPr/>
            <p:nvPr/>
          </p:nvSpPr>
          <p:spPr>
            <a:xfrm>
              <a:off x="3312532" y="-2053390"/>
              <a:ext cx="132938" cy="118966"/>
            </a:xfrm>
            <a:custGeom>
              <a:avLst/>
              <a:gdLst/>
              <a:ahLst/>
              <a:cxnLst/>
              <a:rect l="l" t="t" r="r" b="b"/>
              <a:pathLst>
                <a:path w="3625" h="3244" fill="none" extrusionOk="0">
                  <a:moveTo>
                    <a:pt x="3624" y="1"/>
                  </a:moveTo>
                  <a:lnTo>
                    <a:pt x="0" y="3243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2" name="Google Shape;2012;p22"/>
            <p:cNvSpPr/>
            <p:nvPr/>
          </p:nvSpPr>
          <p:spPr>
            <a:xfrm>
              <a:off x="3153626" y="-1957452"/>
              <a:ext cx="174928" cy="176908"/>
            </a:xfrm>
            <a:custGeom>
              <a:avLst/>
              <a:gdLst/>
              <a:ahLst/>
              <a:cxnLst/>
              <a:rect l="l" t="t" r="r" b="b"/>
              <a:pathLst>
                <a:path w="4770" h="4824" fill="none" extrusionOk="0">
                  <a:moveTo>
                    <a:pt x="4769" y="2371"/>
                  </a:moveTo>
                  <a:cubicBezTo>
                    <a:pt x="4769" y="3679"/>
                    <a:pt x="3707" y="4769"/>
                    <a:pt x="2399" y="4796"/>
                  </a:cubicBezTo>
                  <a:cubicBezTo>
                    <a:pt x="1064" y="4823"/>
                    <a:pt x="1" y="3761"/>
                    <a:pt x="1" y="2453"/>
                  </a:cubicBezTo>
                  <a:cubicBezTo>
                    <a:pt x="1" y="1118"/>
                    <a:pt x="1064" y="55"/>
                    <a:pt x="2399" y="1"/>
                  </a:cubicBezTo>
                  <a:cubicBezTo>
                    <a:pt x="3707" y="1"/>
                    <a:pt x="4769" y="1063"/>
                    <a:pt x="4769" y="237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3" name="Google Shape;2013;p22"/>
            <p:cNvSpPr/>
            <p:nvPr/>
          </p:nvSpPr>
          <p:spPr>
            <a:xfrm>
              <a:off x="3554357" y="-2461089"/>
              <a:ext cx="2017" cy="175918"/>
            </a:xfrm>
            <a:custGeom>
              <a:avLst/>
              <a:gdLst/>
              <a:ahLst/>
              <a:cxnLst/>
              <a:rect l="l" t="t" r="r" b="b"/>
              <a:pathLst>
                <a:path w="55" h="4797" fill="none" extrusionOk="0">
                  <a:moveTo>
                    <a:pt x="55" y="4796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4" name="Google Shape;2014;p22"/>
            <p:cNvSpPr/>
            <p:nvPr/>
          </p:nvSpPr>
          <p:spPr>
            <a:xfrm>
              <a:off x="3432454" y="-2653955"/>
              <a:ext cx="235841" cy="195904"/>
            </a:xfrm>
            <a:custGeom>
              <a:avLst/>
              <a:gdLst/>
              <a:ahLst/>
              <a:cxnLst/>
              <a:rect l="l" t="t" r="r" b="b"/>
              <a:pathLst>
                <a:path w="6431" h="5342" fill="none" extrusionOk="0">
                  <a:moveTo>
                    <a:pt x="1689" y="4497"/>
                  </a:moveTo>
                  <a:cubicBezTo>
                    <a:pt x="0" y="3134"/>
                    <a:pt x="818" y="437"/>
                    <a:pt x="2970" y="219"/>
                  </a:cubicBezTo>
                  <a:cubicBezTo>
                    <a:pt x="5095" y="1"/>
                    <a:pt x="6431" y="2480"/>
                    <a:pt x="5068" y="4142"/>
                  </a:cubicBezTo>
                  <a:cubicBezTo>
                    <a:pt x="4224" y="5178"/>
                    <a:pt x="2725" y="5341"/>
                    <a:pt x="1689" y="449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5" name="Google Shape;2015;p22"/>
            <p:cNvSpPr/>
            <p:nvPr/>
          </p:nvSpPr>
          <p:spPr>
            <a:xfrm>
              <a:off x="3676259" y="-2054380"/>
              <a:ext cx="139942" cy="105947"/>
            </a:xfrm>
            <a:custGeom>
              <a:avLst/>
              <a:gdLst/>
              <a:ahLst/>
              <a:cxnLst/>
              <a:rect l="l" t="t" r="r" b="b"/>
              <a:pathLst>
                <a:path w="3816" h="2889" fill="none" extrusionOk="0">
                  <a:moveTo>
                    <a:pt x="1" y="0"/>
                  </a:moveTo>
                  <a:lnTo>
                    <a:pt x="3815" y="288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6" name="Google Shape;2016;p22"/>
            <p:cNvSpPr/>
            <p:nvPr/>
          </p:nvSpPr>
          <p:spPr>
            <a:xfrm>
              <a:off x="3797172" y="-1988442"/>
              <a:ext cx="190880" cy="192897"/>
            </a:xfrm>
            <a:custGeom>
              <a:avLst/>
              <a:gdLst/>
              <a:ahLst/>
              <a:cxnLst/>
              <a:rect l="l" t="t" r="r" b="b"/>
              <a:pathLst>
                <a:path w="5205" h="5260" fill="none" extrusionOk="0">
                  <a:moveTo>
                    <a:pt x="2153" y="301"/>
                  </a:moveTo>
                  <a:cubicBezTo>
                    <a:pt x="3434" y="1"/>
                    <a:pt x="4687" y="846"/>
                    <a:pt x="4960" y="2126"/>
                  </a:cubicBezTo>
                  <a:cubicBezTo>
                    <a:pt x="5205" y="3434"/>
                    <a:pt x="4360" y="4687"/>
                    <a:pt x="3052" y="4960"/>
                  </a:cubicBezTo>
                  <a:cubicBezTo>
                    <a:pt x="1772" y="5260"/>
                    <a:pt x="518" y="4415"/>
                    <a:pt x="246" y="3134"/>
                  </a:cubicBezTo>
                  <a:cubicBezTo>
                    <a:pt x="1" y="1826"/>
                    <a:pt x="845" y="573"/>
                    <a:pt x="2153" y="30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17" name="Google Shape;2017;p22"/>
          <p:cNvGrpSpPr/>
          <p:nvPr/>
        </p:nvGrpSpPr>
        <p:grpSpPr>
          <a:xfrm rot="10800000" flipH="1">
            <a:off x="8666952" y="1710984"/>
            <a:ext cx="166649" cy="167500"/>
            <a:chOff x="3407917" y="-1400250"/>
            <a:chExt cx="193891" cy="194881"/>
          </a:xfrm>
        </p:grpSpPr>
        <p:sp>
          <p:nvSpPr>
            <p:cNvPr id="2018" name="Google Shape;2018;p22"/>
            <p:cNvSpPr/>
            <p:nvPr/>
          </p:nvSpPr>
          <p:spPr>
            <a:xfrm>
              <a:off x="3504845" y="-1400250"/>
              <a:ext cx="37" cy="73968"/>
            </a:xfrm>
            <a:custGeom>
              <a:avLst/>
              <a:gdLst/>
              <a:ahLst/>
              <a:cxnLst/>
              <a:rect l="l" t="t" r="r" b="b"/>
              <a:pathLst>
                <a:path w="1" h="2017" fill="none" extrusionOk="0">
                  <a:moveTo>
                    <a:pt x="1" y="0"/>
                  </a:moveTo>
                  <a:lnTo>
                    <a:pt x="1" y="201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9" name="Google Shape;2019;p22"/>
            <p:cNvSpPr/>
            <p:nvPr/>
          </p:nvSpPr>
          <p:spPr>
            <a:xfrm>
              <a:off x="3504845" y="-1279337"/>
              <a:ext cx="37" cy="73968"/>
            </a:xfrm>
            <a:custGeom>
              <a:avLst/>
              <a:gdLst/>
              <a:ahLst/>
              <a:cxnLst/>
              <a:rect l="l" t="t" r="r" b="b"/>
              <a:pathLst>
                <a:path w="1" h="2017" fill="none" extrusionOk="0">
                  <a:moveTo>
                    <a:pt x="1" y="0"/>
                  </a:moveTo>
                  <a:lnTo>
                    <a:pt x="1" y="201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0" name="Google Shape;2020;p22"/>
            <p:cNvSpPr/>
            <p:nvPr/>
          </p:nvSpPr>
          <p:spPr>
            <a:xfrm>
              <a:off x="3407917" y="-1302331"/>
              <a:ext cx="72978" cy="1027"/>
            </a:xfrm>
            <a:custGeom>
              <a:avLst/>
              <a:gdLst/>
              <a:ahLst/>
              <a:cxnLst/>
              <a:rect l="l" t="t" r="r" b="b"/>
              <a:pathLst>
                <a:path w="1990" h="28" fill="none" extrusionOk="0">
                  <a:moveTo>
                    <a:pt x="1" y="28"/>
                  </a:moveTo>
                  <a:lnTo>
                    <a:pt x="199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1" name="Google Shape;2021;p22"/>
            <p:cNvSpPr/>
            <p:nvPr/>
          </p:nvSpPr>
          <p:spPr>
            <a:xfrm>
              <a:off x="3528830" y="-1304312"/>
              <a:ext cx="72978" cy="1027"/>
            </a:xfrm>
            <a:custGeom>
              <a:avLst/>
              <a:gdLst/>
              <a:ahLst/>
              <a:cxnLst/>
              <a:rect l="l" t="t" r="r" b="b"/>
              <a:pathLst>
                <a:path w="1990" h="28" fill="none" extrusionOk="0">
                  <a:moveTo>
                    <a:pt x="1" y="27"/>
                  </a:moveTo>
                  <a:lnTo>
                    <a:pt x="1990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2" name="Google Shape;2022;p22"/>
            <p:cNvSpPr/>
            <p:nvPr/>
          </p:nvSpPr>
          <p:spPr>
            <a:xfrm>
              <a:off x="3436889" y="-1370287"/>
              <a:ext cx="51011" cy="51011"/>
            </a:xfrm>
            <a:custGeom>
              <a:avLst/>
              <a:gdLst/>
              <a:ahLst/>
              <a:cxnLst/>
              <a:rect l="l" t="t" r="r" b="b"/>
              <a:pathLst>
                <a:path w="1391" h="1391" fill="none" extrusionOk="0">
                  <a:moveTo>
                    <a:pt x="1" y="1"/>
                  </a:moveTo>
                  <a:lnTo>
                    <a:pt x="1391" y="139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3" name="Google Shape;2023;p22"/>
            <p:cNvSpPr/>
            <p:nvPr/>
          </p:nvSpPr>
          <p:spPr>
            <a:xfrm>
              <a:off x="3521825" y="-1286342"/>
              <a:ext cx="52002" cy="51011"/>
            </a:xfrm>
            <a:custGeom>
              <a:avLst/>
              <a:gdLst/>
              <a:ahLst/>
              <a:cxnLst/>
              <a:rect l="l" t="t" r="r" b="b"/>
              <a:pathLst>
                <a:path w="1418" h="1391" fill="none" extrusionOk="0">
                  <a:moveTo>
                    <a:pt x="1" y="1"/>
                  </a:moveTo>
                  <a:lnTo>
                    <a:pt x="1418" y="139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4" name="Google Shape;2024;p22"/>
            <p:cNvSpPr/>
            <p:nvPr/>
          </p:nvSpPr>
          <p:spPr>
            <a:xfrm>
              <a:off x="3436889" y="-1285352"/>
              <a:ext cx="51011" cy="52992"/>
            </a:xfrm>
            <a:custGeom>
              <a:avLst/>
              <a:gdLst/>
              <a:ahLst/>
              <a:cxnLst/>
              <a:rect l="l" t="t" r="r" b="b"/>
              <a:pathLst>
                <a:path w="1391" h="1445" fill="none" extrusionOk="0">
                  <a:moveTo>
                    <a:pt x="1" y="1445"/>
                  </a:moveTo>
                  <a:lnTo>
                    <a:pt x="1391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5" name="Google Shape;2025;p22"/>
            <p:cNvSpPr/>
            <p:nvPr/>
          </p:nvSpPr>
          <p:spPr>
            <a:xfrm>
              <a:off x="3521825" y="-1372268"/>
              <a:ext cx="52002" cy="52002"/>
            </a:xfrm>
            <a:custGeom>
              <a:avLst/>
              <a:gdLst/>
              <a:ahLst/>
              <a:cxnLst/>
              <a:rect l="l" t="t" r="r" b="b"/>
              <a:pathLst>
                <a:path w="1418" h="1418" fill="none" extrusionOk="0">
                  <a:moveTo>
                    <a:pt x="1" y="1417"/>
                  </a:moveTo>
                  <a:lnTo>
                    <a:pt x="1418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26" name="Google Shape;2026;p22"/>
          <p:cNvGrpSpPr/>
          <p:nvPr/>
        </p:nvGrpSpPr>
        <p:grpSpPr>
          <a:xfrm rot="10800000" flipH="1">
            <a:off x="8648712" y="925348"/>
            <a:ext cx="202705" cy="497323"/>
            <a:chOff x="6219428" y="3871144"/>
            <a:chExt cx="235841" cy="578619"/>
          </a:xfrm>
        </p:grpSpPr>
        <p:sp>
          <p:nvSpPr>
            <p:cNvPr id="2027" name="Google Shape;2027;p22"/>
            <p:cNvSpPr/>
            <p:nvPr/>
          </p:nvSpPr>
          <p:spPr>
            <a:xfrm>
              <a:off x="6219428" y="3871144"/>
              <a:ext cx="235841" cy="578619"/>
            </a:xfrm>
            <a:custGeom>
              <a:avLst/>
              <a:gdLst/>
              <a:ahLst/>
              <a:cxnLst/>
              <a:rect l="l" t="t" r="r" b="b"/>
              <a:pathLst>
                <a:path w="6431" h="15778" fill="none" extrusionOk="0">
                  <a:moveTo>
                    <a:pt x="6403" y="12480"/>
                  </a:moveTo>
                  <a:cubicBezTo>
                    <a:pt x="6403" y="14251"/>
                    <a:pt x="4987" y="15696"/>
                    <a:pt x="3215" y="15750"/>
                  </a:cubicBezTo>
                  <a:lnTo>
                    <a:pt x="3215" y="15750"/>
                  </a:lnTo>
                  <a:cubicBezTo>
                    <a:pt x="1444" y="15777"/>
                    <a:pt x="0" y="14333"/>
                    <a:pt x="27" y="12589"/>
                  </a:cubicBezTo>
                  <a:lnTo>
                    <a:pt x="27" y="3298"/>
                  </a:lnTo>
                  <a:cubicBezTo>
                    <a:pt x="27" y="1499"/>
                    <a:pt x="1444" y="55"/>
                    <a:pt x="3215" y="28"/>
                  </a:cubicBezTo>
                  <a:lnTo>
                    <a:pt x="3215" y="28"/>
                  </a:lnTo>
                  <a:cubicBezTo>
                    <a:pt x="4987" y="1"/>
                    <a:pt x="6431" y="1418"/>
                    <a:pt x="6431" y="316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8" name="Google Shape;2028;p22"/>
            <p:cNvSpPr/>
            <p:nvPr/>
          </p:nvSpPr>
          <p:spPr>
            <a:xfrm>
              <a:off x="6223426" y="4138971"/>
              <a:ext cx="226856" cy="3007"/>
            </a:xfrm>
            <a:custGeom>
              <a:avLst/>
              <a:gdLst/>
              <a:ahLst/>
              <a:cxnLst/>
              <a:rect l="l" t="t" r="r" b="b"/>
              <a:pathLst>
                <a:path w="6186" h="82" fill="none" extrusionOk="0">
                  <a:moveTo>
                    <a:pt x="0" y="82"/>
                  </a:moveTo>
                  <a:lnTo>
                    <a:pt x="6185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9" name="Google Shape;2029;p22"/>
            <p:cNvSpPr/>
            <p:nvPr/>
          </p:nvSpPr>
          <p:spPr>
            <a:xfrm>
              <a:off x="6266370" y="4334807"/>
              <a:ext cx="70998" cy="70008"/>
            </a:xfrm>
            <a:custGeom>
              <a:avLst/>
              <a:gdLst/>
              <a:ahLst/>
              <a:cxnLst/>
              <a:rect l="l" t="t" r="r" b="b"/>
              <a:pathLst>
                <a:path w="1936" h="1909" fill="none" extrusionOk="0">
                  <a:moveTo>
                    <a:pt x="1935" y="1881"/>
                  </a:moveTo>
                  <a:cubicBezTo>
                    <a:pt x="873" y="1908"/>
                    <a:pt x="1" y="1063"/>
                    <a:pt x="28" y="1"/>
                  </a:cubicBez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30" name="Google Shape;2030;p22"/>
          <p:cNvGrpSpPr/>
          <p:nvPr/>
        </p:nvGrpSpPr>
        <p:grpSpPr>
          <a:xfrm rot="10800000" flipH="1">
            <a:off x="8416469" y="1404736"/>
            <a:ext cx="196716" cy="249985"/>
            <a:chOff x="2079424" y="521748"/>
            <a:chExt cx="228873" cy="290850"/>
          </a:xfrm>
        </p:grpSpPr>
        <p:sp>
          <p:nvSpPr>
            <p:cNvPr id="2031" name="Google Shape;2031;p22"/>
            <p:cNvSpPr/>
            <p:nvPr/>
          </p:nvSpPr>
          <p:spPr>
            <a:xfrm>
              <a:off x="2079424" y="521748"/>
              <a:ext cx="228873" cy="290850"/>
            </a:xfrm>
            <a:custGeom>
              <a:avLst/>
              <a:gdLst/>
              <a:ahLst/>
              <a:cxnLst/>
              <a:rect l="l" t="t" r="r" b="b"/>
              <a:pathLst>
                <a:path w="6241" h="7931" fill="none" extrusionOk="0">
                  <a:moveTo>
                    <a:pt x="5068" y="1881"/>
                  </a:moveTo>
                  <a:cubicBezTo>
                    <a:pt x="3216" y="1"/>
                    <a:pt x="0" y="1309"/>
                    <a:pt x="0" y="3979"/>
                  </a:cubicBezTo>
                  <a:cubicBezTo>
                    <a:pt x="0" y="6622"/>
                    <a:pt x="3216" y="7930"/>
                    <a:pt x="5068" y="6050"/>
                  </a:cubicBezTo>
                  <a:cubicBezTo>
                    <a:pt x="6240" y="4905"/>
                    <a:pt x="6240" y="3025"/>
                    <a:pt x="5068" y="188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2" name="Google Shape;2032;p22"/>
            <p:cNvSpPr/>
            <p:nvPr/>
          </p:nvSpPr>
          <p:spPr>
            <a:xfrm>
              <a:off x="2090389" y="622673"/>
              <a:ext cx="78993" cy="79983"/>
            </a:xfrm>
            <a:custGeom>
              <a:avLst/>
              <a:gdLst/>
              <a:ahLst/>
              <a:cxnLst/>
              <a:rect l="l" t="t" r="r" b="b"/>
              <a:pathLst>
                <a:path w="2154" h="2181" fill="none" extrusionOk="0">
                  <a:moveTo>
                    <a:pt x="1" y="2181"/>
                  </a:moveTo>
                  <a:lnTo>
                    <a:pt x="2154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3" name="Google Shape;2033;p22"/>
            <p:cNvSpPr/>
            <p:nvPr/>
          </p:nvSpPr>
          <p:spPr>
            <a:xfrm>
              <a:off x="2192341" y="626670"/>
              <a:ext cx="96962" cy="98979"/>
            </a:xfrm>
            <a:custGeom>
              <a:avLst/>
              <a:gdLst/>
              <a:ahLst/>
              <a:cxnLst/>
              <a:rect l="l" t="t" r="r" b="b"/>
              <a:pathLst>
                <a:path w="2644" h="2699" fill="none" extrusionOk="0">
                  <a:moveTo>
                    <a:pt x="2643" y="1"/>
                  </a:moveTo>
                  <a:lnTo>
                    <a:pt x="0" y="2698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34" name="Google Shape;2034;p22"/>
          <p:cNvGrpSpPr/>
          <p:nvPr/>
        </p:nvGrpSpPr>
        <p:grpSpPr>
          <a:xfrm rot="-5400000" flipH="1">
            <a:off x="7463015" y="230669"/>
            <a:ext cx="479293" cy="479293"/>
            <a:chOff x="3560335" y="-646412"/>
            <a:chExt cx="557642" cy="557642"/>
          </a:xfrm>
        </p:grpSpPr>
        <p:sp>
          <p:nvSpPr>
            <p:cNvPr id="2035" name="Google Shape;2035;p22"/>
            <p:cNvSpPr/>
            <p:nvPr/>
          </p:nvSpPr>
          <p:spPr>
            <a:xfrm>
              <a:off x="3560335" y="-646412"/>
              <a:ext cx="557642" cy="557642"/>
            </a:xfrm>
            <a:custGeom>
              <a:avLst/>
              <a:gdLst/>
              <a:ahLst/>
              <a:cxnLst/>
              <a:rect l="l" t="t" r="r" b="b"/>
              <a:pathLst>
                <a:path w="15206" h="15206" fill="none" extrusionOk="0">
                  <a:moveTo>
                    <a:pt x="15205" y="14933"/>
                  </a:moveTo>
                  <a:lnTo>
                    <a:pt x="1" y="15205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6" name="Google Shape;2036;p22"/>
            <p:cNvSpPr/>
            <p:nvPr/>
          </p:nvSpPr>
          <p:spPr>
            <a:xfrm>
              <a:off x="3652275" y="-433560"/>
              <a:ext cx="268846" cy="268846"/>
            </a:xfrm>
            <a:custGeom>
              <a:avLst/>
              <a:gdLst/>
              <a:ahLst/>
              <a:cxnLst/>
              <a:rect l="l" t="t" r="r" b="b"/>
              <a:pathLst>
                <a:path w="7331" h="7331" fill="none" extrusionOk="0">
                  <a:moveTo>
                    <a:pt x="7330" y="7194"/>
                  </a:moveTo>
                  <a:lnTo>
                    <a:pt x="1" y="7330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7" name="Google Shape;2037;p22"/>
            <p:cNvSpPr/>
            <p:nvPr/>
          </p:nvSpPr>
          <p:spPr>
            <a:xfrm>
              <a:off x="3563342" y="-524473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7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8" name="Google Shape;2038;p22"/>
            <p:cNvSpPr/>
            <p:nvPr/>
          </p:nvSpPr>
          <p:spPr>
            <a:xfrm>
              <a:off x="3563342" y="-46253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9" name="Google Shape;2039;p22"/>
            <p:cNvSpPr/>
            <p:nvPr/>
          </p:nvSpPr>
          <p:spPr>
            <a:xfrm>
              <a:off x="3563342" y="-400590"/>
              <a:ext cx="44007" cy="1064"/>
            </a:xfrm>
            <a:custGeom>
              <a:avLst/>
              <a:gdLst/>
              <a:ahLst/>
              <a:cxnLst/>
              <a:rect l="l" t="t" r="r" b="b"/>
              <a:pathLst>
                <a:path w="1200" h="29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0" name="Google Shape;2040;p22"/>
            <p:cNvSpPr/>
            <p:nvPr/>
          </p:nvSpPr>
          <p:spPr>
            <a:xfrm>
              <a:off x="3563342" y="-33861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1" name="Google Shape;2041;p22"/>
            <p:cNvSpPr/>
            <p:nvPr/>
          </p:nvSpPr>
          <p:spPr>
            <a:xfrm>
              <a:off x="3563342" y="-276671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2" name="Google Shape;2042;p22"/>
            <p:cNvSpPr/>
            <p:nvPr/>
          </p:nvSpPr>
          <p:spPr>
            <a:xfrm>
              <a:off x="3563342" y="-21469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7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3" name="Google Shape;2043;p22"/>
            <p:cNvSpPr/>
            <p:nvPr/>
          </p:nvSpPr>
          <p:spPr>
            <a:xfrm>
              <a:off x="3563342" y="-152751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44" name="Google Shape;2044;p22"/>
          <p:cNvGrpSpPr/>
          <p:nvPr/>
        </p:nvGrpSpPr>
        <p:grpSpPr>
          <a:xfrm rot="10800000" flipH="1">
            <a:off x="8164578" y="1226099"/>
            <a:ext cx="110824" cy="110824"/>
            <a:chOff x="794923" y="2795124"/>
            <a:chExt cx="128941" cy="128941"/>
          </a:xfrm>
        </p:grpSpPr>
        <p:sp>
          <p:nvSpPr>
            <p:cNvPr id="2045" name="Google Shape;2045;p22"/>
            <p:cNvSpPr/>
            <p:nvPr/>
          </p:nvSpPr>
          <p:spPr>
            <a:xfrm>
              <a:off x="859871" y="2795124"/>
              <a:ext cx="37" cy="128941"/>
            </a:xfrm>
            <a:custGeom>
              <a:avLst/>
              <a:gdLst/>
              <a:ahLst/>
              <a:cxnLst/>
              <a:rect l="l" t="t" r="r" b="b"/>
              <a:pathLst>
                <a:path w="1" h="3516" fill="none" extrusionOk="0">
                  <a:moveTo>
                    <a:pt x="0" y="0"/>
                  </a:moveTo>
                  <a:lnTo>
                    <a:pt x="0" y="351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6" name="Google Shape;2046;p22"/>
            <p:cNvSpPr/>
            <p:nvPr/>
          </p:nvSpPr>
          <p:spPr>
            <a:xfrm>
              <a:off x="794923" y="2858056"/>
              <a:ext cx="128941" cy="2054"/>
            </a:xfrm>
            <a:custGeom>
              <a:avLst/>
              <a:gdLst/>
              <a:ahLst/>
              <a:cxnLst/>
              <a:rect l="l" t="t" r="r" b="b"/>
              <a:pathLst>
                <a:path w="3516" h="56" fill="none" extrusionOk="0">
                  <a:moveTo>
                    <a:pt x="0" y="55"/>
                  </a:moveTo>
                  <a:lnTo>
                    <a:pt x="3515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47" name="Google Shape;2047;p22"/>
          <p:cNvGrpSpPr/>
          <p:nvPr/>
        </p:nvGrpSpPr>
        <p:grpSpPr>
          <a:xfrm rot="10800000" flipH="1">
            <a:off x="8567802" y="613434"/>
            <a:ext cx="166649" cy="167500"/>
            <a:chOff x="3407917" y="-1400250"/>
            <a:chExt cx="193891" cy="194881"/>
          </a:xfrm>
        </p:grpSpPr>
        <p:sp>
          <p:nvSpPr>
            <p:cNvPr id="2048" name="Google Shape;2048;p22"/>
            <p:cNvSpPr/>
            <p:nvPr/>
          </p:nvSpPr>
          <p:spPr>
            <a:xfrm>
              <a:off x="3504845" y="-1400250"/>
              <a:ext cx="37" cy="73968"/>
            </a:xfrm>
            <a:custGeom>
              <a:avLst/>
              <a:gdLst/>
              <a:ahLst/>
              <a:cxnLst/>
              <a:rect l="l" t="t" r="r" b="b"/>
              <a:pathLst>
                <a:path w="1" h="2017" fill="none" extrusionOk="0">
                  <a:moveTo>
                    <a:pt x="1" y="0"/>
                  </a:moveTo>
                  <a:lnTo>
                    <a:pt x="1" y="201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Google Shape;2049;p22"/>
            <p:cNvSpPr/>
            <p:nvPr/>
          </p:nvSpPr>
          <p:spPr>
            <a:xfrm>
              <a:off x="3504845" y="-1279337"/>
              <a:ext cx="37" cy="73968"/>
            </a:xfrm>
            <a:custGeom>
              <a:avLst/>
              <a:gdLst/>
              <a:ahLst/>
              <a:cxnLst/>
              <a:rect l="l" t="t" r="r" b="b"/>
              <a:pathLst>
                <a:path w="1" h="2017" fill="none" extrusionOk="0">
                  <a:moveTo>
                    <a:pt x="1" y="0"/>
                  </a:moveTo>
                  <a:lnTo>
                    <a:pt x="1" y="201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0" name="Google Shape;2050;p22"/>
            <p:cNvSpPr/>
            <p:nvPr/>
          </p:nvSpPr>
          <p:spPr>
            <a:xfrm>
              <a:off x="3407917" y="-1302331"/>
              <a:ext cx="72978" cy="1027"/>
            </a:xfrm>
            <a:custGeom>
              <a:avLst/>
              <a:gdLst/>
              <a:ahLst/>
              <a:cxnLst/>
              <a:rect l="l" t="t" r="r" b="b"/>
              <a:pathLst>
                <a:path w="1990" h="28" fill="none" extrusionOk="0">
                  <a:moveTo>
                    <a:pt x="1" y="28"/>
                  </a:moveTo>
                  <a:lnTo>
                    <a:pt x="1990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Google Shape;2051;p22"/>
            <p:cNvSpPr/>
            <p:nvPr/>
          </p:nvSpPr>
          <p:spPr>
            <a:xfrm>
              <a:off x="3528830" y="-1304312"/>
              <a:ext cx="72978" cy="1027"/>
            </a:xfrm>
            <a:custGeom>
              <a:avLst/>
              <a:gdLst/>
              <a:ahLst/>
              <a:cxnLst/>
              <a:rect l="l" t="t" r="r" b="b"/>
              <a:pathLst>
                <a:path w="1990" h="28" fill="none" extrusionOk="0">
                  <a:moveTo>
                    <a:pt x="1" y="27"/>
                  </a:moveTo>
                  <a:lnTo>
                    <a:pt x="1990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2" name="Google Shape;2052;p22"/>
            <p:cNvSpPr/>
            <p:nvPr/>
          </p:nvSpPr>
          <p:spPr>
            <a:xfrm>
              <a:off x="3436889" y="-1370287"/>
              <a:ext cx="51011" cy="51011"/>
            </a:xfrm>
            <a:custGeom>
              <a:avLst/>
              <a:gdLst/>
              <a:ahLst/>
              <a:cxnLst/>
              <a:rect l="l" t="t" r="r" b="b"/>
              <a:pathLst>
                <a:path w="1391" h="1391" fill="none" extrusionOk="0">
                  <a:moveTo>
                    <a:pt x="1" y="1"/>
                  </a:moveTo>
                  <a:lnTo>
                    <a:pt x="1391" y="139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3" name="Google Shape;2053;p22"/>
            <p:cNvSpPr/>
            <p:nvPr/>
          </p:nvSpPr>
          <p:spPr>
            <a:xfrm>
              <a:off x="3521825" y="-1286342"/>
              <a:ext cx="52002" cy="51011"/>
            </a:xfrm>
            <a:custGeom>
              <a:avLst/>
              <a:gdLst/>
              <a:ahLst/>
              <a:cxnLst/>
              <a:rect l="l" t="t" r="r" b="b"/>
              <a:pathLst>
                <a:path w="1418" h="1391" fill="none" extrusionOk="0">
                  <a:moveTo>
                    <a:pt x="1" y="1"/>
                  </a:moveTo>
                  <a:lnTo>
                    <a:pt x="1418" y="139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4" name="Google Shape;2054;p22"/>
            <p:cNvSpPr/>
            <p:nvPr/>
          </p:nvSpPr>
          <p:spPr>
            <a:xfrm>
              <a:off x="3436889" y="-1285352"/>
              <a:ext cx="51011" cy="52992"/>
            </a:xfrm>
            <a:custGeom>
              <a:avLst/>
              <a:gdLst/>
              <a:ahLst/>
              <a:cxnLst/>
              <a:rect l="l" t="t" r="r" b="b"/>
              <a:pathLst>
                <a:path w="1391" h="1445" fill="none" extrusionOk="0">
                  <a:moveTo>
                    <a:pt x="1" y="1445"/>
                  </a:moveTo>
                  <a:lnTo>
                    <a:pt x="1391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5" name="Google Shape;2055;p22"/>
            <p:cNvSpPr/>
            <p:nvPr/>
          </p:nvSpPr>
          <p:spPr>
            <a:xfrm>
              <a:off x="3521825" y="-1372268"/>
              <a:ext cx="52002" cy="52002"/>
            </a:xfrm>
            <a:custGeom>
              <a:avLst/>
              <a:gdLst/>
              <a:ahLst/>
              <a:cxnLst/>
              <a:rect l="l" t="t" r="r" b="b"/>
              <a:pathLst>
                <a:path w="1418" h="1418" fill="none" extrusionOk="0">
                  <a:moveTo>
                    <a:pt x="1" y="1417"/>
                  </a:moveTo>
                  <a:lnTo>
                    <a:pt x="1418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56" name="Google Shape;2056;p22"/>
          <p:cNvSpPr/>
          <p:nvPr/>
        </p:nvSpPr>
        <p:spPr>
          <a:xfrm>
            <a:off x="295608" y="4518527"/>
            <a:ext cx="134641" cy="134662"/>
          </a:xfrm>
          <a:custGeom>
            <a:avLst/>
            <a:gdLst/>
            <a:ahLst/>
            <a:cxnLst/>
            <a:rect l="l" t="t" r="r" b="b"/>
            <a:pathLst>
              <a:path w="6266" h="6267" fill="none" extrusionOk="0">
                <a:moveTo>
                  <a:pt x="5149" y="1118"/>
                </a:moveTo>
                <a:cubicBezTo>
                  <a:pt x="6266" y="2234"/>
                  <a:pt x="6266" y="4064"/>
                  <a:pt x="5149" y="5150"/>
                </a:cubicBezTo>
                <a:cubicBezTo>
                  <a:pt x="4033" y="6267"/>
                  <a:pt x="2233" y="6267"/>
                  <a:pt x="1117" y="5150"/>
                </a:cubicBezTo>
                <a:cubicBezTo>
                  <a:pt x="0" y="4064"/>
                  <a:pt x="0" y="2234"/>
                  <a:pt x="1117" y="1118"/>
                </a:cubicBezTo>
                <a:cubicBezTo>
                  <a:pt x="2233" y="1"/>
                  <a:pt x="4033" y="1"/>
                  <a:pt x="5149" y="1118"/>
                </a:cubicBezTo>
                <a:close/>
              </a:path>
            </a:pathLst>
          </a:custGeom>
          <a:noFill/>
          <a:ln w="19375" cap="flat" cmpd="sng">
            <a:solidFill>
              <a:schemeClr val="accent2"/>
            </a:solidFill>
            <a:prstDash val="solid"/>
            <a:miter lim="3101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57" name="Google Shape;2057;p22"/>
          <p:cNvGrpSpPr/>
          <p:nvPr/>
        </p:nvGrpSpPr>
        <p:grpSpPr>
          <a:xfrm>
            <a:off x="295591" y="3673311"/>
            <a:ext cx="393370" cy="344419"/>
            <a:chOff x="299281" y="2848081"/>
            <a:chExt cx="457673" cy="400720"/>
          </a:xfrm>
        </p:grpSpPr>
        <p:sp>
          <p:nvSpPr>
            <p:cNvPr id="2058" name="Google Shape;2058;p22"/>
            <p:cNvSpPr/>
            <p:nvPr/>
          </p:nvSpPr>
          <p:spPr>
            <a:xfrm>
              <a:off x="299281" y="2848081"/>
              <a:ext cx="457673" cy="400720"/>
            </a:xfrm>
            <a:custGeom>
              <a:avLst/>
              <a:gdLst/>
              <a:ahLst/>
              <a:cxnLst/>
              <a:rect l="l" t="t" r="r" b="b"/>
              <a:pathLst>
                <a:path w="12480" h="10927" fill="none" extrusionOk="0">
                  <a:moveTo>
                    <a:pt x="3106" y="10927"/>
                  </a:moveTo>
                  <a:lnTo>
                    <a:pt x="0" y="5586"/>
                  </a:lnTo>
                  <a:lnTo>
                    <a:pt x="3106" y="109"/>
                  </a:lnTo>
                  <a:lnTo>
                    <a:pt x="9346" y="1"/>
                  </a:lnTo>
                  <a:lnTo>
                    <a:pt x="12480" y="5368"/>
                  </a:lnTo>
                  <a:lnTo>
                    <a:pt x="9346" y="10818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9" name="Google Shape;2059;p22"/>
            <p:cNvSpPr/>
            <p:nvPr/>
          </p:nvSpPr>
          <p:spPr>
            <a:xfrm>
              <a:off x="388214" y="2929019"/>
              <a:ext cx="278821" cy="241855"/>
            </a:xfrm>
            <a:custGeom>
              <a:avLst/>
              <a:gdLst/>
              <a:ahLst/>
              <a:cxnLst/>
              <a:rect l="l" t="t" r="r" b="b"/>
              <a:pathLst>
                <a:path w="7603" h="6595" fill="none" extrusionOk="0">
                  <a:moveTo>
                    <a:pt x="7602" y="3189"/>
                  </a:moveTo>
                  <a:lnTo>
                    <a:pt x="5722" y="6513"/>
                  </a:lnTo>
                  <a:lnTo>
                    <a:pt x="1908" y="6595"/>
                  </a:lnTo>
                  <a:lnTo>
                    <a:pt x="0" y="3325"/>
                  </a:lnTo>
                  <a:lnTo>
                    <a:pt x="1908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60" name="Google Shape;2060;p22"/>
          <p:cNvGrpSpPr/>
          <p:nvPr/>
        </p:nvGrpSpPr>
        <p:grpSpPr>
          <a:xfrm>
            <a:off x="307452" y="3380368"/>
            <a:ext cx="110824" cy="110824"/>
            <a:chOff x="794923" y="2795124"/>
            <a:chExt cx="128941" cy="128941"/>
          </a:xfrm>
        </p:grpSpPr>
        <p:sp>
          <p:nvSpPr>
            <p:cNvPr id="2061" name="Google Shape;2061;p22"/>
            <p:cNvSpPr/>
            <p:nvPr/>
          </p:nvSpPr>
          <p:spPr>
            <a:xfrm>
              <a:off x="859871" y="2795124"/>
              <a:ext cx="37" cy="128941"/>
            </a:xfrm>
            <a:custGeom>
              <a:avLst/>
              <a:gdLst/>
              <a:ahLst/>
              <a:cxnLst/>
              <a:rect l="l" t="t" r="r" b="b"/>
              <a:pathLst>
                <a:path w="1" h="3516" fill="none" extrusionOk="0">
                  <a:moveTo>
                    <a:pt x="0" y="0"/>
                  </a:moveTo>
                  <a:lnTo>
                    <a:pt x="0" y="3515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2" name="Google Shape;2062;p22"/>
            <p:cNvSpPr/>
            <p:nvPr/>
          </p:nvSpPr>
          <p:spPr>
            <a:xfrm>
              <a:off x="794923" y="2858056"/>
              <a:ext cx="128941" cy="2054"/>
            </a:xfrm>
            <a:custGeom>
              <a:avLst/>
              <a:gdLst/>
              <a:ahLst/>
              <a:cxnLst/>
              <a:rect l="l" t="t" r="r" b="b"/>
              <a:pathLst>
                <a:path w="3516" h="56" fill="none" extrusionOk="0">
                  <a:moveTo>
                    <a:pt x="0" y="55"/>
                  </a:moveTo>
                  <a:lnTo>
                    <a:pt x="3515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63" name="Google Shape;2063;p22"/>
          <p:cNvGrpSpPr/>
          <p:nvPr/>
        </p:nvGrpSpPr>
        <p:grpSpPr>
          <a:xfrm>
            <a:off x="686271" y="4113832"/>
            <a:ext cx="181240" cy="670823"/>
            <a:chOff x="2419167" y="1286206"/>
            <a:chExt cx="210867" cy="780480"/>
          </a:xfrm>
        </p:grpSpPr>
        <p:sp>
          <p:nvSpPr>
            <p:cNvPr id="2064" name="Google Shape;2064;p22"/>
            <p:cNvSpPr/>
            <p:nvPr/>
          </p:nvSpPr>
          <p:spPr>
            <a:xfrm>
              <a:off x="2419167" y="1286206"/>
              <a:ext cx="210867" cy="41000"/>
            </a:xfrm>
            <a:custGeom>
              <a:avLst/>
              <a:gdLst/>
              <a:ahLst/>
              <a:cxnLst/>
              <a:rect l="l" t="t" r="r" b="b"/>
              <a:pathLst>
                <a:path w="5750" h="1118" fill="none" extrusionOk="0">
                  <a:moveTo>
                    <a:pt x="1" y="600"/>
                  </a:moveTo>
                  <a:cubicBezTo>
                    <a:pt x="1" y="328"/>
                    <a:pt x="219" y="110"/>
                    <a:pt x="518" y="110"/>
                  </a:cubicBezTo>
                  <a:lnTo>
                    <a:pt x="5259" y="28"/>
                  </a:lnTo>
                  <a:cubicBezTo>
                    <a:pt x="5532" y="1"/>
                    <a:pt x="5750" y="219"/>
                    <a:pt x="5750" y="518"/>
                  </a:cubicBezTo>
                  <a:lnTo>
                    <a:pt x="5750" y="518"/>
                  </a:lnTo>
                  <a:cubicBezTo>
                    <a:pt x="5750" y="791"/>
                    <a:pt x="5532" y="1009"/>
                    <a:pt x="5259" y="1036"/>
                  </a:cubicBezTo>
                  <a:lnTo>
                    <a:pt x="518" y="1118"/>
                  </a:lnTo>
                  <a:cubicBezTo>
                    <a:pt x="246" y="1118"/>
                    <a:pt x="1" y="900"/>
                    <a:pt x="28" y="60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5" name="Google Shape;2065;p22"/>
            <p:cNvSpPr/>
            <p:nvPr/>
          </p:nvSpPr>
          <p:spPr>
            <a:xfrm>
              <a:off x="2576056" y="1324200"/>
              <a:ext cx="37" cy="59960"/>
            </a:xfrm>
            <a:custGeom>
              <a:avLst/>
              <a:gdLst/>
              <a:ahLst/>
              <a:cxnLst/>
              <a:rect l="l" t="t" r="r" b="b"/>
              <a:pathLst>
                <a:path w="1" h="1635" fill="none" extrusionOk="0">
                  <a:moveTo>
                    <a:pt x="1" y="0"/>
                  </a:moveTo>
                  <a:lnTo>
                    <a:pt x="1" y="163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6" name="Google Shape;2066;p22"/>
            <p:cNvSpPr/>
            <p:nvPr/>
          </p:nvSpPr>
          <p:spPr>
            <a:xfrm>
              <a:off x="2472123" y="1326180"/>
              <a:ext cx="37" cy="59996"/>
            </a:xfrm>
            <a:custGeom>
              <a:avLst/>
              <a:gdLst/>
              <a:ahLst/>
              <a:cxnLst/>
              <a:rect l="l" t="t" r="r" b="b"/>
              <a:pathLst>
                <a:path w="1" h="1636" fill="none" extrusionOk="0">
                  <a:moveTo>
                    <a:pt x="1" y="0"/>
                  </a:moveTo>
                  <a:lnTo>
                    <a:pt x="1" y="1635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7" name="Google Shape;2067;p22"/>
            <p:cNvSpPr/>
            <p:nvPr/>
          </p:nvSpPr>
          <p:spPr>
            <a:xfrm>
              <a:off x="2434166" y="1384124"/>
              <a:ext cx="179879" cy="468711"/>
            </a:xfrm>
            <a:custGeom>
              <a:avLst/>
              <a:gdLst/>
              <a:ahLst/>
              <a:cxnLst/>
              <a:rect l="l" t="t" r="r" b="b"/>
              <a:pathLst>
                <a:path w="4905" h="12781" fill="none" extrusionOk="0">
                  <a:moveTo>
                    <a:pt x="0" y="83"/>
                  </a:moveTo>
                  <a:lnTo>
                    <a:pt x="4905" y="1"/>
                  </a:lnTo>
                  <a:lnTo>
                    <a:pt x="4905" y="12698"/>
                  </a:lnTo>
                  <a:lnTo>
                    <a:pt x="0" y="12780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8" name="Google Shape;2068;p22"/>
            <p:cNvSpPr/>
            <p:nvPr/>
          </p:nvSpPr>
          <p:spPr>
            <a:xfrm>
              <a:off x="2476121" y="1850794"/>
              <a:ext cx="96962" cy="47014"/>
            </a:xfrm>
            <a:custGeom>
              <a:avLst/>
              <a:gdLst/>
              <a:ahLst/>
              <a:cxnLst/>
              <a:rect l="l" t="t" r="r" b="b"/>
              <a:pathLst>
                <a:path w="2644" h="1282" fill="none" extrusionOk="0">
                  <a:moveTo>
                    <a:pt x="2644" y="1"/>
                  </a:moveTo>
                  <a:lnTo>
                    <a:pt x="2644" y="1227"/>
                  </a:lnTo>
                  <a:lnTo>
                    <a:pt x="1" y="1281"/>
                  </a:lnTo>
                  <a:lnTo>
                    <a:pt x="1" y="28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9" name="Google Shape;2069;p22"/>
            <p:cNvSpPr/>
            <p:nvPr/>
          </p:nvSpPr>
          <p:spPr>
            <a:xfrm>
              <a:off x="2439154" y="1793840"/>
              <a:ext cx="169904" cy="3044"/>
            </a:xfrm>
            <a:custGeom>
              <a:avLst/>
              <a:gdLst/>
              <a:ahLst/>
              <a:cxnLst/>
              <a:rect l="l" t="t" r="r" b="b"/>
              <a:pathLst>
                <a:path w="4633" h="83" fill="none" extrusionOk="0">
                  <a:moveTo>
                    <a:pt x="4633" y="1"/>
                  </a:moveTo>
                  <a:lnTo>
                    <a:pt x="1" y="82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0" name="Google Shape;2070;p22"/>
            <p:cNvSpPr/>
            <p:nvPr/>
          </p:nvSpPr>
          <p:spPr>
            <a:xfrm>
              <a:off x="2527097" y="1896783"/>
              <a:ext cx="37" cy="169904"/>
            </a:xfrm>
            <a:custGeom>
              <a:avLst/>
              <a:gdLst/>
              <a:ahLst/>
              <a:cxnLst/>
              <a:rect l="l" t="t" r="r" b="b"/>
              <a:pathLst>
                <a:path w="1" h="4633" fill="none" extrusionOk="0">
                  <a:moveTo>
                    <a:pt x="0" y="0"/>
                  </a:moveTo>
                  <a:lnTo>
                    <a:pt x="0" y="4632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1" name="Google Shape;2071;p22"/>
            <p:cNvSpPr/>
            <p:nvPr/>
          </p:nvSpPr>
          <p:spPr>
            <a:xfrm>
              <a:off x="2438164" y="1752876"/>
              <a:ext cx="50975" cy="1027"/>
            </a:xfrm>
            <a:custGeom>
              <a:avLst/>
              <a:gdLst/>
              <a:ahLst/>
              <a:cxnLst/>
              <a:rect l="l" t="t" r="r" b="b"/>
              <a:pathLst>
                <a:path w="1390" h="28" fill="none" extrusionOk="0">
                  <a:moveTo>
                    <a:pt x="1390" y="0"/>
                  </a:moveTo>
                  <a:lnTo>
                    <a:pt x="0" y="28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2" name="Google Shape;2072;p22"/>
            <p:cNvSpPr/>
            <p:nvPr/>
          </p:nvSpPr>
          <p:spPr>
            <a:xfrm>
              <a:off x="2438164" y="1706888"/>
              <a:ext cx="50975" cy="37"/>
            </a:xfrm>
            <a:custGeom>
              <a:avLst/>
              <a:gdLst/>
              <a:ahLst/>
              <a:cxnLst/>
              <a:rect l="l" t="t" r="r" b="b"/>
              <a:pathLst>
                <a:path w="1390" h="1" fill="none" extrusionOk="0">
                  <a:moveTo>
                    <a:pt x="1390" y="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3" name="Google Shape;2073;p22"/>
            <p:cNvSpPr/>
            <p:nvPr/>
          </p:nvSpPr>
          <p:spPr>
            <a:xfrm>
              <a:off x="2438164" y="1659946"/>
              <a:ext cx="50975" cy="1027"/>
            </a:xfrm>
            <a:custGeom>
              <a:avLst/>
              <a:gdLst/>
              <a:ahLst/>
              <a:cxnLst/>
              <a:rect l="l" t="t" r="r" b="b"/>
              <a:pathLst>
                <a:path w="1390" h="28" fill="none" extrusionOk="0">
                  <a:moveTo>
                    <a:pt x="1390" y="0"/>
                  </a:moveTo>
                  <a:lnTo>
                    <a:pt x="0" y="28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4" name="Google Shape;2074;p22"/>
            <p:cNvSpPr/>
            <p:nvPr/>
          </p:nvSpPr>
          <p:spPr>
            <a:xfrm>
              <a:off x="2438164" y="1613957"/>
              <a:ext cx="50975" cy="1064"/>
            </a:xfrm>
            <a:custGeom>
              <a:avLst/>
              <a:gdLst/>
              <a:ahLst/>
              <a:cxnLst/>
              <a:rect l="l" t="t" r="r" b="b"/>
              <a:pathLst>
                <a:path w="1390" h="29" fill="none" extrusionOk="0">
                  <a:moveTo>
                    <a:pt x="1390" y="1"/>
                  </a:moveTo>
                  <a:lnTo>
                    <a:pt x="0" y="28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5" name="Google Shape;2075;p22"/>
            <p:cNvSpPr/>
            <p:nvPr/>
          </p:nvSpPr>
          <p:spPr>
            <a:xfrm>
              <a:off x="2438164" y="1568005"/>
              <a:ext cx="50975" cy="1027"/>
            </a:xfrm>
            <a:custGeom>
              <a:avLst/>
              <a:gdLst/>
              <a:ahLst/>
              <a:cxnLst/>
              <a:rect l="l" t="t" r="r" b="b"/>
              <a:pathLst>
                <a:path w="1390" h="28" fill="none" extrusionOk="0">
                  <a:moveTo>
                    <a:pt x="1390" y="1"/>
                  </a:moveTo>
                  <a:lnTo>
                    <a:pt x="0" y="28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6" name="Google Shape;2076;p22"/>
            <p:cNvSpPr/>
            <p:nvPr/>
          </p:nvSpPr>
          <p:spPr>
            <a:xfrm>
              <a:off x="2438164" y="1522053"/>
              <a:ext cx="50975" cy="1027"/>
            </a:xfrm>
            <a:custGeom>
              <a:avLst/>
              <a:gdLst/>
              <a:ahLst/>
              <a:cxnLst/>
              <a:rect l="l" t="t" r="r" b="b"/>
              <a:pathLst>
                <a:path w="1390" h="28" fill="none" extrusionOk="0">
                  <a:moveTo>
                    <a:pt x="1390" y="0"/>
                  </a:moveTo>
                  <a:lnTo>
                    <a:pt x="0" y="27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7" name="Google Shape;2077;p22"/>
            <p:cNvSpPr/>
            <p:nvPr/>
          </p:nvSpPr>
          <p:spPr>
            <a:xfrm>
              <a:off x="2438164" y="1476065"/>
              <a:ext cx="50975" cy="37"/>
            </a:xfrm>
            <a:custGeom>
              <a:avLst/>
              <a:gdLst/>
              <a:ahLst/>
              <a:cxnLst/>
              <a:rect l="l" t="t" r="r" b="b"/>
              <a:pathLst>
                <a:path w="1390" h="1" fill="none" extrusionOk="0">
                  <a:moveTo>
                    <a:pt x="1390" y="1"/>
                  </a:moveTo>
                  <a:lnTo>
                    <a:pt x="0" y="1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8" name="Google Shape;2078;p22"/>
            <p:cNvSpPr/>
            <p:nvPr/>
          </p:nvSpPr>
          <p:spPr>
            <a:xfrm>
              <a:off x="2438164" y="1430113"/>
              <a:ext cx="50975" cy="37"/>
            </a:xfrm>
            <a:custGeom>
              <a:avLst/>
              <a:gdLst/>
              <a:ahLst/>
              <a:cxnLst/>
              <a:rect l="l" t="t" r="r" b="b"/>
              <a:pathLst>
                <a:path w="1390" h="1" fill="none" extrusionOk="0">
                  <a:moveTo>
                    <a:pt x="1390" y="0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79" name="Google Shape;2079;p22"/>
          <p:cNvGrpSpPr/>
          <p:nvPr/>
        </p:nvGrpSpPr>
        <p:grpSpPr>
          <a:xfrm>
            <a:off x="934154" y="4424292"/>
            <a:ext cx="438065" cy="480997"/>
            <a:chOff x="1693693" y="-2602979"/>
            <a:chExt cx="509674" cy="559624"/>
          </a:xfrm>
        </p:grpSpPr>
        <p:sp>
          <p:nvSpPr>
            <p:cNvPr id="2080" name="Google Shape;2080;p22"/>
            <p:cNvSpPr/>
            <p:nvPr/>
          </p:nvSpPr>
          <p:spPr>
            <a:xfrm>
              <a:off x="1693693" y="-2602979"/>
              <a:ext cx="509674" cy="76976"/>
            </a:xfrm>
            <a:custGeom>
              <a:avLst/>
              <a:gdLst/>
              <a:ahLst/>
              <a:cxnLst/>
              <a:rect l="l" t="t" r="r" b="b"/>
              <a:pathLst>
                <a:path w="13898" h="2099" fill="none" extrusionOk="0">
                  <a:moveTo>
                    <a:pt x="13897" y="927"/>
                  </a:moveTo>
                  <a:cubicBezTo>
                    <a:pt x="13897" y="1444"/>
                    <a:pt x="13488" y="1853"/>
                    <a:pt x="12971" y="1880"/>
                  </a:cubicBezTo>
                  <a:lnTo>
                    <a:pt x="927" y="2098"/>
                  </a:lnTo>
                  <a:cubicBezTo>
                    <a:pt x="409" y="2098"/>
                    <a:pt x="1" y="1690"/>
                    <a:pt x="1" y="1172"/>
                  </a:cubicBezTo>
                  <a:lnTo>
                    <a:pt x="1" y="1172"/>
                  </a:lnTo>
                  <a:cubicBezTo>
                    <a:pt x="1" y="654"/>
                    <a:pt x="409" y="218"/>
                    <a:pt x="927" y="218"/>
                  </a:cubicBezTo>
                  <a:lnTo>
                    <a:pt x="12971" y="0"/>
                  </a:lnTo>
                  <a:cubicBezTo>
                    <a:pt x="13461" y="0"/>
                    <a:pt x="13897" y="409"/>
                    <a:pt x="13897" y="92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Google Shape;2081;p22"/>
            <p:cNvSpPr/>
            <p:nvPr/>
          </p:nvSpPr>
          <p:spPr>
            <a:xfrm>
              <a:off x="1736674" y="-2526038"/>
              <a:ext cx="422724" cy="482683"/>
            </a:xfrm>
            <a:custGeom>
              <a:avLst/>
              <a:gdLst/>
              <a:ahLst/>
              <a:cxnLst/>
              <a:rect l="l" t="t" r="r" b="b"/>
              <a:pathLst>
                <a:path w="11527" h="13162" fill="none" extrusionOk="0">
                  <a:moveTo>
                    <a:pt x="11526" y="0"/>
                  </a:moveTo>
                  <a:lnTo>
                    <a:pt x="11526" y="10927"/>
                  </a:lnTo>
                  <a:cubicBezTo>
                    <a:pt x="11526" y="12071"/>
                    <a:pt x="10600" y="12970"/>
                    <a:pt x="9482" y="12998"/>
                  </a:cubicBezTo>
                  <a:lnTo>
                    <a:pt x="2071" y="13134"/>
                  </a:lnTo>
                  <a:cubicBezTo>
                    <a:pt x="927" y="13161"/>
                    <a:pt x="0" y="12262"/>
                    <a:pt x="27" y="11118"/>
                  </a:cubicBezTo>
                  <a:lnTo>
                    <a:pt x="27" y="19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2" name="Google Shape;2082;p22"/>
            <p:cNvSpPr/>
            <p:nvPr/>
          </p:nvSpPr>
          <p:spPr>
            <a:xfrm>
              <a:off x="2055439" y="-2483057"/>
              <a:ext cx="103967" cy="2017"/>
            </a:xfrm>
            <a:custGeom>
              <a:avLst/>
              <a:gdLst/>
              <a:ahLst/>
              <a:cxnLst/>
              <a:rect l="l" t="t" r="r" b="b"/>
              <a:pathLst>
                <a:path w="2835" h="55" fill="none" extrusionOk="0">
                  <a:moveTo>
                    <a:pt x="0" y="55"/>
                  </a:moveTo>
                  <a:lnTo>
                    <a:pt x="2834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3" name="Google Shape;2083;p22"/>
            <p:cNvSpPr/>
            <p:nvPr/>
          </p:nvSpPr>
          <p:spPr>
            <a:xfrm>
              <a:off x="2055439" y="-2428120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4" name="Google Shape;2084;p22"/>
            <p:cNvSpPr/>
            <p:nvPr/>
          </p:nvSpPr>
          <p:spPr>
            <a:xfrm>
              <a:off x="2055439" y="-2373146"/>
              <a:ext cx="103967" cy="2017"/>
            </a:xfrm>
            <a:custGeom>
              <a:avLst/>
              <a:gdLst/>
              <a:ahLst/>
              <a:cxnLst/>
              <a:rect l="l" t="t" r="r" b="b"/>
              <a:pathLst>
                <a:path w="2835" h="55" fill="none" extrusionOk="0">
                  <a:moveTo>
                    <a:pt x="0" y="55"/>
                  </a:moveTo>
                  <a:lnTo>
                    <a:pt x="2834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5" name="Google Shape;2085;p22"/>
            <p:cNvSpPr/>
            <p:nvPr/>
          </p:nvSpPr>
          <p:spPr>
            <a:xfrm>
              <a:off x="2055439" y="-2318209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6" name="Google Shape;2086;p22"/>
            <p:cNvSpPr/>
            <p:nvPr/>
          </p:nvSpPr>
          <p:spPr>
            <a:xfrm>
              <a:off x="2055439" y="-2263236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Google Shape;2087;p22"/>
            <p:cNvSpPr/>
            <p:nvPr/>
          </p:nvSpPr>
          <p:spPr>
            <a:xfrm>
              <a:off x="2055439" y="-2208262"/>
              <a:ext cx="103967" cy="2017"/>
            </a:xfrm>
            <a:custGeom>
              <a:avLst/>
              <a:gdLst/>
              <a:ahLst/>
              <a:cxnLst/>
              <a:rect l="l" t="t" r="r" b="b"/>
              <a:pathLst>
                <a:path w="2835" h="55" fill="none" extrusionOk="0">
                  <a:moveTo>
                    <a:pt x="0" y="55"/>
                  </a:moveTo>
                  <a:lnTo>
                    <a:pt x="2834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8" name="Google Shape;2088;p22"/>
            <p:cNvSpPr/>
            <p:nvPr/>
          </p:nvSpPr>
          <p:spPr>
            <a:xfrm>
              <a:off x="2055439" y="-2153326"/>
              <a:ext cx="103967" cy="2054"/>
            </a:xfrm>
            <a:custGeom>
              <a:avLst/>
              <a:gdLst/>
              <a:ahLst/>
              <a:cxnLst/>
              <a:rect l="l" t="t" r="r" b="b"/>
              <a:pathLst>
                <a:path w="2835" h="56" fill="none" extrusionOk="0">
                  <a:moveTo>
                    <a:pt x="0" y="55"/>
                  </a:moveTo>
                  <a:lnTo>
                    <a:pt x="2834" y="1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89" name="Google Shape;2089;p22"/>
          <p:cNvSpPr/>
          <p:nvPr/>
        </p:nvSpPr>
        <p:spPr>
          <a:xfrm>
            <a:off x="453220" y="4305480"/>
            <a:ext cx="78176" cy="79058"/>
          </a:xfrm>
          <a:custGeom>
            <a:avLst/>
            <a:gdLst/>
            <a:ahLst/>
            <a:cxnLst/>
            <a:rect l="l" t="t" r="r" b="b"/>
            <a:pathLst>
              <a:path w="2480" h="2508" fill="none" extrusionOk="0">
                <a:moveTo>
                  <a:pt x="2480" y="1227"/>
                </a:moveTo>
                <a:cubicBezTo>
                  <a:pt x="2480" y="1908"/>
                  <a:pt x="1935" y="2480"/>
                  <a:pt x="1254" y="2480"/>
                </a:cubicBezTo>
                <a:cubicBezTo>
                  <a:pt x="573" y="2508"/>
                  <a:pt x="0" y="1963"/>
                  <a:pt x="0" y="1281"/>
                </a:cubicBezTo>
                <a:cubicBezTo>
                  <a:pt x="0" y="600"/>
                  <a:pt x="545" y="28"/>
                  <a:pt x="1254" y="28"/>
                </a:cubicBezTo>
                <a:cubicBezTo>
                  <a:pt x="1935" y="1"/>
                  <a:pt x="2480" y="546"/>
                  <a:pt x="2480" y="1227"/>
                </a:cubicBezTo>
                <a:close/>
              </a:path>
            </a:pathLst>
          </a:custGeom>
          <a:noFill/>
          <a:ln w="1905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90" name="Google Shape;2090;p22"/>
          <p:cNvGrpSpPr/>
          <p:nvPr/>
        </p:nvGrpSpPr>
        <p:grpSpPr>
          <a:xfrm>
            <a:off x="559039" y="385746"/>
            <a:ext cx="308365" cy="307514"/>
            <a:chOff x="2601030" y="2721166"/>
            <a:chExt cx="358773" cy="357783"/>
          </a:xfrm>
        </p:grpSpPr>
        <p:sp>
          <p:nvSpPr>
            <p:cNvPr id="2091" name="Google Shape;2091;p22"/>
            <p:cNvSpPr/>
            <p:nvPr/>
          </p:nvSpPr>
          <p:spPr>
            <a:xfrm>
              <a:off x="2780914" y="2721166"/>
              <a:ext cx="37" cy="134955"/>
            </a:xfrm>
            <a:custGeom>
              <a:avLst/>
              <a:gdLst/>
              <a:ahLst/>
              <a:cxnLst/>
              <a:rect l="l" t="t" r="r" b="b"/>
              <a:pathLst>
                <a:path w="1" h="3680" fill="none" extrusionOk="0">
                  <a:moveTo>
                    <a:pt x="0" y="1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2" name="Google Shape;2092;p22"/>
            <p:cNvSpPr/>
            <p:nvPr/>
          </p:nvSpPr>
          <p:spPr>
            <a:xfrm>
              <a:off x="2780914" y="2944031"/>
              <a:ext cx="37" cy="134918"/>
            </a:xfrm>
            <a:custGeom>
              <a:avLst/>
              <a:gdLst/>
              <a:ahLst/>
              <a:cxnLst/>
              <a:rect l="l" t="t" r="r" b="b"/>
              <a:pathLst>
                <a:path w="1" h="3679" fill="none" extrusionOk="0">
                  <a:moveTo>
                    <a:pt x="0" y="0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3" name="Google Shape;2093;p22"/>
            <p:cNvSpPr/>
            <p:nvPr/>
          </p:nvSpPr>
          <p:spPr>
            <a:xfrm>
              <a:off x="2601030" y="2901049"/>
              <a:ext cx="135945" cy="2017"/>
            </a:xfrm>
            <a:custGeom>
              <a:avLst/>
              <a:gdLst/>
              <a:ahLst/>
              <a:cxnLst/>
              <a:rect l="l" t="t" r="r" b="b"/>
              <a:pathLst>
                <a:path w="3707" h="55" fill="none" extrusionOk="0">
                  <a:moveTo>
                    <a:pt x="1" y="55"/>
                  </a:moveTo>
                  <a:lnTo>
                    <a:pt x="3706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4" name="Google Shape;2094;p22"/>
            <p:cNvSpPr/>
            <p:nvPr/>
          </p:nvSpPr>
          <p:spPr>
            <a:xfrm>
              <a:off x="2824885" y="2897052"/>
              <a:ext cx="134918" cy="2017"/>
            </a:xfrm>
            <a:custGeom>
              <a:avLst/>
              <a:gdLst/>
              <a:ahLst/>
              <a:cxnLst/>
              <a:rect l="l" t="t" r="r" b="b"/>
              <a:pathLst>
                <a:path w="3679" h="55" fill="none" extrusionOk="0">
                  <a:moveTo>
                    <a:pt x="0" y="55"/>
                  </a:moveTo>
                  <a:lnTo>
                    <a:pt x="3679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5" name="Google Shape;2095;p22"/>
            <p:cNvSpPr/>
            <p:nvPr/>
          </p:nvSpPr>
          <p:spPr>
            <a:xfrm>
              <a:off x="2653987" y="2775149"/>
              <a:ext cx="95972" cy="94945"/>
            </a:xfrm>
            <a:custGeom>
              <a:avLst/>
              <a:gdLst/>
              <a:ahLst/>
              <a:cxnLst/>
              <a:rect l="l" t="t" r="r" b="b"/>
              <a:pathLst>
                <a:path w="2617" h="2589" fill="none" extrusionOk="0">
                  <a:moveTo>
                    <a:pt x="1" y="0"/>
                  </a:moveTo>
                  <a:lnTo>
                    <a:pt x="2617" y="2589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6" name="Google Shape;2096;p22"/>
            <p:cNvSpPr/>
            <p:nvPr/>
          </p:nvSpPr>
          <p:spPr>
            <a:xfrm>
              <a:off x="2811903" y="2931011"/>
              <a:ext cx="95935" cy="93992"/>
            </a:xfrm>
            <a:custGeom>
              <a:avLst/>
              <a:gdLst/>
              <a:ahLst/>
              <a:cxnLst/>
              <a:rect l="l" t="t" r="r" b="b"/>
              <a:pathLst>
                <a:path w="2616" h="2563" fill="none" extrusionOk="0">
                  <a:moveTo>
                    <a:pt x="0" y="1"/>
                  </a:moveTo>
                  <a:lnTo>
                    <a:pt x="2616" y="2562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Google Shape;2097;p22"/>
            <p:cNvSpPr/>
            <p:nvPr/>
          </p:nvSpPr>
          <p:spPr>
            <a:xfrm>
              <a:off x="2653987" y="2932038"/>
              <a:ext cx="95972" cy="96962"/>
            </a:xfrm>
            <a:custGeom>
              <a:avLst/>
              <a:gdLst/>
              <a:ahLst/>
              <a:cxnLst/>
              <a:rect l="l" t="t" r="r" b="b"/>
              <a:pathLst>
                <a:path w="2617" h="2644" fill="none" extrusionOk="0">
                  <a:moveTo>
                    <a:pt x="1" y="2643"/>
                  </a:moveTo>
                  <a:lnTo>
                    <a:pt x="2617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8" name="Google Shape;2098;p22"/>
            <p:cNvSpPr/>
            <p:nvPr/>
          </p:nvSpPr>
          <p:spPr>
            <a:xfrm>
              <a:off x="2811903" y="2771152"/>
              <a:ext cx="95935" cy="96962"/>
            </a:xfrm>
            <a:custGeom>
              <a:avLst/>
              <a:gdLst/>
              <a:ahLst/>
              <a:cxnLst/>
              <a:rect l="l" t="t" r="r" b="b"/>
              <a:pathLst>
                <a:path w="2616" h="2644" fill="none" extrusionOk="0">
                  <a:moveTo>
                    <a:pt x="0" y="2643"/>
                  </a:moveTo>
                  <a:lnTo>
                    <a:pt x="2616" y="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99" name="Google Shape;2099;p22"/>
          <p:cNvGrpSpPr/>
          <p:nvPr/>
        </p:nvGrpSpPr>
        <p:grpSpPr>
          <a:xfrm>
            <a:off x="8276594" y="4454822"/>
            <a:ext cx="308365" cy="307514"/>
            <a:chOff x="2601030" y="2721166"/>
            <a:chExt cx="358773" cy="357783"/>
          </a:xfrm>
        </p:grpSpPr>
        <p:sp>
          <p:nvSpPr>
            <p:cNvPr id="2100" name="Google Shape;2100;p22"/>
            <p:cNvSpPr/>
            <p:nvPr/>
          </p:nvSpPr>
          <p:spPr>
            <a:xfrm>
              <a:off x="2780914" y="2721166"/>
              <a:ext cx="37" cy="134955"/>
            </a:xfrm>
            <a:custGeom>
              <a:avLst/>
              <a:gdLst/>
              <a:ahLst/>
              <a:cxnLst/>
              <a:rect l="l" t="t" r="r" b="b"/>
              <a:pathLst>
                <a:path w="1" h="3680" fill="none" extrusionOk="0">
                  <a:moveTo>
                    <a:pt x="0" y="1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1" name="Google Shape;2101;p22"/>
            <p:cNvSpPr/>
            <p:nvPr/>
          </p:nvSpPr>
          <p:spPr>
            <a:xfrm>
              <a:off x="2780914" y="2944031"/>
              <a:ext cx="37" cy="134918"/>
            </a:xfrm>
            <a:custGeom>
              <a:avLst/>
              <a:gdLst/>
              <a:ahLst/>
              <a:cxnLst/>
              <a:rect l="l" t="t" r="r" b="b"/>
              <a:pathLst>
                <a:path w="1" h="3679" fill="none" extrusionOk="0">
                  <a:moveTo>
                    <a:pt x="0" y="0"/>
                  </a:moveTo>
                  <a:lnTo>
                    <a:pt x="0" y="3679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2" name="Google Shape;2102;p22"/>
            <p:cNvSpPr/>
            <p:nvPr/>
          </p:nvSpPr>
          <p:spPr>
            <a:xfrm>
              <a:off x="2601030" y="2901049"/>
              <a:ext cx="135945" cy="2017"/>
            </a:xfrm>
            <a:custGeom>
              <a:avLst/>
              <a:gdLst/>
              <a:ahLst/>
              <a:cxnLst/>
              <a:rect l="l" t="t" r="r" b="b"/>
              <a:pathLst>
                <a:path w="3707" h="55" fill="none" extrusionOk="0">
                  <a:moveTo>
                    <a:pt x="1" y="55"/>
                  </a:moveTo>
                  <a:lnTo>
                    <a:pt x="3706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3" name="Google Shape;2103;p22"/>
            <p:cNvSpPr/>
            <p:nvPr/>
          </p:nvSpPr>
          <p:spPr>
            <a:xfrm>
              <a:off x="2824885" y="2897052"/>
              <a:ext cx="134918" cy="2017"/>
            </a:xfrm>
            <a:custGeom>
              <a:avLst/>
              <a:gdLst/>
              <a:ahLst/>
              <a:cxnLst/>
              <a:rect l="l" t="t" r="r" b="b"/>
              <a:pathLst>
                <a:path w="3679" h="55" fill="none" extrusionOk="0">
                  <a:moveTo>
                    <a:pt x="0" y="55"/>
                  </a:moveTo>
                  <a:lnTo>
                    <a:pt x="3679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4" name="Google Shape;2104;p22"/>
            <p:cNvSpPr/>
            <p:nvPr/>
          </p:nvSpPr>
          <p:spPr>
            <a:xfrm>
              <a:off x="2653987" y="2775149"/>
              <a:ext cx="95972" cy="94945"/>
            </a:xfrm>
            <a:custGeom>
              <a:avLst/>
              <a:gdLst/>
              <a:ahLst/>
              <a:cxnLst/>
              <a:rect l="l" t="t" r="r" b="b"/>
              <a:pathLst>
                <a:path w="2617" h="2589" fill="none" extrusionOk="0">
                  <a:moveTo>
                    <a:pt x="1" y="0"/>
                  </a:moveTo>
                  <a:lnTo>
                    <a:pt x="2617" y="2589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5" name="Google Shape;2105;p22"/>
            <p:cNvSpPr/>
            <p:nvPr/>
          </p:nvSpPr>
          <p:spPr>
            <a:xfrm>
              <a:off x="2811903" y="2931011"/>
              <a:ext cx="95935" cy="93992"/>
            </a:xfrm>
            <a:custGeom>
              <a:avLst/>
              <a:gdLst/>
              <a:ahLst/>
              <a:cxnLst/>
              <a:rect l="l" t="t" r="r" b="b"/>
              <a:pathLst>
                <a:path w="2616" h="2563" fill="none" extrusionOk="0">
                  <a:moveTo>
                    <a:pt x="0" y="1"/>
                  </a:moveTo>
                  <a:lnTo>
                    <a:pt x="2616" y="2562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6" name="Google Shape;2106;p22"/>
            <p:cNvSpPr/>
            <p:nvPr/>
          </p:nvSpPr>
          <p:spPr>
            <a:xfrm>
              <a:off x="2653987" y="2932038"/>
              <a:ext cx="95972" cy="96962"/>
            </a:xfrm>
            <a:custGeom>
              <a:avLst/>
              <a:gdLst/>
              <a:ahLst/>
              <a:cxnLst/>
              <a:rect l="l" t="t" r="r" b="b"/>
              <a:pathLst>
                <a:path w="2617" h="2644" fill="none" extrusionOk="0">
                  <a:moveTo>
                    <a:pt x="1" y="2643"/>
                  </a:moveTo>
                  <a:lnTo>
                    <a:pt x="2617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7" name="Google Shape;2107;p22"/>
            <p:cNvSpPr/>
            <p:nvPr/>
          </p:nvSpPr>
          <p:spPr>
            <a:xfrm>
              <a:off x="2811903" y="2771152"/>
              <a:ext cx="95935" cy="96962"/>
            </a:xfrm>
            <a:custGeom>
              <a:avLst/>
              <a:gdLst/>
              <a:ahLst/>
              <a:cxnLst/>
              <a:rect l="l" t="t" r="r" b="b"/>
              <a:pathLst>
                <a:path w="2616" h="2644" fill="none" extrusionOk="0">
                  <a:moveTo>
                    <a:pt x="0" y="2643"/>
                  </a:moveTo>
                  <a:lnTo>
                    <a:pt x="2616" y="0"/>
                  </a:ln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269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Black"/>
              <a:buNone/>
              <a:defRPr sz="28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Black"/>
              <a:buNone/>
              <a:defRPr sz="28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Black"/>
              <a:buNone/>
              <a:defRPr sz="28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Black"/>
              <a:buNone/>
              <a:defRPr sz="28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Black"/>
              <a:buNone/>
              <a:defRPr sz="28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Black"/>
              <a:buNone/>
              <a:defRPr sz="28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Black"/>
              <a:buNone/>
              <a:defRPr sz="28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Black"/>
              <a:buNone/>
              <a:defRPr sz="28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Black"/>
              <a:buNone/>
              <a:defRPr sz="28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 Light"/>
              <a:buChar char="●"/>
              <a:defRPr sz="1200">
                <a:solidFill>
                  <a:schemeClr val="dk1"/>
                </a:solidFill>
                <a:latin typeface="Nunito Light"/>
                <a:ea typeface="Nunito Light"/>
                <a:cs typeface="Nunito Light"/>
                <a:sym typeface="Nunito Light"/>
              </a:defRPr>
            </a:lvl1pPr>
            <a:lvl2pPr marL="914400" lvl="1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 Light"/>
              <a:buChar char="○"/>
              <a:defRPr sz="1200">
                <a:solidFill>
                  <a:schemeClr val="dk1"/>
                </a:solidFill>
                <a:latin typeface="Nunito Light"/>
                <a:ea typeface="Nunito Light"/>
                <a:cs typeface="Nunito Light"/>
                <a:sym typeface="Nunito Light"/>
              </a:defRPr>
            </a:lvl2pPr>
            <a:lvl3pPr marL="1371600" lvl="2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 Light"/>
              <a:buChar char="■"/>
              <a:defRPr sz="1200">
                <a:solidFill>
                  <a:schemeClr val="dk1"/>
                </a:solidFill>
                <a:latin typeface="Nunito Light"/>
                <a:ea typeface="Nunito Light"/>
                <a:cs typeface="Nunito Light"/>
                <a:sym typeface="Nunito Light"/>
              </a:defRPr>
            </a:lvl3pPr>
            <a:lvl4pPr marL="1828800" lvl="3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 Light"/>
              <a:buChar char="●"/>
              <a:defRPr sz="1200">
                <a:solidFill>
                  <a:schemeClr val="dk1"/>
                </a:solidFill>
                <a:latin typeface="Nunito Light"/>
                <a:ea typeface="Nunito Light"/>
                <a:cs typeface="Nunito Light"/>
                <a:sym typeface="Nunito Light"/>
              </a:defRPr>
            </a:lvl4pPr>
            <a:lvl5pPr marL="2286000" lvl="4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 Light"/>
              <a:buChar char="○"/>
              <a:defRPr sz="1200">
                <a:solidFill>
                  <a:schemeClr val="dk1"/>
                </a:solidFill>
                <a:latin typeface="Nunito Light"/>
                <a:ea typeface="Nunito Light"/>
                <a:cs typeface="Nunito Light"/>
                <a:sym typeface="Nunito Light"/>
              </a:defRPr>
            </a:lvl5pPr>
            <a:lvl6pPr marL="2743200" lvl="5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 Light"/>
              <a:buChar char="■"/>
              <a:defRPr sz="1200">
                <a:solidFill>
                  <a:schemeClr val="dk1"/>
                </a:solidFill>
                <a:latin typeface="Nunito Light"/>
                <a:ea typeface="Nunito Light"/>
                <a:cs typeface="Nunito Light"/>
                <a:sym typeface="Nunito Light"/>
              </a:defRPr>
            </a:lvl6pPr>
            <a:lvl7pPr marL="3200400" lvl="6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 Light"/>
              <a:buChar char="●"/>
              <a:defRPr sz="1200">
                <a:solidFill>
                  <a:schemeClr val="dk1"/>
                </a:solidFill>
                <a:latin typeface="Nunito Light"/>
                <a:ea typeface="Nunito Light"/>
                <a:cs typeface="Nunito Light"/>
                <a:sym typeface="Nunito Light"/>
              </a:defRPr>
            </a:lvl7pPr>
            <a:lvl8pPr marL="3657600" lvl="7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 Light"/>
              <a:buChar char="○"/>
              <a:defRPr sz="1200">
                <a:solidFill>
                  <a:schemeClr val="dk1"/>
                </a:solidFill>
                <a:latin typeface="Nunito Light"/>
                <a:ea typeface="Nunito Light"/>
                <a:cs typeface="Nunito Light"/>
                <a:sym typeface="Nunito Light"/>
              </a:defRPr>
            </a:lvl8pPr>
            <a:lvl9pPr marL="4114800" lvl="8" indent="-30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Nunito Light"/>
              <a:buChar char="■"/>
              <a:defRPr sz="1200">
                <a:solidFill>
                  <a:schemeClr val="dk1"/>
                </a:solidFill>
                <a:latin typeface="Nunito Light"/>
                <a:ea typeface="Nunito Light"/>
                <a:cs typeface="Nunito Light"/>
                <a:sym typeface="Nunito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2" r:id="rId3"/>
    <p:sldLayoutId id="2147483655" r:id="rId4"/>
    <p:sldLayoutId id="2147483660" r:id="rId5"/>
    <p:sldLayoutId id="2147483661" r:id="rId6"/>
    <p:sldLayoutId id="2147483666" r:id="rId7"/>
    <p:sldLayoutId id="2147483668" r:id="rId8"/>
    <p:sldLayoutId id="2147483675" r:id="rId9"/>
    <p:sldLayoutId id="214748367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880">
          <p15:clr>
            <a:srgbClr val="EA4335"/>
          </p15:clr>
        </p15:guide>
        <p15:guide id="2" pos="5760">
          <p15:clr>
            <a:srgbClr val="EA4335"/>
          </p15:clr>
        </p15:guide>
        <p15:guide id="3">
          <p15:clr>
            <a:srgbClr val="EA4335"/>
          </p15:clr>
        </p15:guide>
        <p15:guide id="4" pos="449">
          <p15:clr>
            <a:srgbClr val="EA4335"/>
          </p15:clr>
        </p15:guide>
        <p15:guide id="5" pos="5311">
          <p15:clr>
            <a:srgbClr val="EA4335"/>
          </p15:clr>
        </p15:guide>
        <p15:guide id="6" orient="horz">
          <p15:clr>
            <a:srgbClr val="EA4335"/>
          </p15:clr>
        </p15:guide>
        <p15:guide id="7" orient="horz" pos="1620">
          <p15:clr>
            <a:srgbClr val="EA4335"/>
          </p15:clr>
        </p15:guide>
        <p15:guide id="8" orient="horz" pos="3237">
          <p15:clr>
            <a:srgbClr val="EA4335"/>
          </p15:clr>
        </p15:guide>
        <p15:guide id="9" orient="horz" pos="2903">
          <p15:clr>
            <a:srgbClr val="EA4335"/>
          </p15:clr>
        </p15:guide>
        <p15:guide id="10" orient="horz" pos="340">
          <p15:clr>
            <a:srgbClr val="EA4335"/>
          </p15:clr>
        </p15:guide>
        <p15:guide id="11" orient="horz" pos="617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7" name="Google Shape;2707;p32"/>
          <p:cNvSpPr txBox="1">
            <a:spLocks noGrp="1"/>
          </p:cNvSpPr>
          <p:nvPr>
            <p:ph type="ctrTitle"/>
          </p:nvPr>
        </p:nvSpPr>
        <p:spPr>
          <a:xfrm>
            <a:off x="1167709" y="1759164"/>
            <a:ext cx="6808582" cy="121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2800" b="1" dirty="0">
                <a:latin typeface="Montserrat"/>
                <a:ea typeface="Montserrat"/>
                <a:cs typeface="Montserrat"/>
                <a:sym typeface="Montserrat"/>
              </a:rPr>
              <a:t>Survey of the Performance of 5 nm Gold Nanoparticles Within an ssDNA-Stabilized Biosensor for the Detection of Hg</a:t>
            </a:r>
            <a:r>
              <a:rPr lang="en" sz="2800" b="1" baseline="30000" dirty="0">
                <a:latin typeface="Montserrat"/>
                <a:ea typeface="Montserrat"/>
                <a:cs typeface="Montserrat"/>
                <a:sym typeface="Montserrat"/>
              </a:rPr>
              <a:t>2+</a:t>
            </a:r>
            <a:endParaRPr sz="2800" b="1" dirty="0">
              <a:latin typeface="Montserrat" panose="00000500000000000000" pitchFamily="2" charset="0"/>
              <a:ea typeface="Montserrat"/>
              <a:cs typeface="Montserrat"/>
              <a:sym typeface="Montserrat"/>
            </a:endParaRPr>
          </a:p>
        </p:txBody>
      </p:sp>
      <p:sp>
        <p:nvSpPr>
          <p:cNvPr id="2708" name="Google Shape;2708;p32"/>
          <p:cNvSpPr txBox="1">
            <a:spLocks noGrp="1"/>
          </p:cNvSpPr>
          <p:nvPr>
            <p:ph type="subTitle" idx="1"/>
          </p:nvPr>
        </p:nvSpPr>
        <p:spPr>
          <a:xfrm>
            <a:off x="2172600" y="3782494"/>
            <a:ext cx="4798800" cy="26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Madalyn Zagajowski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Mentored by Dr. Bruce Heyen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0D3F717-81C5-F440-B34A-0EBD932E90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8366" y="1578303"/>
            <a:ext cx="6673500" cy="2206200"/>
          </a:xfrm>
        </p:spPr>
        <p:txBody>
          <a:bodyPr/>
          <a:lstStyle/>
          <a:p>
            <a:r>
              <a:rPr lang="en-US" dirty="0"/>
              <a:t>DNA and AuNPs are both overall negatively charged, so they won’t interact spontaneously.</a:t>
            </a:r>
          </a:p>
          <a:p>
            <a:pPr lvl="1"/>
            <a:r>
              <a:rPr lang="en-US" dirty="0"/>
              <a:t>Usually worked around by using </a:t>
            </a:r>
            <a:r>
              <a:rPr lang="en-US" dirty="0" err="1"/>
              <a:t>thiolated</a:t>
            </a:r>
            <a:r>
              <a:rPr lang="en-US" dirty="0"/>
              <a:t> DNA strands, however this requires cleaving a disulfide bond to make the thiol groups first</a:t>
            </a:r>
          </a:p>
          <a:p>
            <a:pPr lvl="1"/>
            <a:r>
              <a:rPr lang="en-US" dirty="0"/>
              <a:t>This process requires extra equipment and is somewhat time-consuming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825CBA-4BF3-C68A-B2F4-211F7A707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Obstacle</a:t>
            </a:r>
          </a:p>
        </p:txBody>
      </p:sp>
      <p:pic>
        <p:nvPicPr>
          <p:cNvPr id="7" name="Picture 6" descr="Shape&#10;&#10;Description automatically generated with medium confidence">
            <a:extLst>
              <a:ext uri="{FF2B5EF4-FFF2-40B4-BE49-F238E27FC236}">
                <a16:creationId xmlns:a16="http://schemas.microsoft.com/office/drawing/2014/main" id="{3A92D265-6101-1853-9EFA-14BEFD4EF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2830" y="2795473"/>
            <a:ext cx="1176330" cy="393184"/>
          </a:xfrm>
          <a:prstGeom prst="rect">
            <a:avLst/>
          </a:prstGeom>
        </p:spPr>
      </p:pic>
      <p:pic>
        <p:nvPicPr>
          <p:cNvPr id="9" name="Picture 8" descr="Shape&#10;&#10;Description automatically generated with medium confidence">
            <a:extLst>
              <a:ext uri="{FF2B5EF4-FFF2-40B4-BE49-F238E27FC236}">
                <a16:creationId xmlns:a16="http://schemas.microsoft.com/office/drawing/2014/main" id="{CAD5F8B9-51A7-E8B9-2B86-700388C0E9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2895" y="1883150"/>
            <a:ext cx="929754" cy="464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235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4DED8D8-56B0-C601-684A-77A52A51CB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Yang et. al. developed a method for binding that does not require </a:t>
            </a:r>
            <a:r>
              <a:rPr lang="en-US" dirty="0" err="1"/>
              <a:t>thiolated</a:t>
            </a:r>
            <a:r>
              <a:rPr lang="en-US" dirty="0"/>
              <a:t> DNA</a:t>
            </a:r>
          </a:p>
          <a:p>
            <a:endParaRPr lang="en-US" dirty="0"/>
          </a:p>
          <a:p>
            <a:r>
              <a:rPr lang="en-US" dirty="0"/>
              <a:t>ssDNA can stabilize smaller AuNPs (around 5 nm diameter) without thiol groups</a:t>
            </a:r>
          </a:p>
          <a:p>
            <a:endParaRPr lang="en-US" dirty="0"/>
          </a:p>
          <a:p>
            <a:r>
              <a:rPr lang="en-US" dirty="0"/>
              <a:t>Using this method for a biosensor may not produce a detectable/quantifiable fluorescence signal due to AuNP size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706835-C5EB-DA0A-4B59-E758374EF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Possible Method</a:t>
            </a:r>
          </a:p>
        </p:txBody>
      </p:sp>
    </p:spTree>
    <p:extLst>
      <p:ext uri="{BB962C8B-B14F-4D97-AF65-F5344CB8AC3E}">
        <p14:creationId xmlns:p14="http://schemas.microsoft.com/office/powerpoint/2010/main" val="26255067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8" name="Google Shape;2838;p44"/>
          <p:cNvSpPr txBox="1">
            <a:spLocks noGrp="1"/>
          </p:cNvSpPr>
          <p:nvPr>
            <p:ph type="title"/>
          </p:nvPr>
        </p:nvSpPr>
        <p:spPr>
          <a:xfrm>
            <a:off x="1638876" y="479300"/>
            <a:ext cx="5866248" cy="73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Research Question</a:t>
            </a:r>
            <a:endParaRPr sz="4400" dirty="0"/>
          </a:p>
        </p:txBody>
      </p:sp>
      <p:sp>
        <p:nvSpPr>
          <p:cNvPr id="2839" name="Google Shape;2839;p44"/>
          <p:cNvSpPr txBox="1">
            <a:spLocks noGrp="1"/>
          </p:cNvSpPr>
          <p:nvPr>
            <p:ph type="subTitle" idx="1"/>
          </p:nvPr>
        </p:nvSpPr>
        <p:spPr>
          <a:xfrm>
            <a:off x="1894125" y="2233950"/>
            <a:ext cx="5355750" cy="67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</a:pPr>
            <a:r>
              <a:rPr lang="en" dirty="0"/>
              <a:t>Will the Yang method produce a biosensor that can produce a noticable, consistent, and quanitfiable fluorescence signal that indicates mercury presence?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4" name="Google Shape;2824;p42"/>
          <p:cNvSpPr txBox="1">
            <a:spLocks noGrp="1"/>
          </p:cNvSpPr>
          <p:nvPr>
            <p:ph type="title"/>
          </p:nvPr>
        </p:nvSpPr>
        <p:spPr>
          <a:xfrm>
            <a:off x="1969574" y="2215650"/>
            <a:ext cx="5204851" cy="116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</a:rPr>
              <a:t>Methodology</a:t>
            </a:r>
            <a:endParaRPr>
              <a:solidFill>
                <a:schemeClr val="accent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25" name="Google Shape;2825;p42"/>
          <p:cNvSpPr/>
          <p:nvPr/>
        </p:nvSpPr>
        <p:spPr>
          <a:xfrm>
            <a:off x="4199250" y="1286597"/>
            <a:ext cx="745500" cy="7455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solidFill>
                <a:schemeClr val="lt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2826" name="Google Shape;2826;p42"/>
          <p:cNvSpPr txBox="1">
            <a:spLocks noGrp="1"/>
          </p:cNvSpPr>
          <p:nvPr>
            <p:ph type="subTitle" idx="1"/>
          </p:nvPr>
        </p:nvSpPr>
        <p:spPr>
          <a:xfrm>
            <a:off x="2220450" y="3567403"/>
            <a:ext cx="4703100" cy="28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7" name="Google Shape;2827;p42"/>
          <p:cNvSpPr txBox="1">
            <a:spLocks noGrp="1"/>
          </p:cNvSpPr>
          <p:nvPr>
            <p:ph type="title" idx="2"/>
          </p:nvPr>
        </p:nvSpPr>
        <p:spPr>
          <a:xfrm>
            <a:off x="4349700" y="1385447"/>
            <a:ext cx="444600" cy="5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40581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06" name="Google Shape;3106;p54"/>
          <p:cNvCxnSpPr>
            <a:cxnSpLocks/>
          </p:cNvCxnSpPr>
          <p:nvPr/>
        </p:nvCxnSpPr>
        <p:spPr>
          <a:xfrm>
            <a:off x="658050" y="2596950"/>
            <a:ext cx="7827900" cy="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07" name="Google Shape;3107;p54"/>
          <p:cNvSpPr/>
          <p:nvPr/>
        </p:nvSpPr>
        <p:spPr>
          <a:xfrm>
            <a:off x="1327168" y="2512500"/>
            <a:ext cx="168900" cy="1689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8" name="Google Shape;3108;p54"/>
          <p:cNvSpPr/>
          <p:nvPr/>
        </p:nvSpPr>
        <p:spPr>
          <a:xfrm>
            <a:off x="3434101" y="2512500"/>
            <a:ext cx="168900" cy="1689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9" name="Google Shape;3109;p54"/>
          <p:cNvSpPr/>
          <p:nvPr/>
        </p:nvSpPr>
        <p:spPr>
          <a:xfrm>
            <a:off x="5541035" y="2512500"/>
            <a:ext cx="168900" cy="1689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0" name="Google Shape;3110;p54"/>
          <p:cNvSpPr/>
          <p:nvPr/>
        </p:nvSpPr>
        <p:spPr>
          <a:xfrm>
            <a:off x="7647968" y="2512500"/>
            <a:ext cx="168900" cy="1689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1" name="Google Shape;3111;p54"/>
          <p:cNvSpPr txBox="1">
            <a:spLocks noGrp="1"/>
          </p:cNvSpPr>
          <p:nvPr>
            <p:ph type="title"/>
          </p:nvPr>
        </p:nvSpPr>
        <p:spPr>
          <a:xfrm>
            <a:off x="2653091" y="539500"/>
            <a:ext cx="3837818" cy="50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Methodology</a:t>
            </a:r>
            <a:endParaRPr/>
          </a:p>
        </p:txBody>
      </p:sp>
      <p:sp>
        <p:nvSpPr>
          <p:cNvPr id="3112" name="Google Shape;3112;p54"/>
          <p:cNvSpPr txBox="1">
            <a:spLocks noGrp="1"/>
          </p:cNvSpPr>
          <p:nvPr>
            <p:ph type="subTitle" idx="1"/>
          </p:nvPr>
        </p:nvSpPr>
        <p:spPr>
          <a:xfrm>
            <a:off x="664768" y="2833800"/>
            <a:ext cx="1493700" cy="75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Synthesis of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5 nm AuNPs</a:t>
            </a:r>
            <a:endParaRPr dirty="0"/>
          </a:p>
        </p:txBody>
      </p:sp>
      <p:sp>
        <p:nvSpPr>
          <p:cNvPr id="3113" name="Google Shape;3113;p54"/>
          <p:cNvSpPr txBox="1">
            <a:spLocks noGrp="1"/>
          </p:cNvSpPr>
          <p:nvPr>
            <p:ph type="subTitle" idx="2"/>
          </p:nvPr>
        </p:nvSpPr>
        <p:spPr>
          <a:xfrm>
            <a:off x="2771701" y="2833800"/>
            <a:ext cx="1493700" cy="75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Preparation of Hg-bound ssDNA</a:t>
            </a:r>
            <a:endParaRPr dirty="0"/>
          </a:p>
        </p:txBody>
      </p:sp>
      <p:sp>
        <p:nvSpPr>
          <p:cNvPr id="3114" name="Google Shape;3114;p54"/>
          <p:cNvSpPr txBox="1">
            <a:spLocks noGrp="1"/>
          </p:cNvSpPr>
          <p:nvPr>
            <p:ph type="subTitle" idx="3"/>
          </p:nvPr>
        </p:nvSpPr>
        <p:spPr>
          <a:xfrm>
            <a:off x="4878635" y="2888212"/>
            <a:ext cx="1493700" cy="75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Preparation of samples</a:t>
            </a:r>
            <a:endParaRPr dirty="0"/>
          </a:p>
        </p:txBody>
      </p:sp>
      <p:sp>
        <p:nvSpPr>
          <p:cNvPr id="3115" name="Google Shape;3115;p54"/>
          <p:cNvSpPr txBox="1">
            <a:spLocks noGrp="1"/>
          </p:cNvSpPr>
          <p:nvPr>
            <p:ph type="subTitle" idx="4"/>
          </p:nvPr>
        </p:nvSpPr>
        <p:spPr>
          <a:xfrm>
            <a:off x="6985532" y="2833800"/>
            <a:ext cx="1493700" cy="75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Spectroscopicanalysis</a:t>
            </a:r>
            <a:endParaRPr dirty="0"/>
          </a:p>
        </p:txBody>
      </p:sp>
      <p:sp>
        <p:nvSpPr>
          <p:cNvPr id="3116" name="Google Shape;3116;p54"/>
          <p:cNvSpPr/>
          <p:nvPr/>
        </p:nvSpPr>
        <p:spPr>
          <a:xfrm>
            <a:off x="1158568" y="1777800"/>
            <a:ext cx="506100" cy="5061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1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sz="1800" b="1">
              <a:solidFill>
                <a:schemeClr val="accen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117" name="Google Shape;3117;p54"/>
          <p:cNvSpPr/>
          <p:nvPr/>
        </p:nvSpPr>
        <p:spPr>
          <a:xfrm>
            <a:off x="3265501" y="1777800"/>
            <a:ext cx="506100" cy="5061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1"/>
                </a:solidFill>
                <a:latin typeface="Nunito"/>
                <a:ea typeface="Nunito"/>
                <a:cs typeface="Nunito"/>
                <a:sym typeface="Nunito"/>
              </a:rPr>
              <a:t>2</a:t>
            </a:r>
            <a:endParaRPr sz="1800" b="1">
              <a:solidFill>
                <a:schemeClr val="accen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118" name="Google Shape;3118;p54"/>
          <p:cNvSpPr/>
          <p:nvPr/>
        </p:nvSpPr>
        <p:spPr>
          <a:xfrm>
            <a:off x="5372435" y="1777800"/>
            <a:ext cx="506100" cy="5061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1"/>
                </a:solidFill>
                <a:latin typeface="Nunito"/>
                <a:ea typeface="Nunito"/>
                <a:cs typeface="Nunito"/>
                <a:sym typeface="Nunito"/>
              </a:rPr>
              <a:t>3</a:t>
            </a:r>
            <a:endParaRPr sz="1800" b="1">
              <a:solidFill>
                <a:schemeClr val="accen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119" name="Google Shape;3119;p54"/>
          <p:cNvSpPr/>
          <p:nvPr/>
        </p:nvSpPr>
        <p:spPr>
          <a:xfrm>
            <a:off x="7479368" y="1777800"/>
            <a:ext cx="506100" cy="5061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1"/>
                </a:solidFill>
                <a:latin typeface="Nunito"/>
                <a:ea typeface="Nunito"/>
                <a:cs typeface="Nunito"/>
                <a:sym typeface="Nunito"/>
              </a:rPr>
              <a:t>4</a:t>
            </a:r>
            <a:endParaRPr sz="1800" b="1">
              <a:solidFill>
                <a:schemeClr val="accen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BA119D1-70DF-BD4C-8A88-C5E49B304E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2443" y="1214030"/>
            <a:ext cx="5561254" cy="2206200"/>
          </a:xfrm>
        </p:spPr>
        <p:txBody>
          <a:bodyPr/>
          <a:lstStyle/>
          <a:p>
            <a:pPr marL="469900" indent="-342900">
              <a:buFont typeface="+mj-lt"/>
              <a:buAutoNum type="arabicPeriod"/>
            </a:pPr>
            <a:r>
              <a:rPr lang="en-US" dirty="0"/>
              <a:t>Chloroauric acid solution and sodium citrate solution were mixed</a:t>
            </a:r>
          </a:p>
          <a:p>
            <a:pPr lvl="1"/>
            <a:r>
              <a:rPr lang="en-US" i="1" dirty="0"/>
              <a:t>HAuCl</a:t>
            </a:r>
            <a:r>
              <a:rPr lang="en-US" i="1" baseline="-25000" dirty="0"/>
              <a:t>4</a:t>
            </a:r>
            <a:r>
              <a:rPr lang="en-US" i="1" dirty="0"/>
              <a:t>: 10 mL, 1 mM</a:t>
            </a:r>
          </a:p>
          <a:p>
            <a:pPr lvl="1"/>
            <a:r>
              <a:rPr lang="en-US" i="1" dirty="0"/>
              <a:t>Sodium citrate: 0.8 mL, 38.8 mM</a:t>
            </a:r>
          </a:p>
          <a:p>
            <a:pPr marL="469900" indent="-342900">
              <a:buFont typeface="+mj-lt"/>
              <a:buAutoNum type="arabicPeriod"/>
            </a:pPr>
            <a:r>
              <a:rPr lang="en-US" dirty="0"/>
              <a:t>Sodium borohydride solution (0.3 mL, 0.1 M) was added dropwise</a:t>
            </a:r>
          </a:p>
          <a:p>
            <a:pPr marL="469900" indent="-342900">
              <a:buFont typeface="+mj-lt"/>
              <a:buAutoNum type="arabicPeriod"/>
            </a:pPr>
            <a:r>
              <a:rPr lang="en-US" dirty="0"/>
              <a:t>AuNP hydrosol was aged for 24 hours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71C770-B8DC-6FEF-D84F-612ED033D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Synthesis of AuNPs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04832A-2C3A-F18B-638C-1F48C8C8D1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4931" y="1464525"/>
            <a:ext cx="1820373" cy="260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865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BA119D1-70DF-BD4C-8A88-C5E49B304E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91373" y="1600605"/>
            <a:ext cx="5561254" cy="2206200"/>
          </a:xfrm>
        </p:spPr>
        <p:txBody>
          <a:bodyPr/>
          <a:lstStyle/>
          <a:p>
            <a:pPr marL="469900" indent="-342900">
              <a:buFont typeface="+mj-lt"/>
              <a:buAutoNum type="arabicPeriod"/>
            </a:pPr>
            <a:r>
              <a:rPr lang="en-US" dirty="0"/>
              <a:t>Poly(30)T ssDNA solution was mixed with HgCl</a:t>
            </a:r>
            <a:r>
              <a:rPr lang="en-US" baseline="-25000" dirty="0"/>
              <a:t>2</a:t>
            </a:r>
            <a:r>
              <a:rPr lang="en-US" dirty="0"/>
              <a:t> for each sample</a:t>
            </a:r>
          </a:p>
          <a:p>
            <a:pPr lvl="1"/>
            <a:r>
              <a:rPr lang="en-US" i="1" dirty="0"/>
              <a:t>ssDNA: 15 </a:t>
            </a:r>
            <a:r>
              <a:rPr lang="el-GR" i="1" dirty="0"/>
              <a:t>μ</a:t>
            </a:r>
            <a:r>
              <a:rPr lang="en-US" i="1" dirty="0"/>
              <a:t>L, 10 </a:t>
            </a:r>
            <a:r>
              <a:rPr lang="el-GR" i="1" dirty="0"/>
              <a:t>μ</a:t>
            </a:r>
            <a:r>
              <a:rPr lang="en-US" i="1" dirty="0"/>
              <a:t>M</a:t>
            </a:r>
          </a:p>
          <a:p>
            <a:pPr lvl="1"/>
            <a:r>
              <a:rPr lang="en-US" i="1" dirty="0"/>
              <a:t>HgCl</a:t>
            </a:r>
            <a:r>
              <a:rPr lang="en-US" i="1" baseline="-25000" dirty="0"/>
              <a:t>2 </a:t>
            </a:r>
            <a:r>
              <a:rPr lang="en-US" i="1" dirty="0"/>
              <a:t>: 15 </a:t>
            </a:r>
            <a:r>
              <a:rPr lang="el-GR" i="1" dirty="0"/>
              <a:t>μ</a:t>
            </a:r>
            <a:r>
              <a:rPr lang="en-US" i="1" dirty="0"/>
              <a:t>L, 10 </a:t>
            </a:r>
            <a:r>
              <a:rPr lang="el-GR" i="1" dirty="0"/>
              <a:t>μ</a:t>
            </a:r>
            <a:r>
              <a:rPr lang="en-US" i="1" dirty="0"/>
              <a:t>M</a:t>
            </a:r>
          </a:p>
          <a:p>
            <a:pPr marL="469900" indent="-342900">
              <a:buFont typeface="+mj-lt"/>
              <a:buAutoNum type="arabicPeriod"/>
            </a:pPr>
            <a:r>
              <a:rPr lang="en-US" dirty="0"/>
              <a:t>Incubated at 37°C for 30 minutes, followed by addition of 8 U exonuclease I and incubation for an additional 30 minutes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71C770-B8DC-6FEF-D84F-612ED033D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Preparation of Hg-bound ssDNA</a:t>
            </a:r>
          </a:p>
        </p:txBody>
      </p:sp>
    </p:spTree>
    <p:extLst>
      <p:ext uri="{BB962C8B-B14F-4D97-AF65-F5344CB8AC3E}">
        <p14:creationId xmlns:p14="http://schemas.microsoft.com/office/powerpoint/2010/main" val="38801498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563876B-915C-B4F7-AC2E-AC9C40567B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1 mL aliquots to be analyzed by spectroscopy were prepared and incubated for at least 3 hours</a:t>
            </a:r>
          </a:p>
          <a:p>
            <a:pPr lvl="1"/>
            <a:r>
              <a:rPr lang="en-US" dirty="0"/>
              <a:t>10 </a:t>
            </a:r>
            <a:r>
              <a:rPr lang="el-GR" dirty="0"/>
              <a:t>μ</a:t>
            </a:r>
            <a:r>
              <a:rPr lang="en-US" dirty="0"/>
              <a:t>L of AuNP hydrosol</a:t>
            </a:r>
          </a:p>
          <a:p>
            <a:pPr lvl="1"/>
            <a:r>
              <a:rPr lang="en-US" dirty="0"/>
              <a:t>60 </a:t>
            </a:r>
            <a:r>
              <a:rPr lang="el-GR" dirty="0"/>
              <a:t>μ</a:t>
            </a:r>
            <a:r>
              <a:rPr lang="en-US" dirty="0"/>
              <a:t>L of ssDNA, either Hg-bound or non-Hg-bound</a:t>
            </a:r>
          </a:p>
          <a:p>
            <a:pPr lvl="1"/>
            <a:r>
              <a:rPr lang="en-US" dirty="0"/>
              <a:t>930 </a:t>
            </a:r>
            <a:r>
              <a:rPr lang="el-GR" dirty="0"/>
              <a:t>μ</a:t>
            </a:r>
            <a:r>
              <a:rPr lang="en-US" dirty="0"/>
              <a:t>L of HEPES buffer (0.1 M, pH 7.0)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E38407-152E-0B87-166B-E4487EC73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Preparation of samples for spectroscopy</a:t>
            </a:r>
          </a:p>
        </p:txBody>
      </p:sp>
    </p:spTree>
    <p:extLst>
      <p:ext uri="{BB962C8B-B14F-4D97-AF65-F5344CB8AC3E}">
        <p14:creationId xmlns:p14="http://schemas.microsoft.com/office/powerpoint/2010/main" val="26452210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60D91A-6B9D-F9E7-AB86-0E0464BC7C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UV-vis spectroscopy – Shimadzu UV-1280 spectrophotometer</a:t>
            </a:r>
          </a:p>
          <a:p>
            <a:pPr lvl="1"/>
            <a:r>
              <a:rPr lang="en-US" dirty="0"/>
              <a:t>To learn the peak absorbance wavelength</a:t>
            </a:r>
          </a:p>
          <a:p>
            <a:pPr lvl="1"/>
            <a:r>
              <a:rPr lang="en-US" dirty="0"/>
              <a:t>To look for a red shift in the absorbance</a:t>
            </a:r>
          </a:p>
          <a:p>
            <a:endParaRPr lang="en-US" dirty="0"/>
          </a:p>
          <a:p>
            <a:r>
              <a:rPr lang="en-US" b="1" dirty="0"/>
              <a:t>Fluorescence spectroscopy – Hitachi F-2500 spectrophotometer</a:t>
            </a:r>
          </a:p>
          <a:p>
            <a:pPr lvl="1"/>
            <a:r>
              <a:rPr lang="en-US" dirty="0"/>
              <a:t>To look for significant fluorescence peaks within a certain range</a:t>
            </a:r>
          </a:p>
          <a:p>
            <a:pPr lvl="1"/>
            <a:r>
              <a:rPr lang="en-US" dirty="0"/>
              <a:t>To look for a trend in the difference between the peaks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0CFE2A-1B99-519A-7BEC-F22F23E34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Spectroscopic analysis</a:t>
            </a:r>
          </a:p>
        </p:txBody>
      </p:sp>
    </p:spTree>
    <p:extLst>
      <p:ext uri="{BB962C8B-B14F-4D97-AF65-F5344CB8AC3E}">
        <p14:creationId xmlns:p14="http://schemas.microsoft.com/office/powerpoint/2010/main" val="8200316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4" name="Google Shape;2824;p42"/>
          <p:cNvSpPr txBox="1">
            <a:spLocks noGrp="1"/>
          </p:cNvSpPr>
          <p:nvPr>
            <p:ph type="title"/>
          </p:nvPr>
        </p:nvSpPr>
        <p:spPr>
          <a:xfrm>
            <a:off x="1969574" y="2300353"/>
            <a:ext cx="5204851" cy="116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4"/>
                </a:solidFill>
              </a:rPr>
              <a:t>Results and Discussion</a:t>
            </a:r>
            <a:endParaRPr dirty="0">
              <a:solidFill>
                <a:schemeClr val="accent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25" name="Google Shape;2825;p42"/>
          <p:cNvSpPr/>
          <p:nvPr/>
        </p:nvSpPr>
        <p:spPr>
          <a:xfrm>
            <a:off x="4199250" y="1286597"/>
            <a:ext cx="745500" cy="7455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solidFill>
                <a:schemeClr val="lt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2826" name="Google Shape;2826;p42"/>
          <p:cNvSpPr txBox="1">
            <a:spLocks noGrp="1"/>
          </p:cNvSpPr>
          <p:nvPr>
            <p:ph type="subTitle" idx="1"/>
          </p:nvPr>
        </p:nvSpPr>
        <p:spPr>
          <a:xfrm>
            <a:off x="2220450" y="3567403"/>
            <a:ext cx="4703100" cy="28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7" name="Google Shape;2827;p42"/>
          <p:cNvSpPr txBox="1">
            <a:spLocks noGrp="1"/>
          </p:cNvSpPr>
          <p:nvPr>
            <p:ph type="title" idx="2"/>
          </p:nvPr>
        </p:nvSpPr>
        <p:spPr>
          <a:xfrm>
            <a:off x="4349700" y="1385447"/>
            <a:ext cx="444600" cy="5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33655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4" name="Google Shape;2824;p42"/>
          <p:cNvSpPr txBox="1">
            <a:spLocks noGrp="1"/>
          </p:cNvSpPr>
          <p:nvPr>
            <p:ph type="title"/>
          </p:nvPr>
        </p:nvSpPr>
        <p:spPr>
          <a:xfrm>
            <a:off x="2067487" y="2215650"/>
            <a:ext cx="5009025" cy="116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</a:rPr>
              <a:t>Purpose and Background</a:t>
            </a:r>
            <a:endParaRPr>
              <a:solidFill>
                <a:schemeClr val="accent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25" name="Google Shape;2825;p42"/>
          <p:cNvSpPr/>
          <p:nvPr/>
        </p:nvSpPr>
        <p:spPr>
          <a:xfrm>
            <a:off x="4199250" y="1286597"/>
            <a:ext cx="745500" cy="7455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solidFill>
                <a:schemeClr val="lt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2826" name="Google Shape;2826;p42"/>
          <p:cNvSpPr txBox="1">
            <a:spLocks noGrp="1"/>
          </p:cNvSpPr>
          <p:nvPr>
            <p:ph type="subTitle" idx="1"/>
          </p:nvPr>
        </p:nvSpPr>
        <p:spPr>
          <a:xfrm>
            <a:off x="2220450" y="3567403"/>
            <a:ext cx="4703100" cy="28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7" name="Google Shape;2827;p42"/>
          <p:cNvSpPr txBox="1">
            <a:spLocks noGrp="1"/>
          </p:cNvSpPr>
          <p:nvPr>
            <p:ph type="title" idx="2"/>
          </p:nvPr>
        </p:nvSpPr>
        <p:spPr>
          <a:xfrm>
            <a:off x="4349700" y="1385447"/>
            <a:ext cx="444600" cy="5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</a:t>
            </a: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B2FDD36-EE3F-349D-695F-2DB60D4114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8434" y="1383084"/>
            <a:ext cx="2858193" cy="2206200"/>
          </a:xfrm>
        </p:spPr>
        <p:txBody>
          <a:bodyPr/>
          <a:lstStyle/>
          <a:p>
            <a:r>
              <a:rPr lang="en-US" dirty="0"/>
              <a:t>One significant peak at 791 nm present in all AuNP-ssDNA complex samples</a:t>
            </a:r>
          </a:p>
          <a:p>
            <a:endParaRPr lang="en-US" dirty="0"/>
          </a:p>
          <a:p>
            <a:r>
              <a:rPr lang="en-US" dirty="0"/>
              <a:t>General trend of Hg-bound samples having a lower peak – however some samples did not exhibit the trend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A0BE52-F179-D250-03B0-C30E5FCB1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600" y="460356"/>
            <a:ext cx="7156800" cy="506100"/>
          </a:xfrm>
        </p:spPr>
        <p:txBody>
          <a:bodyPr/>
          <a:lstStyle/>
          <a:p>
            <a:r>
              <a:rPr lang="en-US" dirty="0"/>
              <a:t>Fluorescence Data</a:t>
            </a: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8CF3CDD7-62DB-2FE6-8D4E-7C097A08E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789" y="1045600"/>
            <a:ext cx="3367668" cy="2279862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AB6BCF9-40D5-1A6C-74C1-3599AB3B40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83882"/>
              </p:ext>
            </p:extLst>
          </p:nvPr>
        </p:nvGraphicFramePr>
        <p:xfrm>
          <a:off x="3701316" y="3404606"/>
          <a:ext cx="4193747" cy="1051560"/>
        </p:xfrm>
        <a:graphic>
          <a:graphicData uri="http://schemas.openxmlformats.org/drawingml/2006/table">
            <a:tbl>
              <a:tblPr firstRow="1" firstCol="1" bandRow="1">
                <a:tableStyleId>{4BC5A1D0-A33B-4EF7-8BD9-BF2F781449AE}</a:tableStyleId>
              </a:tblPr>
              <a:tblGrid>
                <a:gridCol w="1397579">
                  <a:extLst>
                    <a:ext uri="{9D8B030D-6E8A-4147-A177-3AD203B41FA5}">
                      <a16:colId xmlns:a16="http://schemas.microsoft.com/office/drawing/2014/main" val="2758782721"/>
                    </a:ext>
                  </a:extLst>
                </a:gridCol>
                <a:gridCol w="1398084">
                  <a:extLst>
                    <a:ext uri="{9D8B030D-6E8A-4147-A177-3AD203B41FA5}">
                      <a16:colId xmlns:a16="http://schemas.microsoft.com/office/drawing/2014/main" val="1612748044"/>
                    </a:ext>
                  </a:extLst>
                </a:gridCol>
                <a:gridCol w="1398084">
                  <a:extLst>
                    <a:ext uri="{9D8B030D-6E8A-4147-A177-3AD203B41FA5}">
                      <a16:colId xmlns:a16="http://schemas.microsoft.com/office/drawing/2014/main" val="189157091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unito" pitchFamily="2" charset="0"/>
                        </a:rPr>
                        <a:t>Sample type</a:t>
                      </a:r>
                      <a:endParaRPr lang="en-US" sz="1100" dirty="0">
                        <a:effectLst/>
                        <a:latin typeface="Nunito" pitchFamily="2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unito" pitchFamily="2" charset="0"/>
                        </a:rPr>
                        <a:t>No mercury bound</a:t>
                      </a:r>
                      <a:endParaRPr lang="en-US" sz="1100" dirty="0">
                        <a:effectLst/>
                        <a:latin typeface="Nunito" pitchFamily="2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Nunito" pitchFamily="2" charset="0"/>
                        </a:rPr>
                        <a:t>Mercury bound</a:t>
                      </a:r>
                      <a:endParaRPr lang="en-US" sz="1100" dirty="0">
                        <a:effectLst/>
                        <a:latin typeface="Nunito" pitchFamily="2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5727442"/>
                  </a:ext>
                </a:extLst>
              </a:tr>
              <a:tr h="309665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Nunito" pitchFamily="2" charset="0"/>
                        </a:rPr>
                        <a:t>Fluorescence Intensity</a:t>
                      </a:r>
                      <a:endParaRPr lang="en-US" sz="11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Nunito" pitchFamily="2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Nunito" pitchFamily="2" charset="0"/>
                        </a:rPr>
                        <a:t>4.94</a:t>
                      </a:r>
                      <a:endParaRPr lang="en-US" sz="11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Nunito" pitchFamily="2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Nunito" pitchFamily="2" charset="0"/>
                        </a:rPr>
                        <a:t>3.777 ± 0.71</a:t>
                      </a:r>
                      <a:endParaRPr lang="en-US" sz="110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Nunito" pitchFamily="2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83203268"/>
                  </a:ext>
                </a:extLst>
              </a:tr>
              <a:tr h="265313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Nunito" pitchFamily="2" charset="0"/>
                        </a:rPr>
                        <a:t>Wavelength (nm)</a:t>
                      </a:r>
                      <a:endParaRPr lang="en-US" sz="110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Nunito" pitchFamily="2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Nunito" pitchFamily="2" charset="0"/>
                        </a:rPr>
                        <a:t>790.7</a:t>
                      </a:r>
                      <a:endParaRPr lang="en-US" sz="110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Nunito" pitchFamily="2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Nunito" pitchFamily="2" charset="0"/>
                        </a:rPr>
                        <a:t>790.8 ± 0.29</a:t>
                      </a:r>
                      <a:endParaRPr lang="en-US" sz="11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Nunito" pitchFamily="2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63118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89382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8580189-AF77-FD07-32E9-01753E924E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Nature of the peaks at 791 nm</a:t>
            </a:r>
          </a:p>
          <a:p>
            <a:pPr lvl="1"/>
            <a:r>
              <a:rPr lang="en-US" dirty="0"/>
              <a:t>A bit far from the excitation wavelength of 518 nm</a:t>
            </a:r>
          </a:p>
          <a:p>
            <a:pPr lvl="1"/>
            <a:r>
              <a:rPr lang="en-US" dirty="0"/>
              <a:t>Small intensity</a:t>
            </a:r>
          </a:p>
          <a:p>
            <a:pPr lvl="1"/>
            <a:r>
              <a:rPr lang="en-US" dirty="0"/>
              <a:t>Ratio of intensity of Hg-bound AuNPs to non-Hg-bound AuNPs close to 1</a:t>
            </a:r>
          </a:p>
          <a:p>
            <a:r>
              <a:rPr lang="en-US" dirty="0"/>
              <a:t>No other peaks found</a:t>
            </a:r>
          </a:p>
          <a:p>
            <a:pPr lvl="1"/>
            <a:r>
              <a:rPr lang="en-US" dirty="0"/>
              <a:t>Fluorescence signal too small to be easily detected</a:t>
            </a:r>
          </a:p>
          <a:p>
            <a:pPr lvl="1"/>
            <a:r>
              <a:rPr lang="en-US" dirty="0"/>
              <a:t>AuNPs may be too small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9620AC-23E0-87AF-4B31-50A4767A4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Discussions: Fluorescence Data</a:t>
            </a:r>
          </a:p>
        </p:txBody>
      </p:sp>
    </p:spTree>
    <p:extLst>
      <p:ext uri="{BB962C8B-B14F-4D97-AF65-F5344CB8AC3E}">
        <p14:creationId xmlns:p14="http://schemas.microsoft.com/office/powerpoint/2010/main" val="33658718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2C87C4-3A3D-9E15-C8EC-B3C5F2E52E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7032" y="1430528"/>
            <a:ext cx="4037827" cy="2925882"/>
          </a:xfrm>
        </p:spPr>
        <p:txBody>
          <a:bodyPr/>
          <a:lstStyle/>
          <a:p>
            <a:r>
              <a:rPr lang="en-US" dirty="0"/>
              <a:t>Red shift observed for all Hg-bound samples, but only one of the non-Hg-bound samples</a:t>
            </a:r>
          </a:p>
          <a:p>
            <a:endParaRPr lang="en-US" dirty="0"/>
          </a:p>
          <a:p>
            <a:r>
              <a:rPr lang="en-US" dirty="0"/>
              <a:t>Absorbance is much lower for Hg-bound samples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6E91B7-7A27-01F1-58A7-36F3E506D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UV-vis Data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FF46F63-E3A2-7C18-7D89-1ADAA503493F}"/>
              </a:ext>
            </a:extLst>
          </p:cNvPr>
          <p:cNvSpPr/>
          <p:nvPr/>
        </p:nvSpPr>
        <p:spPr>
          <a:xfrm>
            <a:off x="251676" y="4384119"/>
            <a:ext cx="1577124" cy="522418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CC6A4B6-21C3-7044-79F8-7DC26144205D}"/>
              </a:ext>
            </a:extLst>
          </p:cNvPr>
          <p:cNvSpPr/>
          <p:nvPr/>
        </p:nvSpPr>
        <p:spPr>
          <a:xfrm>
            <a:off x="215047" y="2923286"/>
            <a:ext cx="1115665" cy="159222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BFB8F6-B823-FB89-BCA3-74C7F39D72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08" y="1246235"/>
            <a:ext cx="4320324" cy="1592221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471700A-AFB2-C3C4-1B1D-8BC84F6ADE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476518"/>
              </p:ext>
            </p:extLst>
          </p:nvPr>
        </p:nvGraphicFramePr>
        <p:xfrm>
          <a:off x="406708" y="3120402"/>
          <a:ext cx="4320324" cy="1263717"/>
        </p:xfrm>
        <a:graphic>
          <a:graphicData uri="http://schemas.openxmlformats.org/drawingml/2006/table">
            <a:tbl>
              <a:tblPr firstRow="1" firstCol="1" bandRow="1">
                <a:tableStyleId>{4BC5A1D0-A33B-4EF7-8BD9-BF2F781449AE}</a:tableStyleId>
              </a:tblPr>
              <a:tblGrid>
                <a:gridCol w="1079850">
                  <a:extLst>
                    <a:ext uri="{9D8B030D-6E8A-4147-A177-3AD203B41FA5}">
                      <a16:colId xmlns:a16="http://schemas.microsoft.com/office/drawing/2014/main" val="291613714"/>
                    </a:ext>
                  </a:extLst>
                </a:gridCol>
                <a:gridCol w="1079850">
                  <a:extLst>
                    <a:ext uri="{9D8B030D-6E8A-4147-A177-3AD203B41FA5}">
                      <a16:colId xmlns:a16="http://schemas.microsoft.com/office/drawing/2014/main" val="2331662315"/>
                    </a:ext>
                  </a:extLst>
                </a:gridCol>
                <a:gridCol w="1080312">
                  <a:extLst>
                    <a:ext uri="{9D8B030D-6E8A-4147-A177-3AD203B41FA5}">
                      <a16:colId xmlns:a16="http://schemas.microsoft.com/office/drawing/2014/main" val="1837072829"/>
                    </a:ext>
                  </a:extLst>
                </a:gridCol>
                <a:gridCol w="1080312">
                  <a:extLst>
                    <a:ext uri="{9D8B030D-6E8A-4147-A177-3AD203B41FA5}">
                      <a16:colId xmlns:a16="http://schemas.microsoft.com/office/drawing/2014/main" val="291138479"/>
                    </a:ext>
                  </a:extLst>
                </a:gridCol>
              </a:tblGrid>
              <a:tr h="370399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Nunito" pitchFamily="2" charset="0"/>
                        </a:rPr>
                        <a:t>Sample type</a:t>
                      </a:r>
                      <a:endParaRPr lang="en-US" sz="105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Nunito" pitchFamily="2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Nunito" pitchFamily="2" charset="0"/>
                        </a:rPr>
                        <a:t>Control (no DNA)</a:t>
                      </a:r>
                      <a:endParaRPr lang="en-US" sz="105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Nunito" pitchFamily="2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Nunito" pitchFamily="2" charset="0"/>
                        </a:rPr>
                        <a:t>No mercury bound</a:t>
                      </a:r>
                      <a:endParaRPr lang="en-US" sz="105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Nunito" pitchFamily="2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Nunito" pitchFamily="2" charset="0"/>
                        </a:rPr>
                        <a:t>Mercury bound</a:t>
                      </a:r>
                      <a:endParaRPr lang="en-US" sz="105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Nunito" pitchFamily="2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750386"/>
                  </a:ext>
                </a:extLst>
              </a:tr>
              <a:tr h="343601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Nunito" pitchFamily="2" charset="0"/>
                        </a:rPr>
                        <a:t>Absorbance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Nunito" pitchFamily="2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Nunito" pitchFamily="2" charset="0"/>
                        </a:rPr>
                        <a:t>0.302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Nunito" pitchFamily="2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Nunito" pitchFamily="2" charset="0"/>
                        </a:rPr>
                        <a:t>0.344 ± 0.0087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Nunito" pitchFamily="2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  <a:latin typeface="Nunito" pitchFamily="2" charset="0"/>
                        </a:rPr>
                        <a:t>0.160 ± 0.0059</a:t>
                      </a:r>
                      <a:endParaRPr lang="en-US" sz="1050">
                        <a:solidFill>
                          <a:schemeClr val="tx1"/>
                        </a:solidFill>
                        <a:effectLst/>
                        <a:latin typeface="Nunito" pitchFamily="2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55719531"/>
                  </a:ext>
                </a:extLst>
              </a:tr>
              <a:tr h="42281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Nunito" pitchFamily="2" charset="0"/>
                        </a:rPr>
                        <a:t>Wavelength (nm)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Nunito" pitchFamily="2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Nunito" pitchFamily="2" charset="0"/>
                        </a:rPr>
                        <a:t>517.4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Nunito" pitchFamily="2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Nunito" pitchFamily="2" charset="0"/>
                        </a:rPr>
                        <a:t>518.04 ± 0.30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Nunito" pitchFamily="2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Nunito" pitchFamily="2" charset="0"/>
                        </a:rPr>
                        <a:t>524.1 ± 0.81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Nunito" pitchFamily="2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33319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7880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7EA41AC-9391-45E0-8EFE-5F1CFC01F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Lack of red shift in the non-Hg-bound complexes</a:t>
            </a:r>
          </a:p>
          <a:p>
            <a:pPr lvl="1"/>
            <a:r>
              <a:rPr lang="en-US" dirty="0"/>
              <a:t>Complex didn’t form?</a:t>
            </a:r>
          </a:p>
          <a:p>
            <a:pPr lvl="1"/>
            <a:r>
              <a:rPr lang="en-US" dirty="0"/>
              <a:t>Unclear - more experimenting needed</a:t>
            </a:r>
          </a:p>
          <a:p>
            <a:pPr lvl="1"/>
            <a:endParaRPr lang="en-US" dirty="0"/>
          </a:p>
          <a:p>
            <a:r>
              <a:rPr lang="en-US" dirty="0"/>
              <a:t>Lower absorbance exhibited by Hg-bound complexes</a:t>
            </a:r>
          </a:p>
          <a:p>
            <a:pPr lvl="1"/>
            <a:r>
              <a:rPr lang="en-US" dirty="0"/>
              <a:t>Shadowing – exonuclease I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ADF067-2CE2-130C-2D4A-A0B5D5A4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Discussions: UV-vis Data</a:t>
            </a:r>
          </a:p>
        </p:txBody>
      </p:sp>
    </p:spTree>
    <p:extLst>
      <p:ext uri="{BB962C8B-B14F-4D97-AF65-F5344CB8AC3E}">
        <p14:creationId xmlns:p14="http://schemas.microsoft.com/office/powerpoint/2010/main" val="15407325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4" name="Google Shape;2824;p42"/>
          <p:cNvSpPr txBox="1">
            <a:spLocks noGrp="1"/>
          </p:cNvSpPr>
          <p:nvPr>
            <p:ph type="title"/>
          </p:nvPr>
        </p:nvSpPr>
        <p:spPr>
          <a:xfrm>
            <a:off x="1969574" y="2300353"/>
            <a:ext cx="5204851" cy="116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4"/>
                </a:solidFill>
              </a:rPr>
              <a:t>Conclusion</a:t>
            </a:r>
            <a:endParaRPr dirty="0">
              <a:solidFill>
                <a:schemeClr val="accent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25" name="Google Shape;2825;p42"/>
          <p:cNvSpPr/>
          <p:nvPr/>
        </p:nvSpPr>
        <p:spPr>
          <a:xfrm>
            <a:off x="4199250" y="1286597"/>
            <a:ext cx="745500" cy="7455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solidFill>
                <a:schemeClr val="lt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2826" name="Google Shape;2826;p42"/>
          <p:cNvSpPr txBox="1">
            <a:spLocks noGrp="1"/>
          </p:cNvSpPr>
          <p:nvPr>
            <p:ph type="subTitle" idx="1"/>
          </p:nvPr>
        </p:nvSpPr>
        <p:spPr>
          <a:xfrm>
            <a:off x="2220450" y="3567403"/>
            <a:ext cx="4703100" cy="28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7" name="Google Shape;2827;p42"/>
          <p:cNvSpPr txBox="1">
            <a:spLocks noGrp="1"/>
          </p:cNvSpPr>
          <p:nvPr>
            <p:ph type="title" idx="2"/>
          </p:nvPr>
        </p:nvSpPr>
        <p:spPr>
          <a:xfrm>
            <a:off x="4349700" y="1385447"/>
            <a:ext cx="444600" cy="5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788076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9" name="Google Shape;2839;p44"/>
          <p:cNvSpPr txBox="1">
            <a:spLocks noGrp="1"/>
          </p:cNvSpPr>
          <p:nvPr>
            <p:ph type="subTitle" idx="1"/>
          </p:nvPr>
        </p:nvSpPr>
        <p:spPr>
          <a:xfrm>
            <a:off x="1812349" y="2571750"/>
            <a:ext cx="5355750" cy="67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</a:pPr>
            <a:r>
              <a:rPr lang="en" sz="1800" dirty="0"/>
              <a:t>From the data obtained, the Yang method did not produce a biosensor that may easily and accurately indicate the presence of mercury in a water sample by fluorometric analysis.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</a:pPr>
            <a:endParaRPr lang="en"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</a:pPr>
            <a:r>
              <a:rPr lang="en" sz="1800" dirty="0"/>
              <a:t>The size of the AuNPs may have compromised the biosensor’s abilities.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</a:pPr>
            <a:endParaRPr lang="en" dirty="0"/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accent3">
                    <a:lumMod val="75000"/>
                  </a:schemeClr>
                </a:solidFill>
              </a:rPr>
              <a:t>Size of the peak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" sz="1600" dirty="0">
              <a:solidFill>
                <a:schemeClr val="accent3">
                  <a:lumMod val="75000"/>
                </a:schemeClr>
              </a:solidFill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accent3">
                    <a:lumMod val="75000"/>
                  </a:schemeClr>
                </a:solidFill>
              </a:rPr>
              <a:t>Variation in the intensity for the same concentration of Hg</a:t>
            </a:r>
            <a:r>
              <a:rPr lang="en" sz="1600" baseline="30000" dirty="0">
                <a:solidFill>
                  <a:schemeClr val="accent3">
                    <a:lumMod val="75000"/>
                  </a:schemeClr>
                </a:solidFill>
              </a:rPr>
              <a:t>2+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" sz="2400" baseline="30000" dirty="0">
              <a:solidFill>
                <a:schemeClr val="accent3">
                  <a:lumMod val="75000"/>
                </a:schemeClr>
              </a:solidFill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" sz="2400" baseline="30000" dirty="0">
                <a:solidFill>
                  <a:schemeClr val="accent3">
                    <a:lumMod val="75000"/>
                  </a:schemeClr>
                </a:solidFill>
              </a:rPr>
              <a:t>Possibility of shadowing</a:t>
            </a:r>
            <a:endParaRPr lang="en" sz="2400" dirty="0">
              <a:solidFill>
                <a:schemeClr val="accent3">
                  <a:lumMod val="75000"/>
                </a:schemeClr>
              </a:solidFill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" dirty="0"/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2336888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8C2C134-D87D-F32A-4983-84B330951B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4609" y="1045600"/>
            <a:ext cx="6453351" cy="2206200"/>
          </a:xfrm>
        </p:spPr>
        <p:txBody>
          <a:bodyPr/>
          <a:lstStyle/>
          <a:p>
            <a:r>
              <a:rPr lang="en-US" dirty="0"/>
              <a:t>Further confirmation of the AuNP-ssDNA complex formation</a:t>
            </a:r>
          </a:p>
          <a:p>
            <a:pPr lvl="1"/>
            <a:r>
              <a:rPr lang="en-US" dirty="0"/>
              <a:t>Polyacrylamide gel electrophoresis (PAGE)</a:t>
            </a:r>
          </a:p>
          <a:p>
            <a:pPr lvl="1"/>
            <a:r>
              <a:rPr lang="en-US" dirty="0"/>
              <a:t>Transmission electron microscopy (TEM) imaging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90ED43-40BA-64AE-EA7E-C4C1D3137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pic>
        <p:nvPicPr>
          <p:cNvPr id="5" name="Picture 4" descr="A picture containing honeycomb, outdoor object&#10;&#10;Description automatically generated">
            <a:extLst>
              <a:ext uri="{FF2B5EF4-FFF2-40B4-BE49-F238E27FC236}">
                <a16:creationId xmlns:a16="http://schemas.microsoft.com/office/drawing/2014/main" id="{D06E9132-D7FD-4F49-0D9B-7B430BE571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863461"/>
            <a:ext cx="2683972" cy="17888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70A359-D07C-BE92-A334-05CBE2ECD201}"/>
              </a:ext>
            </a:extLst>
          </p:cNvPr>
          <p:cNvSpPr txBox="1"/>
          <p:nvPr/>
        </p:nvSpPr>
        <p:spPr>
          <a:xfrm>
            <a:off x="3627986" y="4652339"/>
            <a:ext cx="45720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00" dirty="0"/>
              <a:t>https://blogs.imperial.ac.uk/fonsmad2015-velox/files/2015/07/Gold-Nanoparticles.jpg</a:t>
            </a:r>
          </a:p>
        </p:txBody>
      </p:sp>
      <p:pic>
        <p:nvPicPr>
          <p:cNvPr id="9" name="Picture 8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9B8111BE-5AB3-FBA3-A2F0-C4190E6DB4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125" y="2759201"/>
            <a:ext cx="2521452" cy="189108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FAB6076-6CBB-71FF-B7E0-7BAED7822DD5}"/>
              </a:ext>
            </a:extLst>
          </p:cNvPr>
          <p:cNvSpPr txBox="1"/>
          <p:nvPr/>
        </p:nvSpPr>
        <p:spPr>
          <a:xfrm>
            <a:off x="831851" y="4652339"/>
            <a:ext cx="45720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00" dirty="0"/>
              <a:t>https://noteshippo.com/wp-content/uploads/2021/06/SDS-PAGE-principle-and-Protocol.webp</a:t>
            </a:r>
          </a:p>
        </p:txBody>
      </p:sp>
    </p:spTree>
    <p:extLst>
      <p:ext uri="{BB962C8B-B14F-4D97-AF65-F5344CB8AC3E}">
        <p14:creationId xmlns:p14="http://schemas.microsoft.com/office/powerpoint/2010/main" val="5083581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8C2C134-D87D-F32A-4983-84B330951B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45324" y="1468650"/>
            <a:ext cx="6453351" cy="2206200"/>
          </a:xfrm>
        </p:spPr>
        <p:txBody>
          <a:bodyPr/>
          <a:lstStyle/>
          <a:p>
            <a:r>
              <a:rPr lang="en-US" dirty="0"/>
              <a:t>Greater number of samples for analysis</a:t>
            </a:r>
          </a:p>
          <a:p>
            <a:endParaRPr lang="en-US" dirty="0"/>
          </a:p>
          <a:p>
            <a:r>
              <a:rPr lang="en-US" dirty="0"/>
              <a:t>Experimentation with concentrations of sample constituents</a:t>
            </a:r>
          </a:p>
          <a:p>
            <a:endParaRPr lang="en-US" dirty="0"/>
          </a:p>
          <a:p>
            <a:r>
              <a:rPr lang="en-US" dirty="0"/>
              <a:t>Mercury concentrations of different amounts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90ED43-40BA-64AE-EA7E-C4C1D3137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21930800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F737F59-0792-FAA3-C75F-4EEA02277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24FDA0-A902-E20D-4C18-AFCE9EE7AB04}"/>
              </a:ext>
            </a:extLst>
          </p:cNvPr>
          <p:cNvSpPr txBox="1"/>
          <p:nvPr/>
        </p:nvSpPr>
        <p:spPr>
          <a:xfrm>
            <a:off x="993600" y="1122207"/>
            <a:ext cx="6993509" cy="33752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Environmental Health Department, Ministry of the Environment. </a:t>
            </a:r>
            <a:r>
              <a:rPr lang="en-US" sz="900" i="1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Minamata Disease: The History and Measures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. Tokyo, Japan: Ministry of the Environment, Government of Japan; 2002.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Ali, H., Khan, E., &amp; </a:t>
            </a:r>
            <a:r>
              <a:rPr lang="en-US" sz="900" dirty="0" err="1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Ilahi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I. (2019). Environmental Chemistry and Ecotoxicology of Hazardous Heavy Metals: Environmental Persistence, Toxicity, and Bioaccumulation. </a:t>
            </a:r>
            <a:r>
              <a:rPr lang="en-US" sz="900" i="1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Journal of Chemistry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6730305.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900" dirty="0">
              <a:solidFill>
                <a:schemeClr val="bg2">
                  <a:lumMod val="50000"/>
                </a:schemeClr>
              </a:solidFill>
              <a:effectLst/>
              <a:latin typeface="Nunito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900" dirty="0">
                <a:solidFill>
                  <a:schemeClr val="bg2">
                    <a:lumMod val="50000"/>
                  </a:schemeClr>
                </a:solidFill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Alpers, C. N., </a:t>
            </a:r>
            <a:r>
              <a:rPr lang="en-US" sz="900" dirty="0" err="1">
                <a:solidFill>
                  <a:schemeClr val="bg2">
                    <a:lumMod val="50000"/>
                  </a:schemeClr>
                </a:solidFill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Hunerlach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, M. P., May, J. T., &amp; </a:t>
            </a:r>
            <a:r>
              <a:rPr lang="en-US" sz="900" dirty="0" err="1">
                <a:solidFill>
                  <a:schemeClr val="bg2">
                    <a:lumMod val="50000"/>
                  </a:schemeClr>
                </a:solidFill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Hothem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, R. L. (2005). Mercury Contamination from Historical Gold Mining in California. </a:t>
            </a:r>
            <a:r>
              <a:rPr lang="en-US" sz="900" i="1" dirty="0">
                <a:solidFill>
                  <a:schemeClr val="bg2">
                    <a:lumMod val="50000"/>
                  </a:schemeClr>
                </a:solidFill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U.S. Geological Survey. 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2005-3014.</a:t>
            </a:r>
            <a:endParaRPr lang="en-US" sz="900" dirty="0">
              <a:solidFill>
                <a:schemeClr val="bg2">
                  <a:lumMod val="50000"/>
                </a:schemeClr>
              </a:solidFill>
              <a:effectLst/>
              <a:latin typeface="Nunito" pitchFamily="2" charset="0"/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900" dirty="0">
              <a:solidFill>
                <a:schemeClr val="bg2">
                  <a:lumMod val="50000"/>
                </a:schemeClr>
              </a:solidFill>
              <a:effectLst/>
              <a:latin typeface="Nunito" pitchFamily="2" charset="0"/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dirty="0" err="1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Bernhoft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R. A. (2012). Mercury toxicity and treatment: a review of the literature. </a:t>
            </a:r>
            <a:r>
              <a:rPr lang="en-US" sz="900" i="1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Journal of Environmental and Public Health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460508. </a:t>
            </a:r>
            <a:endParaRPr lang="en-US" sz="900" dirty="0">
              <a:solidFill>
                <a:schemeClr val="bg2">
                  <a:lumMod val="50000"/>
                </a:schemeClr>
              </a:solidFill>
              <a:latin typeface="Nunito" pitchFamily="2" charset="0"/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Chen, J., Ji, X., </a:t>
            </a:r>
            <a:r>
              <a:rPr lang="en-US" sz="900" dirty="0" err="1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Tinnefeld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, P., &amp; He, Z. (2015). Multifunctional Dumbbell-Shaped DNA-Templated Selective Formation of Fluorescent Silver Nanoclusters or Copper Nanoparticles for Sensitive Detection of Biomolecules. </a:t>
            </a:r>
            <a:r>
              <a:rPr lang="en-US" sz="900" i="1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ACS Appl. Mater. Interfaces.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 8, 1786– 1794.</a:t>
            </a:r>
            <a:endParaRPr lang="en-US" sz="900" dirty="0">
              <a:solidFill>
                <a:schemeClr val="bg2">
                  <a:lumMod val="50000"/>
                </a:schemeClr>
              </a:solidFill>
              <a:latin typeface="Nunito" pitchFamily="2" charset="0"/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He, H., </a:t>
            </a:r>
            <a:r>
              <a:rPr lang="en-US" sz="900" dirty="0" err="1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Xie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, C., &amp; Ren, J. (2008). Nonbleaching Fluorescence of Gold Nanoparticles and Its Applications in Cancer Cell Imaging. </a:t>
            </a:r>
            <a:r>
              <a:rPr lang="en-US" sz="900" i="1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Analytical Chemistry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, </a:t>
            </a:r>
            <a:r>
              <a:rPr lang="en-US" sz="900" i="1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80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(15), 5951–5957. 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Jiang, P., Wang, Y., Zhao, L., Ji, C., Chen, D., &amp; </a:t>
            </a:r>
            <a:r>
              <a:rPr lang="en-US" sz="900" dirty="0" err="1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Nie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L. (2018). Applications of Gold Nanoparticles in Non-Optical Biosensors. </a:t>
            </a:r>
            <a:r>
              <a:rPr lang="en-US" sz="900" i="1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Nanomaterials (Basel).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8(12), 977. </a:t>
            </a:r>
            <a:endParaRPr lang="en-US" sz="900" dirty="0">
              <a:solidFill>
                <a:schemeClr val="bg2">
                  <a:lumMod val="50000"/>
                </a:schemeClr>
              </a:solidFill>
              <a:latin typeface="Nunito" pitchFamily="2" charset="0"/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900" dirty="0" err="1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Khoshbin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, Z., </a:t>
            </a:r>
            <a:r>
              <a:rPr lang="en-US" sz="900" dirty="0" err="1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Housaindokht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, M.R., </a:t>
            </a:r>
            <a:r>
              <a:rPr lang="en-US" sz="900" dirty="0" err="1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Verdian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, A., &amp; </a:t>
            </a:r>
            <a:r>
              <a:rPr lang="en-US" sz="900" dirty="0" err="1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Bozorgmehr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, M.R. (2018). Simultaneous detection and determination of mercury (II) and lead (II) ions through the achievement of novel functional nucleic acid-based biosensors. </a:t>
            </a:r>
            <a:r>
              <a:rPr lang="en-US" sz="900" i="1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Biosensors and Bioelectronics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. 116, 130-147.</a:t>
            </a:r>
          </a:p>
          <a:p>
            <a:pPr marL="457200" marR="0">
              <a:spcBef>
                <a:spcPts val="0"/>
              </a:spcBef>
              <a:spcAft>
                <a:spcPts val="800"/>
              </a:spcAft>
            </a:pPr>
            <a:r>
              <a:rPr lang="en-US" sz="900" dirty="0">
                <a:solidFill>
                  <a:srgbClr val="000000"/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 </a:t>
            </a:r>
            <a:endParaRPr lang="en-US" sz="900" dirty="0">
              <a:effectLst/>
              <a:latin typeface="Nunito" pitchFamily="2" charset="0"/>
              <a:ea typeface="Yu Mincho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0516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F737F59-0792-FAA3-C75F-4EEA02277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74C2F6-AFDF-22F7-9FC4-2F6A97F165A0}"/>
              </a:ext>
            </a:extLst>
          </p:cNvPr>
          <p:cNvSpPr txBox="1"/>
          <p:nvPr/>
        </p:nvSpPr>
        <p:spPr>
          <a:xfrm>
            <a:off x="993600" y="1164546"/>
            <a:ext cx="6827123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Li, J., Fu, W., Bao, J., Wang, Z, &amp; Dai, Z. (2018). Fluorescence Regulation of Copper Nanoclusters via DNA Template Manipulation toward Design of a High Signal-to-Noise Ratio Biosensor. </a:t>
            </a:r>
            <a:r>
              <a:rPr lang="en-US" sz="900" i="1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ACS Appl. Mater. Interfaces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. 10(8), 6965–6971.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Liu, B. &amp; Liu, J. (2017). Methods for preparing DNA-functionalized gold nanoparticles, a key reagent of bioanalytical chemistry. </a:t>
            </a:r>
            <a:r>
              <a:rPr lang="en-US" sz="900" i="1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Anal. Methods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. 9, 2633.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900" dirty="0" err="1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Millward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, G.E., Turner, A., &amp; He, X. (2019). Metal pollution. </a:t>
            </a:r>
            <a:r>
              <a:rPr lang="en-US" sz="900" i="1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Encyclopedia of Ocean Sciences (3rd ed.).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 Elsevier Science &amp; Technology.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Park, K.S., Jung, C., &amp; Park, H.G. (2010). “Illusionary” Polymerase Activity Triggered by Metal Ions: Use for Molecular Logic-Gate Operations</a:t>
            </a:r>
            <a:r>
              <a:rPr lang="en-US" sz="900" i="1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. </a:t>
            </a:r>
            <a:r>
              <a:rPr lang="en-US" sz="900" i="1" dirty="0" err="1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Angewandte</a:t>
            </a:r>
            <a:r>
              <a:rPr lang="en-US" sz="900" i="1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sz="900" i="1" dirty="0" err="1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Chemie</a:t>
            </a:r>
            <a:r>
              <a:rPr lang="en-US" sz="900" i="1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 International Edition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. 49(50), 9757-9760.</a:t>
            </a:r>
            <a:endParaRPr lang="en-US" sz="900" dirty="0">
              <a:solidFill>
                <a:schemeClr val="bg2">
                  <a:lumMod val="50000"/>
                </a:schemeClr>
              </a:solidFill>
              <a:latin typeface="Nunito" pitchFamily="2" charset="0"/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Qing, Z., Bai, A., Xing, S., Zou, Z., He, X., Wang, K., &amp; Yang, R. (2019). Progress in biosensor based on DNA-templated copper nanoparticles. </a:t>
            </a:r>
            <a:r>
              <a:rPr lang="en-US" sz="900" i="1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Biosensors and Bioelectronics.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 137, 96-109.</a:t>
            </a:r>
            <a:endParaRPr lang="en-US" sz="900" dirty="0">
              <a:solidFill>
                <a:schemeClr val="bg2">
                  <a:lumMod val="50000"/>
                </a:schemeClr>
              </a:solidFill>
              <a:latin typeface="Nunito" pitchFamily="2" charset="0"/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Yang, J., Lee, J.Y., Too, H.P., Chow, G.M., &amp; Gan, L.M. (2006). Single stranded DNA stabilization and assembly of Au nanoparticles of different sizes. </a:t>
            </a:r>
            <a:r>
              <a:rPr lang="en-US" sz="900" i="1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Chemical Physics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323(2), 304–312. </a:t>
            </a:r>
            <a:endParaRPr lang="en-US" sz="900" dirty="0">
              <a:solidFill>
                <a:schemeClr val="bg2">
                  <a:lumMod val="50000"/>
                </a:schemeClr>
              </a:solidFill>
              <a:effectLst/>
              <a:latin typeface="Nunito" pitchFamily="2" charset="0"/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fr-FR" sz="90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Yang</a:t>
            </a:r>
            <a:r>
              <a:rPr lang="fr-FR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, M., Chen, X., Su, Y., Liu, H., Zhang, H., Li, X., &amp; Xu, W. (2020). 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The Fluorescent Palette of DNA-Templated Silver Nanoclusters for Biological Applications. </a:t>
            </a:r>
            <a:r>
              <a:rPr lang="en-US" sz="900" i="1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Front. Chem</a:t>
            </a:r>
            <a:r>
              <a:rPr lang="en-US" sz="900" dirty="0">
                <a:solidFill>
                  <a:schemeClr val="bg2">
                    <a:lumMod val="50000"/>
                  </a:schemeClr>
                </a:solidFill>
                <a:effectLst/>
                <a:latin typeface="Nunito" pitchFamily="2" charset="0"/>
                <a:ea typeface="Yu Mincho" panose="02020400000000000000" pitchFamily="18" charset="-128"/>
                <a:cs typeface="Times New Roman" panose="02020603050405020304" pitchFamily="18" charset="0"/>
              </a:rPr>
              <a:t>. 8, 601621.</a:t>
            </a:r>
          </a:p>
        </p:txBody>
      </p:sp>
    </p:spTree>
    <p:extLst>
      <p:ext uri="{BB962C8B-B14F-4D97-AF65-F5344CB8AC3E}">
        <p14:creationId xmlns:p14="http://schemas.microsoft.com/office/powerpoint/2010/main" val="3874296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6" name="Google Shape;2736;p35"/>
          <p:cNvSpPr txBox="1">
            <a:spLocks noGrp="1"/>
          </p:cNvSpPr>
          <p:nvPr>
            <p:ph type="body" idx="1"/>
          </p:nvPr>
        </p:nvSpPr>
        <p:spPr>
          <a:xfrm>
            <a:off x="3204118" y="2193074"/>
            <a:ext cx="4694919" cy="20592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Nunito SemiBold"/>
                <a:ea typeface="Nunito SemiBold"/>
                <a:cs typeface="Nunito SemiBold"/>
                <a:sym typeface="Nunito SemiBold"/>
              </a:rPr>
              <a:t>Mercury is a neurotoxin, with exposure leading to irreversible and possibly fatal consequences.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Acute exposure symptoms</a:t>
            </a:r>
          </a:p>
          <a:p>
            <a:pPr lvl="1">
              <a:buFont typeface="Nunito"/>
              <a:buChar char="●"/>
            </a:pPr>
            <a:r>
              <a:rPr lang="en-US" i="1" dirty="0"/>
              <a:t>neurological damage, seizures, vomiting, diarrhea, necrosis of the gut mucosa</a:t>
            </a:r>
          </a:p>
          <a:p>
            <a:pPr lvl="1">
              <a:buFont typeface="Nunito"/>
              <a:buChar char="●"/>
            </a:pPr>
            <a:endParaRPr lang="en-US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Chronic exposure symptoms</a:t>
            </a:r>
          </a:p>
          <a:p>
            <a:pPr lvl="1">
              <a:buChar char="●"/>
            </a:pPr>
            <a:r>
              <a:rPr lang="en-US" i="1" dirty="0"/>
              <a:t>Fatigue, tremors, memory loss, neurological damage, personality changes, delirium, hallucinations</a:t>
            </a:r>
          </a:p>
          <a:p>
            <a:pPr marL="127000" indent="0"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37" name="Google Shape;2737;p35"/>
          <p:cNvSpPr txBox="1">
            <a:spLocks noGrp="1"/>
          </p:cNvSpPr>
          <p:nvPr>
            <p:ph type="title"/>
          </p:nvPr>
        </p:nvSpPr>
        <p:spPr>
          <a:xfrm>
            <a:off x="993599" y="539500"/>
            <a:ext cx="7156800" cy="50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Mercury(Hg)</a:t>
            </a:r>
            <a:endParaRPr dirty="0"/>
          </a:p>
        </p:txBody>
      </p:sp>
      <p:pic>
        <p:nvPicPr>
          <p:cNvPr id="10" name="Picture 9" descr="Graphical user interface&#10;&#10;Description automatically generated">
            <a:extLst>
              <a:ext uri="{FF2B5EF4-FFF2-40B4-BE49-F238E27FC236}">
                <a16:creationId xmlns:a16="http://schemas.microsoft.com/office/drawing/2014/main" id="{759CF784-EE5D-AD48-A98B-81E7D1D5B4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456" y="1497051"/>
            <a:ext cx="2149397" cy="2149397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1" name="Google Shape;3091;p53"/>
          <p:cNvSpPr txBox="1">
            <a:spLocks noGrp="1"/>
          </p:cNvSpPr>
          <p:nvPr>
            <p:ph type="title"/>
          </p:nvPr>
        </p:nvSpPr>
        <p:spPr>
          <a:xfrm>
            <a:off x="1275150" y="2183700"/>
            <a:ext cx="6593700" cy="77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  <p:grpSp>
        <p:nvGrpSpPr>
          <p:cNvPr id="3092" name="Google Shape;3092;p53"/>
          <p:cNvGrpSpPr/>
          <p:nvPr/>
        </p:nvGrpSpPr>
        <p:grpSpPr>
          <a:xfrm rot="-5400000">
            <a:off x="6309457" y="3771948"/>
            <a:ext cx="479293" cy="479293"/>
            <a:chOff x="3560335" y="-646412"/>
            <a:chExt cx="557642" cy="557642"/>
          </a:xfrm>
        </p:grpSpPr>
        <p:sp>
          <p:nvSpPr>
            <p:cNvPr id="3093" name="Google Shape;3093;p53"/>
            <p:cNvSpPr/>
            <p:nvPr/>
          </p:nvSpPr>
          <p:spPr>
            <a:xfrm>
              <a:off x="3560335" y="-646412"/>
              <a:ext cx="557642" cy="557642"/>
            </a:xfrm>
            <a:custGeom>
              <a:avLst/>
              <a:gdLst/>
              <a:ahLst/>
              <a:cxnLst/>
              <a:rect l="l" t="t" r="r" b="b"/>
              <a:pathLst>
                <a:path w="15206" h="15206" fill="none" extrusionOk="0">
                  <a:moveTo>
                    <a:pt x="15205" y="14933"/>
                  </a:moveTo>
                  <a:lnTo>
                    <a:pt x="1" y="15205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4" name="Google Shape;3094;p53"/>
            <p:cNvSpPr/>
            <p:nvPr/>
          </p:nvSpPr>
          <p:spPr>
            <a:xfrm>
              <a:off x="3652275" y="-433560"/>
              <a:ext cx="268846" cy="268846"/>
            </a:xfrm>
            <a:custGeom>
              <a:avLst/>
              <a:gdLst/>
              <a:ahLst/>
              <a:cxnLst/>
              <a:rect l="l" t="t" r="r" b="b"/>
              <a:pathLst>
                <a:path w="7331" h="7331" fill="none" extrusionOk="0">
                  <a:moveTo>
                    <a:pt x="7330" y="7194"/>
                  </a:moveTo>
                  <a:lnTo>
                    <a:pt x="1" y="7330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5" name="Google Shape;3095;p53"/>
            <p:cNvSpPr/>
            <p:nvPr/>
          </p:nvSpPr>
          <p:spPr>
            <a:xfrm>
              <a:off x="3563342" y="-524473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7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6" name="Google Shape;3096;p53"/>
            <p:cNvSpPr/>
            <p:nvPr/>
          </p:nvSpPr>
          <p:spPr>
            <a:xfrm>
              <a:off x="3563342" y="-46253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7" name="Google Shape;3097;p53"/>
            <p:cNvSpPr/>
            <p:nvPr/>
          </p:nvSpPr>
          <p:spPr>
            <a:xfrm>
              <a:off x="3563342" y="-400590"/>
              <a:ext cx="44007" cy="1064"/>
            </a:xfrm>
            <a:custGeom>
              <a:avLst/>
              <a:gdLst/>
              <a:ahLst/>
              <a:cxnLst/>
              <a:rect l="l" t="t" r="r" b="b"/>
              <a:pathLst>
                <a:path w="1200" h="29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8" name="Google Shape;3098;p53"/>
            <p:cNvSpPr/>
            <p:nvPr/>
          </p:nvSpPr>
          <p:spPr>
            <a:xfrm>
              <a:off x="3563342" y="-33861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9" name="Google Shape;3099;p53"/>
            <p:cNvSpPr/>
            <p:nvPr/>
          </p:nvSpPr>
          <p:spPr>
            <a:xfrm>
              <a:off x="3563342" y="-276671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1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0" name="Google Shape;3100;p53"/>
            <p:cNvSpPr/>
            <p:nvPr/>
          </p:nvSpPr>
          <p:spPr>
            <a:xfrm>
              <a:off x="3563342" y="-214692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7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1" name="Google Shape;3101;p53"/>
            <p:cNvSpPr/>
            <p:nvPr/>
          </p:nvSpPr>
          <p:spPr>
            <a:xfrm>
              <a:off x="3563342" y="-152751"/>
              <a:ext cx="44007" cy="1027"/>
            </a:xfrm>
            <a:custGeom>
              <a:avLst/>
              <a:gdLst/>
              <a:ahLst/>
              <a:cxnLst/>
              <a:rect l="l" t="t" r="r" b="b"/>
              <a:pathLst>
                <a:path w="1200" h="28" fill="none" extrusionOk="0">
                  <a:moveTo>
                    <a:pt x="1" y="28"/>
                  </a:moveTo>
                  <a:lnTo>
                    <a:pt x="1199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FBABD-DF11-1A7A-607D-2884DBB41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2520" y="788020"/>
            <a:ext cx="5466700" cy="257580"/>
          </a:xfrm>
        </p:spPr>
        <p:txBody>
          <a:bodyPr/>
          <a:lstStyle/>
          <a:p>
            <a:pPr algn="l"/>
            <a:r>
              <a:rPr lang="en-US" sz="3600" dirty="0"/>
              <a:t>Environmental Accumulation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187771-0F83-69EF-798D-99A51B159112}"/>
              </a:ext>
            </a:extLst>
          </p:cNvPr>
          <p:cNvSpPr txBox="1"/>
          <p:nvPr/>
        </p:nvSpPr>
        <p:spPr>
          <a:xfrm>
            <a:off x="584139" y="1879455"/>
            <a:ext cx="439674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6" indent="-330200">
              <a:buClr>
                <a:schemeClr val="tx1"/>
              </a:buClr>
              <a:buSzPts val="1600"/>
              <a:buChar char="●"/>
            </a:pPr>
            <a:r>
              <a:rPr lang="en-US" sz="1600" dirty="0">
                <a:solidFill>
                  <a:schemeClr val="tx1"/>
                </a:solidFill>
                <a:latin typeface="Nunito" pitchFamily="2" charset="0"/>
              </a:rPr>
              <a:t>Industrialization has caused mercury to accumulate in the environment (Hg</a:t>
            </a:r>
            <a:r>
              <a:rPr lang="en-US" sz="1600" baseline="30000" dirty="0">
                <a:solidFill>
                  <a:schemeClr val="tx1"/>
                </a:solidFill>
                <a:latin typeface="Nunito" pitchFamily="2" charset="0"/>
              </a:rPr>
              <a:t>2+</a:t>
            </a:r>
            <a:r>
              <a:rPr lang="en-US" sz="1600" dirty="0">
                <a:solidFill>
                  <a:schemeClr val="tx1"/>
                </a:solidFill>
                <a:latin typeface="Nunito" pitchFamily="2" charset="0"/>
              </a:rPr>
              <a:t>)</a:t>
            </a:r>
          </a:p>
          <a:p>
            <a:pPr marL="127000" lvl="8">
              <a:buClr>
                <a:schemeClr val="tx1"/>
              </a:buClr>
              <a:buSzPts val="1600"/>
            </a:pPr>
            <a:r>
              <a:rPr lang="en" sz="1600" dirty="0">
                <a:solidFill>
                  <a:srgbClr val="47666D"/>
                </a:solidFill>
                <a:latin typeface="Nunito" pitchFamily="2" charset="0"/>
              </a:rPr>
              <a:t>         -Minamata Bay, Japan</a:t>
            </a:r>
          </a:p>
          <a:p>
            <a:pPr marL="127000" lvl="8">
              <a:buClr>
                <a:schemeClr val="tx1"/>
              </a:buClr>
              <a:buSzPts val="1600"/>
            </a:pPr>
            <a:r>
              <a:rPr lang="en" sz="1600" dirty="0">
                <a:solidFill>
                  <a:srgbClr val="47666D"/>
                </a:solidFill>
                <a:latin typeface="Nunito" pitchFamily="2" charset="0"/>
              </a:rPr>
              <a:t>         -California mines</a:t>
            </a:r>
            <a:endParaRPr lang="en-US" sz="1600" dirty="0">
              <a:solidFill>
                <a:schemeClr val="tx1"/>
              </a:solidFill>
              <a:latin typeface="Nunito" pitchFamily="2" charset="0"/>
            </a:endParaRPr>
          </a:p>
          <a:p>
            <a:pPr marL="457200" lvl="6" indent="-330200">
              <a:buClr>
                <a:schemeClr val="tx1"/>
              </a:buClr>
              <a:buSzPts val="1600"/>
              <a:buChar char="●"/>
            </a:pPr>
            <a:endParaRPr lang="en" sz="1600" dirty="0">
              <a:solidFill>
                <a:srgbClr val="47666D"/>
              </a:solidFill>
              <a:latin typeface="Nunito" pitchFamily="2" charset="0"/>
            </a:endParaRPr>
          </a:p>
          <a:p>
            <a:pPr marL="457200" lvl="6" indent="-330200">
              <a:buClr>
                <a:schemeClr val="tx1"/>
              </a:buClr>
              <a:buSzPts val="1600"/>
              <a:buChar char="●"/>
            </a:pPr>
            <a:r>
              <a:rPr lang="en" sz="1600" dirty="0">
                <a:solidFill>
                  <a:srgbClr val="47666D"/>
                </a:solidFill>
                <a:latin typeface="Nunito" pitchFamily="2" charset="0"/>
              </a:rPr>
              <a:t>Knowing</a:t>
            </a:r>
            <a:r>
              <a:rPr lang="en-US" sz="1600" dirty="0">
                <a:solidFill>
                  <a:srgbClr val="47666D"/>
                </a:solidFill>
                <a:latin typeface="Nunito" pitchFamily="2" charset="0"/>
              </a:rPr>
              <a:t> mercury is present is necessary to prevent mercury poisoning cases</a:t>
            </a:r>
            <a:endParaRPr lang="en" sz="1600" dirty="0">
              <a:solidFill>
                <a:srgbClr val="47666D"/>
              </a:solidFill>
              <a:latin typeface="Nunito" pitchFamily="2" charset="0"/>
            </a:endParaRP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endParaRPr lang="en" sz="1600" dirty="0">
              <a:solidFill>
                <a:srgbClr val="47666D"/>
              </a:solidFill>
              <a:latin typeface="Nunito" pitchFamily="2" charset="0"/>
            </a:endParaRPr>
          </a:p>
        </p:txBody>
      </p:sp>
      <p:pic>
        <p:nvPicPr>
          <p:cNvPr id="7" name="Picture 6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E2ECD32C-7C90-322C-62AA-5EF544E431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4311" y="2702043"/>
            <a:ext cx="3077535" cy="208118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165AB58-FEA9-23D3-DCE8-1F2F1845B3BF}"/>
              </a:ext>
            </a:extLst>
          </p:cNvPr>
          <p:cNvSpPr txBox="1"/>
          <p:nvPr/>
        </p:nvSpPr>
        <p:spPr>
          <a:xfrm>
            <a:off x="4457079" y="4775414"/>
            <a:ext cx="45720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00" dirty="0"/>
              <a:t>https://coastalreview.org/wp-content/uploads/2012/05/Fish-Contaminated-with-Methylmercury.jpg</a:t>
            </a:r>
          </a:p>
        </p:txBody>
      </p:sp>
      <p:pic>
        <p:nvPicPr>
          <p:cNvPr id="5" name="Picture 4" descr="A picture containing sky, water, outdoor, nature&#10;&#10;Description automatically generated">
            <a:extLst>
              <a:ext uri="{FF2B5EF4-FFF2-40B4-BE49-F238E27FC236}">
                <a16:creationId xmlns:a16="http://schemas.microsoft.com/office/drawing/2014/main" id="{89F7D6E1-B593-A681-7E6E-FBFD1E27AC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9232" y="330537"/>
            <a:ext cx="2847696" cy="21366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7040843-D616-FBC3-1899-FA926D8DEDD9}"/>
              </a:ext>
            </a:extLst>
          </p:cNvPr>
          <p:cNvSpPr txBox="1"/>
          <p:nvPr/>
        </p:nvSpPr>
        <p:spPr>
          <a:xfrm>
            <a:off x="4457078" y="2498572"/>
            <a:ext cx="45720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00" dirty="0"/>
              <a:t>https://apjjf.org/data/553-2.jpg</a:t>
            </a:r>
          </a:p>
        </p:txBody>
      </p:sp>
    </p:spTree>
    <p:extLst>
      <p:ext uri="{BB962C8B-B14F-4D97-AF65-F5344CB8AC3E}">
        <p14:creationId xmlns:p14="http://schemas.microsoft.com/office/powerpoint/2010/main" val="1813873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717D97-F64F-62BA-13C0-F06194BD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1999" y="1590463"/>
            <a:ext cx="4018356" cy="2206200"/>
          </a:xfrm>
        </p:spPr>
        <p:txBody>
          <a:bodyPr/>
          <a:lstStyle/>
          <a:p>
            <a:r>
              <a:rPr lang="en-US" dirty="0"/>
              <a:t>Mercury is a fluorescence quencher</a:t>
            </a:r>
          </a:p>
          <a:p>
            <a:endParaRPr lang="en-US" dirty="0"/>
          </a:p>
          <a:p>
            <a:r>
              <a:rPr lang="en-US" dirty="0"/>
              <a:t>The indicator must be fluorescent and selective to mercury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6AB1B8-BD92-E3E3-7E51-B7B8641D7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599" y="513359"/>
            <a:ext cx="7156800" cy="506100"/>
          </a:xfrm>
        </p:spPr>
        <p:txBody>
          <a:bodyPr/>
          <a:lstStyle/>
          <a:p>
            <a:r>
              <a:rPr lang="en-US" dirty="0"/>
              <a:t>How can we detect mercury?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684591-0731-9E12-BA34-1BF30E33E9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001" y="1590463"/>
            <a:ext cx="3243260" cy="23195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2D795C9-1636-2D0C-2E9C-1CBED5D845FA}"/>
              </a:ext>
            </a:extLst>
          </p:cNvPr>
          <p:cNvSpPr txBox="1"/>
          <p:nvPr/>
        </p:nvSpPr>
        <p:spPr>
          <a:xfrm>
            <a:off x="904258" y="3911026"/>
            <a:ext cx="368074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00" dirty="0"/>
              <a:t>https://www.researchgate.net/profile/Alexandros-Katranidis/publication/333495332/figure/fig5/AS:765955672141824@1559629471157/Fluorescence-quenching-of-EmGFP-in-the-presence-of-different-concentrations-of-mercury.ppm</a:t>
            </a:r>
          </a:p>
        </p:txBody>
      </p:sp>
    </p:spTree>
    <p:extLst>
      <p:ext uri="{BB962C8B-B14F-4D97-AF65-F5344CB8AC3E}">
        <p14:creationId xmlns:p14="http://schemas.microsoft.com/office/powerpoint/2010/main" val="3070224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2C725-FBD0-BA40-4543-D7E651EE9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450" y="539500"/>
            <a:ext cx="5689100" cy="506100"/>
          </a:xfrm>
        </p:spPr>
        <p:txBody>
          <a:bodyPr/>
          <a:lstStyle/>
          <a:p>
            <a:r>
              <a:rPr lang="en-US" dirty="0"/>
              <a:t>Selectivity: Thymine</a:t>
            </a:r>
          </a:p>
        </p:txBody>
      </p:sp>
      <p:pic>
        <p:nvPicPr>
          <p:cNvPr id="4" name="Picture 3" descr="Diagram, schematic&#10;&#10;Description automatically generated">
            <a:extLst>
              <a:ext uri="{FF2B5EF4-FFF2-40B4-BE49-F238E27FC236}">
                <a16:creationId xmlns:a16="http://schemas.microsoft.com/office/drawing/2014/main" id="{FBDCAAC5-C033-D2EF-D7C2-2B5624BD2D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823" y="1680548"/>
            <a:ext cx="5021701" cy="21392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25DC806-F9F5-425D-8B51-6DA742DA8588}"/>
              </a:ext>
            </a:extLst>
          </p:cNvPr>
          <p:cNvSpPr txBox="1"/>
          <p:nvPr/>
        </p:nvSpPr>
        <p:spPr>
          <a:xfrm>
            <a:off x="672789" y="3882456"/>
            <a:ext cx="4572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/>
              <a:t>https://pubs.acs.org/cms/10.1021/ja056354d/asset/images/medium/ja056354dn00001.gif</a:t>
            </a:r>
          </a:p>
        </p:txBody>
      </p:sp>
      <p:sp>
        <p:nvSpPr>
          <p:cNvPr id="3" name="Subtitle 10">
            <a:extLst>
              <a:ext uri="{FF2B5EF4-FFF2-40B4-BE49-F238E27FC236}">
                <a16:creationId xmlns:a16="http://schemas.microsoft.com/office/drawing/2014/main" id="{41D46A92-B268-2737-E6E6-511CEE342BFC}"/>
              </a:ext>
            </a:extLst>
          </p:cNvPr>
          <p:cNvSpPr txBox="1">
            <a:spLocks/>
          </p:cNvSpPr>
          <p:nvPr/>
        </p:nvSpPr>
        <p:spPr>
          <a:xfrm>
            <a:off x="5488260" y="1741299"/>
            <a:ext cx="3218177" cy="2202158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Nunito" pitchFamily="2" charset="0"/>
              </a:rPr>
              <a:t>One of the four nucleotide bases found in DNA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  <a:latin typeface="Nunito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Nunito" pitchFamily="2" charset="0"/>
              </a:rPr>
              <a:t>Mercury spontaneously binds to up to two thymine bases and forms T-Hg-T dimers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  <a:latin typeface="Nunito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Nunito" pitchFamily="2" charset="0"/>
              </a:rPr>
              <a:t>Single-stranded DNA (ssDNA) that possesses all thymine will be very selective to mercury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  <a:latin typeface="Nunito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  <a:latin typeface="Nunito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  <a:latin typeface="Nunito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  <a:latin typeface="Nuni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564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>
            <a:extLst>
              <a:ext uri="{FF2B5EF4-FFF2-40B4-BE49-F238E27FC236}">
                <a16:creationId xmlns:a16="http://schemas.microsoft.com/office/drawing/2014/main" id="{4450E60F-1848-9B81-EDCB-2FB39B19B3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00962" y="1842729"/>
            <a:ext cx="3663173" cy="1904081"/>
          </a:xfrm>
        </p:spPr>
        <p:txBody>
          <a:bodyPr/>
          <a:lstStyle/>
          <a:p>
            <a:pPr marL="152400" indent="0" algn="l"/>
            <a:endParaRPr lang="en-US" dirty="0"/>
          </a:p>
          <a:p>
            <a:pPr marL="152400" indent="0" algn="l"/>
            <a:endParaRPr lang="en-US" dirty="0"/>
          </a:p>
          <a:p>
            <a:pPr algn="l">
              <a:buFont typeface="Arial" panose="020B0604020202020204" pitchFamily="34" charset="0"/>
              <a:buChar char="•"/>
            </a:pPr>
            <a:endParaRPr lang="en-US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/>
              <a:t>Particles of gold a few hundred/thousand atoms big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/>
              <a:t>Can be stabilized with a variety of molecules, including many biochemicals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/>
              <a:t>Can be used as a fluorescence source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2EB4B1-B4AE-14A7-1828-557F66697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884" y="516975"/>
            <a:ext cx="7336243" cy="498300"/>
          </a:xfrm>
        </p:spPr>
        <p:txBody>
          <a:bodyPr/>
          <a:lstStyle/>
          <a:p>
            <a:pPr algn="ctr"/>
            <a:r>
              <a:rPr lang="en-US" dirty="0"/>
              <a:t>Fluorescence: Gold Nanoparticles (AuNPs)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010E99-8E2C-692C-B871-9B03D24BC9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363" y="1574388"/>
            <a:ext cx="3738491" cy="302961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6DB3B9-E628-06EE-12E2-22C0E8C9E4C7}"/>
              </a:ext>
            </a:extLst>
          </p:cNvPr>
          <p:cNvSpPr txBox="1"/>
          <p:nvPr/>
        </p:nvSpPr>
        <p:spPr>
          <a:xfrm>
            <a:off x="528266" y="4604000"/>
            <a:ext cx="45720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00" dirty="0"/>
              <a:t>https://www.mdpi.com/applsci/applsci-10-03824/article_deploy/html/images/applsci-10-03824-g001.png</a:t>
            </a:r>
          </a:p>
        </p:txBody>
      </p:sp>
    </p:spTree>
    <p:extLst>
      <p:ext uri="{BB962C8B-B14F-4D97-AF65-F5344CB8AC3E}">
        <p14:creationId xmlns:p14="http://schemas.microsoft.com/office/powerpoint/2010/main" val="1009325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2E55092-93DF-E0D9-FF61-A973B73D2C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7084" y="595544"/>
            <a:ext cx="4809832" cy="3952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67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1" name="Google Shape;3161;p72"/>
          <p:cNvSpPr txBox="1">
            <a:spLocks noGrp="1"/>
          </p:cNvSpPr>
          <p:nvPr>
            <p:ph type="title"/>
          </p:nvPr>
        </p:nvSpPr>
        <p:spPr>
          <a:xfrm>
            <a:off x="1662300" y="539500"/>
            <a:ext cx="5819400" cy="50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How the biosensor is used</a:t>
            </a:r>
            <a:endParaRPr dirty="0"/>
          </a:p>
        </p:txBody>
      </p:sp>
      <p:sp>
        <p:nvSpPr>
          <p:cNvPr id="3162" name="Google Shape;3162;p72"/>
          <p:cNvSpPr txBox="1">
            <a:spLocks noGrp="1"/>
          </p:cNvSpPr>
          <p:nvPr>
            <p:ph type="subTitle" idx="1"/>
          </p:nvPr>
        </p:nvSpPr>
        <p:spPr>
          <a:xfrm>
            <a:off x="3243130" y="1727375"/>
            <a:ext cx="3218400" cy="47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Poly(30)T ssDNA strands are mixed into water sample, and Hg binds with it</a:t>
            </a:r>
            <a:endParaRPr dirty="0"/>
          </a:p>
        </p:txBody>
      </p:sp>
      <p:sp>
        <p:nvSpPr>
          <p:cNvPr id="3163" name="Google Shape;3163;p72"/>
          <p:cNvSpPr txBox="1">
            <a:spLocks noGrp="1"/>
          </p:cNvSpPr>
          <p:nvPr>
            <p:ph type="subTitle" idx="2"/>
          </p:nvPr>
        </p:nvSpPr>
        <p:spPr>
          <a:xfrm>
            <a:off x="3243130" y="2714400"/>
            <a:ext cx="3218400" cy="47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AuNPs are introduced, allowing for the ssDNA to interact with them</a:t>
            </a:r>
            <a:endParaRPr dirty="0"/>
          </a:p>
        </p:txBody>
      </p:sp>
      <p:sp>
        <p:nvSpPr>
          <p:cNvPr id="3164" name="Google Shape;3164;p72"/>
          <p:cNvSpPr txBox="1">
            <a:spLocks noGrp="1"/>
          </p:cNvSpPr>
          <p:nvPr>
            <p:ph type="subTitle" idx="3"/>
          </p:nvPr>
        </p:nvSpPr>
        <p:spPr>
          <a:xfrm>
            <a:off x="3231990" y="3653230"/>
            <a:ext cx="3633630" cy="47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Spectroscopy is used to analyze the sample (UV-vis and fluorescence)</a:t>
            </a:r>
            <a:endParaRPr dirty="0"/>
          </a:p>
        </p:txBody>
      </p:sp>
      <p:grpSp>
        <p:nvGrpSpPr>
          <p:cNvPr id="5" name="Google Shape;11384;p111">
            <a:extLst>
              <a:ext uri="{FF2B5EF4-FFF2-40B4-BE49-F238E27FC236}">
                <a16:creationId xmlns:a16="http://schemas.microsoft.com/office/drawing/2014/main" id="{0F29D539-13AF-D5B9-9DA0-A3A46DF94518}"/>
              </a:ext>
            </a:extLst>
          </p:cNvPr>
          <p:cNvGrpSpPr/>
          <p:nvPr/>
        </p:nvGrpSpPr>
        <p:grpSpPr>
          <a:xfrm>
            <a:off x="2548702" y="2628273"/>
            <a:ext cx="525616" cy="648954"/>
            <a:chOff x="5864861" y="2772517"/>
            <a:chExt cx="284366" cy="344097"/>
          </a:xfrm>
        </p:grpSpPr>
        <p:sp>
          <p:nvSpPr>
            <p:cNvPr id="6" name="Google Shape;11385;p111">
              <a:extLst>
                <a:ext uri="{FF2B5EF4-FFF2-40B4-BE49-F238E27FC236}">
                  <a16:creationId xmlns:a16="http://schemas.microsoft.com/office/drawing/2014/main" id="{F9586E77-3031-0EC6-246F-67BDB7AB4360}"/>
                </a:ext>
              </a:extLst>
            </p:cNvPr>
            <p:cNvSpPr/>
            <p:nvPr/>
          </p:nvSpPr>
          <p:spPr>
            <a:xfrm>
              <a:off x="6089464" y="3014490"/>
              <a:ext cx="15147" cy="15147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238" y="1"/>
                  </a:moveTo>
                  <a:cubicBezTo>
                    <a:pt x="107" y="1"/>
                    <a:pt x="0" y="108"/>
                    <a:pt x="0" y="239"/>
                  </a:cubicBezTo>
                  <a:cubicBezTo>
                    <a:pt x="0" y="382"/>
                    <a:pt x="107" y="477"/>
                    <a:pt x="238" y="477"/>
                  </a:cubicBezTo>
                  <a:cubicBezTo>
                    <a:pt x="369" y="477"/>
                    <a:pt x="476" y="382"/>
                    <a:pt x="476" y="239"/>
                  </a:cubicBezTo>
                  <a:cubicBezTo>
                    <a:pt x="476" y="108"/>
                    <a:pt x="369" y="1"/>
                    <a:pt x="23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1386;p111">
              <a:extLst>
                <a:ext uri="{FF2B5EF4-FFF2-40B4-BE49-F238E27FC236}">
                  <a16:creationId xmlns:a16="http://schemas.microsoft.com/office/drawing/2014/main" id="{31A0A72A-A532-06F9-6B3F-63F4C1F10FE3}"/>
                </a:ext>
              </a:extLst>
            </p:cNvPr>
            <p:cNvSpPr/>
            <p:nvPr/>
          </p:nvSpPr>
          <p:spPr>
            <a:xfrm>
              <a:off x="6051644" y="3070823"/>
              <a:ext cx="13274" cy="13274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3" y="1"/>
                  </a:moveTo>
                  <a:cubicBezTo>
                    <a:pt x="84" y="1"/>
                    <a:pt x="0" y="96"/>
                    <a:pt x="0" y="215"/>
                  </a:cubicBezTo>
                  <a:cubicBezTo>
                    <a:pt x="0" y="322"/>
                    <a:pt x="84" y="417"/>
                    <a:pt x="203" y="417"/>
                  </a:cubicBezTo>
                  <a:cubicBezTo>
                    <a:pt x="334" y="417"/>
                    <a:pt x="417" y="334"/>
                    <a:pt x="417" y="215"/>
                  </a:cubicBezTo>
                  <a:cubicBezTo>
                    <a:pt x="417" y="96"/>
                    <a:pt x="334" y="1"/>
                    <a:pt x="2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1387;p111">
              <a:extLst>
                <a:ext uri="{FF2B5EF4-FFF2-40B4-BE49-F238E27FC236}">
                  <a16:creationId xmlns:a16="http://schemas.microsoft.com/office/drawing/2014/main" id="{F56E96D6-C283-AF51-CFCA-59426F4890D3}"/>
                </a:ext>
              </a:extLst>
            </p:cNvPr>
            <p:cNvSpPr/>
            <p:nvPr/>
          </p:nvSpPr>
          <p:spPr>
            <a:xfrm>
              <a:off x="5943518" y="3005789"/>
              <a:ext cx="13242" cy="12893"/>
            </a:xfrm>
            <a:custGeom>
              <a:avLst/>
              <a:gdLst/>
              <a:ahLst/>
              <a:cxnLst/>
              <a:rect l="l" t="t" r="r" b="b"/>
              <a:pathLst>
                <a:path w="417" h="406" extrusionOk="0">
                  <a:moveTo>
                    <a:pt x="203" y="1"/>
                  </a:moveTo>
                  <a:cubicBezTo>
                    <a:pt x="84" y="1"/>
                    <a:pt x="0" y="84"/>
                    <a:pt x="0" y="203"/>
                  </a:cubicBezTo>
                  <a:cubicBezTo>
                    <a:pt x="0" y="322"/>
                    <a:pt x="84" y="406"/>
                    <a:pt x="203" y="406"/>
                  </a:cubicBezTo>
                  <a:cubicBezTo>
                    <a:pt x="322" y="406"/>
                    <a:pt x="417" y="322"/>
                    <a:pt x="417" y="203"/>
                  </a:cubicBezTo>
                  <a:cubicBezTo>
                    <a:pt x="417" y="84"/>
                    <a:pt x="322" y="1"/>
                    <a:pt x="2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1388;p111">
              <a:extLst>
                <a:ext uri="{FF2B5EF4-FFF2-40B4-BE49-F238E27FC236}">
                  <a16:creationId xmlns:a16="http://schemas.microsoft.com/office/drawing/2014/main" id="{5D9EA3DC-A050-EE81-5D04-57C3CCA63DBF}"/>
                </a:ext>
              </a:extLst>
            </p:cNvPr>
            <p:cNvSpPr/>
            <p:nvPr/>
          </p:nvSpPr>
          <p:spPr>
            <a:xfrm>
              <a:off x="5965429" y="3070823"/>
              <a:ext cx="13655" cy="13274"/>
            </a:xfrm>
            <a:custGeom>
              <a:avLst/>
              <a:gdLst/>
              <a:ahLst/>
              <a:cxnLst/>
              <a:rect l="l" t="t" r="r" b="b"/>
              <a:pathLst>
                <a:path w="430" h="418" extrusionOk="0">
                  <a:moveTo>
                    <a:pt x="215" y="1"/>
                  </a:moveTo>
                  <a:cubicBezTo>
                    <a:pt x="96" y="1"/>
                    <a:pt x="1" y="96"/>
                    <a:pt x="1" y="215"/>
                  </a:cubicBezTo>
                  <a:cubicBezTo>
                    <a:pt x="1" y="322"/>
                    <a:pt x="96" y="417"/>
                    <a:pt x="215" y="417"/>
                  </a:cubicBezTo>
                  <a:cubicBezTo>
                    <a:pt x="334" y="417"/>
                    <a:pt x="429" y="334"/>
                    <a:pt x="429" y="215"/>
                  </a:cubicBezTo>
                  <a:cubicBezTo>
                    <a:pt x="429" y="96"/>
                    <a:pt x="334" y="1"/>
                    <a:pt x="2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1389;p111">
              <a:extLst>
                <a:ext uri="{FF2B5EF4-FFF2-40B4-BE49-F238E27FC236}">
                  <a16:creationId xmlns:a16="http://schemas.microsoft.com/office/drawing/2014/main" id="{AD5465CA-4C67-7904-3297-ABD66D5B35F7}"/>
                </a:ext>
              </a:extLst>
            </p:cNvPr>
            <p:cNvSpPr/>
            <p:nvPr/>
          </p:nvSpPr>
          <p:spPr>
            <a:xfrm>
              <a:off x="6004392" y="3019412"/>
              <a:ext cx="16290" cy="15909"/>
            </a:xfrm>
            <a:custGeom>
              <a:avLst/>
              <a:gdLst/>
              <a:ahLst/>
              <a:cxnLst/>
              <a:rect l="l" t="t" r="r" b="b"/>
              <a:pathLst>
                <a:path w="513" h="501" extrusionOk="0">
                  <a:moveTo>
                    <a:pt x="250" y="0"/>
                  </a:moveTo>
                  <a:cubicBezTo>
                    <a:pt x="119" y="0"/>
                    <a:pt x="0" y="119"/>
                    <a:pt x="0" y="250"/>
                  </a:cubicBezTo>
                  <a:cubicBezTo>
                    <a:pt x="0" y="381"/>
                    <a:pt x="119" y="500"/>
                    <a:pt x="250" y="500"/>
                  </a:cubicBezTo>
                  <a:cubicBezTo>
                    <a:pt x="393" y="500"/>
                    <a:pt x="512" y="381"/>
                    <a:pt x="512" y="250"/>
                  </a:cubicBezTo>
                  <a:cubicBezTo>
                    <a:pt x="512" y="119"/>
                    <a:pt x="405" y="0"/>
                    <a:pt x="25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390;p111">
              <a:extLst>
                <a:ext uri="{FF2B5EF4-FFF2-40B4-BE49-F238E27FC236}">
                  <a16:creationId xmlns:a16="http://schemas.microsoft.com/office/drawing/2014/main" id="{2284A80A-1E41-7315-9904-0EC9A5946064}"/>
                </a:ext>
              </a:extLst>
            </p:cNvPr>
            <p:cNvSpPr/>
            <p:nvPr/>
          </p:nvSpPr>
          <p:spPr>
            <a:xfrm>
              <a:off x="5864861" y="2772517"/>
              <a:ext cx="284366" cy="344097"/>
            </a:xfrm>
            <a:custGeom>
              <a:avLst/>
              <a:gdLst/>
              <a:ahLst/>
              <a:cxnLst/>
              <a:rect l="l" t="t" r="r" b="b"/>
              <a:pathLst>
                <a:path w="8955" h="10836" extrusionOk="0">
                  <a:moveTo>
                    <a:pt x="2983" y="6406"/>
                  </a:moveTo>
                  <a:cubicBezTo>
                    <a:pt x="3566" y="6406"/>
                    <a:pt x="4114" y="6556"/>
                    <a:pt x="4632" y="6871"/>
                  </a:cubicBezTo>
                  <a:cubicBezTo>
                    <a:pt x="5211" y="7197"/>
                    <a:pt x="5769" y="7306"/>
                    <a:pt x="6260" y="7306"/>
                  </a:cubicBezTo>
                  <a:cubicBezTo>
                    <a:pt x="6628" y="7306"/>
                    <a:pt x="6957" y="7245"/>
                    <a:pt x="7228" y="7168"/>
                  </a:cubicBezTo>
                  <a:cubicBezTo>
                    <a:pt x="7645" y="7049"/>
                    <a:pt x="7966" y="6871"/>
                    <a:pt x="8145" y="6751"/>
                  </a:cubicBezTo>
                  <a:lnTo>
                    <a:pt x="8145" y="6751"/>
                  </a:lnTo>
                  <a:cubicBezTo>
                    <a:pt x="8514" y="7954"/>
                    <a:pt x="8204" y="9276"/>
                    <a:pt x="7299" y="10216"/>
                  </a:cubicBezTo>
                  <a:cubicBezTo>
                    <a:pt x="7109" y="10407"/>
                    <a:pt x="6835" y="10526"/>
                    <a:pt x="6561" y="10526"/>
                  </a:cubicBezTo>
                  <a:lnTo>
                    <a:pt x="2906" y="10526"/>
                  </a:lnTo>
                  <a:cubicBezTo>
                    <a:pt x="2644" y="10526"/>
                    <a:pt x="2370" y="10407"/>
                    <a:pt x="2180" y="10228"/>
                  </a:cubicBezTo>
                  <a:cubicBezTo>
                    <a:pt x="1346" y="9383"/>
                    <a:pt x="941" y="8133"/>
                    <a:pt x="1275" y="6823"/>
                  </a:cubicBezTo>
                  <a:cubicBezTo>
                    <a:pt x="1406" y="6751"/>
                    <a:pt x="1775" y="6573"/>
                    <a:pt x="2263" y="6478"/>
                  </a:cubicBezTo>
                  <a:cubicBezTo>
                    <a:pt x="2509" y="6430"/>
                    <a:pt x="2748" y="6406"/>
                    <a:pt x="2983" y="6406"/>
                  </a:cubicBezTo>
                  <a:close/>
                  <a:moveTo>
                    <a:pt x="3239" y="1"/>
                  </a:moveTo>
                  <a:cubicBezTo>
                    <a:pt x="3001" y="1"/>
                    <a:pt x="2823" y="191"/>
                    <a:pt x="2823" y="417"/>
                  </a:cubicBezTo>
                  <a:lnTo>
                    <a:pt x="2823" y="786"/>
                  </a:lnTo>
                  <a:cubicBezTo>
                    <a:pt x="2823" y="1036"/>
                    <a:pt x="3013" y="1203"/>
                    <a:pt x="3239" y="1203"/>
                  </a:cubicBezTo>
                  <a:lnTo>
                    <a:pt x="3454" y="1203"/>
                  </a:lnTo>
                  <a:lnTo>
                    <a:pt x="3454" y="2525"/>
                  </a:lnTo>
                  <a:cubicBezTo>
                    <a:pt x="3454" y="2608"/>
                    <a:pt x="3537" y="2680"/>
                    <a:pt x="3620" y="2680"/>
                  </a:cubicBezTo>
                  <a:cubicBezTo>
                    <a:pt x="3704" y="2680"/>
                    <a:pt x="3787" y="2608"/>
                    <a:pt x="3787" y="2525"/>
                  </a:cubicBezTo>
                  <a:lnTo>
                    <a:pt x="3787" y="1203"/>
                  </a:lnTo>
                  <a:lnTo>
                    <a:pt x="5692" y="1203"/>
                  </a:lnTo>
                  <a:lnTo>
                    <a:pt x="5692" y="3858"/>
                  </a:lnTo>
                  <a:cubicBezTo>
                    <a:pt x="5692" y="4096"/>
                    <a:pt x="5835" y="4311"/>
                    <a:pt x="6049" y="4394"/>
                  </a:cubicBezTo>
                  <a:cubicBezTo>
                    <a:pt x="6978" y="4763"/>
                    <a:pt x="7692" y="5513"/>
                    <a:pt x="8049" y="6418"/>
                  </a:cubicBezTo>
                  <a:cubicBezTo>
                    <a:pt x="7907" y="6525"/>
                    <a:pt x="7573" y="6716"/>
                    <a:pt x="7133" y="6847"/>
                  </a:cubicBezTo>
                  <a:cubicBezTo>
                    <a:pt x="6830" y="6934"/>
                    <a:pt x="6535" y="6978"/>
                    <a:pt x="6245" y="6978"/>
                  </a:cubicBezTo>
                  <a:cubicBezTo>
                    <a:pt x="5748" y="6978"/>
                    <a:pt x="5270" y="6848"/>
                    <a:pt x="4811" y="6585"/>
                  </a:cubicBezTo>
                  <a:cubicBezTo>
                    <a:pt x="4225" y="6246"/>
                    <a:pt x="3592" y="6086"/>
                    <a:pt x="2961" y="6086"/>
                  </a:cubicBezTo>
                  <a:cubicBezTo>
                    <a:pt x="2437" y="6086"/>
                    <a:pt x="1914" y="6196"/>
                    <a:pt x="1418" y="6406"/>
                  </a:cubicBezTo>
                  <a:cubicBezTo>
                    <a:pt x="1775" y="5501"/>
                    <a:pt x="2477" y="4763"/>
                    <a:pt x="3430" y="4394"/>
                  </a:cubicBezTo>
                  <a:cubicBezTo>
                    <a:pt x="3656" y="4311"/>
                    <a:pt x="3787" y="4096"/>
                    <a:pt x="3787" y="3858"/>
                  </a:cubicBezTo>
                  <a:lnTo>
                    <a:pt x="3787" y="3322"/>
                  </a:lnTo>
                  <a:cubicBezTo>
                    <a:pt x="3787" y="3239"/>
                    <a:pt x="3716" y="3156"/>
                    <a:pt x="3620" y="3156"/>
                  </a:cubicBezTo>
                  <a:cubicBezTo>
                    <a:pt x="3537" y="3156"/>
                    <a:pt x="3454" y="3239"/>
                    <a:pt x="3454" y="3322"/>
                  </a:cubicBezTo>
                  <a:lnTo>
                    <a:pt x="3454" y="3858"/>
                  </a:lnTo>
                  <a:cubicBezTo>
                    <a:pt x="3454" y="3965"/>
                    <a:pt x="3394" y="4049"/>
                    <a:pt x="3299" y="4096"/>
                  </a:cubicBezTo>
                  <a:cubicBezTo>
                    <a:pt x="703" y="5120"/>
                    <a:pt x="1" y="8478"/>
                    <a:pt x="1942" y="10442"/>
                  </a:cubicBezTo>
                  <a:cubicBezTo>
                    <a:pt x="2192" y="10692"/>
                    <a:pt x="2537" y="10835"/>
                    <a:pt x="2894" y="10835"/>
                  </a:cubicBezTo>
                  <a:lnTo>
                    <a:pt x="6549" y="10835"/>
                  </a:lnTo>
                  <a:cubicBezTo>
                    <a:pt x="6906" y="10835"/>
                    <a:pt x="7252" y="10692"/>
                    <a:pt x="7502" y="10442"/>
                  </a:cubicBezTo>
                  <a:cubicBezTo>
                    <a:pt x="8907" y="9026"/>
                    <a:pt x="8954" y="6930"/>
                    <a:pt x="7907" y="5466"/>
                  </a:cubicBezTo>
                  <a:cubicBezTo>
                    <a:pt x="7478" y="4858"/>
                    <a:pt x="6871" y="4370"/>
                    <a:pt x="6168" y="4096"/>
                  </a:cubicBezTo>
                  <a:cubicBezTo>
                    <a:pt x="6061" y="4049"/>
                    <a:pt x="6002" y="3965"/>
                    <a:pt x="6002" y="3858"/>
                  </a:cubicBezTo>
                  <a:lnTo>
                    <a:pt x="6002" y="1203"/>
                  </a:lnTo>
                  <a:lnTo>
                    <a:pt x="6228" y="1203"/>
                  </a:lnTo>
                  <a:cubicBezTo>
                    <a:pt x="6466" y="1203"/>
                    <a:pt x="6644" y="1013"/>
                    <a:pt x="6644" y="786"/>
                  </a:cubicBezTo>
                  <a:lnTo>
                    <a:pt x="6644" y="417"/>
                  </a:lnTo>
                  <a:cubicBezTo>
                    <a:pt x="6644" y="179"/>
                    <a:pt x="6454" y="1"/>
                    <a:pt x="6228" y="1"/>
                  </a:cubicBezTo>
                  <a:lnTo>
                    <a:pt x="5394" y="1"/>
                  </a:lnTo>
                  <a:cubicBezTo>
                    <a:pt x="5299" y="1"/>
                    <a:pt x="5228" y="72"/>
                    <a:pt x="5228" y="167"/>
                  </a:cubicBezTo>
                  <a:cubicBezTo>
                    <a:pt x="5228" y="263"/>
                    <a:pt x="5299" y="334"/>
                    <a:pt x="5394" y="334"/>
                  </a:cubicBezTo>
                  <a:lnTo>
                    <a:pt x="6228" y="334"/>
                  </a:lnTo>
                  <a:cubicBezTo>
                    <a:pt x="6287" y="334"/>
                    <a:pt x="6335" y="382"/>
                    <a:pt x="6335" y="441"/>
                  </a:cubicBezTo>
                  <a:lnTo>
                    <a:pt x="6335" y="810"/>
                  </a:lnTo>
                  <a:cubicBezTo>
                    <a:pt x="6335" y="870"/>
                    <a:pt x="6287" y="905"/>
                    <a:pt x="6228" y="905"/>
                  </a:cubicBezTo>
                  <a:lnTo>
                    <a:pt x="3239" y="905"/>
                  </a:lnTo>
                  <a:cubicBezTo>
                    <a:pt x="3168" y="905"/>
                    <a:pt x="3132" y="870"/>
                    <a:pt x="3132" y="810"/>
                  </a:cubicBezTo>
                  <a:lnTo>
                    <a:pt x="3132" y="441"/>
                  </a:lnTo>
                  <a:cubicBezTo>
                    <a:pt x="3132" y="382"/>
                    <a:pt x="3168" y="334"/>
                    <a:pt x="3239" y="334"/>
                  </a:cubicBezTo>
                  <a:lnTo>
                    <a:pt x="4609" y="334"/>
                  </a:lnTo>
                  <a:cubicBezTo>
                    <a:pt x="4692" y="334"/>
                    <a:pt x="4763" y="263"/>
                    <a:pt x="4763" y="167"/>
                  </a:cubicBezTo>
                  <a:cubicBezTo>
                    <a:pt x="4763" y="72"/>
                    <a:pt x="4692" y="1"/>
                    <a:pt x="460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2" name="Google Shape;16518;p122">
            <a:extLst>
              <a:ext uri="{FF2B5EF4-FFF2-40B4-BE49-F238E27FC236}">
                <a16:creationId xmlns:a16="http://schemas.microsoft.com/office/drawing/2014/main" id="{8FD3E67B-8BEC-1B5F-AFC3-912DBA358385}"/>
              </a:ext>
            </a:extLst>
          </p:cNvPr>
          <p:cNvSpPr/>
          <p:nvPr/>
        </p:nvSpPr>
        <p:spPr>
          <a:xfrm>
            <a:off x="2548702" y="1637765"/>
            <a:ext cx="617235" cy="648954"/>
          </a:xfrm>
          <a:custGeom>
            <a:avLst/>
            <a:gdLst/>
            <a:ahLst/>
            <a:cxnLst/>
            <a:rect l="l" t="t" r="r" b="b"/>
            <a:pathLst>
              <a:path w="13981" h="13851" extrusionOk="0">
                <a:moveTo>
                  <a:pt x="11018" y="2011"/>
                </a:moveTo>
                <a:lnTo>
                  <a:pt x="11913" y="2906"/>
                </a:lnTo>
                <a:cubicBezTo>
                  <a:pt x="11758" y="3029"/>
                  <a:pt x="11604" y="3122"/>
                  <a:pt x="11419" y="3214"/>
                </a:cubicBezTo>
                <a:lnTo>
                  <a:pt x="10709" y="2505"/>
                </a:lnTo>
                <a:cubicBezTo>
                  <a:pt x="10802" y="2319"/>
                  <a:pt x="10894" y="2165"/>
                  <a:pt x="11018" y="2011"/>
                </a:cubicBezTo>
                <a:close/>
                <a:moveTo>
                  <a:pt x="10524" y="2906"/>
                </a:moveTo>
                <a:lnTo>
                  <a:pt x="11018" y="3430"/>
                </a:lnTo>
                <a:cubicBezTo>
                  <a:pt x="10802" y="3492"/>
                  <a:pt x="10586" y="3554"/>
                  <a:pt x="10370" y="3554"/>
                </a:cubicBezTo>
                <a:cubicBezTo>
                  <a:pt x="10370" y="3338"/>
                  <a:pt x="10431" y="3091"/>
                  <a:pt x="10524" y="2906"/>
                </a:cubicBezTo>
                <a:close/>
                <a:moveTo>
                  <a:pt x="10482" y="437"/>
                </a:moveTo>
                <a:cubicBezTo>
                  <a:pt x="10563" y="437"/>
                  <a:pt x="10647" y="468"/>
                  <a:pt x="10709" y="530"/>
                </a:cubicBezTo>
                <a:lnTo>
                  <a:pt x="11079" y="900"/>
                </a:lnTo>
                <a:cubicBezTo>
                  <a:pt x="11172" y="1023"/>
                  <a:pt x="11172" y="1208"/>
                  <a:pt x="11079" y="1301"/>
                </a:cubicBezTo>
                <a:cubicBezTo>
                  <a:pt x="10462" y="1918"/>
                  <a:pt x="10061" y="2721"/>
                  <a:pt x="9968" y="3585"/>
                </a:cubicBezTo>
                <a:cubicBezTo>
                  <a:pt x="9567" y="3554"/>
                  <a:pt x="9197" y="3492"/>
                  <a:pt x="8827" y="3430"/>
                </a:cubicBezTo>
                <a:cubicBezTo>
                  <a:pt x="8981" y="2319"/>
                  <a:pt x="9475" y="1301"/>
                  <a:pt x="10246" y="530"/>
                </a:cubicBezTo>
                <a:lnTo>
                  <a:pt x="10277" y="530"/>
                </a:lnTo>
                <a:cubicBezTo>
                  <a:pt x="10323" y="468"/>
                  <a:pt x="10401" y="437"/>
                  <a:pt x="10482" y="437"/>
                </a:cubicBezTo>
                <a:close/>
                <a:moveTo>
                  <a:pt x="7890" y="5239"/>
                </a:moveTo>
                <a:cubicBezTo>
                  <a:pt x="8130" y="5239"/>
                  <a:pt x="8362" y="5268"/>
                  <a:pt x="8611" y="5313"/>
                </a:cubicBezTo>
                <a:lnTo>
                  <a:pt x="8580" y="5313"/>
                </a:lnTo>
                <a:cubicBezTo>
                  <a:pt x="8672" y="5653"/>
                  <a:pt x="8672" y="5961"/>
                  <a:pt x="8672" y="6301"/>
                </a:cubicBezTo>
                <a:lnTo>
                  <a:pt x="7623" y="5251"/>
                </a:lnTo>
                <a:cubicBezTo>
                  <a:pt x="7714" y="5243"/>
                  <a:pt x="7803" y="5239"/>
                  <a:pt x="7890" y="5239"/>
                </a:cubicBezTo>
                <a:close/>
                <a:moveTo>
                  <a:pt x="7160" y="5344"/>
                </a:moveTo>
                <a:lnTo>
                  <a:pt x="8580" y="6764"/>
                </a:lnTo>
                <a:cubicBezTo>
                  <a:pt x="8518" y="6949"/>
                  <a:pt x="8395" y="7134"/>
                  <a:pt x="8302" y="7288"/>
                </a:cubicBezTo>
                <a:lnTo>
                  <a:pt x="6635" y="5622"/>
                </a:lnTo>
                <a:lnTo>
                  <a:pt x="6728" y="5560"/>
                </a:lnTo>
                <a:cubicBezTo>
                  <a:pt x="6851" y="5467"/>
                  <a:pt x="7006" y="5406"/>
                  <a:pt x="7160" y="5344"/>
                </a:cubicBezTo>
                <a:close/>
                <a:moveTo>
                  <a:pt x="6327" y="5869"/>
                </a:moveTo>
                <a:lnTo>
                  <a:pt x="8024" y="7597"/>
                </a:lnTo>
                <a:lnTo>
                  <a:pt x="7870" y="7782"/>
                </a:lnTo>
                <a:lnTo>
                  <a:pt x="7777" y="7875"/>
                </a:lnTo>
                <a:lnTo>
                  <a:pt x="6049" y="6146"/>
                </a:lnTo>
                <a:cubicBezTo>
                  <a:pt x="6049" y="6146"/>
                  <a:pt x="6327" y="5869"/>
                  <a:pt x="6327" y="5869"/>
                </a:cubicBezTo>
                <a:close/>
                <a:moveTo>
                  <a:pt x="5771" y="6455"/>
                </a:moveTo>
                <a:lnTo>
                  <a:pt x="7469" y="8152"/>
                </a:lnTo>
                <a:cubicBezTo>
                  <a:pt x="7314" y="8276"/>
                  <a:pt x="7160" y="8368"/>
                  <a:pt x="6975" y="8430"/>
                </a:cubicBezTo>
                <a:lnTo>
                  <a:pt x="5494" y="6949"/>
                </a:lnTo>
                <a:cubicBezTo>
                  <a:pt x="5524" y="6825"/>
                  <a:pt x="5586" y="6702"/>
                  <a:pt x="5679" y="6609"/>
                </a:cubicBezTo>
                <a:lnTo>
                  <a:pt x="5648" y="6609"/>
                </a:lnTo>
                <a:lnTo>
                  <a:pt x="5771" y="6455"/>
                </a:lnTo>
                <a:close/>
                <a:moveTo>
                  <a:pt x="5339" y="7381"/>
                </a:moveTo>
                <a:lnTo>
                  <a:pt x="6543" y="8584"/>
                </a:lnTo>
                <a:cubicBezTo>
                  <a:pt x="6419" y="8615"/>
                  <a:pt x="6327" y="8615"/>
                  <a:pt x="6203" y="8615"/>
                </a:cubicBezTo>
                <a:cubicBezTo>
                  <a:pt x="5926" y="8615"/>
                  <a:pt x="5648" y="8584"/>
                  <a:pt x="5401" y="8523"/>
                </a:cubicBezTo>
                <a:cubicBezTo>
                  <a:pt x="5308" y="8152"/>
                  <a:pt x="5277" y="7751"/>
                  <a:pt x="5339" y="7381"/>
                </a:cubicBezTo>
                <a:close/>
                <a:moveTo>
                  <a:pt x="9012" y="5406"/>
                </a:moveTo>
                <a:lnTo>
                  <a:pt x="9320" y="5437"/>
                </a:lnTo>
                <a:cubicBezTo>
                  <a:pt x="9598" y="5467"/>
                  <a:pt x="9876" y="5498"/>
                  <a:pt x="10154" y="5498"/>
                </a:cubicBezTo>
                <a:cubicBezTo>
                  <a:pt x="10215" y="5930"/>
                  <a:pt x="10215" y="6331"/>
                  <a:pt x="10154" y="6764"/>
                </a:cubicBezTo>
                <a:cubicBezTo>
                  <a:pt x="9722" y="8368"/>
                  <a:pt x="8456" y="9665"/>
                  <a:pt x="6821" y="10097"/>
                </a:cubicBezTo>
                <a:cubicBezTo>
                  <a:pt x="6635" y="10127"/>
                  <a:pt x="6419" y="10127"/>
                  <a:pt x="6203" y="10127"/>
                </a:cubicBezTo>
                <a:cubicBezTo>
                  <a:pt x="5987" y="10127"/>
                  <a:pt x="5771" y="10127"/>
                  <a:pt x="5586" y="10097"/>
                </a:cubicBezTo>
                <a:cubicBezTo>
                  <a:pt x="5555" y="9695"/>
                  <a:pt x="5524" y="9325"/>
                  <a:pt x="5463" y="8924"/>
                </a:cubicBezTo>
                <a:lnTo>
                  <a:pt x="5463" y="8924"/>
                </a:lnTo>
                <a:cubicBezTo>
                  <a:pt x="5710" y="8986"/>
                  <a:pt x="5956" y="8986"/>
                  <a:pt x="6203" y="9016"/>
                </a:cubicBezTo>
                <a:cubicBezTo>
                  <a:pt x="7129" y="9016"/>
                  <a:pt x="7932" y="8368"/>
                  <a:pt x="8518" y="7659"/>
                </a:cubicBezTo>
                <a:cubicBezTo>
                  <a:pt x="9166" y="6856"/>
                  <a:pt x="9135" y="6208"/>
                  <a:pt x="9012" y="5406"/>
                </a:cubicBezTo>
                <a:close/>
                <a:moveTo>
                  <a:pt x="3611" y="10282"/>
                </a:moveTo>
                <a:lnTo>
                  <a:pt x="3611" y="10282"/>
                </a:lnTo>
                <a:cubicBezTo>
                  <a:pt x="3580" y="10529"/>
                  <a:pt x="3549" y="10745"/>
                  <a:pt x="3457" y="10961"/>
                </a:cubicBezTo>
                <a:lnTo>
                  <a:pt x="2963" y="10436"/>
                </a:lnTo>
                <a:cubicBezTo>
                  <a:pt x="3179" y="10374"/>
                  <a:pt x="3395" y="10313"/>
                  <a:pt x="3611" y="10282"/>
                </a:cubicBezTo>
                <a:close/>
                <a:moveTo>
                  <a:pt x="2562" y="10621"/>
                </a:moveTo>
                <a:lnTo>
                  <a:pt x="3302" y="11362"/>
                </a:lnTo>
                <a:cubicBezTo>
                  <a:pt x="3210" y="11516"/>
                  <a:pt x="3086" y="11671"/>
                  <a:pt x="2963" y="11825"/>
                </a:cubicBezTo>
                <a:lnTo>
                  <a:pt x="2099" y="10930"/>
                </a:lnTo>
                <a:cubicBezTo>
                  <a:pt x="2253" y="10837"/>
                  <a:pt x="2407" y="10714"/>
                  <a:pt x="2562" y="10621"/>
                </a:cubicBezTo>
                <a:close/>
                <a:moveTo>
                  <a:pt x="10461" y="1"/>
                </a:moveTo>
                <a:cubicBezTo>
                  <a:pt x="10271" y="1"/>
                  <a:pt x="10080" y="78"/>
                  <a:pt x="9938" y="221"/>
                </a:cubicBezTo>
                <a:cubicBezTo>
                  <a:pt x="9104" y="1085"/>
                  <a:pt x="8580" y="2165"/>
                  <a:pt x="8425" y="3307"/>
                </a:cubicBezTo>
                <a:cubicBezTo>
                  <a:pt x="8194" y="3276"/>
                  <a:pt x="7970" y="3261"/>
                  <a:pt x="7746" y="3261"/>
                </a:cubicBezTo>
                <a:cubicBezTo>
                  <a:pt x="7523" y="3261"/>
                  <a:pt x="7299" y="3276"/>
                  <a:pt x="7067" y="3307"/>
                </a:cubicBezTo>
                <a:cubicBezTo>
                  <a:pt x="5277" y="3770"/>
                  <a:pt x="3889" y="5190"/>
                  <a:pt x="3426" y="6980"/>
                </a:cubicBezTo>
                <a:cubicBezTo>
                  <a:pt x="3333" y="7412"/>
                  <a:pt x="3333" y="7875"/>
                  <a:pt x="3426" y="8337"/>
                </a:cubicBezTo>
                <a:cubicBezTo>
                  <a:pt x="2932" y="8368"/>
                  <a:pt x="2438" y="8492"/>
                  <a:pt x="1975" y="8708"/>
                </a:cubicBezTo>
                <a:cubicBezTo>
                  <a:pt x="1883" y="8770"/>
                  <a:pt x="1821" y="8862"/>
                  <a:pt x="1883" y="8986"/>
                </a:cubicBezTo>
                <a:cubicBezTo>
                  <a:pt x="1906" y="9055"/>
                  <a:pt x="1981" y="9090"/>
                  <a:pt x="2056" y="9090"/>
                </a:cubicBezTo>
                <a:cubicBezTo>
                  <a:pt x="2081" y="9090"/>
                  <a:pt x="2106" y="9086"/>
                  <a:pt x="2130" y="9078"/>
                </a:cubicBezTo>
                <a:cubicBezTo>
                  <a:pt x="2562" y="8893"/>
                  <a:pt x="3025" y="8770"/>
                  <a:pt x="3487" y="8708"/>
                </a:cubicBezTo>
                <a:cubicBezTo>
                  <a:pt x="3487" y="8831"/>
                  <a:pt x="3642" y="9819"/>
                  <a:pt x="3611" y="9819"/>
                </a:cubicBezTo>
                <a:cubicBezTo>
                  <a:pt x="2778" y="9942"/>
                  <a:pt x="1975" y="10344"/>
                  <a:pt x="1358" y="10961"/>
                </a:cubicBezTo>
                <a:cubicBezTo>
                  <a:pt x="1312" y="11007"/>
                  <a:pt x="1242" y="11030"/>
                  <a:pt x="1169" y="11030"/>
                </a:cubicBezTo>
                <a:cubicBezTo>
                  <a:pt x="1096" y="11030"/>
                  <a:pt x="1019" y="11007"/>
                  <a:pt x="957" y="10961"/>
                </a:cubicBezTo>
                <a:lnTo>
                  <a:pt x="586" y="10560"/>
                </a:lnTo>
                <a:cubicBezTo>
                  <a:pt x="463" y="10436"/>
                  <a:pt x="463" y="10251"/>
                  <a:pt x="586" y="10127"/>
                </a:cubicBezTo>
                <a:cubicBezTo>
                  <a:pt x="864" y="9881"/>
                  <a:pt x="1142" y="9634"/>
                  <a:pt x="1451" y="9449"/>
                </a:cubicBezTo>
                <a:cubicBezTo>
                  <a:pt x="1654" y="9322"/>
                  <a:pt x="1544" y="9070"/>
                  <a:pt x="1361" y="9070"/>
                </a:cubicBezTo>
                <a:cubicBezTo>
                  <a:pt x="1322" y="9070"/>
                  <a:pt x="1279" y="9082"/>
                  <a:pt x="1235" y="9109"/>
                </a:cubicBezTo>
                <a:cubicBezTo>
                  <a:pt x="926" y="9325"/>
                  <a:pt x="617" y="9541"/>
                  <a:pt x="309" y="9819"/>
                </a:cubicBezTo>
                <a:cubicBezTo>
                  <a:pt x="31" y="10097"/>
                  <a:pt x="0" y="10560"/>
                  <a:pt x="278" y="10837"/>
                </a:cubicBezTo>
                <a:lnTo>
                  <a:pt x="648" y="11208"/>
                </a:lnTo>
                <a:cubicBezTo>
                  <a:pt x="802" y="11331"/>
                  <a:pt x="957" y="11424"/>
                  <a:pt x="1142" y="11424"/>
                </a:cubicBezTo>
                <a:lnTo>
                  <a:pt x="1173" y="11485"/>
                </a:lnTo>
                <a:cubicBezTo>
                  <a:pt x="1358" y="11485"/>
                  <a:pt x="1512" y="11424"/>
                  <a:pt x="1636" y="11300"/>
                </a:cubicBezTo>
                <a:lnTo>
                  <a:pt x="1759" y="11208"/>
                </a:lnTo>
                <a:lnTo>
                  <a:pt x="2716" y="12164"/>
                </a:lnTo>
                <a:lnTo>
                  <a:pt x="2623" y="12288"/>
                </a:lnTo>
                <a:cubicBezTo>
                  <a:pt x="2346" y="12566"/>
                  <a:pt x="2376" y="12998"/>
                  <a:pt x="2623" y="13275"/>
                </a:cubicBezTo>
                <a:lnTo>
                  <a:pt x="2994" y="13646"/>
                </a:lnTo>
                <a:cubicBezTo>
                  <a:pt x="3144" y="13781"/>
                  <a:pt x="3331" y="13850"/>
                  <a:pt x="3511" y="13850"/>
                </a:cubicBezTo>
                <a:cubicBezTo>
                  <a:pt x="3702" y="13850"/>
                  <a:pt x="3885" y="13773"/>
                  <a:pt x="4012" y="13615"/>
                </a:cubicBezTo>
                <a:cubicBezTo>
                  <a:pt x="5092" y="12442"/>
                  <a:pt x="5463" y="11424"/>
                  <a:pt x="5555" y="10529"/>
                </a:cubicBezTo>
                <a:cubicBezTo>
                  <a:pt x="5771" y="10560"/>
                  <a:pt x="5995" y="10575"/>
                  <a:pt x="6219" y="10575"/>
                </a:cubicBezTo>
                <a:cubicBezTo>
                  <a:pt x="6443" y="10575"/>
                  <a:pt x="6666" y="10560"/>
                  <a:pt x="6882" y="10529"/>
                </a:cubicBezTo>
                <a:cubicBezTo>
                  <a:pt x="8672" y="10066"/>
                  <a:pt x="10092" y="8677"/>
                  <a:pt x="10555" y="6887"/>
                </a:cubicBezTo>
                <a:cubicBezTo>
                  <a:pt x="10617" y="6424"/>
                  <a:pt x="10617" y="5961"/>
                  <a:pt x="10555" y="5529"/>
                </a:cubicBezTo>
                <a:cubicBezTo>
                  <a:pt x="11018" y="5467"/>
                  <a:pt x="11450" y="5375"/>
                  <a:pt x="11882" y="5190"/>
                </a:cubicBezTo>
                <a:cubicBezTo>
                  <a:pt x="12005" y="5128"/>
                  <a:pt x="12036" y="5004"/>
                  <a:pt x="12005" y="4912"/>
                </a:cubicBezTo>
                <a:cubicBezTo>
                  <a:pt x="11961" y="4845"/>
                  <a:pt x="11884" y="4794"/>
                  <a:pt x="11810" y="4794"/>
                </a:cubicBezTo>
                <a:cubicBezTo>
                  <a:pt x="11782" y="4794"/>
                  <a:pt x="11753" y="4802"/>
                  <a:pt x="11728" y="4819"/>
                </a:cubicBezTo>
                <a:cubicBezTo>
                  <a:pt x="11234" y="5035"/>
                  <a:pt x="10678" y="5128"/>
                  <a:pt x="10154" y="5159"/>
                </a:cubicBezTo>
                <a:cubicBezTo>
                  <a:pt x="9722" y="5128"/>
                  <a:pt x="9320" y="5097"/>
                  <a:pt x="8919" y="5035"/>
                </a:cubicBezTo>
                <a:cubicBezTo>
                  <a:pt x="8540" y="4972"/>
                  <a:pt x="8176" y="4919"/>
                  <a:pt x="7823" y="4919"/>
                </a:cubicBezTo>
                <a:cubicBezTo>
                  <a:pt x="7315" y="4919"/>
                  <a:pt x="6831" y="5029"/>
                  <a:pt x="6358" y="5375"/>
                </a:cubicBezTo>
                <a:cubicBezTo>
                  <a:pt x="5987" y="5653"/>
                  <a:pt x="5648" y="5992"/>
                  <a:pt x="5339" y="6362"/>
                </a:cubicBezTo>
                <a:cubicBezTo>
                  <a:pt x="4753" y="7226"/>
                  <a:pt x="4845" y="7905"/>
                  <a:pt x="5000" y="8800"/>
                </a:cubicBezTo>
                <a:cubicBezTo>
                  <a:pt x="5092" y="9263"/>
                  <a:pt x="5154" y="9757"/>
                  <a:pt x="5154" y="10251"/>
                </a:cubicBezTo>
                <a:cubicBezTo>
                  <a:pt x="5031" y="11424"/>
                  <a:pt x="4537" y="12535"/>
                  <a:pt x="3704" y="13368"/>
                </a:cubicBezTo>
                <a:cubicBezTo>
                  <a:pt x="3642" y="13430"/>
                  <a:pt x="3565" y="13461"/>
                  <a:pt x="3487" y="13461"/>
                </a:cubicBezTo>
                <a:cubicBezTo>
                  <a:pt x="3410" y="13461"/>
                  <a:pt x="3333" y="13430"/>
                  <a:pt x="3271" y="13368"/>
                </a:cubicBezTo>
                <a:lnTo>
                  <a:pt x="2901" y="12967"/>
                </a:lnTo>
                <a:cubicBezTo>
                  <a:pt x="2778" y="12874"/>
                  <a:pt x="2778" y="12689"/>
                  <a:pt x="2901" y="12566"/>
                </a:cubicBezTo>
                <a:cubicBezTo>
                  <a:pt x="3549" y="11887"/>
                  <a:pt x="3950" y="11022"/>
                  <a:pt x="4012" y="10097"/>
                </a:cubicBezTo>
                <a:cubicBezTo>
                  <a:pt x="4012" y="9109"/>
                  <a:pt x="3642" y="8121"/>
                  <a:pt x="3796" y="7103"/>
                </a:cubicBezTo>
                <a:cubicBezTo>
                  <a:pt x="4228" y="5498"/>
                  <a:pt x="5494" y="4202"/>
                  <a:pt x="7129" y="3770"/>
                </a:cubicBezTo>
                <a:cubicBezTo>
                  <a:pt x="7294" y="3745"/>
                  <a:pt x="7459" y="3735"/>
                  <a:pt x="7623" y="3735"/>
                </a:cubicBezTo>
                <a:cubicBezTo>
                  <a:pt x="8431" y="3735"/>
                  <a:pt x="9222" y="3988"/>
                  <a:pt x="10012" y="3988"/>
                </a:cubicBezTo>
                <a:cubicBezTo>
                  <a:pt x="10049" y="3988"/>
                  <a:pt x="10086" y="3987"/>
                  <a:pt x="10123" y="3986"/>
                </a:cubicBezTo>
                <a:cubicBezTo>
                  <a:pt x="11049" y="3924"/>
                  <a:pt x="11913" y="3523"/>
                  <a:pt x="12592" y="2875"/>
                </a:cubicBezTo>
                <a:cubicBezTo>
                  <a:pt x="12653" y="2813"/>
                  <a:pt x="12723" y="2782"/>
                  <a:pt x="12792" y="2782"/>
                </a:cubicBezTo>
                <a:cubicBezTo>
                  <a:pt x="12862" y="2782"/>
                  <a:pt x="12931" y="2813"/>
                  <a:pt x="12993" y="2875"/>
                </a:cubicBezTo>
                <a:lnTo>
                  <a:pt x="13394" y="3245"/>
                </a:lnTo>
                <a:cubicBezTo>
                  <a:pt x="13518" y="3338"/>
                  <a:pt x="13518" y="3554"/>
                  <a:pt x="13394" y="3677"/>
                </a:cubicBezTo>
                <a:cubicBezTo>
                  <a:pt x="13086" y="3924"/>
                  <a:pt x="12777" y="4171"/>
                  <a:pt x="12437" y="4387"/>
                </a:cubicBezTo>
                <a:cubicBezTo>
                  <a:pt x="12234" y="4514"/>
                  <a:pt x="12344" y="4766"/>
                  <a:pt x="12527" y="4766"/>
                </a:cubicBezTo>
                <a:cubicBezTo>
                  <a:pt x="12567" y="4766"/>
                  <a:pt x="12609" y="4754"/>
                  <a:pt x="12653" y="4727"/>
                </a:cubicBezTo>
                <a:cubicBezTo>
                  <a:pt x="12993" y="4511"/>
                  <a:pt x="13332" y="4264"/>
                  <a:pt x="13672" y="3955"/>
                </a:cubicBezTo>
                <a:cubicBezTo>
                  <a:pt x="13950" y="3708"/>
                  <a:pt x="13981" y="3245"/>
                  <a:pt x="13672" y="2937"/>
                </a:cubicBezTo>
                <a:lnTo>
                  <a:pt x="13332" y="2566"/>
                </a:lnTo>
                <a:cubicBezTo>
                  <a:pt x="13189" y="2423"/>
                  <a:pt x="13006" y="2354"/>
                  <a:pt x="12823" y="2354"/>
                </a:cubicBezTo>
                <a:cubicBezTo>
                  <a:pt x="12651" y="2354"/>
                  <a:pt x="12480" y="2416"/>
                  <a:pt x="12345" y="2536"/>
                </a:cubicBezTo>
                <a:lnTo>
                  <a:pt x="12221" y="2628"/>
                </a:lnTo>
                <a:lnTo>
                  <a:pt x="11265" y="1702"/>
                </a:lnTo>
                <a:lnTo>
                  <a:pt x="11357" y="1579"/>
                </a:lnTo>
                <a:cubicBezTo>
                  <a:pt x="11635" y="1301"/>
                  <a:pt x="11604" y="869"/>
                  <a:pt x="11357" y="591"/>
                </a:cubicBezTo>
                <a:lnTo>
                  <a:pt x="10956" y="221"/>
                </a:lnTo>
                <a:cubicBezTo>
                  <a:pt x="10821" y="71"/>
                  <a:pt x="10642" y="1"/>
                  <a:pt x="10461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3" name="Google Shape;17114;p124">
            <a:extLst>
              <a:ext uri="{FF2B5EF4-FFF2-40B4-BE49-F238E27FC236}">
                <a16:creationId xmlns:a16="http://schemas.microsoft.com/office/drawing/2014/main" id="{B1C1822B-912B-407F-F1D3-684D23BE85A9}"/>
              </a:ext>
            </a:extLst>
          </p:cNvPr>
          <p:cNvGrpSpPr/>
          <p:nvPr/>
        </p:nvGrpSpPr>
        <p:grpSpPr>
          <a:xfrm>
            <a:off x="2594510" y="3638529"/>
            <a:ext cx="525617" cy="506101"/>
            <a:chOff x="5676088" y="3314908"/>
            <a:chExt cx="297700" cy="297100"/>
          </a:xfrm>
        </p:grpSpPr>
        <p:sp>
          <p:nvSpPr>
            <p:cNvPr id="14" name="Google Shape;17115;p124">
              <a:extLst>
                <a:ext uri="{FF2B5EF4-FFF2-40B4-BE49-F238E27FC236}">
                  <a16:creationId xmlns:a16="http://schemas.microsoft.com/office/drawing/2014/main" id="{DF534969-B1FE-77DF-5438-CB29643B17AA}"/>
                </a:ext>
              </a:extLst>
            </p:cNvPr>
            <p:cNvSpPr/>
            <p:nvPr/>
          </p:nvSpPr>
          <p:spPr>
            <a:xfrm>
              <a:off x="5751113" y="3426508"/>
              <a:ext cx="203050" cy="108700"/>
            </a:xfrm>
            <a:custGeom>
              <a:avLst/>
              <a:gdLst/>
              <a:ahLst/>
              <a:cxnLst/>
              <a:rect l="l" t="t" r="r" b="b"/>
              <a:pathLst>
                <a:path w="8122" h="4348" extrusionOk="0">
                  <a:moveTo>
                    <a:pt x="173" y="0"/>
                  </a:moveTo>
                  <a:cubicBezTo>
                    <a:pt x="146" y="0"/>
                    <a:pt x="119" y="5"/>
                    <a:pt x="96" y="13"/>
                  </a:cubicBezTo>
                  <a:cubicBezTo>
                    <a:pt x="0" y="85"/>
                    <a:pt x="0" y="180"/>
                    <a:pt x="24" y="251"/>
                  </a:cubicBezTo>
                  <a:lnTo>
                    <a:pt x="977" y="1680"/>
                  </a:lnTo>
                  <a:cubicBezTo>
                    <a:pt x="1022" y="1756"/>
                    <a:pt x="1105" y="1802"/>
                    <a:pt x="1185" y="1802"/>
                  </a:cubicBezTo>
                  <a:cubicBezTo>
                    <a:pt x="1231" y="1802"/>
                    <a:pt x="1275" y="1787"/>
                    <a:pt x="1310" y="1752"/>
                  </a:cubicBezTo>
                  <a:lnTo>
                    <a:pt x="3001" y="609"/>
                  </a:lnTo>
                  <a:lnTo>
                    <a:pt x="5478" y="4181"/>
                  </a:lnTo>
                  <a:cubicBezTo>
                    <a:pt x="5509" y="4244"/>
                    <a:pt x="5594" y="4297"/>
                    <a:pt x="5682" y="4297"/>
                  </a:cubicBezTo>
                  <a:cubicBezTo>
                    <a:pt x="5726" y="4297"/>
                    <a:pt x="5771" y="4284"/>
                    <a:pt x="5811" y="4252"/>
                  </a:cubicBezTo>
                  <a:lnTo>
                    <a:pt x="7764" y="3109"/>
                  </a:lnTo>
                  <a:lnTo>
                    <a:pt x="7764" y="4157"/>
                  </a:lnTo>
                  <a:cubicBezTo>
                    <a:pt x="7764" y="4252"/>
                    <a:pt x="7835" y="4348"/>
                    <a:pt x="7907" y="4348"/>
                  </a:cubicBezTo>
                  <a:cubicBezTo>
                    <a:pt x="8026" y="4348"/>
                    <a:pt x="8121" y="4276"/>
                    <a:pt x="8121" y="4157"/>
                  </a:cubicBezTo>
                  <a:lnTo>
                    <a:pt x="8121" y="2919"/>
                  </a:lnTo>
                  <a:cubicBezTo>
                    <a:pt x="8121" y="2847"/>
                    <a:pt x="8097" y="2800"/>
                    <a:pt x="8073" y="2752"/>
                  </a:cubicBezTo>
                  <a:cubicBezTo>
                    <a:pt x="8011" y="2705"/>
                    <a:pt x="7939" y="2669"/>
                    <a:pt x="7864" y="2669"/>
                  </a:cubicBezTo>
                  <a:cubicBezTo>
                    <a:pt x="7823" y="2669"/>
                    <a:pt x="7782" y="2679"/>
                    <a:pt x="7740" y="2704"/>
                  </a:cubicBezTo>
                  <a:lnTo>
                    <a:pt x="5692" y="3895"/>
                  </a:lnTo>
                  <a:lnTo>
                    <a:pt x="3215" y="323"/>
                  </a:lnTo>
                  <a:cubicBezTo>
                    <a:pt x="3156" y="248"/>
                    <a:pt x="3087" y="211"/>
                    <a:pt x="3015" y="211"/>
                  </a:cubicBezTo>
                  <a:cubicBezTo>
                    <a:pt x="2971" y="211"/>
                    <a:pt x="2927" y="225"/>
                    <a:pt x="2882" y="251"/>
                  </a:cubicBezTo>
                  <a:lnTo>
                    <a:pt x="1191" y="1395"/>
                  </a:lnTo>
                  <a:lnTo>
                    <a:pt x="334" y="85"/>
                  </a:lnTo>
                  <a:cubicBezTo>
                    <a:pt x="286" y="21"/>
                    <a:pt x="228" y="0"/>
                    <a:pt x="1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7116;p124">
              <a:extLst>
                <a:ext uri="{FF2B5EF4-FFF2-40B4-BE49-F238E27FC236}">
                  <a16:creationId xmlns:a16="http://schemas.microsoft.com/office/drawing/2014/main" id="{6F7A6D2C-CD42-D1E0-F920-C1B60593AC93}"/>
                </a:ext>
              </a:extLst>
            </p:cNvPr>
            <p:cNvSpPr/>
            <p:nvPr/>
          </p:nvSpPr>
          <p:spPr>
            <a:xfrm>
              <a:off x="5676088" y="3314908"/>
              <a:ext cx="297700" cy="297100"/>
            </a:xfrm>
            <a:custGeom>
              <a:avLst/>
              <a:gdLst/>
              <a:ahLst/>
              <a:cxnLst/>
              <a:rect l="l" t="t" r="r" b="b"/>
              <a:pathLst>
                <a:path w="11908" h="11884" extrusionOk="0">
                  <a:moveTo>
                    <a:pt x="11575" y="11002"/>
                  </a:moveTo>
                  <a:lnTo>
                    <a:pt x="11575" y="11479"/>
                  </a:lnTo>
                  <a:lnTo>
                    <a:pt x="382" y="11479"/>
                  </a:lnTo>
                  <a:lnTo>
                    <a:pt x="382" y="11002"/>
                  </a:lnTo>
                  <a:close/>
                  <a:moveTo>
                    <a:pt x="906" y="0"/>
                  </a:moveTo>
                  <a:cubicBezTo>
                    <a:pt x="787" y="0"/>
                    <a:pt x="715" y="48"/>
                    <a:pt x="715" y="167"/>
                  </a:cubicBezTo>
                  <a:lnTo>
                    <a:pt x="715" y="977"/>
                  </a:lnTo>
                  <a:lnTo>
                    <a:pt x="501" y="977"/>
                  </a:lnTo>
                  <a:cubicBezTo>
                    <a:pt x="406" y="977"/>
                    <a:pt x="310" y="1024"/>
                    <a:pt x="310" y="1119"/>
                  </a:cubicBezTo>
                  <a:cubicBezTo>
                    <a:pt x="310" y="1239"/>
                    <a:pt x="382" y="1334"/>
                    <a:pt x="501" y="1334"/>
                  </a:cubicBezTo>
                  <a:lnTo>
                    <a:pt x="715" y="1334"/>
                  </a:lnTo>
                  <a:lnTo>
                    <a:pt x="715" y="2215"/>
                  </a:lnTo>
                  <a:lnTo>
                    <a:pt x="501" y="2215"/>
                  </a:lnTo>
                  <a:cubicBezTo>
                    <a:pt x="406" y="2215"/>
                    <a:pt x="310" y="2286"/>
                    <a:pt x="310" y="2382"/>
                  </a:cubicBezTo>
                  <a:cubicBezTo>
                    <a:pt x="310" y="2477"/>
                    <a:pt x="382" y="2572"/>
                    <a:pt x="501" y="2572"/>
                  </a:cubicBezTo>
                  <a:lnTo>
                    <a:pt x="715" y="2572"/>
                  </a:lnTo>
                  <a:lnTo>
                    <a:pt x="715" y="3477"/>
                  </a:lnTo>
                  <a:lnTo>
                    <a:pt x="501" y="3477"/>
                  </a:lnTo>
                  <a:cubicBezTo>
                    <a:pt x="406" y="3477"/>
                    <a:pt x="310" y="3525"/>
                    <a:pt x="310" y="3620"/>
                  </a:cubicBezTo>
                  <a:cubicBezTo>
                    <a:pt x="310" y="3739"/>
                    <a:pt x="382" y="3834"/>
                    <a:pt x="501" y="3834"/>
                  </a:cubicBezTo>
                  <a:lnTo>
                    <a:pt x="715" y="3834"/>
                  </a:lnTo>
                  <a:lnTo>
                    <a:pt x="715" y="4715"/>
                  </a:lnTo>
                  <a:lnTo>
                    <a:pt x="501" y="4715"/>
                  </a:lnTo>
                  <a:cubicBezTo>
                    <a:pt x="406" y="4715"/>
                    <a:pt x="310" y="4787"/>
                    <a:pt x="310" y="4858"/>
                  </a:cubicBezTo>
                  <a:cubicBezTo>
                    <a:pt x="310" y="4977"/>
                    <a:pt x="382" y="5073"/>
                    <a:pt x="501" y="5073"/>
                  </a:cubicBezTo>
                  <a:lnTo>
                    <a:pt x="715" y="5073"/>
                  </a:lnTo>
                  <a:lnTo>
                    <a:pt x="715" y="5978"/>
                  </a:lnTo>
                  <a:lnTo>
                    <a:pt x="501" y="5978"/>
                  </a:lnTo>
                  <a:cubicBezTo>
                    <a:pt x="406" y="5978"/>
                    <a:pt x="310" y="6025"/>
                    <a:pt x="310" y="6121"/>
                  </a:cubicBezTo>
                  <a:cubicBezTo>
                    <a:pt x="310" y="6240"/>
                    <a:pt x="382" y="6335"/>
                    <a:pt x="501" y="6335"/>
                  </a:cubicBezTo>
                  <a:lnTo>
                    <a:pt x="715" y="6335"/>
                  </a:lnTo>
                  <a:lnTo>
                    <a:pt x="715" y="7216"/>
                  </a:lnTo>
                  <a:lnTo>
                    <a:pt x="501" y="7216"/>
                  </a:lnTo>
                  <a:cubicBezTo>
                    <a:pt x="406" y="7216"/>
                    <a:pt x="310" y="7287"/>
                    <a:pt x="310" y="7359"/>
                  </a:cubicBezTo>
                  <a:cubicBezTo>
                    <a:pt x="310" y="7478"/>
                    <a:pt x="382" y="7573"/>
                    <a:pt x="501" y="7573"/>
                  </a:cubicBezTo>
                  <a:lnTo>
                    <a:pt x="715" y="7573"/>
                  </a:lnTo>
                  <a:lnTo>
                    <a:pt x="715" y="8478"/>
                  </a:lnTo>
                  <a:lnTo>
                    <a:pt x="501" y="8478"/>
                  </a:lnTo>
                  <a:cubicBezTo>
                    <a:pt x="406" y="8478"/>
                    <a:pt x="310" y="8526"/>
                    <a:pt x="310" y="8621"/>
                  </a:cubicBezTo>
                  <a:cubicBezTo>
                    <a:pt x="310" y="8740"/>
                    <a:pt x="382" y="8835"/>
                    <a:pt x="501" y="8835"/>
                  </a:cubicBezTo>
                  <a:lnTo>
                    <a:pt x="715" y="8835"/>
                  </a:lnTo>
                  <a:lnTo>
                    <a:pt x="715" y="9716"/>
                  </a:lnTo>
                  <a:lnTo>
                    <a:pt x="501" y="9716"/>
                  </a:lnTo>
                  <a:cubicBezTo>
                    <a:pt x="406" y="9716"/>
                    <a:pt x="310" y="9788"/>
                    <a:pt x="310" y="9859"/>
                  </a:cubicBezTo>
                  <a:cubicBezTo>
                    <a:pt x="310" y="9978"/>
                    <a:pt x="382" y="10074"/>
                    <a:pt x="501" y="10074"/>
                  </a:cubicBezTo>
                  <a:lnTo>
                    <a:pt x="715" y="10074"/>
                  </a:lnTo>
                  <a:lnTo>
                    <a:pt x="715" y="10693"/>
                  </a:lnTo>
                  <a:lnTo>
                    <a:pt x="286" y="10693"/>
                  </a:lnTo>
                  <a:cubicBezTo>
                    <a:pt x="144" y="10693"/>
                    <a:pt x="1" y="10812"/>
                    <a:pt x="1" y="11002"/>
                  </a:cubicBezTo>
                  <a:lnTo>
                    <a:pt x="1" y="11598"/>
                  </a:lnTo>
                  <a:cubicBezTo>
                    <a:pt x="1" y="11741"/>
                    <a:pt x="120" y="11884"/>
                    <a:pt x="286" y="11884"/>
                  </a:cubicBezTo>
                  <a:lnTo>
                    <a:pt x="11598" y="11884"/>
                  </a:lnTo>
                  <a:cubicBezTo>
                    <a:pt x="11741" y="11884"/>
                    <a:pt x="11908" y="11765"/>
                    <a:pt x="11908" y="11598"/>
                  </a:cubicBezTo>
                  <a:lnTo>
                    <a:pt x="11908" y="11002"/>
                  </a:lnTo>
                  <a:cubicBezTo>
                    <a:pt x="11908" y="10788"/>
                    <a:pt x="11789" y="10669"/>
                    <a:pt x="11622" y="10669"/>
                  </a:cubicBezTo>
                  <a:lnTo>
                    <a:pt x="11146" y="10669"/>
                  </a:lnTo>
                  <a:lnTo>
                    <a:pt x="11146" y="9478"/>
                  </a:lnTo>
                  <a:cubicBezTo>
                    <a:pt x="11146" y="9407"/>
                    <a:pt x="11098" y="9312"/>
                    <a:pt x="11003" y="9312"/>
                  </a:cubicBezTo>
                  <a:cubicBezTo>
                    <a:pt x="10884" y="9312"/>
                    <a:pt x="10789" y="9359"/>
                    <a:pt x="10789" y="9478"/>
                  </a:cubicBezTo>
                  <a:lnTo>
                    <a:pt x="10789" y="10669"/>
                  </a:lnTo>
                  <a:lnTo>
                    <a:pt x="1834" y="10669"/>
                  </a:lnTo>
                  <a:lnTo>
                    <a:pt x="1834" y="2929"/>
                  </a:lnTo>
                  <a:lnTo>
                    <a:pt x="2620" y="4096"/>
                  </a:lnTo>
                  <a:cubicBezTo>
                    <a:pt x="2652" y="4160"/>
                    <a:pt x="2705" y="4181"/>
                    <a:pt x="2765" y="4181"/>
                  </a:cubicBezTo>
                  <a:cubicBezTo>
                    <a:pt x="2795" y="4181"/>
                    <a:pt x="2827" y="4176"/>
                    <a:pt x="2858" y="4168"/>
                  </a:cubicBezTo>
                  <a:cubicBezTo>
                    <a:pt x="2930" y="4096"/>
                    <a:pt x="2930" y="4001"/>
                    <a:pt x="2906" y="3906"/>
                  </a:cubicBezTo>
                  <a:lnTo>
                    <a:pt x="1930" y="2453"/>
                  </a:lnTo>
                  <a:cubicBezTo>
                    <a:pt x="1878" y="2402"/>
                    <a:pt x="1802" y="2362"/>
                    <a:pt x="1737" y="2362"/>
                  </a:cubicBezTo>
                  <a:cubicBezTo>
                    <a:pt x="1711" y="2362"/>
                    <a:pt x="1688" y="2368"/>
                    <a:pt x="1668" y="2382"/>
                  </a:cubicBezTo>
                  <a:cubicBezTo>
                    <a:pt x="1572" y="2405"/>
                    <a:pt x="1477" y="2477"/>
                    <a:pt x="1477" y="2620"/>
                  </a:cubicBezTo>
                  <a:lnTo>
                    <a:pt x="1477" y="10717"/>
                  </a:lnTo>
                  <a:lnTo>
                    <a:pt x="1072" y="10717"/>
                  </a:lnTo>
                  <a:lnTo>
                    <a:pt x="1072" y="167"/>
                  </a:lnTo>
                  <a:cubicBezTo>
                    <a:pt x="1072" y="72"/>
                    <a:pt x="1001" y="0"/>
                    <a:pt x="9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Research Methods Lesson by Slidesgo">
  <a:themeElements>
    <a:clrScheme name="Simple Light">
      <a:dk1>
        <a:srgbClr val="47666D"/>
      </a:dk1>
      <a:lt1>
        <a:srgbClr val="FEEADA"/>
      </a:lt1>
      <a:dk2>
        <a:srgbClr val="88B29A"/>
      </a:dk2>
      <a:lt2>
        <a:srgbClr val="E49D36"/>
      </a:lt2>
      <a:accent1>
        <a:srgbClr val="FEEADA"/>
      </a:accent1>
      <a:accent2>
        <a:srgbClr val="47666D"/>
      </a:accent2>
      <a:accent3>
        <a:srgbClr val="88B29A"/>
      </a:accent3>
      <a:accent4>
        <a:srgbClr val="E49D36"/>
      </a:accent4>
      <a:accent5>
        <a:srgbClr val="E6BA6D"/>
      </a:accent5>
      <a:accent6>
        <a:srgbClr val="E75F6B"/>
      </a:accent6>
      <a:hlink>
        <a:srgbClr val="47666D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F8204E37B5ED48B4A125D0C4E02B8B" ma:contentTypeVersion="7" ma:contentTypeDescription="Create a new document." ma:contentTypeScope="" ma:versionID="273fbd935f60cb2fe9fded183ae47d0c">
  <xsd:schema xmlns:xsd="http://www.w3.org/2001/XMLSchema" xmlns:xs="http://www.w3.org/2001/XMLSchema" xmlns:p="http://schemas.microsoft.com/office/2006/metadata/properties" xmlns:ns3="43574718-bd98-4a37-a5ff-d6c20522752e" xmlns:ns4="111d2123-95c9-4d15-8129-d40b2a3d2c07" targetNamespace="http://schemas.microsoft.com/office/2006/metadata/properties" ma:root="true" ma:fieldsID="2b3e178e8696bd1c30c79fa03ebcde0b" ns3:_="" ns4:_="">
    <xsd:import namespace="43574718-bd98-4a37-a5ff-d6c20522752e"/>
    <xsd:import namespace="111d2123-95c9-4d15-8129-d40b2a3d2c0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574718-bd98-4a37-a5ff-d6c2052275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1d2123-95c9-4d15-8129-d40b2a3d2c0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044E1-06C9-4478-A493-CDDF9190A00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CDA802-A455-4DF5-8461-73B9356BCD55}">
  <ds:schemaRefs>
    <ds:schemaRef ds:uri="111d2123-95c9-4d15-8129-d40b2a3d2c07"/>
    <ds:schemaRef ds:uri="43574718-bd98-4a37-a5ff-d6c20522752e"/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2657E4B-244E-4060-9B3A-B5B48648EEB8}">
  <ds:schemaRefs>
    <ds:schemaRef ds:uri="http://purl.org/dc/terms/"/>
    <ds:schemaRef ds:uri="http://schemas.microsoft.com/office/2006/documentManagement/types"/>
    <ds:schemaRef ds:uri="111d2123-95c9-4d15-8129-d40b2a3d2c07"/>
    <ds:schemaRef ds:uri="http://purl.org/dc/elements/1.1/"/>
    <ds:schemaRef ds:uri="http://schemas.microsoft.com/office/infopath/2007/PartnerControls"/>
    <ds:schemaRef ds:uri="43574718-bd98-4a37-a5ff-d6c20522752e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7977</TotalTime>
  <Words>1708</Words>
  <Application>Microsoft Office PowerPoint</Application>
  <PresentationFormat>On-screen Show (16:9)</PresentationFormat>
  <Paragraphs>188</Paragraphs>
  <Slides>30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Montserrat</vt:lpstr>
      <vt:lpstr>Nunito Light</vt:lpstr>
      <vt:lpstr>Montserrat Black</vt:lpstr>
      <vt:lpstr>Nunito</vt:lpstr>
      <vt:lpstr>Nunito SemiBold</vt:lpstr>
      <vt:lpstr>Montserrat ExtraBold</vt:lpstr>
      <vt:lpstr>Arial</vt:lpstr>
      <vt:lpstr>Nunito ExtraBold</vt:lpstr>
      <vt:lpstr>Research Methods Lesson by Slidesgo</vt:lpstr>
      <vt:lpstr>Survey of the Performance of 5 nm Gold Nanoparticles Within an ssDNA-Stabilized Biosensor for the Detection of Hg2+</vt:lpstr>
      <vt:lpstr>Purpose and Background</vt:lpstr>
      <vt:lpstr>Mercury(Hg)</vt:lpstr>
      <vt:lpstr>Environmental Accumulation</vt:lpstr>
      <vt:lpstr>How can we detect mercury?</vt:lpstr>
      <vt:lpstr>Selectivity: Thymine</vt:lpstr>
      <vt:lpstr>Fluorescence: Gold Nanoparticles (AuNPs)</vt:lpstr>
      <vt:lpstr>PowerPoint Presentation</vt:lpstr>
      <vt:lpstr>How the biosensor is used</vt:lpstr>
      <vt:lpstr>Main Obstacle</vt:lpstr>
      <vt:lpstr>A Possible Method</vt:lpstr>
      <vt:lpstr>Research Question</vt:lpstr>
      <vt:lpstr>Methodology</vt:lpstr>
      <vt:lpstr>Methodology</vt:lpstr>
      <vt:lpstr>Synthesis of AuNPs</vt:lpstr>
      <vt:lpstr>Preparation of Hg-bound ssDNA</vt:lpstr>
      <vt:lpstr>Preparation of samples for spectroscopy</vt:lpstr>
      <vt:lpstr>Spectroscopic analysis</vt:lpstr>
      <vt:lpstr>Results and Discussion</vt:lpstr>
      <vt:lpstr>Fluorescence Data</vt:lpstr>
      <vt:lpstr>Discussions: Fluorescence Data</vt:lpstr>
      <vt:lpstr>UV-vis Data</vt:lpstr>
      <vt:lpstr>Discussions: UV-vis Data</vt:lpstr>
      <vt:lpstr>Conclusion</vt:lpstr>
      <vt:lpstr>PowerPoint Presentation</vt:lpstr>
      <vt:lpstr>Future Work</vt:lpstr>
      <vt:lpstr>Future Work</vt:lpstr>
      <vt:lpstr>References</vt:lpstr>
      <vt:lpstr>References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Comparison of Silver and Gold for Use within a ss-DNA Templated Metal Nanoparticle Biosensor for the Detection of Pb2+in Water</dc:title>
  <cp:lastModifiedBy>Maddie Zag</cp:lastModifiedBy>
  <cp:revision>8</cp:revision>
  <dcterms:modified xsi:type="dcterms:W3CDTF">2022-11-18T06:53:55Z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0x01010069F8204E37B5ED48B4A125D0C4E02B8B</vt:lpwstr>
  </property>
</Properties>
</file>