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27"/>
  </p:notesMasterIdLst>
  <p:sldIdLst>
    <p:sldId id="259" r:id="rId2"/>
    <p:sldId id="297" r:id="rId3"/>
    <p:sldId id="295" r:id="rId4"/>
    <p:sldId id="331" r:id="rId5"/>
    <p:sldId id="296" r:id="rId6"/>
    <p:sldId id="304" r:id="rId7"/>
    <p:sldId id="312" r:id="rId8"/>
    <p:sldId id="298" r:id="rId9"/>
    <p:sldId id="299" r:id="rId10"/>
    <p:sldId id="283" r:id="rId11"/>
    <p:sldId id="314" r:id="rId12"/>
    <p:sldId id="262" r:id="rId13"/>
    <p:sldId id="301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4" r:id="rId22"/>
    <p:sldId id="322" r:id="rId23"/>
    <p:sldId id="311" r:id="rId24"/>
    <p:sldId id="302" r:id="rId25"/>
    <p:sldId id="313" r:id="rId2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Dosis ExtraBold" pitchFamily="2" charset="0"/>
      <p:bold r:id="rId32"/>
    </p:embeddedFont>
    <p:embeddedFont>
      <p:font typeface="Inter" panose="020B0604020202020204" charset="0"/>
      <p:regular r:id="rId33"/>
      <p:bold r:id="rId34"/>
    </p:embeddedFont>
    <p:embeddedFont>
      <p:font typeface="Inter-Regular" panose="020B0604020202020204" charset="0"/>
      <p:regular r:id="rId35"/>
      <p:bold r:id="rId36"/>
    </p:embeddedFont>
    <p:embeddedFont>
      <p:font typeface="Nunito" pitchFamily="2" charset="0"/>
      <p:regular r:id="rId37"/>
      <p:bold r:id="rId38"/>
      <p:italic r:id="rId39"/>
      <p:boldItalic r:id="rId40"/>
    </p:embeddedFont>
    <p:embeddedFont>
      <p:font typeface="Playfair Display" panose="00000500000000000000" pitchFamily="2" charset="0"/>
      <p:regular r:id="rId41"/>
      <p:bold r:id="rId42"/>
      <p:italic r:id="rId43"/>
      <p:boldItalic r:id="rId44"/>
    </p:embeddedFont>
    <p:embeddedFont>
      <p:font typeface="Playfair Display Regular" panose="00000500000000000000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E42144-B786-224B-83E1-78388F71AA72}" v="271" dt="2023-04-16T17:23:12.396"/>
  </p1510:revLst>
</p1510:revInfo>
</file>

<file path=ppt/tableStyles.xml><?xml version="1.0" encoding="utf-8"?>
<a:tblStyleLst xmlns:a="http://schemas.openxmlformats.org/drawingml/2006/main" def="{50612979-EF31-4AF9-A8EF-6B6A0A963571}">
  <a:tblStyle styleId="{50612979-EF31-4AF9-A8EF-6B6A0A96357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FBDF9CB-71E7-4CE3-B812-B350EE79E3F4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6"/>
    <p:restoredTop sz="90678"/>
  </p:normalViewPr>
  <p:slideViewPr>
    <p:cSldViewPr snapToGrid="0">
      <p:cViewPr varScale="1">
        <p:scale>
          <a:sx n="91" d="100"/>
          <a:sy n="91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108a6ed6488_0_19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dirty="0">
                <a:effectLst/>
                <a:latin typeface="Helvetica Neue" panose="02000503000000020004" pitchFamily="2" charset="0"/>
              </a:rPr>
              <a:t>The more noteworthy outcome is that increased knowledge was accompanied by attitudinal change. </a:t>
            </a:r>
          </a:p>
          <a:p>
            <a:r>
              <a:rPr lang="en-US" dirty="0">
                <a:effectLst/>
                <a:latin typeface="Helvetica Neue" panose="02000503000000020004" pitchFamily="2" charset="0"/>
              </a:rPr>
              <a:t>The curricula used in the study influenced student opinions and attitudes regarding control methods of invasive species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285750" indent="-285750">
              <a:buFont typeface="System Font Regular"/>
              <a:buChar char="-"/>
            </a:pP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Educational programs used in other areas of research have shown that people who had knowledge of invasive species showed greater levels of support for control programs</a:t>
            </a:r>
          </a:p>
          <a:p>
            <a:pPr marL="285750" indent="-285750">
              <a:buFont typeface="System Font Regular"/>
              <a:buChar char="-"/>
            </a:pP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If the same trend follows with education on TNR, management programs could pair TNR with community education to help increase the effectiveness and success of their programs. </a:t>
            </a:r>
            <a:endParaRPr dirty="0"/>
          </a:p>
        </p:txBody>
      </p:sp>
      <p:sp>
        <p:nvSpPr>
          <p:cNvPr id="754" name="Google Shape;754;g108a6ed6488_0_19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394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System Font Regular"/>
              <a:buChar char="-"/>
            </a:pPr>
            <a:r>
              <a:rPr lang="en-US" b="0" i="0" dirty="0">
                <a:solidFill>
                  <a:srgbClr val="000000"/>
                </a:solidFill>
                <a:effectLst/>
                <a:latin typeface="WordVisi_MSFontService"/>
              </a:rPr>
              <a:t>management programs often rely on public funding</a:t>
            </a:r>
          </a:p>
          <a:p>
            <a:pPr marL="285750" indent="-285750">
              <a:buFont typeface="System Font Regular"/>
              <a:buChar char="-"/>
            </a:pP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Community support of TNR programs can also help them run more smoothly and end up being more successful in the long run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649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System Font Regular"/>
              <a:buChar char="-"/>
            </a:pPr>
            <a:r>
              <a:rPr lang="en-US" b="0" i="0" dirty="0">
                <a:solidFill>
                  <a:srgbClr val="000000"/>
                </a:solidFill>
                <a:effectLst/>
                <a:latin typeface="WordVisi_MSFontService"/>
              </a:rPr>
              <a:t>management programs often rely on public funding</a:t>
            </a:r>
          </a:p>
          <a:p>
            <a:pPr marL="285750" indent="-285750">
              <a:buFont typeface="System Font Regular"/>
              <a:buChar char="-"/>
            </a:pP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Community support of TNR programs can also help them run more smoothly and end up being more successful in the long run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955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Feral cat overpopulation – how did we get here? Briefly describe how we began interactions with cats and how that led to overpopulation </a:t>
            </a:r>
          </a:p>
        </p:txBody>
      </p:sp>
    </p:spTree>
    <p:extLst>
      <p:ext uri="{BB962C8B-B14F-4D97-AF65-F5344CB8AC3E}">
        <p14:creationId xmlns:p14="http://schemas.microsoft.com/office/powerpoint/2010/main" val="1133947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controversy during this slide (pro-cat advocates and pro-wildlife advocates) – after talking about controversy, transition -&gt; studies have looked at other contributing factors for support for TNR </a:t>
            </a:r>
          </a:p>
          <a:p>
            <a:r>
              <a:rPr lang="en-US" dirty="0"/>
              <a:t>Talk about research how research supports TNR </a:t>
            </a:r>
          </a:p>
        </p:txBody>
      </p:sp>
    </p:spTree>
    <p:extLst>
      <p:ext uri="{BB962C8B-B14F-4D97-AF65-F5344CB8AC3E}">
        <p14:creationId xmlns:p14="http://schemas.microsoft.com/office/powerpoint/2010/main" val="1397524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251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reason for ‘why </a:t>
            </a:r>
            <a:r>
              <a:rPr lang="en-US" dirty="0" err="1"/>
              <a:t>tnr</a:t>
            </a:r>
            <a:r>
              <a:rPr lang="en-US" dirty="0"/>
              <a:t>’ </a:t>
            </a:r>
          </a:p>
          <a:p>
            <a:r>
              <a:rPr lang="en-US" dirty="0"/>
              <a:t>This idea is used for other invasive species (lamprey, mosquitoes, etc.)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dirty="0">
                <a:effectLst/>
                <a:latin typeface="Helvetica Neue" panose="02000503000000020004" pitchFamily="2" charset="0"/>
              </a:rPr>
              <a:t>Only lethal methods I’ve seen 100% work have been on small, oceanic islands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954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grants, low cost spay/neuter – feral cat prices </a:t>
            </a:r>
          </a:p>
          <a:p>
            <a:r>
              <a:rPr lang="en-US" dirty="0"/>
              <a:t>Ex. u of I does clinics for free – benefits cats and students </a:t>
            </a:r>
          </a:p>
        </p:txBody>
      </p:sp>
    </p:spTree>
    <p:extLst>
      <p:ext uri="{BB962C8B-B14F-4D97-AF65-F5344CB8AC3E}">
        <p14:creationId xmlns:p14="http://schemas.microsoft.com/office/powerpoint/2010/main" val="4943253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Community support matters because of potential ordinances that may need community support </a:t>
            </a:r>
          </a:p>
          <a:p>
            <a:r>
              <a:rPr lang="en-US" dirty="0"/>
              <a:t>Give examples of the other factors that contribute to support – explain gender or something </a:t>
            </a:r>
          </a:p>
        </p:txBody>
      </p:sp>
    </p:spTree>
    <p:extLst>
      <p:ext uri="{BB962C8B-B14F-4D97-AF65-F5344CB8AC3E}">
        <p14:creationId xmlns:p14="http://schemas.microsoft.com/office/powerpoint/2010/main" val="3118377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c52b6f6c13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c52b6f6c13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Begin by saying the study followed a pre-post survey design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Briefly describe each of the videos used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Reason they take a third survey: </a:t>
            </a:r>
            <a:r>
              <a:rPr lang="en-US" b="0" i="0" u="none" strike="noStrike" dirty="0">
                <a:solidFill>
                  <a:srgbClr val="524C4C"/>
                </a:solidFill>
                <a:effectLst/>
              </a:rPr>
              <a:t>This will be to determine if changes from the pre-survey to the post-survey remain consistent.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</a:pPr>
            <a:r>
              <a:rPr lang="en-US" b="0" i="0" u="none" strike="noStrike" dirty="0">
                <a:solidFill>
                  <a:srgbClr val="524C4C"/>
                </a:solidFill>
                <a:effectLst/>
              </a:rPr>
              <a:t>Describe where survey came from and why I used it </a:t>
            </a: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dirty="0">
                <a:effectLst/>
                <a:latin typeface="Menlo" panose="020B0609030804020204" pitchFamily="49" charset="0"/>
              </a:rPr>
              <a:t>Examine attitudes towards, experiences with, and knowledge of domestic cats as predictors of support for TNR legislation </a:t>
            </a:r>
            <a:br>
              <a:rPr lang="en-US" dirty="0">
                <a:effectLst/>
                <a:latin typeface="Menlo" panose="020B0609030804020204" pitchFamily="49" charset="0"/>
              </a:rPr>
            </a:br>
            <a:endParaRPr lang="en-US" dirty="0">
              <a:effectLst/>
              <a:latin typeface="Menlo" panose="020B0609030804020204" pitchFamily="49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940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_1_1_1_1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55300" y="748950"/>
            <a:ext cx="4549500" cy="4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55300" y="1506348"/>
            <a:ext cx="4549500" cy="30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Inter-Regular"/>
              <a:buChar char="✓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marL="914400" lvl="1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Inter-Regular"/>
              <a:buChar char="○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marL="1371600" lvl="2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nter-Regular"/>
              <a:buChar char="●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marL="1828800" lvl="3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nter-Regular"/>
              <a:buChar char="●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marL="2286000" lvl="4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-Regular"/>
              <a:buChar char="○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marL="2743200" lvl="5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-Regular"/>
              <a:buChar char="■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marL="3200400" lvl="6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-Regular"/>
              <a:buChar char="●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marL="3657600" lvl="7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-Regular"/>
              <a:buChar char="○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marL="4114800" lvl="8" indent="-355600" rt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chemeClr val="dk2"/>
              </a:buClr>
              <a:buSzPts val="2000"/>
              <a:buFont typeface="Inter-Regular"/>
              <a:buChar char="■"/>
              <a:defRPr sz="2000">
                <a:solidFill>
                  <a:schemeClr val="dk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1pPr>
            <a:lvl2pPr lvl="1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2pPr>
            <a:lvl3pPr lvl="2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3pPr>
            <a:lvl4pPr lvl="3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4pPr>
            <a:lvl5pPr lvl="4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5pPr>
            <a:lvl6pPr lvl="5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6pPr>
            <a:lvl7pPr lvl="6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7pPr>
            <a:lvl8pPr lvl="7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8pPr>
            <a:lvl9pPr lvl="8" algn="r" rtl="0">
              <a:buNone/>
              <a:defRPr sz="120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vahart.com/articles/benefits-tnr-programs-euthanasia" TargetMode="External"/><Relationship Id="rId2" Type="http://schemas.openxmlformats.org/officeDocument/2006/relationships/hyperlink" Target="https://www.alleycat.org/resources/the-natural-history-of-the-cat/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/>
          <p:nvPr/>
        </p:nvSpPr>
        <p:spPr>
          <a:xfrm rot="10800000">
            <a:off x="-612425" y="319922"/>
            <a:ext cx="3939449" cy="3697861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1" name="Google Shape;101;p18"/>
          <p:cNvSpPr txBox="1">
            <a:spLocks noGrp="1"/>
          </p:cNvSpPr>
          <p:nvPr>
            <p:ph type="ctrTitle" idx="4294967295"/>
          </p:nvPr>
        </p:nvSpPr>
        <p:spPr>
          <a:xfrm>
            <a:off x="596903" y="1079031"/>
            <a:ext cx="8213651" cy="2211623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dirty="0"/>
              <a:t>The Effect of Education on Support for TNR as a Method of Feral Cat Management </a:t>
            </a:r>
            <a:endParaRPr sz="4500" dirty="0"/>
          </a:p>
        </p:txBody>
      </p:sp>
      <p:sp>
        <p:nvSpPr>
          <p:cNvPr id="102" name="Google Shape;102;p18"/>
          <p:cNvSpPr txBox="1">
            <a:spLocks noGrp="1"/>
          </p:cNvSpPr>
          <p:nvPr>
            <p:ph type="subTitle" idx="4294967295"/>
          </p:nvPr>
        </p:nvSpPr>
        <p:spPr>
          <a:xfrm>
            <a:off x="2470978" y="3290654"/>
            <a:ext cx="4465500" cy="49090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2"/>
                </a:solidFill>
                <a:latin typeface="Inter-Regular"/>
                <a:ea typeface="Inter-Regular"/>
                <a:cs typeface="Inter-Regular"/>
                <a:sym typeface="Inter-Regular"/>
              </a:rPr>
              <a:t>Katie Bishop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2"/>
                </a:solidFill>
              </a:rPr>
              <a:t>Mentored by Dr. Lisa Gassin</a:t>
            </a:r>
            <a:endParaRPr dirty="0">
              <a:solidFill>
                <a:schemeClr val="accent2"/>
              </a:solidFill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9354B20-4D36-4994-F313-624B446D512D}"/>
              </a:ext>
            </a:extLst>
          </p:cNvPr>
          <p:cNvSpPr txBox="1"/>
          <p:nvPr/>
        </p:nvSpPr>
        <p:spPr>
          <a:xfrm>
            <a:off x="6230679" y="3944679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166" name="Google Shape;1818;p37">
            <a:extLst>
              <a:ext uri="{FF2B5EF4-FFF2-40B4-BE49-F238E27FC236}">
                <a16:creationId xmlns:a16="http://schemas.microsoft.com/office/drawing/2014/main" id="{53F3A45C-BD6F-32BC-4579-0C2DD02127C8}"/>
              </a:ext>
            </a:extLst>
          </p:cNvPr>
          <p:cNvGrpSpPr/>
          <p:nvPr/>
        </p:nvGrpSpPr>
        <p:grpSpPr>
          <a:xfrm>
            <a:off x="7942681" y="3603581"/>
            <a:ext cx="867872" cy="868155"/>
            <a:chOff x="13701223" y="3494607"/>
            <a:chExt cx="1027506" cy="1093195"/>
          </a:xfrm>
        </p:grpSpPr>
        <p:sp>
          <p:nvSpPr>
            <p:cNvPr id="167" name="Google Shape;1819;p37">
              <a:extLst>
                <a:ext uri="{FF2B5EF4-FFF2-40B4-BE49-F238E27FC236}">
                  <a16:creationId xmlns:a16="http://schemas.microsoft.com/office/drawing/2014/main" id="{B4261B69-2BB5-312C-236A-B7DCE4DE1917}"/>
                </a:ext>
              </a:extLst>
            </p:cNvPr>
            <p:cNvSpPr/>
            <p:nvPr/>
          </p:nvSpPr>
          <p:spPr>
            <a:xfrm>
              <a:off x="13943255" y="4533833"/>
              <a:ext cx="85029" cy="28694"/>
            </a:xfrm>
            <a:custGeom>
              <a:avLst/>
              <a:gdLst/>
              <a:ahLst/>
              <a:cxnLst/>
              <a:rect l="l" t="t" r="r" b="b"/>
              <a:pathLst>
                <a:path w="85029" h="28694" extrusionOk="0">
                  <a:moveTo>
                    <a:pt x="37321" y="16632"/>
                  </a:moveTo>
                  <a:cubicBezTo>
                    <a:pt x="53053" y="22234"/>
                    <a:pt x="68943" y="25197"/>
                    <a:pt x="85029" y="28695"/>
                  </a:cubicBezTo>
                  <a:cubicBezTo>
                    <a:pt x="65033" y="25626"/>
                    <a:pt x="45074" y="22269"/>
                    <a:pt x="25292" y="18171"/>
                  </a:cubicBezTo>
                  <a:cubicBezTo>
                    <a:pt x="25279" y="18171"/>
                    <a:pt x="25279" y="18171"/>
                    <a:pt x="25265" y="18169"/>
                  </a:cubicBezTo>
                  <a:cubicBezTo>
                    <a:pt x="16588" y="13503"/>
                    <a:pt x="8155" y="8460"/>
                    <a:pt x="0" y="3069"/>
                  </a:cubicBezTo>
                  <a:cubicBezTo>
                    <a:pt x="475" y="923"/>
                    <a:pt x="2587" y="-828"/>
                    <a:pt x="5358" y="413"/>
                  </a:cubicBezTo>
                  <a:cubicBezTo>
                    <a:pt x="15810" y="6214"/>
                    <a:pt x="26332" y="11927"/>
                    <a:pt x="37321" y="16632"/>
                  </a:cubicBezTo>
                  <a:close/>
                </a:path>
              </a:pathLst>
            </a:custGeom>
            <a:solidFill>
              <a:srgbClr val="FAE8D0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820;p37">
              <a:extLst>
                <a:ext uri="{FF2B5EF4-FFF2-40B4-BE49-F238E27FC236}">
                  <a16:creationId xmlns:a16="http://schemas.microsoft.com/office/drawing/2014/main" id="{A6DB1E2F-59F8-2DF3-A091-102CD6253F0B}"/>
                </a:ext>
              </a:extLst>
            </p:cNvPr>
            <p:cNvSpPr/>
            <p:nvPr/>
          </p:nvSpPr>
          <p:spPr>
            <a:xfrm>
              <a:off x="13828467" y="3494607"/>
              <a:ext cx="823421" cy="1091239"/>
            </a:xfrm>
            <a:custGeom>
              <a:avLst/>
              <a:gdLst/>
              <a:ahLst/>
              <a:cxnLst/>
              <a:rect l="l" t="t" r="r" b="b"/>
              <a:pathLst>
                <a:path w="823421" h="1091239" extrusionOk="0">
                  <a:moveTo>
                    <a:pt x="198946" y="1071206"/>
                  </a:moveTo>
                  <a:cubicBezTo>
                    <a:pt x="275664" y="1092045"/>
                    <a:pt x="361407" y="1093787"/>
                    <a:pt x="429832" y="1089077"/>
                  </a:cubicBezTo>
                  <a:cubicBezTo>
                    <a:pt x="496434" y="1084492"/>
                    <a:pt x="563374" y="1073189"/>
                    <a:pt x="624410" y="1046122"/>
                  </a:cubicBezTo>
                  <a:cubicBezTo>
                    <a:pt x="677981" y="1022366"/>
                    <a:pt x="727150" y="985656"/>
                    <a:pt x="760046" y="936626"/>
                  </a:cubicBezTo>
                  <a:cubicBezTo>
                    <a:pt x="798436" y="879403"/>
                    <a:pt x="811235" y="812794"/>
                    <a:pt x="813837" y="744859"/>
                  </a:cubicBezTo>
                  <a:cubicBezTo>
                    <a:pt x="814069" y="738782"/>
                    <a:pt x="814232" y="732701"/>
                    <a:pt x="814346" y="726619"/>
                  </a:cubicBezTo>
                  <a:cubicBezTo>
                    <a:pt x="815404" y="669527"/>
                    <a:pt x="817334" y="612353"/>
                    <a:pt x="819751" y="555296"/>
                  </a:cubicBezTo>
                  <a:cubicBezTo>
                    <a:pt x="826406" y="398182"/>
                    <a:pt x="829962" y="331509"/>
                    <a:pt x="775480" y="123816"/>
                  </a:cubicBezTo>
                  <a:cubicBezTo>
                    <a:pt x="757437" y="58574"/>
                    <a:pt x="737552" y="-12014"/>
                    <a:pt x="682558" y="1733"/>
                  </a:cubicBezTo>
                  <a:cubicBezTo>
                    <a:pt x="600760" y="14646"/>
                    <a:pt x="543476" y="229660"/>
                    <a:pt x="527553" y="225149"/>
                  </a:cubicBezTo>
                  <a:cubicBezTo>
                    <a:pt x="500712" y="194418"/>
                    <a:pt x="390500" y="152895"/>
                    <a:pt x="374081" y="178666"/>
                  </a:cubicBezTo>
                  <a:cubicBezTo>
                    <a:pt x="367783" y="188602"/>
                    <a:pt x="375221" y="200061"/>
                    <a:pt x="384776" y="207682"/>
                  </a:cubicBezTo>
                  <a:cubicBezTo>
                    <a:pt x="342696" y="203854"/>
                    <a:pt x="321307" y="221984"/>
                    <a:pt x="314728" y="223385"/>
                  </a:cubicBezTo>
                  <a:cubicBezTo>
                    <a:pt x="251508" y="44620"/>
                    <a:pt x="102609" y="-120851"/>
                    <a:pt x="65754" y="130507"/>
                  </a:cubicBezTo>
                  <a:cubicBezTo>
                    <a:pt x="44322" y="276923"/>
                    <a:pt x="57095" y="425497"/>
                    <a:pt x="38734" y="572042"/>
                  </a:cubicBezTo>
                  <a:cubicBezTo>
                    <a:pt x="24558" y="685181"/>
                    <a:pt x="-21790" y="797051"/>
                    <a:pt x="12194" y="911760"/>
                  </a:cubicBezTo>
                  <a:cubicBezTo>
                    <a:pt x="38527" y="1000644"/>
                    <a:pt x="113084" y="1047885"/>
                    <a:pt x="198946" y="10712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9" name="Google Shape;1821;p37">
              <a:extLst>
                <a:ext uri="{FF2B5EF4-FFF2-40B4-BE49-F238E27FC236}">
                  <a16:creationId xmlns:a16="http://schemas.microsoft.com/office/drawing/2014/main" id="{B2A1F058-BFD7-3A1E-CA20-9A77CD2241C4}"/>
                </a:ext>
              </a:extLst>
            </p:cNvPr>
            <p:cNvGrpSpPr/>
            <p:nvPr/>
          </p:nvGrpSpPr>
          <p:grpSpPr>
            <a:xfrm>
              <a:off x="13915166" y="3565491"/>
              <a:ext cx="660764" cy="648938"/>
              <a:chOff x="13915166" y="3565491"/>
              <a:chExt cx="660764" cy="648938"/>
            </a:xfrm>
          </p:grpSpPr>
          <p:sp>
            <p:nvSpPr>
              <p:cNvPr id="194" name="Google Shape;1822;p37">
                <a:extLst>
                  <a:ext uri="{FF2B5EF4-FFF2-40B4-BE49-F238E27FC236}">
                    <a16:creationId xmlns:a16="http://schemas.microsoft.com/office/drawing/2014/main" id="{A54C3928-1126-6578-B384-6934A4B8995E}"/>
                  </a:ext>
                </a:extLst>
              </p:cNvPr>
              <p:cNvSpPr/>
              <p:nvPr/>
            </p:nvSpPr>
            <p:spPr>
              <a:xfrm>
                <a:off x="14441497" y="3581454"/>
                <a:ext cx="134433" cy="277188"/>
              </a:xfrm>
              <a:custGeom>
                <a:avLst/>
                <a:gdLst/>
                <a:ahLst/>
                <a:cxnLst/>
                <a:rect l="l" t="t" r="r" b="b"/>
                <a:pathLst>
                  <a:path w="134433" h="277188" extrusionOk="0">
                    <a:moveTo>
                      <a:pt x="134320" y="246692"/>
                    </a:moveTo>
                    <a:cubicBezTo>
                      <a:pt x="135645" y="200937"/>
                      <a:pt x="125154" y="156687"/>
                      <a:pt x="117048" y="111767"/>
                    </a:cubicBezTo>
                    <a:cubicBezTo>
                      <a:pt x="112975" y="93543"/>
                      <a:pt x="107159" y="75734"/>
                      <a:pt x="103274" y="57471"/>
                    </a:cubicBezTo>
                    <a:cubicBezTo>
                      <a:pt x="100201" y="41960"/>
                      <a:pt x="96695" y="26217"/>
                      <a:pt x="90448" y="11671"/>
                    </a:cubicBezTo>
                    <a:cubicBezTo>
                      <a:pt x="86505" y="3227"/>
                      <a:pt x="75828" y="-3042"/>
                      <a:pt x="66888" y="1552"/>
                    </a:cubicBezTo>
                    <a:cubicBezTo>
                      <a:pt x="53620" y="9163"/>
                      <a:pt x="47545" y="23598"/>
                      <a:pt x="41805" y="36987"/>
                    </a:cubicBezTo>
                    <a:cubicBezTo>
                      <a:pt x="33746" y="50110"/>
                      <a:pt x="30098" y="65163"/>
                      <a:pt x="24708" y="79468"/>
                    </a:cubicBezTo>
                    <a:cubicBezTo>
                      <a:pt x="16732" y="101800"/>
                      <a:pt x="10284" y="126731"/>
                      <a:pt x="5810" y="150282"/>
                    </a:cubicBezTo>
                    <a:cubicBezTo>
                      <a:pt x="4314" y="158239"/>
                      <a:pt x="-51" y="166507"/>
                      <a:pt x="0" y="174813"/>
                    </a:cubicBezTo>
                    <a:cubicBezTo>
                      <a:pt x="378" y="179530"/>
                      <a:pt x="5968" y="182572"/>
                      <a:pt x="10148" y="180430"/>
                    </a:cubicBezTo>
                    <a:cubicBezTo>
                      <a:pt x="30249" y="189650"/>
                      <a:pt x="47574" y="203957"/>
                      <a:pt x="63694" y="218936"/>
                    </a:cubicBezTo>
                    <a:cubicBezTo>
                      <a:pt x="77665" y="230208"/>
                      <a:pt x="89234" y="244028"/>
                      <a:pt x="101933" y="256640"/>
                    </a:cubicBezTo>
                    <a:cubicBezTo>
                      <a:pt x="107668" y="262170"/>
                      <a:pt x="111556" y="269498"/>
                      <a:pt x="117113" y="275106"/>
                    </a:cubicBezTo>
                    <a:cubicBezTo>
                      <a:pt x="122764" y="279887"/>
                      <a:pt x="131853" y="275901"/>
                      <a:pt x="132476" y="268602"/>
                    </a:cubicBezTo>
                    <a:cubicBezTo>
                      <a:pt x="133440" y="261330"/>
                      <a:pt x="134078" y="254009"/>
                      <a:pt x="134320" y="246692"/>
                    </a:cubicBezTo>
                    <a:close/>
                  </a:path>
                </a:pathLst>
              </a:custGeom>
              <a:solidFill>
                <a:srgbClr val="FFA994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5" name="Google Shape;1823;p37">
                <a:extLst>
                  <a:ext uri="{FF2B5EF4-FFF2-40B4-BE49-F238E27FC236}">
                    <a16:creationId xmlns:a16="http://schemas.microsoft.com/office/drawing/2014/main" id="{84B5561F-F3E2-55DE-C11C-3CA3EF766513}"/>
                  </a:ext>
                </a:extLst>
              </p:cNvPr>
              <p:cNvSpPr/>
              <p:nvPr/>
            </p:nvSpPr>
            <p:spPr>
              <a:xfrm>
                <a:off x="13915166" y="3565491"/>
                <a:ext cx="159824" cy="287244"/>
              </a:xfrm>
              <a:custGeom>
                <a:avLst/>
                <a:gdLst/>
                <a:ahLst/>
                <a:cxnLst/>
                <a:rect l="l" t="t" r="r" b="b"/>
                <a:pathLst>
                  <a:path w="159824" h="287244" extrusionOk="0">
                    <a:moveTo>
                      <a:pt x="148115" y="125700"/>
                    </a:moveTo>
                    <a:cubicBezTo>
                      <a:pt x="141666" y="109740"/>
                      <a:pt x="136702" y="93249"/>
                      <a:pt x="129713" y="77494"/>
                    </a:cubicBezTo>
                    <a:cubicBezTo>
                      <a:pt x="122605" y="59754"/>
                      <a:pt x="110892" y="44697"/>
                      <a:pt x="100990" y="28637"/>
                    </a:cubicBezTo>
                    <a:cubicBezTo>
                      <a:pt x="65184" y="-35289"/>
                      <a:pt x="33096" y="21463"/>
                      <a:pt x="25172" y="66461"/>
                    </a:cubicBezTo>
                    <a:cubicBezTo>
                      <a:pt x="13439" y="127593"/>
                      <a:pt x="16374" y="190238"/>
                      <a:pt x="11018" y="252040"/>
                    </a:cubicBezTo>
                    <a:cubicBezTo>
                      <a:pt x="9038" y="257737"/>
                      <a:pt x="6275" y="263082"/>
                      <a:pt x="3486" y="268424"/>
                    </a:cubicBezTo>
                    <a:cubicBezTo>
                      <a:pt x="-330" y="274112"/>
                      <a:pt x="-2343" y="281802"/>
                      <a:pt x="4593" y="286041"/>
                    </a:cubicBezTo>
                    <a:cubicBezTo>
                      <a:pt x="14622" y="291836"/>
                      <a:pt x="25468" y="275102"/>
                      <a:pt x="33326" y="269739"/>
                    </a:cubicBezTo>
                    <a:cubicBezTo>
                      <a:pt x="46779" y="261107"/>
                      <a:pt x="60703" y="253009"/>
                      <a:pt x="72993" y="242751"/>
                    </a:cubicBezTo>
                    <a:cubicBezTo>
                      <a:pt x="75832" y="240464"/>
                      <a:pt x="77282" y="236705"/>
                      <a:pt x="76260" y="233143"/>
                    </a:cubicBezTo>
                    <a:cubicBezTo>
                      <a:pt x="98475" y="216813"/>
                      <a:pt x="124787" y="209170"/>
                      <a:pt x="149118" y="196480"/>
                    </a:cubicBezTo>
                    <a:cubicBezTo>
                      <a:pt x="157147" y="192359"/>
                      <a:pt x="160723" y="185525"/>
                      <a:pt x="159633" y="176601"/>
                    </a:cubicBezTo>
                    <a:cubicBezTo>
                      <a:pt x="159055" y="159102"/>
                      <a:pt x="153224" y="142280"/>
                      <a:pt x="148115" y="125700"/>
                    </a:cubicBezTo>
                    <a:close/>
                  </a:path>
                </a:pathLst>
              </a:custGeom>
              <a:solidFill>
                <a:srgbClr val="FFA994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6" name="Google Shape;1824;p37">
                <a:extLst>
                  <a:ext uri="{FF2B5EF4-FFF2-40B4-BE49-F238E27FC236}">
                    <a16:creationId xmlns:a16="http://schemas.microsoft.com/office/drawing/2014/main" id="{337CCE96-566C-739A-0F71-09D2E22BB411}"/>
                  </a:ext>
                </a:extLst>
              </p:cNvPr>
              <p:cNvSpPr/>
              <p:nvPr/>
            </p:nvSpPr>
            <p:spPr>
              <a:xfrm>
                <a:off x="14141145" y="4141404"/>
                <a:ext cx="151003" cy="73025"/>
              </a:xfrm>
              <a:custGeom>
                <a:avLst/>
                <a:gdLst/>
                <a:ahLst/>
                <a:cxnLst/>
                <a:rect l="l" t="t" r="r" b="b"/>
                <a:pathLst>
                  <a:path w="151003" h="73025" extrusionOk="0">
                    <a:moveTo>
                      <a:pt x="141330" y="22947"/>
                    </a:moveTo>
                    <a:cubicBezTo>
                      <a:pt x="135691" y="18353"/>
                      <a:pt x="129442" y="14449"/>
                      <a:pt x="122704" y="11673"/>
                    </a:cubicBezTo>
                    <a:cubicBezTo>
                      <a:pt x="100965" y="2748"/>
                      <a:pt x="77215" y="-2114"/>
                      <a:pt x="53728" y="888"/>
                    </a:cubicBezTo>
                    <a:cubicBezTo>
                      <a:pt x="38563" y="2532"/>
                      <a:pt x="22535" y="4832"/>
                      <a:pt x="9732" y="13759"/>
                    </a:cubicBezTo>
                    <a:cubicBezTo>
                      <a:pt x="-2503" y="21011"/>
                      <a:pt x="-2929" y="38004"/>
                      <a:pt x="6920" y="47478"/>
                    </a:cubicBezTo>
                    <a:cubicBezTo>
                      <a:pt x="17570" y="58672"/>
                      <a:pt x="33241" y="62974"/>
                      <a:pt x="47756" y="66723"/>
                    </a:cubicBezTo>
                    <a:cubicBezTo>
                      <a:pt x="71810" y="72260"/>
                      <a:pt x="97352" y="75958"/>
                      <a:pt x="121691" y="69922"/>
                    </a:cubicBezTo>
                    <a:cubicBezTo>
                      <a:pt x="125911" y="68923"/>
                      <a:pt x="130018" y="67271"/>
                      <a:pt x="133428" y="64561"/>
                    </a:cubicBezTo>
                    <a:cubicBezTo>
                      <a:pt x="138617" y="63061"/>
                      <a:pt x="142839" y="59632"/>
                      <a:pt x="146428" y="55708"/>
                    </a:cubicBezTo>
                    <a:cubicBezTo>
                      <a:pt x="154928" y="45998"/>
                      <a:pt x="150632" y="30523"/>
                      <a:pt x="141330" y="22947"/>
                    </a:cubicBezTo>
                    <a:close/>
                  </a:path>
                </a:pathLst>
              </a:custGeom>
              <a:solidFill>
                <a:srgbClr val="FFA994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0" name="Google Shape;1825;p37">
              <a:extLst>
                <a:ext uri="{FF2B5EF4-FFF2-40B4-BE49-F238E27FC236}">
                  <a16:creationId xmlns:a16="http://schemas.microsoft.com/office/drawing/2014/main" id="{BCBDE380-26E2-6764-E7CE-85DDDC5436E7}"/>
                </a:ext>
              </a:extLst>
            </p:cNvPr>
            <p:cNvGrpSpPr/>
            <p:nvPr/>
          </p:nvGrpSpPr>
          <p:grpSpPr>
            <a:xfrm>
              <a:off x="13701223" y="3554893"/>
              <a:ext cx="1027506" cy="1032909"/>
              <a:chOff x="13701223" y="3554893"/>
              <a:chExt cx="1027506" cy="1032909"/>
            </a:xfrm>
          </p:grpSpPr>
          <p:sp>
            <p:nvSpPr>
              <p:cNvPr id="175" name="Google Shape;1826;p37">
                <a:extLst>
                  <a:ext uri="{FF2B5EF4-FFF2-40B4-BE49-F238E27FC236}">
                    <a16:creationId xmlns:a16="http://schemas.microsoft.com/office/drawing/2014/main" id="{D3C460D8-BA84-EF2D-A06B-66DFD501BDBE}"/>
                  </a:ext>
                </a:extLst>
              </p:cNvPr>
              <p:cNvSpPr/>
              <p:nvPr/>
            </p:nvSpPr>
            <p:spPr>
              <a:xfrm>
                <a:off x="13936114" y="4479862"/>
                <a:ext cx="607157" cy="107940"/>
              </a:xfrm>
              <a:custGeom>
                <a:avLst/>
                <a:gdLst/>
                <a:ahLst/>
                <a:cxnLst/>
                <a:rect l="l" t="t" r="r" b="b"/>
                <a:pathLst>
                  <a:path w="607157" h="107940" extrusionOk="0">
                    <a:moveTo>
                      <a:pt x="401534" y="100760"/>
                    </a:moveTo>
                    <a:cubicBezTo>
                      <a:pt x="449826" y="92655"/>
                      <a:pt x="496920" y="77082"/>
                      <a:pt x="540341" y="54395"/>
                    </a:cubicBezTo>
                    <a:cubicBezTo>
                      <a:pt x="558271" y="45026"/>
                      <a:pt x="574495" y="32369"/>
                      <a:pt x="591128" y="20738"/>
                    </a:cubicBezTo>
                    <a:cubicBezTo>
                      <a:pt x="595509" y="17676"/>
                      <a:pt x="600015" y="14431"/>
                      <a:pt x="603300" y="10152"/>
                    </a:cubicBezTo>
                    <a:cubicBezTo>
                      <a:pt x="604876" y="8099"/>
                      <a:pt x="606487" y="5611"/>
                      <a:pt x="607001" y="3027"/>
                    </a:cubicBezTo>
                    <a:cubicBezTo>
                      <a:pt x="607648" y="-222"/>
                      <a:pt x="606253" y="-1069"/>
                      <a:pt x="603535" y="1538"/>
                    </a:cubicBezTo>
                    <a:cubicBezTo>
                      <a:pt x="567789" y="35791"/>
                      <a:pt x="522699" y="57732"/>
                      <a:pt x="476221" y="73466"/>
                    </a:cubicBezTo>
                    <a:cubicBezTo>
                      <a:pt x="472684" y="74663"/>
                      <a:pt x="469135" y="75829"/>
                      <a:pt x="465576" y="76959"/>
                    </a:cubicBezTo>
                    <a:cubicBezTo>
                      <a:pt x="447191" y="82810"/>
                      <a:pt x="428460" y="87579"/>
                      <a:pt x="409523" y="91270"/>
                    </a:cubicBezTo>
                    <a:cubicBezTo>
                      <a:pt x="382816" y="96155"/>
                      <a:pt x="355415" y="96894"/>
                      <a:pt x="328373" y="99223"/>
                    </a:cubicBezTo>
                    <a:cubicBezTo>
                      <a:pt x="294442" y="101191"/>
                      <a:pt x="260325" y="98377"/>
                      <a:pt x="226428" y="96418"/>
                    </a:cubicBezTo>
                    <a:cubicBezTo>
                      <a:pt x="181181" y="93653"/>
                      <a:pt x="136011" y="88541"/>
                      <a:pt x="91486" y="79896"/>
                    </a:cubicBezTo>
                    <a:cubicBezTo>
                      <a:pt x="73224" y="75717"/>
                      <a:pt x="55216" y="72749"/>
                      <a:pt x="37415" y="66413"/>
                    </a:cubicBezTo>
                    <a:cubicBezTo>
                      <a:pt x="26422" y="61709"/>
                      <a:pt x="15904" y="55996"/>
                      <a:pt x="5457" y="50203"/>
                    </a:cubicBezTo>
                    <a:cubicBezTo>
                      <a:pt x="793" y="48117"/>
                      <a:pt x="-1963" y="54466"/>
                      <a:pt x="1677" y="56957"/>
                    </a:cubicBezTo>
                    <a:cubicBezTo>
                      <a:pt x="23987" y="71594"/>
                      <a:pt x="48724" y="79625"/>
                      <a:pt x="74844" y="84505"/>
                    </a:cubicBezTo>
                    <a:cubicBezTo>
                      <a:pt x="113669" y="93571"/>
                      <a:pt x="153332" y="98022"/>
                      <a:pt x="192943" y="102067"/>
                    </a:cubicBezTo>
                    <a:cubicBezTo>
                      <a:pt x="230708" y="105050"/>
                      <a:pt x="268561" y="107654"/>
                      <a:pt x="306458" y="107940"/>
                    </a:cubicBezTo>
                    <a:cubicBezTo>
                      <a:pt x="338215" y="107150"/>
                      <a:pt x="370024" y="104762"/>
                      <a:pt x="401534" y="100760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6" name="Google Shape;1827;p37">
                <a:extLst>
                  <a:ext uri="{FF2B5EF4-FFF2-40B4-BE49-F238E27FC236}">
                    <a16:creationId xmlns:a16="http://schemas.microsoft.com/office/drawing/2014/main" id="{B8F76669-F7AF-A859-D924-40CF0CE12A29}"/>
                  </a:ext>
                </a:extLst>
              </p:cNvPr>
              <p:cNvSpPr/>
              <p:nvPr/>
            </p:nvSpPr>
            <p:spPr>
              <a:xfrm>
                <a:off x="14331617" y="4038500"/>
                <a:ext cx="112110" cy="118718"/>
              </a:xfrm>
              <a:custGeom>
                <a:avLst/>
                <a:gdLst/>
                <a:ahLst/>
                <a:cxnLst/>
                <a:rect l="l" t="t" r="r" b="b"/>
                <a:pathLst>
                  <a:path w="112110" h="118718" extrusionOk="0">
                    <a:moveTo>
                      <a:pt x="94352" y="73510"/>
                    </a:moveTo>
                    <a:cubicBezTo>
                      <a:pt x="86059" y="63102"/>
                      <a:pt x="90583" y="48125"/>
                      <a:pt x="101512" y="41744"/>
                    </a:cubicBezTo>
                    <a:cubicBezTo>
                      <a:pt x="104701" y="39884"/>
                      <a:pt x="109059" y="40284"/>
                      <a:pt x="112110" y="42227"/>
                    </a:cubicBezTo>
                    <a:cubicBezTo>
                      <a:pt x="111871" y="41141"/>
                      <a:pt x="111610" y="40060"/>
                      <a:pt x="111316" y="38986"/>
                    </a:cubicBezTo>
                    <a:cubicBezTo>
                      <a:pt x="96305" y="-15531"/>
                      <a:pt x="18440" y="-11120"/>
                      <a:pt x="2454" y="41282"/>
                    </a:cubicBezTo>
                    <a:cubicBezTo>
                      <a:pt x="-8484" y="77134"/>
                      <a:pt x="18554" y="115776"/>
                      <a:pt x="55549" y="118561"/>
                    </a:cubicBezTo>
                    <a:cubicBezTo>
                      <a:pt x="82308" y="120574"/>
                      <a:pt x="101619" y="103017"/>
                      <a:pt x="109604" y="80447"/>
                    </a:cubicBezTo>
                    <a:cubicBezTo>
                      <a:pt x="104000" y="80741"/>
                      <a:pt x="98160" y="78289"/>
                      <a:pt x="94352" y="73510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7" name="Google Shape;1828;p37">
                <a:extLst>
                  <a:ext uri="{FF2B5EF4-FFF2-40B4-BE49-F238E27FC236}">
                    <a16:creationId xmlns:a16="http://schemas.microsoft.com/office/drawing/2014/main" id="{74F77B49-2A0B-734B-C6C8-39F9F93FD873}"/>
                  </a:ext>
                </a:extLst>
              </p:cNvPr>
              <p:cNvSpPr/>
              <p:nvPr/>
            </p:nvSpPr>
            <p:spPr>
              <a:xfrm>
                <a:off x="14004413" y="4021345"/>
                <a:ext cx="116230" cy="118926"/>
              </a:xfrm>
              <a:custGeom>
                <a:avLst/>
                <a:gdLst/>
                <a:ahLst/>
                <a:cxnLst/>
                <a:rect l="l" t="t" r="r" b="b"/>
                <a:pathLst>
                  <a:path w="116230" h="118926" extrusionOk="0">
                    <a:moveTo>
                      <a:pt x="108642" y="77510"/>
                    </a:moveTo>
                    <a:cubicBezTo>
                      <a:pt x="107390" y="77671"/>
                      <a:pt x="106105" y="77733"/>
                      <a:pt x="104797" y="77702"/>
                    </a:cubicBezTo>
                    <a:cubicBezTo>
                      <a:pt x="96535" y="77508"/>
                      <a:pt x="92737" y="69749"/>
                      <a:pt x="93293" y="62314"/>
                    </a:cubicBezTo>
                    <a:cubicBezTo>
                      <a:pt x="93955" y="53472"/>
                      <a:pt x="101827" y="44557"/>
                      <a:pt x="110874" y="43643"/>
                    </a:cubicBezTo>
                    <a:cubicBezTo>
                      <a:pt x="112731" y="43455"/>
                      <a:pt x="114514" y="43817"/>
                      <a:pt x="116230" y="44481"/>
                    </a:cubicBezTo>
                    <a:cubicBezTo>
                      <a:pt x="114061" y="28650"/>
                      <a:pt x="98307" y="13718"/>
                      <a:pt x="84870" y="6768"/>
                    </a:cubicBezTo>
                    <a:cubicBezTo>
                      <a:pt x="69596" y="-1134"/>
                      <a:pt x="51383" y="-2396"/>
                      <a:pt x="35488" y="4465"/>
                    </a:cubicBezTo>
                    <a:cubicBezTo>
                      <a:pt x="30440" y="6645"/>
                      <a:pt x="25729" y="9566"/>
                      <a:pt x="21464" y="13032"/>
                    </a:cubicBezTo>
                    <a:cubicBezTo>
                      <a:pt x="19958" y="14256"/>
                      <a:pt x="18529" y="15545"/>
                      <a:pt x="17182" y="16889"/>
                    </a:cubicBezTo>
                    <a:cubicBezTo>
                      <a:pt x="-7568" y="41579"/>
                      <a:pt x="-5495" y="85394"/>
                      <a:pt x="22857" y="107044"/>
                    </a:cubicBezTo>
                    <a:cubicBezTo>
                      <a:pt x="55016" y="131605"/>
                      <a:pt x="104324" y="116224"/>
                      <a:pt x="116045" y="78039"/>
                    </a:cubicBezTo>
                    <a:cubicBezTo>
                      <a:pt x="113635" y="78261"/>
                      <a:pt x="111106" y="78080"/>
                      <a:pt x="108642" y="77510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" name="Google Shape;1829;p37">
                <a:extLst>
                  <a:ext uri="{FF2B5EF4-FFF2-40B4-BE49-F238E27FC236}">
                    <a16:creationId xmlns:a16="http://schemas.microsoft.com/office/drawing/2014/main" id="{B92938DD-24FD-516B-4269-4B54C868D653}"/>
                  </a:ext>
                </a:extLst>
              </p:cNvPr>
              <p:cNvSpPr/>
              <p:nvPr/>
            </p:nvSpPr>
            <p:spPr>
              <a:xfrm>
                <a:off x="14446306" y="3568995"/>
                <a:ext cx="135334" cy="244917"/>
              </a:xfrm>
              <a:custGeom>
                <a:avLst/>
                <a:gdLst/>
                <a:ahLst/>
                <a:cxnLst/>
                <a:rect l="l" t="t" r="r" b="b"/>
                <a:pathLst>
                  <a:path w="135334" h="244917" extrusionOk="0">
                    <a:moveTo>
                      <a:pt x="6474" y="138520"/>
                    </a:moveTo>
                    <a:cubicBezTo>
                      <a:pt x="8476" y="132309"/>
                      <a:pt x="11145" y="125426"/>
                      <a:pt x="13185" y="118996"/>
                    </a:cubicBezTo>
                    <a:cubicBezTo>
                      <a:pt x="21298" y="95566"/>
                      <a:pt x="27151" y="71182"/>
                      <a:pt x="37520" y="48368"/>
                    </a:cubicBezTo>
                    <a:cubicBezTo>
                      <a:pt x="44675" y="35296"/>
                      <a:pt x="52082" y="17196"/>
                      <a:pt x="67303" y="12339"/>
                    </a:cubicBezTo>
                    <a:cubicBezTo>
                      <a:pt x="73551" y="12863"/>
                      <a:pt x="76368" y="20205"/>
                      <a:pt x="79202" y="24957"/>
                    </a:cubicBezTo>
                    <a:cubicBezTo>
                      <a:pt x="93405" y="55874"/>
                      <a:pt x="99618" y="89786"/>
                      <a:pt x="106907" y="122851"/>
                    </a:cubicBezTo>
                    <a:cubicBezTo>
                      <a:pt x="115059" y="160452"/>
                      <a:pt x="118744" y="198726"/>
                      <a:pt x="121871" y="237001"/>
                    </a:cubicBezTo>
                    <a:cubicBezTo>
                      <a:pt x="121663" y="240110"/>
                      <a:pt x="123192" y="243306"/>
                      <a:pt x="126214" y="244485"/>
                    </a:cubicBezTo>
                    <a:cubicBezTo>
                      <a:pt x="128648" y="245448"/>
                      <a:pt x="131536" y="244756"/>
                      <a:pt x="133366" y="242873"/>
                    </a:cubicBezTo>
                    <a:cubicBezTo>
                      <a:pt x="137341" y="238071"/>
                      <a:pt x="134042" y="231286"/>
                      <a:pt x="134174" y="225647"/>
                    </a:cubicBezTo>
                    <a:cubicBezTo>
                      <a:pt x="131717" y="194853"/>
                      <a:pt x="128673" y="164055"/>
                      <a:pt x="122516" y="133748"/>
                    </a:cubicBezTo>
                    <a:cubicBezTo>
                      <a:pt x="116784" y="104457"/>
                      <a:pt x="110440" y="75204"/>
                      <a:pt x="101593" y="46681"/>
                    </a:cubicBezTo>
                    <a:cubicBezTo>
                      <a:pt x="94648" y="29049"/>
                      <a:pt x="86212" y="-7337"/>
                      <a:pt x="60516" y="1308"/>
                    </a:cubicBezTo>
                    <a:cubicBezTo>
                      <a:pt x="28946" y="18485"/>
                      <a:pt x="20267" y="68008"/>
                      <a:pt x="10670" y="100003"/>
                    </a:cubicBezTo>
                    <a:cubicBezTo>
                      <a:pt x="7512" y="111760"/>
                      <a:pt x="4698" y="123606"/>
                      <a:pt x="826" y="135161"/>
                    </a:cubicBezTo>
                    <a:cubicBezTo>
                      <a:pt x="304" y="136734"/>
                      <a:pt x="-511" y="138482"/>
                      <a:pt x="435" y="140055"/>
                    </a:cubicBezTo>
                    <a:cubicBezTo>
                      <a:pt x="1971" y="142833"/>
                      <a:pt x="6483" y="141674"/>
                      <a:pt x="6474" y="138520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9" name="Google Shape;1830;p37">
                <a:extLst>
                  <a:ext uri="{FF2B5EF4-FFF2-40B4-BE49-F238E27FC236}">
                    <a16:creationId xmlns:a16="http://schemas.microsoft.com/office/drawing/2014/main" id="{9E12C3F8-2046-F355-20E8-DECE6B281B67}"/>
                  </a:ext>
                </a:extLst>
              </p:cNvPr>
              <p:cNvSpPr/>
              <p:nvPr/>
            </p:nvSpPr>
            <p:spPr>
              <a:xfrm>
                <a:off x="13911442" y="3554893"/>
                <a:ext cx="164023" cy="299734"/>
              </a:xfrm>
              <a:custGeom>
                <a:avLst/>
                <a:gdLst/>
                <a:ahLst/>
                <a:cxnLst/>
                <a:rect l="l" t="t" r="r" b="b"/>
                <a:pathLst>
                  <a:path w="164023" h="299734" extrusionOk="0">
                    <a:moveTo>
                      <a:pt x="11367" y="297762"/>
                    </a:moveTo>
                    <a:cubicBezTo>
                      <a:pt x="15009" y="292518"/>
                      <a:pt x="12862" y="285175"/>
                      <a:pt x="13902" y="279100"/>
                    </a:cubicBezTo>
                    <a:cubicBezTo>
                      <a:pt x="16368" y="244769"/>
                      <a:pt x="20294" y="209106"/>
                      <a:pt x="23516" y="174591"/>
                    </a:cubicBezTo>
                    <a:cubicBezTo>
                      <a:pt x="28256" y="131261"/>
                      <a:pt x="33251" y="87726"/>
                      <a:pt x="45782" y="45799"/>
                    </a:cubicBezTo>
                    <a:cubicBezTo>
                      <a:pt x="59833" y="2203"/>
                      <a:pt x="68550" y="2907"/>
                      <a:pt x="99342" y="34757"/>
                    </a:cubicBezTo>
                    <a:cubicBezTo>
                      <a:pt x="129883" y="69030"/>
                      <a:pt x="144891" y="114272"/>
                      <a:pt x="155657" y="158252"/>
                    </a:cubicBezTo>
                    <a:cubicBezTo>
                      <a:pt x="155811" y="158888"/>
                      <a:pt x="155912" y="159599"/>
                      <a:pt x="155905" y="160289"/>
                    </a:cubicBezTo>
                    <a:cubicBezTo>
                      <a:pt x="155903" y="165343"/>
                      <a:pt x="163258" y="165843"/>
                      <a:pt x="164024" y="160818"/>
                    </a:cubicBezTo>
                    <a:cubicBezTo>
                      <a:pt x="157891" y="127244"/>
                      <a:pt x="146648" y="92977"/>
                      <a:pt x="131070" y="62504"/>
                    </a:cubicBezTo>
                    <a:cubicBezTo>
                      <a:pt x="117532" y="38911"/>
                      <a:pt x="100739" y="13926"/>
                      <a:pt x="75629" y="1761"/>
                    </a:cubicBezTo>
                    <a:cubicBezTo>
                      <a:pt x="48496" y="-8195"/>
                      <a:pt x="39337" y="26460"/>
                      <a:pt x="32744" y="45768"/>
                    </a:cubicBezTo>
                    <a:cubicBezTo>
                      <a:pt x="25904" y="68171"/>
                      <a:pt x="21691" y="90969"/>
                      <a:pt x="18124" y="114223"/>
                    </a:cubicBezTo>
                    <a:cubicBezTo>
                      <a:pt x="9682" y="173577"/>
                      <a:pt x="3779" y="233410"/>
                      <a:pt x="5" y="293235"/>
                    </a:cubicBezTo>
                    <a:cubicBezTo>
                      <a:pt x="-225" y="299011"/>
                      <a:pt x="7608" y="301950"/>
                      <a:pt x="11367" y="297762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" name="Google Shape;1831;p37">
                <a:extLst>
                  <a:ext uri="{FF2B5EF4-FFF2-40B4-BE49-F238E27FC236}">
                    <a16:creationId xmlns:a16="http://schemas.microsoft.com/office/drawing/2014/main" id="{9F833D22-65C3-33FA-E020-572D457DB5EB}"/>
                  </a:ext>
                </a:extLst>
              </p:cNvPr>
              <p:cNvSpPr/>
              <p:nvPr/>
            </p:nvSpPr>
            <p:spPr>
              <a:xfrm>
                <a:off x="14396113" y="3736574"/>
                <a:ext cx="203797" cy="183855"/>
              </a:xfrm>
              <a:custGeom>
                <a:avLst/>
                <a:gdLst/>
                <a:ahLst/>
                <a:cxnLst/>
                <a:rect l="l" t="t" r="r" b="b"/>
                <a:pathLst>
                  <a:path w="203797" h="183855" extrusionOk="0">
                    <a:moveTo>
                      <a:pt x="6387" y="6675"/>
                    </a:moveTo>
                    <a:cubicBezTo>
                      <a:pt x="58570" y="26633"/>
                      <a:pt x="106659" y="58463"/>
                      <a:pt x="143144" y="101014"/>
                    </a:cubicBezTo>
                    <a:cubicBezTo>
                      <a:pt x="157440" y="118655"/>
                      <a:pt x="170252" y="137487"/>
                      <a:pt x="181088" y="157449"/>
                    </a:cubicBezTo>
                    <a:cubicBezTo>
                      <a:pt x="185125" y="164924"/>
                      <a:pt x="188707" y="172638"/>
                      <a:pt x="192512" y="180220"/>
                    </a:cubicBezTo>
                    <a:cubicBezTo>
                      <a:pt x="193217" y="181654"/>
                      <a:pt x="194223" y="182793"/>
                      <a:pt x="195737" y="183403"/>
                    </a:cubicBezTo>
                    <a:cubicBezTo>
                      <a:pt x="200318" y="185431"/>
                      <a:pt x="205413" y="180245"/>
                      <a:pt x="203309" y="175707"/>
                    </a:cubicBezTo>
                    <a:cubicBezTo>
                      <a:pt x="197390" y="162458"/>
                      <a:pt x="191150" y="149335"/>
                      <a:pt x="183377" y="137058"/>
                    </a:cubicBezTo>
                    <a:cubicBezTo>
                      <a:pt x="144364" y="71962"/>
                      <a:pt x="80802" y="22979"/>
                      <a:pt x="8300" y="701"/>
                    </a:cubicBezTo>
                    <a:cubicBezTo>
                      <a:pt x="5417" y="-98"/>
                      <a:pt x="-185" y="-1124"/>
                      <a:pt x="5" y="3374"/>
                    </a:cubicBezTo>
                    <a:cubicBezTo>
                      <a:pt x="625" y="6687"/>
                      <a:pt x="3877" y="5510"/>
                      <a:pt x="6387" y="6675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1" name="Google Shape;1832;p37">
                <a:extLst>
                  <a:ext uri="{FF2B5EF4-FFF2-40B4-BE49-F238E27FC236}">
                    <a16:creationId xmlns:a16="http://schemas.microsoft.com/office/drawing/2014/main" id="{F708DAB0-EE30-7F7B-F5DC-1BC58CBE0E19}"/>
                  </a:ext>
                </a:extLst>
              </p:cNvPr>
              <p:cNvSpPr/>
              <p:nvPr/>
            </p:nvSpPr>
            <p:spPr>
              <a:xfrm>
                <a:off x="13962927" y="3759844"/>
                <a:ext cx="97135" cy="71296"/>
              </a:xfrm>
              <a:custGeom>
                <a:avLst/>
                <a:gdLst/>
                <a:ahLst/>
                <a:cxnLst/>
                <a:rect l="l" t="t" r="r" b="b"/>
                <a:pathLst>
                  <a:path w="97135" h="71296" extrusionOk="0">
                    <a:moveTo>
                      <a:pt x="96882" y="4251"/>
                    </a:moveTo>
                    <a:cubicBezTo>
                      <a:pt x="92666" y="-7000"/>
                      <a:pt x="73560" y="7289"/>
                      <a:pt x="66715" y="10418"/>
                    </a:cubicBezTo>
                    <a:cubicBezTo>
                      <a:pt x="54448" y="17721"/>
                      <a:pt x="43197" y="26494"/>
                      <a:pt x="32012" y="35313"/>
                    </a:cubicBezTo>
                    <a:cubicBezTo>
                      <a:pt x="21775" y="43563"/>
                      <a:pt x="11351" y="51666"/>
                      <a:pt x="1743" y="60655"/>
                    </a:cubicBezTo>
                    <a:cubicBezTo>
                      <a:pt x="-759" y="63009"/>
                      <a:pt x="-453" y="67298"/>
                      <a:pt x="1930" y="69580"/>
                    </a:cubicBezTo>
                    <a:cubicBezTo>
                      <a:pt x="4849" y="72492"/>
                      <a:pt x="9396" y="71416"/>
                      <a:pt x="11841" y="68463"/>
                    </a:cubicBezTo>
                    <a:cubicBezTo>
                      <a:pt x="18735" y="62214"/>
                      <a:pt x="25801" y="56209"/>
                      <a:pt x="33023" y="50328"/>
                    </a:cubicBezTo>
                    <a:cubicBezTo>
                      <a:pt x="51381" y="35925"/>
                      <a:pt x="69355" y="19762"/>
                      <a:pt x="91929" y="12175"/>
                    </a:cubicBezTo>
                    <a:cubicBezTo>
                      <a:pt x="95560" y="11523"/>
                      <a:pt x="97942" y="7836"/>
                      <a:pt x="96882" y="4251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1833;p37">
                <a:extLst>
                  <a:ext uri="{FF2B5EF4-FFF2-40B4-BE49-F238E27FC236}">
                    <a16:creationId xmlns:a16="http://schemas.microsoft.com/office/drawing/2014/main" id="{E961A3F1-498E-083F-512E-1993C12876D3}"/>
                  </a:ext>
                </a:extLst>
              </p:cNvPr>
              <p:cNvSpPr/>
              <p:nvPr/>
            </p:nvSpPr>
            <p:spPr>
              <a:xfrm>
                <a:off x="13985884" y="4227097"/>
                <a:ext cx="477855" cy="123382"/>
              </a:xfrm>
              <a:custGeom>
                <a:avLst/>
                <a:gdLst/>
                <a:ahLst/>
                <a:cxnLst/>
                <a:rect l="l" t="t" r="r" b="b"/>
                <a:pathLst>
                  <a:path w="477855" h="123382" extrusionOk="0">
                    <a:moveTo>
                      <a:pt x="11541" y="4646"/>
                    </a:moveTo>
                    <a:cubicBezTo>
                      <a:pt x="10844" y="1540"/>
                      <a:pt x="7798" y="-535"/>
                      <a:pt x="4640" y="122"/>
                    </a:cubicBezTo>
                    <a:cubicBezTo>
                      <a:pt x="-3686" y="2500"/>
                      <a:pt x="1654" y="13484"/>
                      <a:pt x="2047" y="19552"/>
                    </a:cubicBezTo>
                    <a:cubicBezTo>
                      <a:pt x="15509" y="70299"/>
                      <a:pt x="67292" y="102902"/>
                      <a:pt x="117441" y="108264"/>
                    </a:cubicBezTo>
                    <a:cubicBezTo>
                      <a:pt x="162390" y="112092"/>
                      <a:pt x="207634" y="99791"/>
                      <a:pt x="230367" y="57647"/>
                    </a:cubicBezTo>
                    <a:cubicBezTo>
                      <a:pt x="231692" y="55333"/>
                      <a:pt x="234002" y="50654"/>
                      <a:pt x="235720" y="45662"/>
                    </a:cubicBezTo>
                    <a:cubicBezTo>
                      <a:pt x="248928" y="88409"/>
                      <a:pt x="278434" y="114486"/>
                      <a:pt x="324294" y="120595"/>
                    </a:cubicBezTo>
                    <a:cubicBezTo>
                      <a:pt x="370533" y="128027"/>
                      <a:pt x="426063" y="122506"/>
                      <a:pt x="454383" y="80432"/>
                    </a:cubicBezTo>
                    <a:cubicBezTo>
                      <a:pt x="465692" y="65814"/>
                      <a:pt x="472726" y="48465"/>
                      <a:pt x="477593" y="30757"/>
                    </a:cubicBezTo>
                    <a:cubicBezTo>
                      <a:pt x="478533" y="27626"/>
                      <a:pt x="476879" y="24229"/>
                      <a:pt x="473728" y="23210"/>
                    </a:cubicBezTo>
                    <a:cubicBezTo>
                      <a:pt x="470575" y="22192"/>
                      <a:pt x="467256" y="23992"/>
                      <a:pt x="466200" y="27078"/>
                    </a:cubicBezTo>
                    <a:cubicBezTo>
                      <a:pt x="463949" y="33607"/>
                      <a:pt x="461708" y="40124"/>
                      <a:pt x="459383" y="46625"/>
                    </a:cubicBezTo>
                    <a:cubicBezTo>
                      <a:pt x="446226" y="80398"/>
                      <a:pt x="418490" y="106600"/>
                      <a:pt x="381473" y="110366"/>
                    </a:cubicBezTo>
                    <a:cubicBezTo>
                      <a:pt x="357857" y="113488"/>
                      <a:pt x="333649" y="112369"/>
                      <a:pt x="310450" y="106781"/>
                    </a:cubicBezTo>
                    <a:cubicBezTo>
                      <a:pt x="295950" y="103949"/>
                      <a:pt x="282587" y="96952"/>
                      <a:pt x="271582" y="87145"/>
                    </a:cubicBezTo>
                    <a:cubicBezTo>
                      <a:pt x="265086" y="81356"/>
                      <a:pt x="259413" y="74672"/>
                      <a:pt x="254583" y="67440"/>
                    </a:cubicBezTo>
                    <a:cubicBezTo>
                      <a:pt x="250704" y="61633"/>
                      <a:pt x="247486" y="55409"/>
                      <a:pt x="244632" y="49044"/>
                    </a:cubicBezTo>
                    <a:cubicBezTo>
                      <a:pt x="242025" y="43232"/>
                      <a:pt x="240072" y="37144"/>
                      <a:pt x="237283" y="31416"/>
                    </a:cubicBezTo>
                    <a:cubicBezTo>
                      <a:pt x="236783" y="30391"/>
                      <a:pt x="236232" y="29350"/>
                      <a:pt x="235343" y="28637"/>
                    </a:cubicBezTo>
                    <a:cubicBezTo>
                      <a:pt x="233853" y="27445"/>
                      <a:pt x="232130" y="27920"/>
                      <a:pt x="231215" y="29531"/>
                    </a:cubicBezTo>
                    <a:cubicBezTo>
                      <a:pt x="229974" y="31717"/>
                      <a:pt x="230445" y="35217"/>
                      <a:pt x="230009" y="37691"/>
                    </a:cubicBezTo>
                    <a:cubicBezTo>
                      <a:pt x="229496" y="40619"/>
                      <a:pt x="228695" y="43496"/>
                      <a:pt x="227633" y="46270"/>
                    </a:cubicBezTo>
                    <a:cubicBezTo>
                      <a:pt x="224062" y="55588"/>
                      <a:pt x="217141" y="63411"/>
                      <a:pt x="210326" y="70527"/>
                    </a:cubicBezTo>
                    <a:cubicBezTo>
                      <a:pt x="191804" y="89859"/>
                      <a:pt x="165510" y="97752"/>
                      <a:pt x="138906" y="97740"/>
                    </a:cubicBezTo>
                    <a:cubicBezTo>
                      <a:pt x="82708" y="99969"/>
                      <a:pt x="20655" y="63505"/>
                      <a:pt x="11541" y="4646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3" name="Google Shape;1834;p37">
                <a:extLst>
                  <a:ext uri="{FF2B5EF4-FFF2-40B4-BE49-F238E27FC236}">
                    <a16:creationId xmlns:a16="http://schemas.microsoft.com/office/drawing/2014/main" id="{3466BEBA-67B8-124A-5838-A0A55328C56F}"/>
                  </a:ext>
                </a:extLst>
              </p:cNvPr>
              <p:cNvSpPr/>
              <p:nvPr/>
            </p:nvSpPr>
            <p:spPr>
              <a:xfrm>
                <a:off x="14482334" y="4144153"/>
                <a:ext cx="246395" cy="61574"/>
              </a:xfrm>
              <a:custGeom>
                <a:avLst/>
                <a:gdLst/>
                <a:ahLst/>
                <a:cxnLst/>
                <a:rect l="l" t="t" r="r" b="b"/>
                <a:pathLst>
                  <a:path w="246395" h="61574" extrusionOk="0">
                    <a:moveTo>
                      <a:pt x="13362" y="50782"/>
                    </a:moveTo>
                    <a:cubicBezTo>
                      <a:pt x="9640" y="52582"/>
                      <a:pt x="-2148" y="53951"/>
                      <a:pt x="342" y="59921"/>
                    </a:cubicBezTo>
                    <a:cubicBezTo>
                      <a:pt x="1570" y="62170"/>
                      <a:pt x="4295" y="61866"/>
                      <a:pt x="6094" y="60546"/>
                    </a:cubicBezTo>
                    <a:cubicBezTo>
                      <a:pt x="22309" y="54261"/>
                      <a:pt x="39427" y="50648"/>
                      <a:pt x="56218" y="46226"/>
                    </a:cubicBezTo>
                    <a:cubicBezTo>
                      <a:pt x="117497" y="31729"/>
                      <a:pt x="179423" y="21196"/>
                      <a:pt x="241577" y="10911"/>
                    </a:cubicBezTo>
                    <a:cubicBezTo>
                      <a:pt x="249270" y="9663"/>
                      <a:pt x="247089" y="-1314"/>
                      <a:pt x="239700" y="131"/>
                    </a:cubicBezTo>
                    <a:cubicBezTo>
                      <a:pt x="219878" y="4457"/>
                      <a:pt x="199964" y="8338"/>
                      <a:pt x="180071" y="12296"/>
                    </a:cubicBezTo>
                    <a:cubicBezTo>
                      <a:pt x="137199" y="20799"/>
                      <a:pt x="94243" y="28888"/>
                      <a:pt x="51913" y="39845"/>
                    </a:cubicBezTo>
                    <a:cubicBezTo>
                      <a:pt x="39009" y="43313"/>
                      <a:pt x="26114" y="46791"/>
                      <a:pt x="13362" y="50782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" name="Google Shape;1835;p37">
                <a:extLst>
                  <a:ext uri="{FF2B5EF4-FFF2-40B4-BE49-F238E27FC236}">
                    <a16:creationId xmlns:a16="http://schemas.microsoft.com/office/drawing/2014/main" id="{151BC9E1-8670-745E-EE66-D05C0FF8EA42}"/>
                  </a:ext>
                </a:extLst>
              </p:cNvPr>
              <p:cNvSpPr/>
              <p:nvPr/>
            </p:nvSpPr>
            <p:spPr>
              <a:xfrm>
                <a:off x="14537305" y="4252844"/>
                <a:ext cx="173964" cy="24079"/>
              </a:xfrm>
              <a:custGeom>
                <a:avLst/>
                <a:gdLst/>
                <a:ahLst/>
                <a:cxnLst/>
                <a:rect l="l" t="t" r="r" b="b"/>
                <a:pathLst>
                  <a:path w="173964" h="24079" extrusionOk="0">
                    <a:moveTo>
                      <a:pt x="169360" y="13079"/>
                    </a:moveTo>
                    <a:cubicBezTo>
                      <a:pt x="116294" y="4329"/>
                      <a:pt x="62179" y="5423"/>
                      <a:pt x="8680" y="798"/>
                    </a:cubicBezTo>
                    <a:cubicBezTo>
                      <a:pt x="6647" y="793"/>
                      <a:pt x="4705" y="-625"/>
                      <a:pt x="2656" y="331"/>
                    </a:cubicBezTo>
                    <a:cubicBezTo>
                      <a:pt x="-1093" y="1649"/>
                      <a:pt x="-787" y="7426"/>
                      <a:pt x="3031" y="8396"/>
                    </a:cubicBezTo>
                    <a:cubicBezTo>
                      <a:pt x="57677" y="14984"/>
                      <a:pt x="113522" y="13224"/>
                      <a:pt x="167706" y="24014"/>
                    </a:cubicBezTo>
                    <a:cubicBezTo>
                      <a:pt x="174930" y="25017"/>
                      <a:pt x="176446" y="14314"/>
                      <a:pt x="169360" y="13079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" name="Google Shape;1836;p37">
                <a:extLst>
                  <a:ext uri="{FF2B5EF4-FFF2-40B4-BE49-F238E27FC236}">
                    <a16:creationId xmlns:a16="http://schemas.microsoft.com/office/drawing/2014/main" id="{1D284906-7086-A657-A37C-4A567856A2F8}"/>
                  </a:ext>
                </a:extLst>
              </p:cNvPr>
              <p:cNvSpPr/>
              <p:nvPr/>
            </p:nvSpPr>
            <p:spPr>
              <a:xfrm>
                <a:off x="14523573" y="4333446"/>
                <a:ext cx="161905" cy="56340"/>
              </a:xfrm>
              <a:custGeom>
                <a:avLst/>
                <a:gdLst/>
                <a:ahLst/>
                <a:cxnLst/>
                <a:rect l="l" t="t" r="r" b="b"/>
                <a:pathLst>
                  <a:path w="161905" h="56340" extrusionOk="0">
                    <a:moveTo>
                      <a:pt x="122781" y="32945"/>
                    </a:moveTo>
                    <a:cubicBezTo>
                      <a:pt x="84616" y="22078"/>
                      <a:pt x="46181" y="12177"/>
                      <a:pt x="8324" y="264"/>
                    </a:cubicBezTo>
                    <a:cubicBezTo>
                      <a:pt x="-81" y="-1965"/>
                      <a:pt x="-3531" y="10576"/>
                      <a:pt x="4704" y="12963"/>
                    </a:cubicBezTo>
                    <a:cubicBezTo>
                      <a:pt x="54427" y="27357"/>
                      <a:pt x="105038" y="38931"/>
                      <a:pt x="153942" y="56050"/>
                    </a:cubicBezTo>
                    <a:cubicBezTo>
                      <a:pt x="157114" y="57169"/>
                      <a:pt x="160774" y="54915"/>
                      <a:pt x="161666" y="51757"/>
                    </a:cubicBezTo>
                    <a:cubicBezTo>
                      <a:pt x="162626" y="48365"/>
                      <a:pt x="160595" y="45117"/>
                      <a:pt x="157375" y="44027"/>
                    </a:cubicBezTo>
                    <a:cubicBezTo>
                      <a:pt x="145901" y="40143"/>
                      <a:pt x="134386" y="36416"/>
                      <a:pt x="122781" y="32945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6" name="Google Shape;1837;p37">
                <a:extLst>
                  <a:ext uri="{FF2B5EF4-FFF2-40B4-BE49-F238E27FC236}">
                    <a16:creationId xmlns:a16="http://schemas.microsoft.com/office/drawing/2014/main" id="{2431ADC8-92DF-630F-1F02-EFB40316DD59}"/>
                  </a:ext>
                </a:extLst>
              </p:cNvPr>
              <p:cNvSpPr/>
              <p:nvPr/>
            </p:nvSpPr>
            <p:spPr>
              <a:xfrm>
                <a:off x="13724745" y="4066864"/>
                <a:ext cx="229399" cy="90631"/>
              </a:xfrm>
              <a:custGeom>
                <a:avLst/>
                <a:gdLst/>
                <a:ahLst/>
                <a:cxnLst/>
                <a:rect l="l" t="t" r="r" b="b"/>
                <a:pathLst>
                  <a:path w="229399" h="90631" extrusionOk="0">
                    <a:moveTo>
                      <a:pt x="3788" y="10555"/>
                    </a:moveTo>
                    <a:cubicBezTo>
                      <a:pt x="33653" y="17994"/>
                      <a:pt x="62080" y="30128"/>
                      <a:pt x="91289" y="39663"/>
                    </a:cubicBezTo>
                    <a:cubicBezTo>
                      <a:pt x="136332" y="54595"/>
                      <a:pt x="181204" y="70075"/>
                      <a:pt x="224229" y="90289"/>
                    </a:cubicBezTo>
                    <a:cubicBezTo>
                      <a:pt x="228911" y="92263"/>
                      <a:pt x="231650" y="85141"/>
                      <a:pt x="226983" y="83357"/>
                    </a:cubicBezTo>
                    <a:cubicBezTo>
                      <a:pt x="210627" y="76203"/>
                      <a:pt x="194152" y="67964"/>
                      <a:pt x="177445" y="61358"/>
                    </a:cubicBezTo>
                    <a:cubicBezTo>
                      <a:pt x="143621" y="48076"/>
                      <a:pt x="109085" y="36748"/>
                      <a:pt x="74991" y="24201"/>
                    </a:cubicBezTo>
                    <a:cubicBezTo>
                      <a:pt x="52573" y="16161"/>
                      <a:pt x="29926" y="6475"/>
                      <a:pt x="6829" y="221"/>
                    </a:cubicBezTo>
                    <a:cubicBezTo>
                      <a:pt x="-93" y="-1617"/>
                      <a:pt x="-2843" y="8547"/>
                      <a:pt x="3788" y="10555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7" name="Google Shape;1838;p37">
                <a:extLst>
                  <a:ext uri="{FF2B5EF4-FFF2-40B4-BE49-F238E27FC236}">
                    <a16:creationId xmlns:a16="http://schemas.microsoft.com/office/drawing/2014/main" id="{221674BD-5AD5-CB01-4FA9-3FAE6ED580FC}"/>
                  </a:ext>
                </a:extLst>
              </p:cNvPr>
              <p:cNvSpPr/>
              <p:nvPr/>
            </p:nvSpPr>
            <p:spPr>
              <a:xfrm>
                <a:off x="13701223" y="4197309"/>
                <a:ext cx="220109" cy="21076"/>
              </a:xfrm>
              <a:custGeom>
                <a:avLst/>
                <a:gdLst/>
                <a:ahLst/>
                <a:cxnLst/>
                <a:rect l="l" t="t" r="r" b="b"/>
                <a:pathLst>
                  <a:path w="220109" h="21076" extrusionOk="0">
                    <a:moveTo>
                      <a:pt x="214399" y="379"/>
                    </a:moveTo>
                    <a:cubicBezTo>
                      <a:pt x="182443" y="-967"/>
                      <a:pt x="150467" y="1588"/>
                      <a:pt x="118551" y="3098"/>
                    </a:cubicBezTo>
                    <a:cubicBezTo>
                      <a:pt x="93933" y="4543"/>
                      <a:pt x="69348" y="6347"/>
                      <a:pt x="44714" y="7602"/>
                    </a:cubicBezTo>
                    <a:cubicBezTo>
                      <a:pt x="31529" y="8297"/>
                      <a:pt x="18313" y="8773"/>
                      <a:pt x="5143" y="9719"/>
                    </a:cubicBezTo>
                    <a:cubicBezTo>
                      <a:pt x="2039" y="9938"/>
                      <a:pt x="-271" y="12915"/>
                      <a:pt x="26" y="15946"/>
                    </a:cubicBezTo>
                    <a:cubicBezTo>
                      <a:pt x="327" y="19169"/>
                      <a:pt x="3222" y="21228"/>
                      <a:pt x="6259" y="21067"/>
                    </a:cubicBezTo>
                    <a:cubicBezTo>
                      <a:pt x="11919" y="20802"/>
                      <a:pt x="17592" y="20500"/>
                      <a:pt x="23251" y="20210"/>
                    </a:cubicBezTo>
                    <a:cubicBezTo>
                      <a:pt x="86811" y="17809"/>
                      <a:pt x="150393" y="9757"/>
                      <a:pt x="214024" y="12373"/>
                    </a:cubicBezTo>
                    <a:cubicBezTo>
                      <a:pt x="221951" y="12491"/>
                      <a:pt x="222192" y="797"/>
                      <a:pt x="214399" y="379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8" name="Google Shape;1839;p37">
                <a:extLst>
                  <a:ext uri="{FF2B5EF4-FFF2-40B4-BE49-F238E27FC236}">
                    <a16:creationId xmlns:a16="http://schemas.microsoft.com/office/drawing/2014/main" id="{346C5CBE-5322-CDED-86F9-94792213B2F2}"/>
                  </a:ext>
                </a:extLst>
              </p:cNvPr>
              <p:cNvSpPr/>
              <p:nvPr/>
            </p:nvSpPr>
            <p:spPr>
              <a:xfrm>
                <a:off x="13783244" y="4268460"/>
                <a:ext cx="130672" cy="92343"/>
              </a:xfrm>
              <a:custGeom>
                <a:avLst/>
                <a:gdLst/>
                <a:ahLst/>
                <a:cxnLst/>
                <a:rect l="l" t="t" r="r" b="b"/>
                <a:pathLst>
                  <a:path w="130672" h="92343" extrusionOk="0">
                    <a:moveTo>
                      <a:pt x="124385" y="735"/>
                    </a:moveTo>
                    <a:cubicBezTo>
                      <a:pt x="117558" y="3393"/>
                      <a:pt x="110910" y="6439"/>
                      <a:pt x="104339" y="9669"/>
                    </a:cubicBezTo>
                    <a:cubicBezTo>
                      <a:pt x="76349" y="25003"/>
                      <a:pt x="49950" y="43183"/>
                      <a:pt x="25321" y="63478"/>
                    </a:cubicBezTo>
                    <a:cubicBezTo>
                      <a:pt x="17219" y="70053"/>
                      <a:pt x="9402" y="76985"/>
                      <a:pt x="1519" y="83817"/>
                    </a:cubicBezTo>
                    <a:cubicBezTo>
                      <a:pt x="-525" y="85595"/>
                      <a:pt x="-436" y="88956"/>
                      <a:pt x="1365" y="90837"/>
                    </a:cubicBezTo>
                    <a:cubicBezTo>
                      <a:pt x="3226" y="92791"/>
                      <a:pt x="6407" y="92847"/>
                      <a:pt x="8366" y="90989"/>
                    </a:cubicBezTo>
                    <a:cubicBezTo>
                      <a:pt x="19424" y="80418"/>
                      <a:pt x="30900" y="70337"/>
                      <a:pt x="42732" y="60639"/>
                    </a:cubicBezTo>
                    <a:cubicBezTo>
                      <a:pt x="62807" y="45202"/>
                      <a:pt x="83435" y="30506"/>
                      <a:pt x="105598" y="18192"/>
                    </a:cubicBezTo>
                    <a:cubicBezTo>
                      <a:pt x="112811" y="14044"/>
                      <a:pt x="120470" y="10730"/>
                      <a:pt x="128159" y="7552"/>
                    </a:cubicBezTo>
                    <a:cubicBezTo>
                      <a:pt x="129609" y="6938"/>
                      <a:pt x="130623" y="5640"/>
                      <a:pt x="130665" y="4039"/>
                    </a:cubicBezTo>
                    <a:cubicBezTo>
                      <a:pt x="130877" y="892"/>
                      <a:pt x="126817" y="-1176"/>
                      <a:pt x="124385" y="735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9" name="Google Shape;1840;p37">
                <a:extLst>
                  <a:ext uri="{FF2B5EF4-FFF2-40B4-BE49-F238E27FC236}">
                    <a16:creationId xmlns:a16="http://schemas.microsoft.com/office/drawing/2014/main" id="{4F5A6380-FEAC-3774-47F6-AE5CF1E0E085}"/>
                  </a:ext>
                </a:extLst>
              </p:cNvPr>
              <p:cNvSpPr/>
              <p:nvPr/>
            </p:nvSpPr>
            <p:spPr>
              <a:xfrm>
                <a:off x="14223606" y="4178407"/>
                <a:ext cx="51216" cy="19619"/>
              </a:xfrm>
              <a:custGeom>
                <a:avLst/>
                <a:gdLst/>
                <a:ahLst/>
                <a:cxnLst/>
                <a:rect l="l" t="t" r="r" b="b"/>
                <a:pathLst>
                  <a:path w="51216" h="19619" extrusionOk="0">
                    <a:moveTo>
                      <a:pt x="50415" y="2380"/>
                    </a:moveTo>
                    <a:cubicBezTo>
                      <a:pt x="49852" y="1620"/>
                      <a:pt x="49022" y="1091"/>
                      <a:pt x="48116" y="859"/>
                    </a:cubicBezTo>
                    <a:cubicBezTo>
                      <a:pt x="44162" y="778"/>
                      <a:pt x="40225" y="8"/>
                      <a:pt x="36252" y="1"/>
                    </a:cubicBezTo>
                    <a:cubicBezTo>
                      <a:pt x="23697" y="-86"/>
                      <a:pt x="12263" y="5850"/>
                      <a:pt x="1910" y="12401"/>
                    </a:cubicBezTo>
                    <a:cubicBezTo>
                      <a:pt x="76" y="13511"/>
                      <a:pt x="-556" y="15950"/>
                      <a:pt x="538" y="17812"/>
                    </a:cubicBezTo>
                    <a:cubicBezTo>
                      <a:pt x="4615" y="23378"/>
                      <a:pt x="11560" y="14440"/>
                      <a:pt x="16220" y="13080"/>
                    </a:cubicBezTo>
                    <a:cubicBezTo>
                      <a:pt x="20416" y="10965"/>
                      <a:pt x="24201" y="9542"/>
                      <a:pt x="28988" y="8450"/>
                    </a:cubicBezTo>
                    <a:cubicBezTo>
                      <a:pt x="35411" y="6460"/>
                      <a:pt x="42392" y="9091"/>
                      <a:pt x="48759" y="8327"/>
                    </a:cubicBezTo>
                    <a:cubicBezTo>
                      <a:pt x="51107" y="7525"/>
                      <a:pt x="52008" y="4336"/>
                      <a:pt x="50415" y="2380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0" name="Google Shape;1841;p37">
                <a:extLst>
                  <a:ext uri="{FF2B5EF4-FFF2-40B4-BE49-F238E27FC236}">
                    <a16:creationId xmlns:a16="http://schemas.microsoft.com/office/drawing/2014/main" id="{82CFCF98-D331-AC96-46EF-CC49195688D4}"/>
                  </a:ext>
                </a:extLst>
              </p:cNvPr>
              <p:cNvSpPr/>
              <p:nvPr/>
            </p:nvSpPr>
            <p:spPr>
              <a:xfrm>
                <a:off x="14290141" y="4188177"/>
                <a:ext cx="453" cy="169"/>
              </a:xfrm>
              <a:custGeom>
                <a:avLst/>
                <a:gdLst/>
                <a:ahLst/>
                <a:cxnLst/>
                <a:rect l="l" t="t" r="r" b="b"/>
                <a:pathLst>
                  <a:path w="453" h="169" extrusionOk="0">
                    <a:moveTo>
                      <a:pt x="16" y="163"/>
                    </a:moveTo>
                    <a:cubicBezTo>
                      <a:pt x="7" y="163"/>
                      <a:pt x="4" y="168"/>
                      <a:pt x="0" y="170"/>
                    </a:cubicBezTo>
                    <a:cubicBezTo>
                      <a:pt x="147" y="116"/>
                      <a:pt x="306" y="65"/>
                      <a:pt x="453" y="0"/>
                    </a:cubicBezTo>
                    <a:cubicBezTo>
                      <a:pt x="413" y="4"/>
                      <a:pt x="370" y="2"/>
                      <a:pt x="330" y="7"/>
                    </a:cubicBezTo>
                    <a:cubicBezTo>
                      <a:pt x="221" y="45"/>
                      <a:pt x="127" y="105"/>
                      <a:pt x="11" y="132"/>
                    </a:cubicBezTo>
                    <a:cubicBezTo>
                      <a:pt x="11" y="141"/>
                      <a:pt x="13" y="152"/>
                      <a:pt x="16" y="163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1" name="Google Shape;1842;p37">
                <a:extLst>
                  <a:ext uri="{FF2B5EF4-FFF2-40B4-BE49-F238E27FC236}">
                    <a16:creationId xmlns:a16="http://schemas.microsoft.com/office/drawing/2014/main" id="{3F4336BE-618D-0E55-D28C-2A6E730BDBDD}"/>
                  </a:ext>
                </a:extLst>
              </p:cNvPr>
              <p:cNvSpPr/>
              <p:nvPr/>
            </p:nvSpPr>
            <p:spPr>
              <a:xfrm>
                <a:off x="14160559" y="4165446"/>
                <a:ext cx="38100" cy="24196"/>
              </a:xfrm>
              <a:custGeom>
                <a:avLst/>
                <a:gdLst/>
                <a:ahLst/>
                <a:cxnLst/>
                <a:rect l="l" t="t" r="r" b="b"/>
                <a:pathLst>
                  <a:path w="38100" h="24196" extrusionOk="0">
                    <a:moveTo>
                      <a:pt x="0" y="3553"/>
                    </a:moveTo>
                    <a:cubicBezTo>
                      <a:pt x="243" y="5350"/>
                      <a:pt x="2533" y="6286"/>
                      <a:pt x="3988" y="4998"/>
                    </a:cubicBezTo>
                    <a:cubicBezTo>
                      <a:pt x="4006" y="4982"/>
                      <a:pt x="4024" y="4964"/>
                      <a:pt x="4042" y="4946"/>
                    </a:cubicBezTo>
                    <a:cubicBezTo>
                      <a:pt x="15399" y="7019"/>
                      <a:pt x="25169" y="13878"/>
                      <a:pt x="32244" y="23063"/>
                    </a:cubicBezTo>
                    <a:cubicBezTo>
                      <a:pt x="35038" y="26337"/>
                      <a:pt x="40147" y="21786"/>
                      <a:pt x="37228" y="18644"/>
                    </a:cubicBezTo>
                    <a:cubicBezTo>
                      <a:pt x="35864" y="17270"/>
                      <a:pt x="34688" y="16066"/>
                      <a:pt x="33268" y="14699"/>
                    </a:cubicBezTo>
                    <a:cubicBezTo>
                      <a:pt x="30213" y="9752"/>
                      <a:pt x="690" y="-7313"/>
                      <a:pt x="0" y="3553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2" name="Google Shape;1843;p37">
                <a:extLst>
                  <a:ext uri="{FF2B5EF4-FFF2-40B4-BE49-F238E27FC236}">
                    <a16:creationId xmlns:a16="http://schemas.microsoft.com/office/drawing/2014/main" id="{1AA2244E-ED02-2A61-BDDC-2341F273B91C}"/>
                  </a:ext>
                </a:extLst>
              </p:cNvPr>
              <p:cNvSpPr/>
              <p:nvPr/>
            </p:nvSpPr>
            <p:spPr>
              <a:xfrm>
                <a:off x="14146802" y="4136397"/>
                <a:ext cx="143996" cy="39450"/>
              </a:xfrm>
              <a:custGeom>
                <a:avLst/>
                <a:gdLst/>
                <a:ahLst/>
                <a:cxnLst/>
                <a:rect l="l" t="t" r="r" b="b"/>
                <a:pathLst>
                  <a:path w="143996" h="39450" extrusionOk="0">
                    <a:moveTo>
                      <a:pt x="1117" y="17795"/>
                    </a:moveTo>
                    <a:cubicBezTo>
                      <a:pt x="-1787" y="19814"/>
                      <a:pt x="1592" y="24033"/>
                      <a:pt x="4212" y="21777"/>
                    </a:cubicBezTo>
                    <a:cubicBezTo>
                      <a:pt x="8800" y="16631"/>
                      <a:pt x="15596" y="13940"/>
                      <a:pt x="22068" y="11885"/>
                    </a:cubicBezTo>
                    <a:cubicBezTo>
                      <a:pt x="62018" y="-608"/>
                      <a:pt x="106646" y="11079"/>
                      <a:pt x="137737" y="38491"/>
                    </a:cubicBezTo>
                    <a:cubicBezTo>
                      <a:pt x="141526" y="41721"/>
                      <a:pt x="146347" y="36021"/>
                      <a:pt x="142702" y="32799"/>
                    </a:cubicBezTo>
                    <a:cubicBezTo>
                      <a:pt x="117115" y="9976"/>
                      <a:pt x="82666" y="-2413"/>
                      <a:pt x="48371" y="392"/>
                    </a:cubicBezTo>
                    <a:cubicBezTo>
                      <a:pt x="31852" y="2373"/>
                      <a:pt x="13275" y="5493"/>
                      <a:pt x="1117" y="17795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" name="Google Shape;1844;p37">
                <a:extLst>
                  <a:ext uri="{FF2B5EF4-FFF2-40B4-BE49-F238E27FC236}">
                    <a16:creationId xmlns:a16="http://schemas.microsoft.com/office/drawing/2014/main" id="{E90CABBA-3AE3-5B7F-5A2A-230062A484D7}"/>
                  </a:ext>
                </a:extLst>
              </p:cNvPr>
              <p:cNvSpPr/>
              <p:nvPr/>
            </p:nvSpPr>
            <p:spPr>
              <a:xfrm>
                <a:off x="14157366" y="4016177"/>
                <a:ext cx="15867" cy="73776"/>
              </a:xfrm>
              <a:custGeom>
                <a:avLst/>
                <a:gdLst/>
                <a:ahLst/>
                <a:cxnLst/>
                <a:rect l="l" t="t" r="r" b="b"/>
                <a:pathLst>
                  <a:path w="15867" h="73776" extrusionOk="0">
                    <a:moveTo>
                      <a:pt x="1521" y="7089"/>
                    </a:moveTo>
                    <a:cubicBezTo>
                      <a:pt x="3487" y="10562"/>
                      <a:pt x="4525" y="14460"/>
                      <a:pt x="5512" y="18308"/>
                    </a:cubicBezTo>
                    <a:cubicBezTo>
                      <a:pt x="8310" y="30377"/>
                      <a:pt x="8266" y="43813"/>
                      <a:pt x="8145" y="56324"/>
                    </a:cubicBezTo>
                    <a:cubicBezTo>
                      <a:pt x="8852" y="60804"/>
                      <a:pt x="4969" y="73177"/>
                      <a:pt x="11269" y="73776"/>
                    </a:cubicBezTo>
                    <a:cubicBezTo>
                      <a:pt x="17407" y="73812"/>
                      <a:pt x="15195" y="65959"/>
                      <a:pt x="15760" y="61946"/>
                    </a:cubicBezTo>
                    <a:cubicBezTo>
                      <a:pt x="15778" y="60789"/>
                      <a:pt x="15827" y="59567"/>
                      <a:pt x="15847" y="58372"/>
                    </a:cubicBezTo>
                    <a:cubicBezTo>
                      <a:pt x="15838" y="44264"/>
                      <a:pt x="16918" y="8715"/>
                      <a:pt x="4784" y="110"/>
                    </a:cubicBezTo>
                    <a:cubicBezTo>
                      <a:pt x="4784" y="119"/>
                      <a:pt x="4784" y="128"/>
                      <a:pt x="4784" y="135"/>
                    </a:cubicBezTo>
                    <a:cubicBezTo>
                      <a:pt x="798" y="-946"/>
                      <a:pt x="-1806" y="4767"/>
                      <a:pt x="1521" y="7089"/>
                    </a:cubicBezTo>
                    <a:close/>
                  </a:path>
                </a:pathLst>
              </a:custGeom>
              <a:solidFill>
                <a:srgbClr val="7D4E47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1" name="Google Shape;1845;p37">
              <a:extLst>
                <a:ext uri="{FF2B5EF4-FFF2-40B4-BE49-F238E27FC236}">
                  <a16:creationId xmlns:a16="http://schemas.microsoft.com/office/drawing/2014/main" id="{B9AD5180-9FF1-B26E-B0CF-F14AD57C76EB}"/>
                </a:ext>
              </a:extLst>
            </p:cNvPr>
            <p:cNvSpPr/>
            <p:nvPr/>
          </p:nvSpPr>
          <p:spPr>
            <a:xfrm>
              <a:off x="14224455" y="3716944"/>
              <a:ext cx="103365" cy="43152"/>
            </a:xfrm>
            <a:custGeom>
              <a:avLst/>
              <a:gdLst/>
              <a:ahLst/>
              <a:cxnLst/>
              <a:rect l="l" t="t" r="r" b="b"/>
              <a:pathLst>
                <a:path w="103365" h="43152" extrusionOk="0">
                  <a:moveTo>
                    <a:pt x="99300" y="31855"/>
                  </a:moveTo>
                  <a:cubicBezTo>
                    <a:pt x="82190" y="32400"/>
                    <a:pt x="65432" y="31330"/>
                    <a:pt x="49060" y="25997"/>
                  </a:cubicBezTo>
                  <a:cubicBezTo>
                    <a:pt x="32982" y="20759"/>
                    <a:pt x="17592" y="12083"/>
                    <a:pt x="5041" y="726"/>
                  </a:cubicBezTo>
                  <a:cubicBezTo>
                    <a:pt x="2278" y="-1773"/>
                    <a:pt x="-1632" y="2767"/>
                    <a:pt x="725" y="5485"/>
                  </a:cubicBezTo>
                  <a:cubicBezTo>
                    <a:pt x="24290" y="32681"/>
                    <a:pt x="63825" y="49418"/>
                    <a:pt x="99798" y="40938"/>
                  </a:cubicBezTo>
                  <a:cubicBezTo>
                    <a:pt x="104549" y="39819"/>
                    <a:pt x="104723" y="31683"/>
                    <a:pt x="99300" y="31855"/>
                  </a:cubicBezTo>
                  <a:close/>
                </a:path>
              </a:pathLst>
            </a:custGeom>
            <a:solidFill>
              <a:srgbClr val="7D4E47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846;p37">
              <a:extLst>
                <a:ext uri="{FF2B5EF4-FFF2-40B4-BE49-F238E27FC236}">
                  <a16:creationId xmlns:a16="http://schemas.microsoft.com/office/drawing/2014/main" id="{D6EF14F7-BCF1-8C57-CF31-D9FD2B0F6895}"/>
                </a:ext>
              </a:extLst>
            </p:cNvPr>
            <p:cNvSpPr/>
            <p:nvPr/>
          </p:nvSpPr>
          <p:spPr>
            <a:xfrm>
              <a:off x="14198250" y="3737469"/>
              <a:ext cx="36338" cy="23246"/>
            </a:xfrm>
            <a:custGeom>
              <a:avLst/>
              <a:gdLst/>
              <a:ahLst/>
              <a:cxnLst/>
              <a:rect l="l" t="t" r="r" b="b"/>
              <a:pathLst>
                <a:path w="36338" h="23246" extrusionOk="0">
                  <a:moveTo>
                    <a:pt x="33210" y="13871"/>
                  </a:moveTo>
                  <a:cubicBezTo>
                    <a:pt x="28240" y="11852"/>
                    <a:pt x="23190" y="9896"/>
                    <a:pt x="18360" y="7555"/>
                  </a:cubicBezTo>
                  <a:cubicBezTo>
                    <a:pt x="18233" y="7493"/>
                    <a:pt x="17072" y="6907"/>
                    <a:pt x="17108" y="6932"/>
                  </a:cubicBezTo>
                  <a:cubicBezTo>
                    <a:pt x="16568" y="6646"/>
                    <a:pt x="16032" y="6351"/>
                    <a:pt x="15492" y="6065"/>
                  </a:cubicBezTo>
                  <a:cubicBezTo>
                    <a:pt x="14276" y="5438"/>
                    <a:pt x="13975" y="5279"/>
                    <a:pt x="14593" y="5594"/>
                  </a:cubicBezTo>
                  <a:cubicBezTo>
                    <a:pt x="14294" y="5436"/>
                    <a:pt x="13997" y="5275"/>
                    <a:pt x="13700" y="5112"/>
                  </a:cubicBezTo>
                  <a:cubicBezTo>
                    <a:pt x="13109" y="4786"/>
                    <a:pt x="12524" y="4446"/>
                    <a:pt x="11937" y="4111"/>
                  </a:cubicBezTo>
                  <a:cubicBezTo>
                    <a:pt x="9509" y="2727"/>
                    <a:pt x="7083" y="1096"/>
                    <a:pt x="4439" y="174"/>
                  </a:cubicBezTo>
                  <a:cubicBezTo>
                    <a:pt x="1830" y="-735"/>
                    <a:pt x="-1018" y="2092"/>
                    <a:pt x="359" y="4690"/>
                  </a:cubicBezTo>
                  <a:cubicBezTo>
                    <a:pt x="1843" y="7486"/>
                    <a:pt x="4242" y="9695"/>
                    <a:pt x="6650" y="11705"/>
                  </a:cubicBezTo>
                  <a:cubicBezTo>
                    <a:pt x="8853" y="13545"/>
                    <a:pt x="11196" y="15158"/>
                    <a:pt x="13667" y="16614"/>
                  </a:cubicBezTo>
                  <a:cubicBezTo>
                    <a:pt x="16305" y="18168"/>
                    <a:pt x="19023" y="19595"/>
                    <a:pt x="21853" y="20763"/>
                  </a:cubicBezTo>
                  <a:cubicBezTo>
                    <a:pt x="24796" y="21976"/>
                    <a:pt x="28055" y="22684"/>
                    <a:pt x="31184" y="23198"/>
                  </a:cubicBezTo>
                  <a:cubicBezTo>
                    <a:pt x="33540" y="23586"/>
                    <a:pt x="35761" y="21572"/>
                    <a:pt x="36227" y="19412"/>
                  </a:cubicBezTo>
                  <a:cubicBezTo>
                    <a:pt x="36738" y="17040"/>
                    <a:pt x="35451" y="14782"/>
                    <a:pt x="33210" y="13871"/>
                  </a:cubicBezTo>
                  <a:close/>
                </a:path>
              </a:pathLst>
            </a:custGeom>
            <a:solidFill>
              <a:srgbClr val="7D4E47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847;p37">
              <a:extLst>
                <a:ext uri="{FF2B5EF4-FFF2-40B4-BE49-F238E27FC236}">
                  <a16:creationId xmlns:a16="http://schemas.microsoft.com/office/drawing/2014/main" id="{9BA93ED9-3C0B-063E-6802-0F816C68570E}"/>
                </a:ext>
              </a:extLst>
            </p:cNvPr>
            <p:cNvSpPr/>
            <p:nvPr/>
          </p:nvSpPr>
          <p:spPr>
            <a:xfrm>
              <a:off x="14176988" y="3747587"/>
              <a:ext cx="18579" cy="12226"/>
            </a:xfrm>
            <a:custGeom>
              <a:avLst/>
              <a:gdLst/>
              <a:ahLst/>
              <a:cxnLst/>
              <a:rect l="l" t="t" r="r" b="b"/>
              <a:pathLst>
                <a:path w="18579" h="12226" extrusionOk="0">
                  <a:moveTo>
                    <a:pt x="14843" y="4104"/>
                  </a:moveTo>
                  <a:cubicBezTo>
                    <a:pt x="14441" y="4055"/>
                    <a:pt x="14044" y="3979"/>
                    <a:pt x="13646" y="3906"/>
                  </a:cubicBezTo>
                  <a:cubicBezTo>
                    <a:pt x="12484" y="3620"/>
                    <a:pt x="11332" y="3276"/>
                    <a:pt x="10178" y="2963"/>
                  </a:cubicBezTo>
                  <a:cubicBezTo>
                    <a:pt x="8975" y="2637"/>
                    <a:pt x="7826" y="2164"/>
                    <a:pt x="6710" y="1612"/>
                  </a:cubicBezTo>
                  <a:cubicBezTo>
                    <a:pt x="6128" y="1281"/>
                    <a:pt x="5547" y="949"/>
                    <a:pt x="4998" y="560"/>
                  </a:cubicBezTo>
                  <a:cubicBezTo>
                    <a:pt x="3695" y="-365"/>
                    <a:pt x="1878" y="-105"/>
                    <a:pt x="827" y="1051"/>
                  </a:cubicBezTo>
                  <a:cubicBezTo>
                    <a:pt x="-239" y="2226"/>
                    <a:pt x="-282" y="4020"/>
                    <a:pt x="743" y="5252"/>
                  </a:cubicBezTo>
                  <a:cubicBezTo>
                    <a:pt x="2276" y="7099"/>
                    <a:pt x="4148" y="8748"/>
                    <a:pt x="6210" y="9980"/>
                  </a:cubicBezTo>
                  <a:cubicBezTo>
                    <a:pt x="6907" y="10396"/>
                    <a:pt x="7630" y="10773"/>
                    <a:pt x="8377" y="11093"/>
                  </a:cubicBezTo>
                  <a:cubicBezTo>
                    <a:pt x="9196" y="11443"/>
                    <a:pt x="10006" y="11615"/>
                    <a:pt x="10881" y="11801"/>
                  </a:cubicBezTo>
                  <a:cubicBezTo>
                    <a:pt x="11975" y="12033"/>
                    <a:pt x="13077" y="12176"/>
                    <a:pt x="14195" y="12223"/>
                  </a:cubicBezTo>
                  <a:cubicBezTo>
                    <a:pt x="16320" y="12308"/>
                    <a:pt x="18498" y="10749"/>
                    <a:pt x="18576" y="8486"/>
                  </a:cubicBezTo>
                  <a:cubicBezTo>
                    <a:pt x="18654" y="6206"/>
                    <a:pt x="17108" y="4379"/>
                    <a:pt x="14843" y="4104"/>
                  </a:cubicBezTo>
                  <a:close/>
                </a:path>
              </a:pathLst>
            </a:custGeom>
            <a:solidFill>
              <a:srgbClr val="7D4E47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848;p37">
              <a:extLst>
                <a:ext uri="{FF2B5EF4-FFF2-40B4-BE49-F238E27FC236}">
                  <a16:creationId xmlns:a16="http://schemas.microsoft.com/office/drawing/2014/main" id="{E320A37F-1ACC-E9E0-D61C-B782B0329CEC}"/>
                </a:ext>
              </a:extLst>
            </p:cNvPr>
            <p:cNvSpPr/>
            <p:nvPr/>
          </p:nvSpPr>
          <p:spPr>
            <a:xfrm>
              <a:off x="14151669" y="4391327"/>
              <a:ext cx="115500" cy="25454"/>
            </a:xfrm>
            <a:custGeom>
              <a:avLst/>
              <a:gdLst/>
              <a:ahLst/>
              <a:cxnLst/>
              <a:rect l="l" t="t" r="r" b="b"/>
              <a:pathLst>
                <a:path w="115500" h="25454" extrusionOk="0">
                  <a:moveTo>
                    <a:pt x="111856" y="7377"/>
                  </a:moveTo>
                  <a:cubicBezTo>
                    <a:pt x="77851" y="15645"/>
                    <a:pt x="39992" y="20186"/>
                    <a:pt x="8687" y="932"/>
                  </a:cubicBezTo>
                  <a:cubicBezTo>
                    <a:pt x="2575" y="-2827"/>
                    <a:pt x="-3417" y="5711"/>
                    <a:pt x="2309" y="10089"/>
                  </a:cubicBezTo>
                  <a:cubicBezTo>
                    <a:pt x="34797" y="34931"/>
                    <a:pt x="77476" y="24724"/>
                    <a:pt x="113066" y="13698"/>
                  </a:cubicBezTo>
                  <a:cubicBezTo>
                    <a:pt x="116920" y="12505"/>
                    <a:pt x="115962" y="6379"/>
                    <a:pt x="111856" y="7377"/>
                  </a:cubicBezTo>
                  <a:close/>
                </a:path>
              </a:pathLst>
            </a:custGeom>
            <a:solidFill>
              <a:srgbClr val="7D4E47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7" name="Google Shape;710;p50">
            <a:extLst>
              <a:ext uri="{FF2B5EF4-FFF2-40B4-BE49-F238E27FC236}">
                <a16:creationId xmlns:a16="http://schemas.microsoft.com/office/drawing/2014/main" id="{B25CC044-BADB-4CCB-C1C5-BD5D50D35AE6}"/>
              </a:ext>
            </a:extLst>
          </p:cNvPr>
          <p:cNvSpPr/>
          <p:nvPr/>
        </p:nvSpPr>
        <p:spPr>
          <a:xfrm rot="20404601">
            <a:off x="7775611" y="461026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710;p50">
            <a:extLst>
              <a:ext uri="{FF2B5EF4-FFF2-40B4-BE49-F238E27FC236}">
                <a16:creationId xmlns:a16="http://schemas.microsoft.com/office/drawing/2014/main" id="{BE67B240-3375-73C4-0E10-1F33FCFA4F3B}"/>
              </a:ext>
            </a:extLst>
          </p:cNvPr>
          <p:cNvSpPr/>
          <p:nvPr/>
        </p:nvSpPr>
        <p:spPr>
          <a:xfrm rot="1248251">
            <a:off x="7435762" y="420288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710;p50">
            <a:extLst>
              <a:ext uri="{FF2B5EF4-FFF2-40B4-BE49-F238E27FC236}">
                <a16:creationId xmlns:a16="http://schemas.microsoft.com/office/drawing/2014/main" id="{8D66A6B2-0702-945F-CA5F-94BC160FAABA}"/>
              </a:ext>
            </a:extLst>
          </p:cNvPr>
          <p:cNvSpPr/>
          <p:nvPr/>
        </p:nvSpPr>
        <p:spPr>
          <a:xfrm rot="1571354">
            <a:off x="307794" y="7005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710;p50">
            <a:extLst>
              <a:ext uri="{FF2B5EF4-FFF2-40B4-BE49-F238E27FC236}">
                <a16:creationId xmlns:a16="http://schemas.microsoft.com/office/drawing/2014/main" id="{C7A1D48F-F028-264B-5EC5-90EE91888990}"/>
              </a:ext>
            </a:extLst>
          </p:cNvPr>
          <p:cNvSpPr/>
          <p:nvPr/>
        </p:nvSpPr>
        <p:spPr>
          <a:xfrm rot="20394448">
            <a:off x="96052" y="55620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710;p50">
            <a:extLst>
              <a:ext uri="{FF2B5EF4-FFF2-40B4-BE49-F238E27FC236}">
                <a16:creationId xmlns:a16="http://schemas.microsoft.com/office/drawing/2014/main" id="{A00A3C8C-4541-E3BF-231D-C8BF220EF74C}"/>
              </a:ext>
            </a:extLst>
          </p:cNvPr>
          <p:cNvSpPr/>
          <p:nvPr/>
        </p:nvSpPr>
        <p:spPr>
          <a:xfrm rot="1356678">
            <a:off x="-43823" y="112731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710;p50">
            <a:extLst>
              <a:ext uri="{FF2B5EF4-FFF2-40B4-BE49-F238E27FC236}">
                <a16:creationId xmlns:a16="http://schemas.microsoft.com/office/drawing/2014/main" id="{4E130FBF-BAC5-40CC-B44D-5FDFAD9F7DC0}"/>
              </a:ext>
            </a:extLst>
          </p:cNvPr>
          <p:cNvSpPr/>
          <p:nvPr/>
        </p:nvSpPr>
        <p:spPr>
          <a:xfrm rot="20404601">
            <a:off x="300" y="300444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710;p50">
            <a:extLst>
              <a:ext uri="{FF2B5EF4-FFF2-40B4-BE49-F238E27FC236}">
                <a16:creationId xmlns:a16="http://schemas.microsoft.com/office/drawing/2014/main" id="{ECFAC352-076C-D02D-1427-59B04EA66B69}"/>
              </a:ext>
            </a:extLst>
          </p:cNvPr>
          <p:cNvSpPr/>
          <p:nvPr/>
        </p:nvSpPr>
        <p:spPr>
          <a:xfrm rot="2015628">
            <a:off x="-83360" y="3622856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710;p50">
            <a:extLst>
              <a:ext uri="{FF2B5EF4-FFF2-40B4-BE49-F238E27FC236}">
                <a16:creationId xmlns:a16="http://schemas.microsoft.com/office/drawing/2014/main" id="{A533DABC-177B-827A-AD6C-4AC7F7F65D71}"/>
              </a:ext>
            </a:extLst>
          </p:cNvPr>
          <p:cNvSpPr/>
          <p:nvPr/>
        </p:nvSpPr>
        <p:spPr>
          <a:xfrm>
            <a:off x="50142" y="2309253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6" name="Google Shape;710;p50">
            <a:extLst>
              <a:ext uri="{FF2B5EF4-FFF2-40B4-BE49-F238E27FC236}">
                <a16:creationId xmlns:a16="http://schemas.microsoft.com/office/drawing/2014/main" id="{9EE25573-5B52-8826-16AD-C6600746B233}"/>
              </a:ext>
            </a:extLst>
          </p:cNvPr>
          <p:cNvSpPr/>
          <p:nvPr/>
        </p:nvSpPr>
        <p:spPr>
          <a:xfrm rot="20404601">
            <a:off x="-138119" y="1712952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710;p50">
            <a:extLst>
              <a:ext uri="{FF2B5EF4-FFF2-40B4-BE49-F238E27FC236}">
                <a16:creationId xmlns:a16="http://schemas.microsoft.com/office/drawing/2014/main" id="{C9F551E1-74A9-4BF9-CB1E-E39E14B3197F}"/>
              </a:ext>
            </a:extLst>
          </p:cNvPr>
          <p:cNvSpPr/>
          <p:nvPr/>
        </p:nvSpPr>
        <p:spPr>
          <a:xfrm rot="19644422">
            <a:off x="-29569" y="4238143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710;p50">
            <a:extLst>
              <a:ext uri="{FF2B5EF4-FFF2-40B4-BE49-F238E27FC236}">
                <a16:creationId xmlns:a16="http://schemas.microsoft.com/office/drawing/2014/main" id="{C6BC0305-3EE1-D2E8-E23F-7C25F736C257}"/>
              </a:ext>
            </a:extLst>
          </p:cNvPr>
          <p:cNvSpPr/>
          <p:nvPr/>
        </p:nvSpPr>
        <p:spPr>
          <a:xfrm>
            <a:off x="201081" y="474216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9" name="Google Shape;710;p50">
            <a:extLst>
              <a:ext uri="{FF2B5EF4-FFF2-40B4-BE49-F238E27FC236}">
                <a16:creationId xmlns:a16="http://schemas.microsoft.com/office/drawing/2014/main" id="{1250E183-CCEE-9789-3F55-4722B4338C92}"/>
              </a:ext>
            </a:extLst>
          </p:cNvPr>
          <p:cNvSpPr/>
          <p:nvPr/>
        </p:nvSpPr>
        <p:spPr>
          <a:xfrm rot="673399">
            <a:off x="474473" y="2688310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710;p50">
            <a:extLst>
              <a:ext uri="{FF2B5EF4-FFF2-40B4-BE49-F238E27FC236}">
                <a16:creationId xmlns:a16="http://schemas.microsoft.com/office/drawing/2014/main" id="{99124D46-6CE4-436D-9EA2-560A765440FF}"/>
              </a:ext>
            </a:extLst>
          </p:cNvPr>
          <p:cNvSpPr/>
          <p:nvPr/>
        </p:nvSpPr>
        <p:spPr>
          <a:xfrm>
            <a:off x="360005" y="336903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710;p50">
            <a:extLst>
              <a:ext uri="{FF2B5EF4-FFF2-40B4-BE49-F238E27FC236}">
                <a16:creationId xmlns:a16="http://schemas.microsoft.com/office/drawing/2014/main" id="{18425CC4-9567-1711-9BE0-036D4E851A4D}"/>
              </a:ext>
            </a:extLst>
          </p:cNvPr>
          <p:cNvSpPr/>
          <p:nvPr/>
        </p:nvSpPr>
        <p:spPr>
          <a:xfrm rot="1724006">
            <a:off x="396887" y="903748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42"/>
          <p:cNvSpPr/>
          <p:nvPr/>
        </p:nvSpPr>
        <p:spPr>
          <a:xfrm rot="-5400000">
            <a:off x="1801350" y="-806025"/>
            <a:ext cx="5541300" cy="55413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3" name="Google Shape;413;p42"/>
          <p:cNvSpPr txBox="1">
            <a:spLocks noGrp="1"/>
          </p:cNvSpPr>
          <p:nvPr>
            <p:ph type="title" idx="4294967295"/>
          </p:nvPr>
        </p:nvSpPr>
        <p:spPr>
          <a:xfrm>
            <a:off x="853664" y="283258"/>
            <a:ext cx="4549500" cy="487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Methods</a:t>
            </a:r>
            <a:endParaRPr dirty="0"/>
          </a:p>
        </p:txBody>
      </p:sp>
      <p:sp>
        <p:nvSpPr>
          <p:cNvPr id="414" name="Google Shape;414;p42"/>
          <p:cNvSpPr txBox="1"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415" name="Google Shape;415;p42"/>
          <p:cNvSpPr/>
          <p:nvPr/>
        </p:nvSpPr>
        <p:spPr>
          <a:xfrm flipV="1">
            <a:off x="-1132965" y="2180135"/>
            <a:ext cx="10878207" cy="1450425"/>
          </a:xfrm>
          <a:custGeom>
            <a:avLst/>
            <a:gdLst/>
            <a:ahLst/>
            <a:cxnLst/>
            <a:rect l="l" t="t" r="r" b="b"/>
            <a:pathLst>
              <a:path w="12192000" h="1348058" extrusionOk="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w="228600" cap="flat" cmpd="sng">
            <a:solidFill>
              <a:schemeClr val="dk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42"/>
          <p:cNvSpPr/>
          <p:nvPr/>
        </p:nvSpPr>
        <p:spPr>
          <a:xfrm flipV="1">
            <a:off x="-1132965" y="2185776"/>
            <a:ext cx="10878207" cy="1450424"/>
          </a:xfrm>
          <a:custGeom>
            <a:avLst/>
            <a:gdLst/>
            <a:ahLst/>
            <a:cxnLst/>
            <a:rect l="l" t="t" r="r" b="b"/>
            <a:pathLst>
              <a:path w="12192000" h="1348058" extrusionOk="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0" name="Google Shape;420;p42"/>
          <p:cNvGrpSpPr/>
          <p:nvPr/>
        </p:nvGrpSpPr>
        <p:grpSpPr>
          <a:xfrm>
            <a:off x="2279557" y="1540067"/>
            <a:ext cx="473400" cy="473400"/>
            <a:chOff x="3814414" y="1703401"/>
            <a:chExt cx="473400" cy="473400"/>
          </a:xfrm>
        </p:grpSpPr>
        <p:sp>
          <p:nvSpPr>
            <p:cNvPr id="421" name="Google Shape;421;p42"/>
            <p:cNvSpPr/>
            <p:nvPr/>
          </p:nvSpPr>
          <p:spPr>
            <a:xfrm rot="8100000">
              <a:off x="3883742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22" name="Google Shape;422;p42"/>
            <p:cNvSpPr/>
            <p:nvPr/>
          </p:nvSpPr>
          <p:spPr>
            <a:xfrm>
              <a:off x="3984064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 dirty="0">
                  <a:solidFill>
                    <a:schemeClr val="dk2"/>
                  </a:solidFill>
                  <a:latin typeface="Inter"/>
                  <a:ea typeface="Inter"/>
                  <a:cs typeface="Inter"/>
                  <a:sym typeface="Inter"/>
                </a:rPr>
                <a:t>1</a:t>
              </a:r>
              <a:endParaRPr sz="600" dirty="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423" name="Google Shape;423;p42"/>
          <p:cNvGrpSpPr/>
          <p:nvPr/>
        </p:nvGrpSpPr>
        <p:grpSpPr>
          <a:xfrm>
            <a:off x="4700002" y="1550318"/>
            <a:ext cx="473400" cy="473400"/>
            <a:chOff x="5842489" y="1703401"/>
            <a:chExt cx="473400" cy="473400"/>
          </a:xfrm>
        </p:grpSpPr>
        <p:sp>
          <p:nvSpPr>
            <p:cNvPr id="424" name="Google Shape;424;p42"/>
            <p:cNvSpPr/>
            <p:nvPr/>
          </p:nvSpPr>
          <p:spPr>
            <a:xfrm rot="8100000">
              <a:off x="5911817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25" name="Google Shape;425;p42"/>
            <p:cNvSpPr/>
            <p:nvPr/>
          </p:nvSpPr>
          <p:spPr>
            <a:xfrm>
              <a:off x="601213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00" dirty="0">
                  <a:solidFill>
                    <a:schemeClr val="dk2"/>
                  </a:solidFill>
                  <a:latin typeface="Inter"/>
                  <a:ea typeface="Inter"/>
                  <a:cs typeface="Inter"/>
                  <a:sym typeface="Inter"/>
                </a:rPr>
                <a:t>3</a:t>
              </a:r>
              <a:endParaRPr sz="600" dirty="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429" name="Google Shape;429;p42"/>
          <p:cNvGrpSpPr/>
          <p:nvPr/>
        </p:nvGrpSpPr>
        <p:grpSpPr>
          <a:xfrm>
            <a:off x="5916819" y="3792617"/>
            <a:ext cx="473400" cy="473400"/>
            <a:chOff x="4852739" y="3576300"/>
            <a:chExt cx="473400" cy="473400"/>
          </a:xfrm>
        </p:grpSpPr>
        <p:sp>
          <p:nvSpPr>
            <p:cNvPr id="430" name="Google Shape;430;p42"/>
            <p:cNvSpPr/>
            <p:nvPr/>
          </p:nvSpPr>
          <p:spPr>
            <a:xfrm rot="-2700000">
              <a:off x="4922067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31" name="Google Shape;431;p42"/>
            <p:cNvSpPr/>
            <p:nvPr/>
          </p:nvSpPr>
          <p:spPr>
            <a:xfrm flipH="1">
              <a:off x="5022389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 dirty="0">
                  <a:solidFill>
                    <a:schemeClr val="dk2"/>
                  </a:solidFill>
                  <a:latin typeface="Inter"/>
                  <a:ea typeface="Inter"/>
                  <a:cs typeface="Inter"/>
                  <a:sym typeface="Inter"/>
                </a:rPr>
                <a:t>4</a:t>
              </a:r>
              <a:endParaRPr sz="600" dirty="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432" name="Google Shape;432;p42"/>
          <p:cNvGrpSpPr/>
          <p:nvPr/>
        </p:nvGrpSpPr>
        <p:grpSpPr>
          <a:xfrm>
            <a:off x="3447177" y="3811882"/>
            <a:ext cx="473400" cy="473400"/>
            <a:chOff x="2824664" y="3576300"/>
            <a:chExt cx="473400" cy="473400"/>
          </a:xfrm>
        </p:grpSpPr>
        <p:sp>
          <p:nvSpPr>
            <p:cNvPr id="433" name="Google Shape;433;p42"/>
            <p:cNvSpPr/>
            <p:nvPr/>
          </p:nvSpPr>
          <p:spPr>
            <a:xfrm rot="-2700000">
              <a:off x="289399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34" name="Google Shape;434;p42"/>
            <p:cNvSpPr/>
            <p:nvPr/>
          </p:nvSpPr>
          <p:spPr>
            <a:xfrm flipH="1">
              <a:off x="299431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 dirty="0">
                  <a:solidFill>
                    <a:schemeClr val="dk2"/>
                  </a:solidFill>
                  <a:latin typeface="Inter"/>
                  <a:ea typeface="Inter"/>
                  <a:cs typeface="Inter"/>
                  <a:sym typeface="Inter"/>
                </a:rPr>
                <a:t>2</a:t>
              </a:r>
              <a:endParaRPr sz="600" dirty="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435" name="Google Shape;435;p42"/>
          <p:cNvSpPr txBox="1"/>
          <p:nvPr/>
        </p:nvSpPr>
        <p:spPr>
          <a:xfrm>
            <a:off x="1101729" y="894571"/>
            <a:ext cx="2403189" cy="652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285750" marR="0" lvl="0" indent="-2857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Participants were recruited from general education classes. </a:t>
            </a:r>
            <a:endParaRPr dirty="0">
              <a:solidFill>
                <a:schemeClr val="tx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6" name="Google Shape;436;p42"/>
          <p:cNvSpPr txBox="1"/>
          <p:nvPr/>
        </p:nvSpPr>
        <p:spPr>
          <a:xfrm>
            <a:off x="4572000" y="818490"/>
            <a:ext cx="3470271" cy="744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171450" marR="0" lvl="0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Participants watched a video (control or treatment)</a:t>
            </a:r>
          </a:p>
          <a:p>
            <a:pPr marL="171450" marR="0" lvl="0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Participants completed the 2</a:t>
            </a:r>
            <a:r>
              <a:rPr lang="en" baseline="30000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nd</a:t>
            </a:r>
            <a:r>
              <a:rPr lang="en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 survey </a:t>
            </a:r>
            <a:endParaRPr dirty="0">
              <a:solidFill>
                <a:schemeClr val="tx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8" name="Google Shape;438;p42"/>
          <p:cNvSpPr txBox="1"/>
          <p:nvPr/>
        </p:nvSpPr>
        <p:spPr>
          <a:xfrm>
            <a:off x="1461702" y="4291472"/>
            <a:ext cx="3333423" cy="677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71450" marR="0" lvl="0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Participants took 1</a:t>
            </a:r>
            <a:r>
              <a:rPr lang="en" baseline="30000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st</a:t>
            </a:r>
            <a:r>
              <a:rPr lang="en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 survey</a:t>
            </a:r>
          </a:p>
          <a:p>
            <a:pPr marL="171450" marR="0" lvl="0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Participants sighed up for a time come in for the second step</a:t>
            </a:r>
          </a:p>
        </p:txBody>
      </p:sp>
      <p:sp>
        <p:nvSpPr>
          <p:cNvPr id="439" name="Google Shape;439;p42"/>
          <p:cNvSpPr txBox="1"/>
          <p:nvPr/>
        </p:nvSpPr>
        <p:spPr>
          <a:xfrm>
            <a:off x="5403164" y="4291472"/>
            <a:ext cx="2595465" cy="589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71450" marR="0" lvl="0" indent="-171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One week later, participants were emailed a final survey to complete</a:t>
            </a:r>
            <a:endParaRPr dirty="0">
              <a:solidFill>
                <a:schemeClr val="tx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BF5A15E-0859-4194-9D92-68F36A50837C}"/>
              </a:ext>
            </a:extLst>
          </p:cNvPr>
          <p:cNvSpPr txBox="1"/>
          <p:nvPr/>
        </p:nvSpPr>
        <p:spPr>
          <a:xfrm>
            <a:off x="3293806" y="48178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14" name="Google Shape;761;p17">
            <a:extLst>
              <a:ext uri="{FF2B5EF4-FFF2-40B4-BE49-F238E27FC236}">
                <a16:creationId xmlns:a16="http://schemas.microsoft.com/office/drawing/2014/main" id="{03C73885-451B-27F8-9CD1-C6E351C02FBF}"/>
              </a:ext>
            </a:extLst>
          </p:cNvPr>
          <p:cNvGrpSpPr/>
          <p:nvPr/>
        </p:nvGrpSpPr>
        <p:grpSpPr>
          <a:xfrm>
            <a:off x="3716595" y="700639"/>
            <a:ext cx="4532670" cy="1023227"/>
            <a:chOff x="0" y="-38100"/>
            <a:chExt cx="6415200" cy="2728605"/>
          </a:xfrm>
        </p:grpSpPr>
        <p:sp>
          <p:nvSpPr>
            <p:cNvPr id="15" name="Google Shape;762;p17">
              <a:extLst>
                <a:ext uri="{FF2B5EF4-FFF2-40B4-BE49-F238E27FC236}">
                  <a16:creationId xmlns:a16="http://schemas.microsoft.com/office/drawing/2014/main" id="{F782DDC4-C71D-09F4-F6EE-1140894E1C30}"/>
                </a:ext>
              </a:extLst>
            </p:cNvPr>
            <p:cNvSpPr txBox="1"/>
            <p:nvPr/>
          </p:nvSpPr>
          <p:spPr>
            <a:xfrm>
              <a:off x="0" y="991580"/>
              <a:ext cx="6415200" cy="16989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chemeClr val="accent2"/>
                  </a:solidFill>
                  <a:latin typeface="Nunito"/>
                  <a:ea typeface="Nunito"/>
                  <a:cs typeface="Nunito"/>
                  <a:sym typeface="Nunito"/>
                </a:rPr>
                <a:t>Include questions relevant to positive experiences with feral cats and negative experiences with cats. </a:t>
              </a:r>
              <a:endParaRPr sz="700" dirty="0">
                <a:solidFill>
                  <a:schemeClr val="accent2"/>
                </a:solidFill>
              </a:endParaRPr>
            </a:p>
          </p:txBody>
        </p:sp>
        <p:sp>
          <p:nvSpPr>
            <p:cNvPr id="16" name="Google Shape;763;p17">
              <a:extLst>
                <a:ext uri="{FF2B5EF4-FFF2-40B4-BE49-F238E27FC236}">
                  <a16:creationId xmlns:a16="http://schemas.microsoft.com/office/drawing/2014/main" id="{7088BB27-08C3-89B1-7316-3B6D977BE26C}"/>
                </a:ext>
              </a:extLst>
            </p:cNvPr>
            <p:cNvSpPr txBox="1"/>
            <p:nvPr/>
          </p:nvSpPr>
          <p:spPr>
            <a:xfrm>
              <a:off x="0" y="-38100"/>
              <a:ext cx="6415200" cy="7468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solidFill>
                    <a:schemeClr val="tx1"/>
                  </a:solidFill>
                  <a:latin typeface="Inter"/>
                  <a:ea typeface="Inter"/>
                  <a:cs typeface="Dosis ExtraBold"/>
                  <a:sym typeface="Inter"/>
                </a:rPr>
                <a:t>Past Experiences with Cats </a:t>
              </a:r>
              <a:endParaRPr lang="en-US" b="1" dirty="0">
                <a:solidFill>
                  <a:schemeClr val="accent3"/>
                </a:solidFill>
                <a:latin typeface="Dosis ExtraBold"/>
                <a:ea typeface="Dosis ExtraBold"/>
                <a:cs typeface="Dosis ExtraBold"/>
                <a:sym typeface="Dosis ExtraBold"/>
              </a:endParaRPr>
            </a:p>
          </p:txBody>
        </p:sp>
      </p:grpSp>
      <p:grpSp>
        <p:nvGrpSpPr>
          <p:cNvPr id="20" name="Google Shape;767;p17">
            <a:extLst>
              <a:ext uri="{FF2B5EF4-FFF2-40B4-BE49-F238E27FC236}">
                <a16:creationId xmlns:a16="http://schemas.microsoft.com/office/drawing/2014/main" id="{D2CCF802-1A24-BD4C-9CED-FC57492F2EF7}"/>
              </a:ext>
            </a:extLst>
          </p:cNvPr>
          <p:cNvGrpSpPr/>
          <p:nvPr/>
        </p:nvGrpSpPr>
        <p:grpSpPr>
          <a:xfrm>
            <a:off x="3716595" y="3665103"/>
            <a:ext cx="4532669" cy="1235593"/>
            <a:chOff x="0" y="-38100"/>
            <a:chExt cx="6415200" cy="3294914"/>
          </a:xfrm>
        </p:grpSpPr>
        <p:sp>
          <p:nvSpPr>
            <p:cNvPr id="21" name="Google Shape;768;p17">
              <a:extLst>
                <a:ext uri="{FF2B5EF4-FFF2-40B4-BE49-F238E27FC236}">
                  <a16:creationId xmlns:a16="http://schemas.microsoft.com/office/drawing/2014/main" id="{BCCC289A-E38B-2C40-4A33-B0AEE344DC42}"/>
                </a:ext>
              </a:extLst>
            </p:cNvPr>
            <p:cNvSpPr txBox="1"/>
            <p:nvPr/>
          </p:nvSpPr>
          <p:spPr>
            <a:xfrm>
              <a:off x="0" y="991580"/>
              <a:ext cx="6415200" cy="22652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chemeClr val="accent2"/>
                  </a:solidFill>
                  <a:latin typeface="Nunito"/>
                  <a:ea typeface="Nunito"/>
                  <a:cs typeface="Nunito"/>
                  <a:sym typeface="Nunito"/>
                </a:rPr>
                <a:t>Includes a list of statements asking participants about knowledge prior to filling out the survey and how comfortable they were with concepts related to conservation and cat management </a:t>
              </a:r>
              <a:endParaRPr sz="700" dirty="0">
                <a:solidFill>
                  <a:schemeClr val="accent2"/>
                </a:solidFill>
              </a:endParaRPr>
            </a:p>
          </p:txBody>
        </p:sp>
        <p:sp>
          <p:nvSpPr>
            <p:cNvPr id="22" name="Google Shape;769;p17">
              <a:extLst>
                <a:ext uri="{FF2B5EF4-FFF2-40B4-BE49-F238E27FC236}">
                  <a16:creationId xmlns:a16="http://schemas.microsoft.com/office/drawing/2014/main" id="{C7D6A305-887C-6337-3AB8-9FCDF7FFA3D5}"/>
                </a:ext>
              </a:extLst>
            </p:cNvPr>
            <p:cNvSpPr txBox="1"/>
            <p:nvPr/>
          </p:nvSpPr>
          <p:spPr>
            <a:xfrm>
              <a:off x="0" y="-38100"/>
              <a:ext cx="6415200" cy="7468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 dirty="0">
                  <a:solidFill>
                    <a:schemeClr val="tx1"/>
                  </a:solidFill>
                  <a:latin typeface="Inter"/>
                  <a:ea typeface="Inter"/>
                  <a:sym typeface="Inter"/>
                </a:rPr>
                <a:t>Knowledge About Cats </a:t>
              </a:r>
              <a:endParaRPr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3" name="Google Shape;756;p17">
            <a:extLst>
              <a:ext uri="{FF2B5EF4-FFF2-40B4-BE49-F238E27FC236}">
                <a16:creationId xmlns:a16="http://schemas.microsoft.com/office/drawing/2014/main" id="{99063FAC-FFC0-2E93-6B81-73D149230A0C}"/>
              </a:ext>
            </a:extLst>
          </p:cNvPr>
          <p:cNvSpPr/>
          <p:nvPr/>
        </p:nvSpPr>
        <p:spPr>
          <a:xfrm>
            <a:off x="0" y="0"/>
            <a:ext cx="31473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FBDBE8-C0EA-4A95-E78B-DECB49369A12}"/>
              </a:ext>
            </a:extLst>
          </p:cNvPr>
          <p:cNvSpPr txBox="1"/>
          <p:nvPr/>
        </p:nvSpPr>
        <p:spPr>
          <a:xfrm>
            <a:off x="99098" y="1238906"/>
            <a:ext cx="29491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dirty="0">
                <a:solidFill>
                  <a:schemeClr val="tx1"/>
                </a:solidFill>
                <a:latin typeface="Inter"/>
                <a:ea typeface="Inter"/>
                <a:sym typeface="Inter"/>
              </a:rPr>
              <a:t>”Public Perceptions of Domestic Cats and Preferences for Feral Cat Management in the Southeastern United States” </a:t>
            </a:r>
          </a:p>
          <a:p>
            <a:pPr marL="285750" indent="-285750">
              <a:buFont typeface="System Font Regular"/>
              <a:buChar char="-"/>
            </a:pPr>
            <a:r>
              <a:rPr lang="en" dirty="0">
                <a:solidFill>
                  <a:schemeClr val="tx1"/>
                </a:solidFill>
                <a:latin typeface="Inter"/>
                <a:ea typeface="Inter"/>
                <a:sym typeface="Inter"/>
              </a:rPr>
              <a:t>By </a:t>
            </a:r>
            <a:r>
              <a:rPr lang="en" dirty="0" err="1">
                <a:solidFill>
                  <a:schemeClr val="tx1"/>
                </a:solidFill>
                <a:latin typeface="Inter"/>
                <a:ea typeface="Inter"/>
                <a:sym typeface="Inter"/>
              </a:rPr>
              <a:t>Loyd</a:t>
            </a:r>
            <a:r>
              <a:rPr lang="en" dirty="0">
                <a:solidFill>
                  <a:schemeClr val="tx1"/>
                </a:solidFill>
                <a:latin typeface="Inter"/>
                <a:ea typeface="Inter"/>
                <a:sym typeface="Inter"/>
              </a:rPr>
              <a:t> &amp; Hernandez </a:t>
            </a:r>
            <a:endParaRPr lang="en-US" dirty="0"/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F1BA95A3-F61B-9F09-8C9F-8CA910DEBAB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 dirty="0"/>
          </a:p>
        </p:txBody>
      </p:sp>
      <p:grpSp>
        <p:nvGrpSpPr>
          <p:cNvPr id="17" name="Google Shape;764;p17">
            <a:extLst>
              <a:ext uri="{FF2B5EF4-FFF2-40B4-BE49-F238E27FC236}">
                <a16:creationId xmlns:a16="http://schemas.microsoft.com/office/drawing/2014/main" id="{256183C8-78CB-6EE9-F47C-846EF406021C}"/>
              </a:ext>
            </a:extLst>
          </p:cNvPr>
          <p:cNvGrpSpPr/>
          <p:nvPr/>
        </p:nvGrpSpPr>
        <p:grpSpPr>
          <a:xfrm>
            <a:off x="3716595" y="2076688"/>
            <a:ext cx="4532670" cy="1235593"/>
            <a:chOff x="0" y="-38100"/>
            <a:chExt cx="6415200" cy="3294914"/>
          </a:xfrm>
        </p:grpSpPr>
        <p:sp>
          <p:nvSpPr>
            <p:cNvPr id="18" name="Google Shape;765;p17">
              <a:extLst>
                <a:ext uri="{FF2B5EF4-FFF2-40B4-BE49-F238E27FC236}">
                  <a16:creationId xmlns:a16="http://schemas.microsoft.com/office/drawing/2014/main" id="{BEED7C25-E714-8B07-3728-CFB0C974C0F3}"/>
                </a:ext>
              </a:extLst>
            </p:cNvPr>
            <p:cNvSpPr txBox="1"/>
            <p:nvPr/>
          </p:nvSpPr>
          <p:spPr>
            <a:xfrm>
              <a:off x="0" y="991580"/>
              <a:ext cx="6415200" cy="22652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chemeClr val="accent2"/>
                  </a:solidFill>
                  <a:latin typeface="Nunito"/>
                  <a:ea typeface="Nunito"/>
                  <a:cs typeface="Nunito"/>
                  <a:sym typeface="Nunito"/>
                </a:rPr>
                <a:t>Used to assess attitudes. Questions include statements about cats and their management and populations and questions about wildlife and animal rights.</a:t>
              </a:r>
              <a:endParaRPr sz="700" dirty="0">
                <a:solidFill>
                  <a:schemeClr val="accent2"/>
                </a:solidFill>
              </a:endParaRPr>
            </a:p>
          </p:txBody>
        </p:sp>
        <p:sp>
          <p:nvSpPr>
            <p:cNvPr id="19" name="Google Shape;766;p17">
              <a:extLst>
                <a:ext uri="{FF2B5EF4-FFF2-40B4-BE49-F238E27FC236}">
                  <a16:creationId xmlns:a16="http://schemas.microsoft.com/office/drawing/2014/main" id="{615A06AA-C71D-80AB-4482-A113836872F0}"/>
                </a:ext>
              </a:extLst>
            </p:cNvPr>
            <p:cNvSpPr txBox="1"/>
            <p:nvPr/>
          </p:nvSpPr>
          <p:spPr>
            <a:xfrm>
              <a:off x="0" y="-38100"/>
              <a:ext cx="6415200" cy="7468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 dirty="0">
                  <a:solidFill>
                    <a:schemeClr val="tx1"/>
                  </a:solidFill>
                  <a:latin typeface="Inter"/>
                  <a:ea typeface="Inter"/>
                  <a:sym typeface="Inter"/>
                </a:rPr>
                <a:t>Views on Cats and Management</a:t>
              </a:r>
              <a:endParaRPr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32" name="Google Shape;834;p51">
            <a:extLst>
              <a:ext uri="{FF2B5EF4-FFF2-40B4-BE49-F238E27FC236}">
                <a16:creationId xmlns:a16="http://schemas.microsoft.com/office/drawing/2014/main" id="{F7A2535D-36CD-5D63-0276-D57EDD3AFAEA}"/>
              </a:ext>
            </a:extLst>
          </p:cNvPr>
          <p:cNvSpPr/>
          <p:nvPr/>
        </p:nvSpPr>
        <p:spPr>
          <a:xfrm>
            <a:off x="204287" y="0"/>
            <a:ext cx="2738724" cy="1092267"/>
          </a:xfrm>
          <a:custGeom>
            <a:avLst/>
            <a:gdLst/>
            <a:ahLst/>
            <a:cxnLst/>
            <a:rect l="l" t="t" r="r" b="b"/>
            <a:pathLst>
              <a:path w="668" h="232" extrusionOk="0">
                <a:moveTo>
                  <a:pt x="334" y="232"/>
                </a:moveTo>
                <a:cubicBezTo>
                  <a:pt x="482" y="232"/>
                  <a:pt x="609" y="143"/>
                  <a:pt x="665" y="17"/>
                </a:cubicBezTo>
                <a:cubicBezTo>
                  <a:pt x="668" y="9"/>
                  <a:pt x="663" y="0"/>
                  <a:pt x="65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9"/>
                  <a:pt x="3" y="17"/>
                </a:cubicBezTo>
                <a:cubicBezTo>
                  <a:pt x="59" y="143"/>
                  <a:pt x="186" y="232"/>
                  <a:pt x="334" y="2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400" b="0" i="0" u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buClr>
                <a:schemeClr val="dk1"/>
              </a:buClr>
              <a:buSzPts val="1400"/>
            </a:pPr>
            <a:r>
              <a:rPr lang="en-US" sz="2400" dirty="0">
                <a:solidFill>
                  <a:schemeClr val="bg1"/>
                </a:solidFill>
                <a:latin typeface="Playfair Display" pitchFamily="2" charset="77"/>
              </a:rPr>
              <a:t>The Survey</a:t>
            </a:r>
            <a:endParaRPr lang="en-US" sz="2400" dirty="0">
              <a:solidFill>
                <a:schemeClr val="bg1"/>
              </a:solidFill>
              <a:latin typeface="Playfair Display" pitchFamily="2" charset="77"/>
              <a:ea typeface="Inter"/>
              <a:cs typeface="Inter"/>
              <a:sym typeface="Inte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710;p50">
            <a:extLst>
              <a:ext uri="{FF2B5EF4-FFF2-40B4-BE49-F238E27FC236}">
                <a16:creationId xmlns:a16="http://schemas.microsoft.com/office/drawing/2014/main" id="{F9E34AC3-4701-E7F3-89AC-5E5BF3DD63D2}"/>
              </a:ext>
            </a:extLst>
          </p:cNvPr>
          <p:cNvSpPr/>
          <p:nvPr/>
        </p:nvSpPr>
        <p:spPr>
          <a:xfrm>
            <a:off x="201081" y="474216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4" name="Google Shape;710;p50">
            <a:extLst>
              <a:ext uri="{FF2B5EF4-FFF2-40B4-BE49-F238E27FC236}">
                <a16:creationId xmlns:a16="http://schemas.microsoft.com/office/drawing/2014/main" id="{E7E629A4-990A-488C-AE4E-29AF9B080D29}"/>
              </a:ext>
            </a:extLst>
          </p:cNvPr>
          <p:cNvSpPr/>
          <p:nvPr/>
        </p:nvSpPr>
        <p:spPr>
          <a:xfrm rot="19644422">
            <a:off x="-29569" y="4238143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710;p50">
            <a:extLst>
              <a:ext uri="{FF2B5EF4-FFF2-40B4-BE49-F238E27FC236}">
                <a16:creationId xmlns:a16="http://schemas.microsoft.com/office/drawing/2014/main" id="{E7B9A8E6-7254-F9BA-2ADD-6CB4FB22C616}"/>
              </a:ext>
            </a:extLst>
          </p:cNvPr>
          <p:cNvSpPr/>
          <p:nvPr/>
        </p:nvSpPr>
        <p:spPr>
          <a:xfrm rot="2015628">
            <a:off x="-83360" y="3622856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710;p50">
            <a:extLst>
              <a:ext uri="{FF2B5EF4-FFF2-40B4-BE49-F238E27FC236}">
                <a16:creationId xmlns:a16="http://schemas.microsoft.com/office/drawing/2014/main" id="{B2B54E27-12C5-E1DD-752E-3F9DC4045FF1}"/>
              </a:ext>
            </a:extLst>
          </p:cNvPr>
          <p:cNvSpPr/>
          <p:nvPr/>
        </p:nvSpPr>
        <p:spPr>
          <a:xfrm>
            <a:off x="360005" y="336903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710;p50">
            <a:extLst>
              <a:ext uri="{FF2B5EF4-FFF2-40B4-BE49-F238E27FC236}">
                <a16:creationId xmlns:a16="http://schemas.microsoft.com/office/drawing/2014/main" id="{473CEB95-D2B6-DDCA-1F64-F3078FA38EF1}"/>
              </a:ext>
            </a:extLst>
          </p:cNvPr>
          <p:cNvSpPr/>
          <p:nvPr/>
        </p:nvSpPr>
        <p:spPr>
          <a:xfrm rot="20404601">
            <a:off x="300" y="300444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4458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17"/>
          <p:cNvSpPr/>
          <p:nvPr/>
        </p:nvSpPr>
        <p:spPr>
          <a:xfrm>
            <a:off x="0" y="0"/>
            <a:ext cx="31473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761" name="Google Shape;761;p17"/>
          <p:cNvGrpSpPr/>
          <p:nvPr/>
        </p:nvGrpSpPr>
        <p:grpSpPr>
          <a:xfrm>
            <a:off x="3590283" y="692241"/>
            <a:ext cx="2405700" cy="1235593"/>
            <a:chOff x="0" y="-38100"/>
            <a:chExt cx="6415200" cy="3294914"/>
          </a:xfrm>
        </p:grpSpPr>
        <p:sp>
          <p:nvSpPr>
            <p:cNvPr id="762" name="Google Shape;762;p17"/>
            <p:cNvSpPr txBox="1"/>
            <p:nvPr/>
          </p:nvSpPr>
          <p:spPr>
            <a:xfrm>
              <a:off x="0" y="991580"/>
              <a:ext cx="6415200" cy="22652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chemeClr val="accent2"/>
                  </a:solidFill>
                  <a:latin typeface="Nunito"/>
                  <a:ea typeface="Nunito"/>
                  <a:cs typeface="Nunito"/>
                  <a:sym typeface="Nunito"/>
                </a:rPr>
                <a:t>Talked about different cat breeds, including their origins and traits/health concerns often associated with each breed.</a:t>
              </a:r>
              <a:endParaRPr sz="700" dirty="0">
                <a:solidFill>
                  <a:schemeClr val="accent2"/>
                </a:solidFill>
              </a:endParaRPr>
            </a:p>
          </p:txBody>
        </p:sp>
        <p:sp>
          <p:nvSpPr>
            <p:cNvPr id="763" name="Google Shape;763;p17"/>
            <p:cNvSpPr txBox="1"/>
            <p:nvPr/>
          </p:nvSpPr>
          <p:spPr>
            <a:xfrm>
              <a:off x="0" y="-38100"/>
              <a:ext cx="6415200" cy="7468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solidFill>
                    <a:schemeClr val="tx1"/>
                  </a:solidFill>
                  <a:latin typeface="Inter"/>
                  <a:ea typeface="Inter"/>
                  <a:cs typeface="Dosis ExtraBold"/>
                  <a:sym typeface="Inter"/>
                </a:rPr>
                <a:t>Control Video (13:38) </a:t>
              </a:r>
              <a:endParaRPr dirty="0">
                <a:solidFill>
                  <a:schemeClr val="accent3"/>
                </a:solidFill>
                <a:latin typeface="Dosis ExtraBold"/>
                <a:ea typeface="Dosis ExtraBold"/>
                <a:cs typeface="Dosis ExtraBold"/>
                <a:sym typeface="Dosis ExtraBold"/>
              </a:endParaRPr>
            </a:p>
          </p:txBody>
        </p:sp>
      </p:grpSp>
      <p:grpSp>
        <p:nvGrpSpPr>
          <p:cNvPr id="767" name="Google Shape;767;p17"/>
          <p:cNvGrpSpPr/>
          <p:nvPr/>
        </p:nvGrpSpPr>
        <p:grpSpPr>
          <a:xfrm>
            <a:off x="3590283" y="2829389"/>
            <a:ext cx="2405700" cy="1447959"/>
            <a:chOff x="0" y="-38100"/>
            <a:chExt cx="6415200" cy="3861223"/>
          </a:xfrm>
        </p:grpSpPr>
        <p:sp>
          <p:nvSpPr>
            <p:cNvPr id="768" name="Google Shape;768;p17"/>
            <p:cNvSpPr txBox="1"/>
            <p:nvPr/>
          </p:nvSpPr>
          <p:spPr>
            <a:xfrm>
              <a:off x="0" y="991580"/>
              <a:ext cx="6415200" cy="28315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chemeClr val="accent2"/>
                  </a:solidFill>
                  <a:latin typeface="Nunito"/>
                  <a:sym typeface="Nunito"/>
                </a:rPr>
                <a:t>Introduced feral cats/feral cat overpopulation, explained why this is a problem we need to manage and explained TNR as a management method. </a:t>
              </a:r>
              <a:endParaRPr sz="700" dirty="0">
                <a:solidFill>
                  <a:schemeClr val="accent2"/>
                </a:solidFill>
              </a:endParaRPr>
            </a:p>
          </p:txBody>
        </p:sp>
        <p:sp>
          <p:nvSpPr>
            <p:cNvPr id="769" name="Google Shape;769;p17"/>
            <p:cNvSpPr txBox="1"/>
            <p:nvPr/>
          </p:nvSpPr>
          <p:spPr>
            <a:xfrm>
              <a:off x="0" y="-38100"/>
              <a:ext cx="6415200" cy="7468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>
                  <a:solidFill>
                    <a:schemeClr val="tx1"/>
                  </a:solidFill>
                  <a:latin typeface="Inter"/>
                  <a:ea typeface="Inter"/>
                  <a:cs typeface="Dosis ExtraBold"/>
                  <a:sym typeface="Inter"/>
                </a:rPr>
                <a:t>Treatment Video (17:10) </a:t>
              </a:r>
              <a:endParaRPr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" name="Google Shape;834;p51">
            <a:extLst>
              <a:ext uri="{FF2B5EF4-FFF2-40B4-BE49-F238E27FC236}">
                <a16:creationId xmlns:a16="http://schemas.microsoft.com/office/drawing/2014/main" id="{0F3B35B6-A95C-27D2-8AB7-78C0492400FF}"/>
              </a:ext>
            </a:extLst>
          </p:cNvPr>
          <p:cNvSpPr/>
          <p:nvPr/>
        </p:nvSpPr>
        <p:spPr>
          <a:xfrm>
            <a:off x="204287" y="0"/>
            <a:ext cx="2738724" cy="1092267"/>
          </a:xfrm>
          <a:custGeom>
            <a:avLst/>
            <a:gdLst/>
            <a:ahLst/>
            <a:cxnLst/>
            <a:rect l="l" t="t" r="r" b="b"/>
            <a:pathLst>
              <a:path w="668" h="232" extrusionOk="0">
                <a:moveTo>
                  <a:pt x="334" y="232"/>
                </a:moveTo>
                <a:cubicBezTo>
                  <a:pt x="482" y="232"/>
                  <a:pt x="609" y="143"/>
                  <a:pt x="665" y="17"/>
                </a:cubicBezTo>
                <a:cubicBezTo>
                  <a:pt x="668" y="9"/>
                  <a:pt x="663" y="0"/>
                  <a:pt x="65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5" y="0"/>
                  <a:pt x="0" y="9"/>
                  <a:pt x="3" y="17"/>
                </a:cubicBezTo>
                <a:cubicBezTo>
                  <a:pt x="59" y="143"/>
                  <a:pt x="186" y="232"/>
                  <a:pt x="334" y="2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400" b="0" i="0" u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buClr>
                <a:schemeClr val="dk1"/>
              </a:buClr>
              <a:buSzPts val="1400"/>
            </a:pPr>
            <a:r>
              <a:rPr lang="en-US" sz="2400" dirty="0">
                <a:solidFill>
                  <a:schemeClr val="bg1"/>
                </a:solidFill>
                <a:latin typeface="Playfair Display" pitchFamily="2" charset="77"/>
              </a:rPr>
              <a:t>The Videos </a:t>
            </a:r>
            <a:endParaRPr lang="en-US" sz="2400" dirty="0">
              <a:solidFill>
                <a:schemeClr val="bg1"/>
              </a:solidFill>
              <a:latin typeface="Playfair Display" pitchFamily="2" charset="77"/>
              <a:ea typeface="Inter"/>
              <a:cs typeface="Inter"/>
              <a:sym typeface="Inte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Picture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7570A8F-8C6C-5EC9-8CF0-2743A27C2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968" y="546133"/>
            <a:ext cx="2500745" cy="1527811"/>
          </a:xfrm>
          <a:prstGeom prst="rect">
            <a:avLst/>
          </a:prstGeom>
        </p:spPr>
      </p:pic>
      <p:pic>
        <p:nvPicPr>
          <p:cNvPr id="11" name="Picture 10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00E9CBCA-B603-53A3-6960-07FE2C9140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967" y="2789464"/>
            <a:ext cx="2500745" cy="15278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DC8973-6B57-D9CC-0A8E-3C3D639E4E3F}"/>
              </a:ext>
            </a:extLst>
          </p:cNvPr>
          <p:cNvSpPr txBox="1"/>
          <p:nvPr/>
        </p:nvSpPr>
        <p:spPr>
          <a:xfrm>
            <a:off x="99098" y="1238906"/>
            <a:ext cx="29491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dirty="0">
                <a:solidFill>
                  <a:schemeClr val="tx1"/>
                </a:solidFill>
                <a:latin typeface="Inter"/>
                <a:ea typeface="Inter"/>
                <a:sym typeface="Inter"/>
              </a:rPr>
              <a:t>“Curricula Influence College Student Knowledge and Attitudes Regarding Invasive Species” </a:t>
            </a:r>
          </a:p>
          <a:p>
            <a:pPr marL="285750" indent="-285750">
              <a:buFont typeface="System Font Regular"/>
              <a:buChar char="-"/>
            </a:pPr>
            <a:r>
              <a:rPr lang="en" dirty="0">
                <a:solidFill>
                  <a:schemeClr val="tx1"/>
                </a:solidFill>
                <a:latin typeface="Inter"/>
                <a:ea typeface="Inter"/>
                <a:sym typeface="Inter"/>
              </a:rPr>
              <a:t>By </a:t>
            </a:r>
            <a:r>
              <a:rPr lang="en" dirty="0" err="1">
                <a:solidFill>
                  <a:schemeClr val="tx1"/>
                </a:solidFill>
                <a:latin typeface="Inter"/>
                <a:ea typeface="Inter"/>
                <a:sym typeface="Inter"/>
              </a:rPr>
              <a:t>Waliczeck</a:t>
            </a:r>
            <a:r>
              <a:rPr lang="en" dirty="0">
                <a:solidFill>
                  <a:schemeClr val="tx1"/>
                </a:solidFill>
                <a:latin typeface="Inter"/>
                <a:ea typeface="Inter"/>
                <a:sym typeface="Inter"/>
              </a:rPr>
              <a:t> et al. </a:t>
            </a:r>
            <a:endParaRPr lang="en-US" dirty="0"/>
          </a:p>
        </p:txBody>
      </p:sp>
      <p:sp>
        <p:nvSpPr>
          <p:cNvPr id="13" name="Google Shape;710;p50">
            <a:extLst>
              <a:ext uri="{FF2B5EF4-FFF2-40B4-BE49-F238E27FC236}">
                <a16:creationId xmlns:a16="http://schemas.microsoft.com/office/drawing/2014/main" id="{13922E8D-31C1-160A-62BE-3C1EA882734E}"/>
              </a:ext>
            </a:extLst>
          </p:cNvPr>
          <p:cNvSpPr/>
          <p:nvPr/>
        </p:nvSpPr>
        <p:spPr>
          <a:xfrm>
            <a:off x="201081" y="474216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" name="Google Shape;710;p50">
            <a:extLst>
              <a:ext uri="{FF2B5EF4-FFF2-40B4-BE49-F238E27FC236}">
                <a16:creationId xmlns:a16="http://schemas.microsoft.com/office/drawing/2014/main" id="{48EF1457-3F94-CEB9-6EF1-57AA11D4790F}"/>
              </a:ext>
            </a:extLst>
          </p:cNvPr>
          <p:cNvSpPr/>
          <p:nvPr/>
        </p:nvSpPr>
        <p:spPr>
          <a:xfrm rot="19644422">
            <a:off x="-29569" y="4238143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Slide Number Placeholder 1">
            <a:extLst>
              <a:ext uri="{FF2B5EF4-FFF2-40B4-BE49-F238E27FC236}">
                <a16:creationId xmlns:a16="http://schemas.microsoft.com/office/drawing/2014/main" id="{5CB8B7C2-E683-52E5-D9D2-8AE3C2DE4CF9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338;p37">
            <a:extLst>
              <a:ext uri="{FF2B5EF4-FFF2-40B4-BE49-F238E27FC236}">
                <a16:creationId xmlns:a16="http://schemas.microsoft.com/office/drawing/2014/main" id="{999D8337-580C-C55A-B6D7-9B52EFD0D809}"/>
              </a:ext>
            </a:extLst>
          </p:cNvPr>
          <p:cNvSpPr/>
          <p:nvPr/>
        </p:nvSpPr>
        <p:spPr>
          <a:xfrm rot="10800000">
            <a:off x="-386044" y="1046200"/>
            <a:ext cx="2375400" cy="23754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accent6">
              <a:alpha val="29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" name="Google Shape;452;p44">
            <a:extLst>
              <a:ext uri="{FF2B5EF4-FFF2-40B4-BE49-F238E27FC236}">
                <a16:creationId xmlns:a16="http://schemas.microsoft.com/office/drawing/2014/main" id="{21D6146C-1E13-152F-125C-65F19D92249A}"/>
              </a:ext>
            </a:extLst>
          </p:cNvPr>
          <p:cNvSpPr txBox="1">
            <a:spLocks/>
          </p:cNvSpPr>
          <p:nvPr/>
        </p:nvSpPr>
        <p:spPr>
          <a:xfrm>
            <a:off x="95418" y="1830106"/>
            <a:ext cx="1770264" cy="807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Participants</a:t>
            </a:r>
          </a:p>
        </p:txBody>
      </p:sp>
      <p:sp>
        <p:nvSpPr>
          <p:cNvPr id="6" name="Google Shape;762;p17">
            <a:extLst>
              <a:ext uri="{FF2B5EF4-FFF2-40B4-BE49-F238E27FC236}">
                <a16:creationId xmlns:a16="http://schemas.microsoft.com/office/drawing/2014/main" id="{0D60DC03-1403-26EF-2C53-8D8A90423AEA}"/>
              </a:ext>
            </a:extLst>
          </p:cNvPr>
          <p:cNvSpPr txBox="1"/>
          <p:nvPr/>
        </p:nvSpPr>
        <p:spPr>
          <a:xfrm>
            <a:off x="2671505" y="3501548"/>
            <a:ext cx="1859312" cy="84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65 undergraduate students from a mid-sized liberal arts college near Chicago, IL. </a:t>
            </a:r>
            <a:endParaRPr sz="700" dirty="0">
              <a:solidFill>
                <a:schemeClr val="tx1"/>
              </a:solidFill>
            </a:endParaRPr>
          </a:p>
        </p:txBody>
      </p:sp>
      <p:sp>
        <p:nvSpPr>
          <p:cNvPr id="9" name="Google Shape;765;p17">
            <a:extLst>
              <a:ext uri="{FF2B5EF4-FFF2-40B4-BE49-F238E27FC236}">
                <a16:creationId xmlns:a16="http://schemas.microsoft.com/office/drawing/2014/main" id="{0529266E-E394-566B-7A35-87953B2F740E}"/>
              </a:ext>
            </a:extLst>
          </p:cNvPr>
          <p:cNvSpPr txBox="1"/>
          <p:nvPr/>
        </p:nvSpPr>
        <p:spPr>
          <a:xfrm>
            <a:off x="4690044" y="1265212"/>
            <a:ext cx="1819653" cy="84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tx1"/>
                </a:solidFill>
                <a:latin typeface="Nunito"/>
                <a:sym typeface="Nunito"/>
              </a:rPr>
              <a:t>Average age: 19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tx1"/>
                </a:solidFill>
                <a:latin typeface="Nunito"/>
                <a:sym typeface="Nunito"/>
              </a:rPr>
              <a:t>Age range: 17-22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tx1"/>
                </a:solidFill>
                <a:latin typeface="Nunito"/>
                <a:sym typeface="Nunito"/>
              </a:rPr>
              <a:t>Female: 46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tx1"/>
                </a:solidFill>
                <a:latin typeface="Nunito"/>
                <a:sym typeface="Nunito"/>
              </a:rPr>
              <a:t>Male: 19</a:t>
            </a:r>
            <a:endParaRPr sz="700" dirty="0">
              <a:solidFill>
                <a:schemeClr val="tx1"/>
              </a:solidFill>
            </a:endParaRPr>
          </a:p>
        </p:txBody>
      </p:sp>
      <p:pic>
        <p:nvPicPr>
          <p:cNvPr id="29" name="Picture 28" descr="Shape&#10;&#10;Description automatically generated">
            <a:extLst>
              <a:ext uri="{FF2B5EF4-FFF2-40B4-BE49-F238E27FC236}">
                <a16:creationId xmlns:a16="http://schemas.microsoft.com/office/drawing/2014/main" id="{217D6E18-B682-F2B5-BDD3-861B0FED9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82" b="89865" l="1003" r="89967">
                        <a14:foregroundMark x1="19398" y1="34966" x2="23913" y2="22635"/>
                        <a14:foregroundMark x1="23913" y1="22635" x2="35117" y2="12162"/>
                        <a14:foregroundMark x1="35117" y1="12162" x2="17893" y2="1520"/>
                        <a14:foregroundMark x1="21405" y1="16723" x2="12709" y2="5912"/>
                        <a14:foregroundMark x1="12709" y1="5912" x2="3846" y2="16216"/>
                        <a14:foregroundMark x1="3846" y1="16216" x2="4181" y2="27872"/>
                        <a14:foregroundMark x1="836" y1="19932" x2="167" y2="7095"/>
                        <a14:foregroundMark x1="167" y1="7095" x2="1003" y2="20946"/>
                        <a14:foregroundMark x1="1003" y1="20946" x2="2174" y2="22635"/>
                        <a14:backgroundMark x1="86622" y1="9966" x2="76589" y2="2196"/>
                        <a14:backgroundMark x1="76589" y1="2196" x2="77926" y2="15372"/>
                        <a14:backgroundMark x1="77926" y1="15372" x2="67224" y2="5912"/>
                        <a14:backgroundMark x1="67224" y1="5912" x2="76421" y2="24155"/>
                        <a14:backgroundMark x1="76421" y1="24155" x2="65217" y2="10135"/>
                        <a14:backgroundMark x1="65217" y1="10135" x2="72742" y2="22804"/>
                        <a14:backgroundMark x1="72742" y1="22804" x2="73579" y2="1114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558" y="-1882"/>
            <a:ext cx="3797300" cy="3759200"/>
          </a:xfrm>
          <a:prstGeom prst="rect">
            <a:avLst/>
          </a:prstGeom>
        </p:spPr>
      </p:pic>
      <p:sp>
        <p:nvSpPr>
          <p:cNvPr id="21" name="Google Shape;375;p41">
            <a:extLst>
              <a:ext uri="{FF2B5EF4-FFF2-40B4-BE49-F238E27FC236}">
                <a16:creationId xmlns:a16="http://schemas.microsoft.com/office/drawing/2014/main" id="{BD8F4D2B-D949-6790-C48A-BFD2D15C84D2}"/>
              </a:ext>
            </a:extLst>
          </p:cNvPr>
          <p:cNvSpPr/>
          <p:nvPr/>
        </p:nvSpPr>
        <p:spPr>
          <a:xfrm>
            <a:off x="6137115" y="2397654"/>
            <a:ext cx="1859318" cy="706323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Area of study</a:t>
            </a:r>
            <a:endParaRPr sz="1500" dirty="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" name="Google Shape;379;p41">
            <a:extLst>
              <a:ext uri="{FF2B5EF4-FFF2-40B4-BE49-F238E27FC236}">
                <a16:creationId xmlns:a16="http://schemas.microsoft.com/office/drawing/2014/main" id="{5E9C5E04-DE92-964A-07F3-E2816795BF57}"/>
              </a:ext>
            </a:extLst>
          </p:cNvPr>
          <p:cNvSpPr/>
          <p:nvPr/>
        </p:nvSpPr>
        <p:spPr>
          <a:xfrm>
            <a:off x="4530817" y="2397654"/>
            <a:ext cx="1859318" cy="706323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Age and Gender</a:t>
            </a:r>
            <a:endParaRPr dirty="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" name="Google Shape;382;p41">
            <a:extLst>
              <a:ext uri="{FF2B5EF4-FFF2-40B4-BE49-F238E27FC236}">
                <a16:creationId xmlns:a16="http://schemas.microsoft.com/office/drawing/2014/main" id="{E0C94B66-BA5A-C481-AADD-EFE4781F4D00}"/>
              </a:ext>
            </a:extLst>
          </p:cNvPr>
          <p:cNvSpPr/>
          <p:nvPr/>
        </p:nvSpPr>
        <p:spPr>
          <a:xfrm>
            <a:off x="2922466" y="2397655"/>
            <a:ext cx="1859318" cy="706323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How many?</a:t>
            </a:r>
            <a:endParaRPr dirty="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937724-C42A-3173-5220-FB87B53F198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sp>
        <p:nvSpPr>
          <p:cNvPr id="12" name="Google Shape;768;p17">
            <a:extLst>
              <a:ext uri="{FF2B5EF4-FFF2-40B4-BE49-F238E27FC236}">
                <a16:creationId xmlns:a16="http://schemas.microsoft.com/office/drawing/2014/main" id="{39A8D005-E150-F472-B7DD-C80819240DED}"/>
              </a:ext>
            </a:extLst>
          </p:cNvPr>
          <p:cNvSpPr txBox="1"/>
          <p:nvPr/>
        </p:nvSpPr>
        <p:spPr>
          <a:xfrm>
            <a:off x="5895101" y="3501548"/>
            <a:ext cx="2101332" cy="637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All classes were represented.</a:t>
            </a:r>
          </a:p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17 areas of study were represented. </a:t>
            </a:r>
            <a:endParaRPr sz="700" dirty="0">
              <a:solidFill>
                <a:schemeClr val="tx1"/>
              </a:solidFill>
            </a:endParaRPr>
          </a:p>
        </p:txBody>
      </p:sp>
      <p:sp>
        <p:nvSpPr>
          <p:cNvPr id="43" name="Google Shape;710;p50">
            <a:extLst>
              <a:ext uri="{FF2B5EF4-FFF2-40B4-BE49-F238E27FC236}">
                <a16:creationId xmlns:a16="http://schemas.microsoft.com/office/drawing/2014/main" id="{ACBB0EC8-A7CD-452E-2B91-1B1B427F59A9}"/>
              </a:ext>
            </a:extLst>
          </p:cNvPr>
          <p:cNvSpPr/>
          <p:nvPr/>
        </p:nvSpPr>
        <p:spPr>
          <a:xfrm rot="1248251">
            <a:off x="8866598" y="106655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710;p50">
            <a:extLst>
              <a:ext uri="{FF2B5EF4-FFF2-40B4-BE49-F238E27FC236}">
                <a16:creationId xmlns:a16="http://schemas.microsoft.com/office/drawing/2014/main" id="{3CEF8567-0322-854E-84C9-CAEAA1B2325E}"/>
              </a:ext>
            </a:extLst>
          </p:cNvPr>
          <p:cNvSpPr/>
          <p:nvPr/>
        </p:nvSpPr>
        <p:spPr>
          <a:xfrm rot="19557065">
            <a:off x="8826319" y="55519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710;p50">
            <a:extLst>
              <a:ext uri="{FF2B5EF4-FFF2-40B4-BE49-F238E27FC236}">
                <a16:creationId xmlns:a16="http://schemas.microsoft.com/office/drawing/2014/main" id="{1DCE976B-59C1-FD6E-FD31-B50AC56B6B6C}"/>
              </a:ext>
            </a:extLst>
          </p:cNvPr>
          <p:cNvSpPr/>
          <p:nvPr/>
        </p:nvSpPr>
        <p:spPr>
          <a:xfrm rot="19858728">
            <a:off x="8243510" y="-10031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710;p50">
            <a:extLst>
              <a:ext uri="{FF2B5EF4-FFF2-40B4-BE49-F238E27FC236}">
                <a16:creationId xmlns:a16="http://schemas.microsoft.com/office/drawing/2014/main" id="{D1784BEF-4C09-26CE-7B4E-77B6C28EFB5E}"/>
              </a:ext>
            </a:extLst>
          </p:cNvPr>
          <p:cNvSpPr/>
          <p:nvPr/>
        </p:nvSpPr>
        <p:spPr>
          <a:xfrm rot="1248251">
            <a:off x="52224" y="474473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710;p50">
            <a:extLst>
              <a:ext uri="{FF2B5EF4-FFF2-40B4-BE49-F238E27FC236}">
                <a16:creationId xmlns:a16="http://schemas.microsoft.com/office/drawing/2014/main" id="{CD4F7C5A-2D5C-A981-FC28-7292001B91B7}"/>
              </a:ext>
            </a:extLst>
          </p:cNvPr>
          <p:cNvSpPr/>
          <p:nvPr/>
        </p:nvSpPr>
        <p:spPr>
          <a:xfrm rot="20340960">
            <a:off x="-55541" y="4250952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2" name="Google Shape;396;p41">
            <a:extLst>
              <a:ext uri="{FF2B5EF4-FFF2-40B4-BE49-F238E27FC236}">
                <a16:creationId xmlns:a16="http://schemas.microsoft.com/office/drawing/2014/main" id="{5462D153-8804-C727-633A-19A6381951E9}"/>
              </a:ext>
            </a:extLst>
          </p:cNvPr>
          <p:cNvCxnSpPr/>
          <p:nvPr/>
        </p:nvCxnSpPr>
        <p:spPr>
          <a:xfrm rot="10800000">
            <a:off x="3172748" y="2939536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3" name="Google Shape;396;p41">
            <a:extLst>
              <a:ext uri="{FF2B5EF4-FFF2-40B4-BE49-F238E27FC236}">
                <a16:creationId xmlns:a16="http://schemas.microsoft.com/office/drawing/2014/main" id="{34C2CA4A-4515-2A03-1956-F16402C70BCA}"/>
              </a:ext>
            </a:extLst>
          </p:cNvPr>
          <p:cNvCxnSpPr/>
          <p:nvPr/>
        </p:nvCxnSpPr>
        <p:spPr>
          <a:xfrm rot="10800000">
            <a:off x="7330248" y="2939537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4" name="Google Shape;396;p41">
            <a:extLst>
              <a:ext uri="{FF2B5EF4-FFF2-40B4-BE49-F238E27FC236}">
                <a16:creationId xmlns:a16="http://schemas.microsoft.com/office/drawing/2014/main" id="{E6A88AFF-23C5-9B70-49FC-6874341257DA}"/>
              </a:ext>
            </a:extLst>
          </p:cNvPr>
          <p:cNvCxnSpPr/>
          <p:nvPr/>
        </p:nvCxnSpPr>
        <p:spPr>
          <a:xfrm rot="10800000">
            <a:off x="5599871" y="1984600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</p:spPr>
      </p:cxnSp>
    </p:spTree>
    <p:extLst>
      <p:ext uri="{BB962C8B-B14F-4D97-AF65-F5344CB8AC3E}">
        <p14:creationId xmlns:p14="http://schemas.microsoft.com/office/powerpoint/2010/main" val="3358471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79;p51">
            <a:extLst>
              <a:ext uri="{FF2B5EF4-FFF2-40B4-BE49-F238E27FC236}">
                <a16:creationId xmlns:a16="http://schemas.microsoft.com/office/drawing/2014/main" id="{31E22577-C631-1A52-DC36-E12097B169F9}"/>
              </a:ext>
            </a:extLst>
          </p:cNvPr>
          <p:cNvSpPr/>
          <p:nvPr/>
        </p:nvSpPr>
        <p:spPr>
          <a:xfrm>
            <a:off x="3370380" y="648707"/>
            <a:ext cx="2020379" cy="2170252"/>
          </a:xfrm>
          <a:custGeom>
            <a:avLst/>
            <a:gdLst/>
            <a:ahLst/>
            <a:cxnLst/>
            <a:rect l="l" t="t" r="r" b="b"/>
            <a:pathLst>
              <a:path w="378" h="432" extrusionOk="0">
                <a:moveTo>
                  <a:pt x="378" y="119"/>
                </a:moveTo>
                <a:cubicBezTo>
                  <a:pt x="378" y="111"/>
                  <a:pt x="374" y="105"/>
                  <a:pt x="368" y="101"/>
                </a:cubicBezTo>
                <a:cubicBezTo>
                  <a:pt x="200" y="4"/>
                  <a:pt x="200" y="4"/>
                  <a:pt x="200" y="4"/>
                </a:cubicBezTo>
                <a:cubicBezTo>
                  <a:pt x="193" y="0"/>
                  <a:pt x="185" y="0"/>
                  <a:pt x="179" y="4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4" y="104"/>
                  <a:pt x="0" y="111"/>
                  <a:pt x="0" y="119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0" y="313"/>
                  <a:pt x="0" y="314"/>
                </a:cubicBezTo>
                <a:cubicBezTo>
                  <a:pt x="1" y="321"/>
                  <a:pt x="5" y="327"/>
                  <a:pt x="11" y="331"/>
                </a:cubicBezTo>
                <a:cubicBezTo>
                  <a:pt x="179" y="428"/>
                  <a:pt x="179" y="428"/>
                  <a:pt x="179" y="428"/>
                </a:cubicBezTo>
                <a:cubicBezTo>
                  <a:pt x="185" y="432"/>
                  <a:pt x="193" y="432"/>
                  <a:pt x="200" y="428"/>
                </a:cubicBezTo>
                <a:cubicBezTo>
                  <a:pt x="367" y="331"/>
                  <a:pt x="367" y="331"/>
                  <a:pt x="367" y="331"/>
                </a:cubicBezTo>
                <a:cubicBezTo>
                  <a:pt x="374" y="327"/>
                  <a:pt x="378" y="321"/>
                  <a:pt x="378" y="314"/>
                </a:cubicBezTo>
                <a:cubicBezTo>
                  <a:pt x="378" y="313"/>
                  <a:pt x="378" y="313"/>
                  <a:pt x="378" y="313"/>
                </a:cubicBezTo>
                <a:cubicBezTo>
                  <a:pt x="378" y="119"/>
                  <a:pt x="378" y="119"/>
                  <a:pt x="378" y="119"/>
                </a:cubicBezTo>
                <a:cubicBezTo>
                  <a:pt x="378" y="119"/>
                  <a:pt x="378" y="119"/>
                  <a:pt x="378" y="1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" b="1" dirty="0">
              <a:solidFill>
                <a:schemeClr val="tx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What was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Analyzed</a:t>
            </a:r>
            <a:endParaRPr lang="en" sz="1200" b="1" dirty="0">
              <a:solidFill>
                <a:schemeClr val="bg1"/>
              </a:solidFill>
              <a:latin typeface="Inter"/>
              <a:ea typeface="Inter"/>
              <a:cs typeface="Calibri"/>
              <a:sym typeface="Inter"/>
            </a:endParaRPr>
          </a:p>
          <a:p>
            <a:pPr algn="ctr">
              <a:buClr>
                <a:schemeClr val="dk1"/>
              </a:buClr>
              <a:buSzPts val="1400"/>
            </a:pPr>
            <a:r>
              <a:rPr lang="en-US" sz="1200" dirty="0">
                <a:solidFill>
                  <a:schemeClr val="bg1"/>
                </a:solidFill>
                <a:latin typeface="Inter"/>
                <a:ea typeface="Inter"/>
                <a:cs typeface="Calibri"/>
                <a:sym typeface="Inter"/>
              </a:rPr>
              <a:t>Survey items that were addressed in the treatment video. </a:t>
            </a:r>
          </a:p>
        </p:txBody>
      </p:sp>
      <p:sp>
        <p:nvSpPr>
          <p:cNvPr id="10" name="Google Shape;1078;p51">
            <a:extLst>
              <a:ext uri="{FF2B5EF4-FFF2-40B4-BE49-F238E27FC236}">
                <a16:creationId xmlns:a16="http://schemas.microsoft.com/office/drawing/2014/main" id="{F6D93EE1-5F21-2C81-E390-C34977A5AABC}"/>
              </a:ext>
            </a:extLst>
          </p:cNvPr>
          <p:cNvSpPr/>
          <p:nvPr/>
        </p:nvSpPr>
        <p:spPr>
          <a:xfrm>
            <a:off x="4478893" y="2324541"/>
            <a:ext cx="2020379" cy="2170252"/>
          </a:xfrm>
          <a:custGeom>
            <a:avLst/>
            <a:gdLst/>
            <a:ahLst/>
            <a:cxnLst/>
            <a:rect l="l" t="t" r="r" b="b"/>
            <a:pathLst>
              <a:path w="378" h="432" extrusionOk="0">
                <a:moveTo>
                  <a:pt x="378" y="119"/>
                </a:moveTo>
                <a:cubicBezTo>
                  <a:pt x="378" y="111"/>
                  <a:pt x="374" y="105"/>
                  <a:pt x="367" y="101"/>
                </a:cubicBezTo>
                <a:cubicBezTo>
                  <a:pt x="199" y="4"/>
                  <a:pt x="199" y="4"/>
                  <a:pt x="199" y="4"/>
                </a:cubicBezTo>
                <a:cubicBezTo>
                  <a:pt x="193" y="0"/>
                  <a:pt x="185" y="0"/>
                  <a:pt x="178" y="4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4" y="104"/>
                  <a:pt x="0" y="111"/>
                  <a:pt x="0" y="119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0" y="313"/>
                  <a:pt x="0" y="314"/>
                </a:cubicBezTo>
                <a:cubicBezTo>
                  <a:pt x="0" y="321"/>
                  <a:pt x="4" y="327"/>
                  <a:pt x="10" y="331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85" y="432"/>
                  <a:pt x="193" y="432"/>
                  <a:pt x="199" y="428"/>
                </a:cubicBezTo>
                <a:cubicBezTo>
                  <a:pt x="367" y="331"/>
                  <a:pt x="367" y="331"/>
                  <a:pt x="367" y="331"/>
                </a:cubicBezTo>
                <a:cubicBezTo>
                  <a:pt x="373" y="327"/>
                  <a:pt x="377" y="321"/>
                  <a:pt x="378" y="314"/>
                </a:cubicBezTo>
                <a:cubicBezTo>
                  <a:pt x="378" y="313"/>
                  <a:pt x="378" y="313"/>
                  <a:pt x="378" y="313"/>
                </a:cubicBezTo>
                <a:cubicBezTo>
                  <a:pt x="378" y="119"/>
                  <a:pt x="378" y="119"/>
                  <a:pt x="378" y="119"/>
                </a:cubicBezTo>
                <a:cubicBezTo>
                  <a:pt x="378" y="119"/>
                  <a:pt x="378" y="119"/>
                  <a:pt x="378" y="1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" b="1" dirty="0">
              <a:solidFill>
                <a:schemeClr val="tx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Post-hoc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Patterns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sz="12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There were five post-hoc patterns we needed to see to establish that the treatment video had its intended effect. </a:t>
            </a:r>
            <a:endParaRPr sz="120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452;p44">
            <a:extLst>
              <a:ext uri="{FF2B5EF4-FFF2-40B4-BE49-F238E27FC236}">
                <a16:creationId xmlns:a16="http://schemas.microsoft.com/office/drawing/2014/main" id="{1ACA2DD8-2E4F-2902-3865-F07663396531}"/>
              </a:ext>
            </a:extLst>
          </p:cNvPr>
          <p:cNvSpPr txBox="1">
            <a:spLocks/>
          </p:cNvSpPr>
          <p:nvPr/>
        </p:nvSpPr>
        <p:spPr>
          <a:xfrm>
            <a:off x="2127791" y="2818959"/>
            <a:ext cx="2485177" cy="1145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r>
              <a:rPr lang="en-US" sz="2800" dirty="0">
                <a:solidFill>
                  <a:schemeClr val="tx1"/>
                </a:solidFill>
              </a:rPr>
              <a:t>Analysis </a:t>
            </a:r>
          </a:p>
        </p:txBody>
      </p:sp>
      <p:sp>
        <p:nvSpPr>
          <p:cNvPr id="11" name="Google Shape;1080;p51">
            <a:extLst>
              <a:ext uri="{FF2B5EF4-FFF2-40B4-BE49-F238E27FC236}">
                <a16:creationId xmlns:a16="http://schemas.microsoft.com/office/drawing/2014/main" id="{DCE5F5AE-EABC-D230-9794-806E72A2CA50}"/>
              </a:ext>
            </a:extLst>
          </p:cNvPr>
          <p:cNvSpPr/>
          <p:nvPr/>
        </p:nvSpPr>
        <p:spPr>
          <a:xfrm>
            <a:off x="5587405" y="648707"/>
            <a:ext cx="2020380" cy="2170252"/>
          </a:xfrm>
          <a:custGeom>
            <a:avLst/>
            <a:gdLst/>
            <a:ahLst/>
            <a:cxnLst/>
            <a:rect l="l" t="t" r="r" b="b"/>
            <a:pathLst>
              <a:path w="377" h="431" extrusionOk="0">
                <a:moveTo>
                  <a:pt x="377" y="119"/>
                </a:moveTo>
                <a:cubicBezTo>
                  <a:pt x="377" y="111"/>
                  <a:pt x="373" y="105"/>
                  <a:pt x="367" y="101"/>
                </a:cubicBezTo>
                <a:cubicBezTo>
                  <a:pt x="199" y="4"/>
                  <a:pt x="199" y="4"/>
                  <a:pt x="199" y="4"/>
                </a:cubicBezTo>
                <a:cubicBezTo>
                  <a:pt x="193" y="0"/>
                  <a:pt x="185" y="0"/>
                  <a:pt x="178" y="4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4" y="104"/>
                  <a:pt x="0" y="111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21"/>
                  <a:pt x="4" y="327"/>
                  <a:pt x="10" y="331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84" y="431"/>
                  <a:pt x="192" y="431"/>
                  <a:pt x="199" y="428"/>
                </a:cubicBezTo>
                <a:cubicBezTo>
                  <a:pt x="367" y="331"/>
                  <a:pt x="367" y="331"/>
                  <a:pt x="367" y="331"/>
                </a:cubicBezTo>
                <a:cubicBezTo>
                  <a:pt x="373" y="327"/>
                  <a:pt x="377" y="321"/>
                  <a:pt x="377" y="313"/>
                </a:cubicBezTo>
                <a:cubicBezTo>
                  <a:pt x="377" y="313"/>
                  <a:pt x="377" y="313"/>
                  <a:pt x="377" y="313"/>
                </a:cubicBezTo>
                <a:cubicBezTo>
                  <a:pt x="377" y="119"/>
                  <a:pt x="377" y="119"/>
                  <a:pt x="377" y="119"/>
                </a:cubicBezTo>
                <a:cubicBezTo>
                  <a:pt x="377" y="119"/>
                  <a:pt x="377" y="119"/>
                  <a:pt x="377" y="11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Statistical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Tests Run</a:t>
            </a:r>
            <a:endParaRPr lang="en" b="1" dirty="0">
              <a:solidFill>
                <a:schemeClr val="bg1"/>
              </a:solidFill>
              <a:latin typeface="Inter"/>
              <a:ea typeface="Inter"/>
              <a:cs typeface="Calibri"/>
              <a:sym typeface="Inter"/>
            </a:endParaRP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n" sz="1200" dirty="0">
                <a:solidFill>
                  <a:schemeClr val="bg1"/>
                </a:solidFill>
                <a:latin typeface="Inter"/>
                <a:ea typeface="Inter"/>
                <a:cs typeface="Calibri"/>
                <a:sym typeface="Inter"/>
              </a:rPr>
              <a:t>- Repeated measures ANOVA</a:t>
            </a: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n" sz="1200" i="0" u="none" strike="noStrike" cap="none" dirty="0">
                <a:solidFill>
                  <a:schemeClr val="bg1"/>
                </a:solidFill>
                <a:latin typeface="Inter"/>
                <a:ea typeface="Inter"/>
                <a:cs typeface="Calibri"/>
                <a:sym typeface="Inter"/>
              </a:rPr>
              <a:t>- Post-hoc test </a:t>
            </a: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n-US" sz="1200" dirty="0">
                <a:solidFill>
                  <a:schemeClr val="bg1"/>
                </a:solidFill>
                <a:latin typeface="Inter"/>
                <a:ea typeface="Inter"/>
                <a:cs typeface="Calibri"/>
                <a:sym typeface="Inter"/>
              </a:rPr>
              <a:t> </a:t>
            </a:r>
            <a:endParaRPr lang="en" sz="1200" i="0" u="none" strike="noStrike" cap="none" dirty="0">
              <a:solidFill>
                <a:schemeClr val="bg1"/>
              </a:solidFill>
              <a:latin typeface="Inter"/>
              <a:ea typeface="Inter"/>
              <a:cs typeface="Calibri"/>
              <a:sym typeface="Inte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Slide Number Placeholder 1">
            <a:extLst>
              <a:ext uri="{FF2B5EF4-FFF2-40B4-BE49-F238E27FC236}">
                <a16:creationId xmlns:a16="http://schemas.microsoft.com/office/drawing/2014/main" id="{E9608F0E-8A0D-E342-6CE8-9E7C820F0B20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 dirty="0"/>
          </a:p>
        </p:txBody>
      </p:sp>
      <p:sp>
        <p:nvSpPr>
          <p:cNvPr id="19" name="Google Shape;710;p50">
            <a:extLst>
              <a:ext uri="{FF2B5EF4-FFF2-40B4-BE49-F238E27FC236}">
                <a16:creationId xmlns:a16="http://schemas.microsoft.com/office/drawing/2014/main" id="{07455521-733C-D80A-AC4E-D3DFE166FFEE}"/>
              </a:ext>
            </a:extLst>
          </p:cNvPr>
          <p:cNvSpPr/>
          <p:nvPr/>
        </p:nvSpPr>
        <p:spPr>
          <a:xfrm rot="1248251">
            <a:off x="52224" y="474473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710;p50">
            <a:extLst>
              <a:ext uri="{FF2B5EF4-FFF2-40B4-BE49-F238E27FC236}">
                <a16:creationId xmlns:a16="http://schemas.microsoft.com/office/drawing/2014/main" id="{2978CC32-9EBC-A578-4E36-50AE012559D8}"/>
              </a:ext>
            </a:extLst>
          </p:cNvPr>
          <p:cNvSpPr/>
          <p:nvPr/>
        </p:nvSpPr>
        <p:spPr>
          <a:xfrm rot="20340960">
            <a:off x="-55541" y="4250952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710;p50">
            <a:extLst>
              <a:ext uri="{FF2B5EF4-FFF2-40B4-BE49-F238E27FC236}">
                <a16:creationId xmlns:a16="http://schemas.microsoft.com/office/drawing/2014/main" id="{AD88556C-36BA-4F90-6343-218A416D5A68}"/>
              </a:ext>
            </a:extLst>
          </p:cNvPr>
          <p:cNvSpPr/>
          <p:nvPr/>
        </p:nvSpPr>
        <p:spPr>
          <a:xfrm rot="1724006">
            <a:off x="396887" y="903748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710;p50">
            <a:extLst>
              <a:ext uri="{FF2B5EF4-FFF2-40B4-BE49-F238E27FC236}">
                <a16:creationId xmlns:a16="http://schemas.microsoft.com/office/drawing/2014/main" id="{989921A2-1434-2867-FC2C-0C78CFA5DCE3}"/>
              </a:ext>
            </a:extLst>
          </p:cNvPr>
          <p:cNvSpPr/>
          <p:nvPr/>
        </p:nvSpPr>
        <p:spPr>
          <a:xfrm rot="20394448">
            <a:off x="96052" y="55620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10;p50">
            <a:extLst>
              <a:ext uri="{FF2B5EF4-FFF2-40B4-BE49-F238E27FC236}">
                <a16:creationId xmlns:a16="http://schemas.microsoft.com/office/drawing/2014/main" id="{2E4BD706-E982-10DA-584C-27BE35657187}"/>
              </a:ext>
            </a:extLst>
          </p:cNvPr>
          <p:cNvSpPr/>
          <p:nvPr/>
        </p:nvSpPr>
        <p:spPr>
          <a:xfrm rot="1571354">
            <a:off x="307794" y="7005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710;p50">
            <a:extLst>
              <a:ext uri="{FF2B5EF4-FFF2-40B4-BE49-F238E27FC236}">
                <a16:creationId xmlns:a16="http://schemas.microsoft.com/office/drawing/2014/main" id="{AD1DA207-AB20-69BA-9123-70FE7E379921}"/>
              </a:ext>
            </a:extLst>
          </p:cNvPr>
          <p:cNvSpPr/>
          <p:nvPr/>
        </p:nvSpPr>
        <p:spPr>
          <a:xfrm rot="1356678">
            <a:off x="-43823" y="112731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613;p48">
            <a:extLst>
              <a:ext uri="{FF2B5EF4-FFF2-40B4-BE49-F238E27FC236}">
                <a16:creationId xmlns:a16="http://schemas.microsoft.com/office/drawing/2014/main" id="{6E8D447F-DCC6-629E-5F6F-C980875C3FC5}"/>
              </a:ext>
            </a:extLst>
          </p:cNvPr>
          <p:cNvSpPr/>
          <p:nvPr/>
        </p:nvSpPr>
        <p:spPr>
          <a:xfrm>
            <a:off x="6969119" y="1777999"/>
            <a:ext cx="1277331" cy="127606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p-value ≤ 0.05 determined significance </a:t>
            </a:r>
            <a:endParaRPr sz="1200" dirty="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  <p:extLst>
      <p:ext uri="{BB962C8B-B14F-4D97-AF65-F5344CB8AC3E}">
        <p14:creationId xmlns:p14="http://schemas.microsoft.com/office/powerpoint/2010/main" val="806108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1079;p51">
            <a:extLst>
              <a:ext uri="{FF2B5EF4-FFF2-40B4-BE49-F238E27FC236}">
                <a16:creationId xmlns:a16="http://schemas.microsoft.com/office/drawing/2014/main" id="{9E9F3239-7913-36A5-9BAE-0D487C48AB15}"/>
              </a:ext>
            </a:extLst>
          </p:cNvPr>
          <p:cNvSpPr/>
          <p:nvPr/>
        </p:nvSpPr>
        <p:spPr>
          <a:xfrm>
            <a:off x="2067739" y="0"/>
            <a:ext cx="1122106" cy="1203961"/>
          </a:xfrm>
          <a:custGeom>
            <a:avLst/>
            <a:gdLst/>
            <a:ahLst/>
            <a:cxnLst/>
            <a:rect l="l" t="t" r="r" b="b"/>
            <a:pathLst>
              <a:path w="378" h="432" extrusionOk="0">
                <a:moveTo>
                  <a:pt x="378" y="119"/>
                </a:moveTo>
                <a:cubicBezTo>
                  <a:pt x="378" y="111"/>
                  <a:pt x="374" y="105"/>
                  <a:pt x="368" y="101"/>
                </a:cubicBezTo>
                <a:cubicBezTo>
                  <a:pt x="200" y="4"/>
                  <a:pt x="200" y="4"/>
                  <a:pt x="200" y="4"/>
                </a:cubicBezTo>
                <a:cubicBezTo>
                  <a:pt x="193" y="0"/>
                  <a:pt x="185" y="0"/>
                  <a:pt x="179" y="4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4" y="104"/>
                  <a:pt x="0" y="111"/>
                  <a:pt x="0" y="119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0" y="313"/>
                  <a:pt x="0" y="314"/>
                </a:cubicBezTo>
                <a:cubicBezTo>
                  <a:pt x="1" y="321"/>
                  <a:pt x="5" y="327"/>
                  <a:pt x="11" y="331"/>
                </a:cubicBezTo>
                <a:cubicBezTo>
                  <a:pt x="179" y="428"/>
                  <a:pt x="179" y="428"/>
                  <a:pt x="179" y="428"/>
                </a:cubicBezTo>
                <a:cubicBezTo>
                  <a:pt x="185" y="432"/>
                  <a:pt x="193" y="432"/>
                  <a:pt x="200" y="428"/>
                </a:cubicBezTo>
                <a:cubicBezTo>
                  <a:pt x="367" y="331"/>
                  <a:pt x="367" y="331"/>
                  <a:pt x="367" y="331"/>
                </a:cubicBezTo>
                <a:cubicBezTo>
                  <a:pt x="374" y="327"/>
                  <a:pt x="378" y="321"/>
                  <a:pt x="378" y="314"/>
                </a:cubicBezTo>
                <a:cubicBezTo>
                  <a:pt x="378" y="313"/>
                  <a:pt x="378" y="313"/>
                  <a:pt x="378" y="313"/>
                </a:cubicBezTo>
                <a:cubicBezTo>
                  <a:pt x="378" y="119"/>
                  <a:pt x="378" y="119"/>
                  <a:pt x="378" y="119"/>
                </a:cubicBezTo>
                <a:cubicBezTo>
                  <a:pt x="378" y="119"/>
                  <a:pt x="378" y="119"/>
                  <a:pt x="378" y="1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1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1078;p51">
            <a:extLst>
              <a:ext uri="{FF2B5EF4-FFF2-40B4-BE49-F238E27FC236}">
                <a16:creationId xmlns:a16="http://schemas.microsoft.com/office/drawing/2014/main" id="{9B9C3099-0BDE-AEED-EC4E-F667DD8588A9}"/>
              </a:ext>
            </a:extLst>
          </p:cNvPr>
          <p:cNvSpPr/>
          <p:nvPr/>
        </p:nvSpPr>
        <p:spPr>
          <a:xfrm>
            <a:off x="1470201" y="998402"/>
            <a:ext cx="1123162" cy="1203961"/>
          </a:xfrm>
          <a:custGeom>
            <a:avLst/>
            <a:gdLst/>
            <a:ahLst/>
            <a:cxnLst/>
            <a:rect l="l" t="t" r="r" b="b"/>
            <a:pathLst>
              <a:path w="378" h="432" extrusionOk="0">
                <a:moveTo>
                  <a:pt x="378" y="119"/>
                </a:moveTo>
                <a:cubicBezTo>
                  <a:pt x="378" y="111"/>
                  <a:pt x="374" y="105"/>
                  <a:pt x="367" y="101"/>
                </a:cubicBezTo>
                <a:cubicBezTo>
                  <a:pt x="199" y="4"/>
                  <a:pt x="199" y="4"/>
                  <a:pt x="199" y="4"/>
                </a:cubicBezTo>
                <a:cubicBezTo>
                  <a:pt x="193" y="0"/>
                  <a:pt x="185" y="0"/>
                  <a:pt x="178" y="4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4" y="104"/>
                  <a:pt x="0" y="111"/>
                  <a:pt x="0" y="119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0" y="313"/>
                  <a:pt x="0" y="314"/>
                </a:cubicBezTo>
                <a:cubicBezTo>
                  <a:pt x="0" y="321"/>
                  <a:pt x="4" y="327"/>
                  <a:pt x="10" y="331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85" y="432"/>
                  <a:pt x="193" y="432"/>
                  <a:pt x="199" y="428"/>
                </a:cubicBezTo>
                <a:cubicBezTo>
                  <a:pt x="367" y="331"/>
                  <a:pt x="367" y="331"/>
                  <a:pt x="367" y="331"/>
                </a:cubicBezTo>
                <a:cubicBezTo>
                  <a:pt x="373" y="327"/>
                  <a:pt x="377" y="321"/>
                  <a:pt x="378" y="314"/>
                </a:cubicBezTo>
                <a:cubicBezTo>
                  <a:pt x="378" y="313"/>
                  <a:pt x="378" y="313"/>
                  <a:pt x="378" y="313"/>
                </a:cubicBezTo>
                <a:cubicBezTo>
                  <a:pt x="378" y="119"/>
                  <a:pt x="378" y="119"/>
                  <a:pt x="378" y="119"/>
                </a:cubicBezTo>
                <a:cubicBezTo>
                  <a:pt x="378" y="119"/>
                  <a:pt x="378" y="119"/>
                  <a:pt x="378" y="1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2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1081;p51">
            <a:extLst>
              <a:ext uri="{FF2B5EF4-FFF2-40B4-BE49-F238E27FC236}">
                <a16:creationId xmlns:a16="http://schemas.microsoft.com/office/drawing/2014/main" id="{2C81A4C7-2191-FC6D-5003-3427E2710884}"/>
              </a:ext>
            </a:extLst>
          </p:cNvPr>
          <p:cNvSpPr/>
          <p:nvPr/>
        </p:nvSpPr>
        <p:spPr>
          <a:xfrm>
            <a:off x="2069856" y="1984541"/>
            <a:ext cx="1119989" cy="1200984"/>
          </a:xfrm>
          <a:custGeom>
            <a:avLst/>
            <a:gdLst/>
            <a:ahLst/>
            <a:cxnLst/>
            <a:rect l="l" t="t" r="r" b="b"/>
            <a:pathLst>
              <a:path w="377" h="431" extrusionOk="0">
                <a:moveTo>
                  <a:pt x="377" y="119"/>
                </a:moveTo>
                <a:cubicBezTo>
                  <a:pt x="377" y="111"/>
                  <a:pt x="373" y="105"/>
                  <a:pt x="367" y="101"/>
                </a:cubicBezTo>
                <a:cubicBezTo>
                  <a:pt x="199" y="4"/>
                  <a:pt x="199" y="4"/>
                  <a:pt x="199" y="4"/>
                </a:cubicBezTo>
                <a:cubicBezTo>
                  <a:pt x="193" y="0"/>
                  <a:pt x="185" y="0"/>
                  <a:pt x="178" y="4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4" y="104"/>
                  <a:pt x="0" y="111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21"/>
                  <a:pt x="4" y="327"/>
                  <a:pt x="10" y="331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84" y="431"/>
                  <a:pt x="192" y="431"/>
                  <a:pt x="199" y="428"/>
                </a:cubicBezTo>
                <a:cubicBezTo>
                  <a:pt x="367" y="331"/>
                  <a:pt x="367" y="331"/>
                  <a:pt x="367" y="331"/>
                </a:cubicBezTo>
                <a:cubicBezTo>
                  <a:pt x="373" y="327"/>
                  <a:pt x="377" y="321"/>
                  <a:pt x="377" y="313"/>
                </a:cubicBezTo>
                <a:cubicBezTo>
                  <a:pt x="377" y="313"/>
                  <a:pt x="377" y="313"/>
                  <a:pt x="377" y="313"/>
                </a:cubicBezTo>
                <a:cubicBezTo>
                  <a:pt x="377" y="119"/>
                  <a:pt x="377" y="119"/>
                  <a:pt x="377" y="119"/>
                </a:cubicBezTo>
                <a:cubicBezTo>
                  <a:pt x="377" y="119"/>
                  <a:pt x="377" y="119"/>
                  <a:pt x="377" y="1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3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1082;p51">
            <a:extLst>
              <a:ext uri="{FF2B5EF4-FFF2-40B4-BE49-F238E27FC236}">
                <a16:creationId xmlns:a16="http://schemas.microsoft.com/office/drawing/2014/main" id="{B3D5067F-EA8F-07C3-A0E9-8A654032C96F}"/>
              </a:ext>
            </a:extLst>
          </p:cNvPr>
          <p:cNvSpPr/>
          <p:nvPr/>
        </p:nvSpPr>
        <p:spPr>
          <a:xfrm>
            <a:off x="1454830" y="2958367"/>
            <a:ext cx="1123162" cy="1201976"/>
          </a:xfrm>
          <a:custGeom>
            <a:avLst/>
            <a:gdLst/>
            <a:ahLst/>
            <a:cxnLst/>
            <a:rect l="l" t="t" r="r" b="b"/>
            <a:pathLst>
              <a:path w="378" h="431" extrusionOk="0">
                <a:moveTo>
                  <a:pt x="378" y="118"/>
                </a:moveTo>
                <a:cubicBezTo>
                  <a:pt x="377" y="111"/>
                  <a:pt x="374" y="104"/>
                  <a:pt x="367" y="100"/>
                </a:cubicBezTo>
                <a:cubicBezTo>
                  <a:pt x="200" y="3"/>
                  <a:pt x="200" y="3"/>
                  <a:pt x="200" y="3"/>
                </a:cubicBezTo>
                <a:cubicBezTo>
                  <a:pt x="193" y="0"/>
                  <a:pt x="185" y="0"/>
                  <a:pt x="179" y="3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4" y="104"/>
                  <a:pt x="0" y="111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312"/>
                  <a:pt x="0" y="312"/>
                  <a:pt x="0" y="312"/>
                </a:cubicBezTo>
                <a:cubicBezTo>
                  <a:pt x="0" y="312"/>
                  <a:pt x="0" y="312"/>
                  <a:pt x="0" y="313"/>
                </a:cubicBezTo>
                <a:cubicBezTo>
                  <a:pt x="0" y="320"/>
                  <a:pt x="4" y="327"/>
                  <a:pt x="11" y="330"/>
                </a:cubicBezTo>
                <a:cubicBezTo>
                  <a:pt x="178" y="427"/>
                  <a:pt x="178" y="427"/>
                  <a:pt x="178" y="427"/>
                </a:cubicBezTo>
                <a:cubicBezTo>
                  <a:pt x="185" y="431"/>
                  <a:pt x="193" y="431"/>
                  <a:pt x="199" y="427"/>
                </a:cubicBezTo>
                <a:cubicBezTo>
                  <a:pt x="367" y="330"/>
                  <a:pt x="367" y="330"/>
                  <a:pt x="367" y="330"/>
                </a:cubicBezTo>
                <a:cubicBezTo>
                  <a:pt x="374" y="327"/>
                  <a:pt x="377" y="320"/>
                  <a:pt x="378" y="313"/>
                </a:cubicBezTo>
                <a:cubicBezTo>
                  <a:pt x="378" y="313"/>
                  <a:pt x="378" y="312"/>
                  <a:pt x="378" y="312"/>
                </a:cubicBezTo>
                <a:cubicBezTo>
                  <a:pt x="378" y="119"/>
                  <a:pt x="378" y="119"/>
                  <a:pt x="378" y="119"/>
                </a:cubicBezTo>
                <a:cubicBezTo>
                  <a:pt x="378" y="118"/>
                  <a:pt x="378" y="118"/>
                  <a:pt x="378" y="1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4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1083;p51">
            <a:extLst>
              <a:ext uri="{FF2B5EF4-FFF2-40B4-BE49-F238E27FC236}">
                <a16:creationId xmlns:a16="http://schemas.microsoft.com/office/drawing/2014/main" id="{68682A42-2525-801B-3D84-33E7CA4213C5}"/>
              </a:ext>
            </a:extLst>
          </p:cNvPr>
          <p:cNvSpPr/>
          <p:nvPr/>
        </p:nvSpPr>
        <p:spPr>
          <a:xfrm>
            <a:off x="2067739" y="3941529"/>
            <a:ext cx="1122106" cy="1201976"/>
          </a:xfrm>
          <a:custGeom>
            <a:avLst/>
            <a:gdLst/>
            <a:ahLst/>
            <a:cxnLst/>
            <a:rect l="l" t="t" r="r" b="b"/>
            <a:pathLst>
              <a:path w="378" h="431" extrusionOk="0">
                <a:moveTo>
                  <a:pt x="378" y="118"/>
                </a:moveTo>
                <a:cubicBezTo>
                  <a:pt x="378" y="111"/>
                  <a:pt x="374" y="104"/>
                  <a:pt x="367" y="100"/>
                </a:cubicBezTo>
                <a:cubicBezTo>
                  <a:pt x="200" y="3"/>
                  <a:pt x="200" y="3"/>
                  <a:pt x="200" y="3"/>
                </a:cubicBezTo>
                <a:cubicBezTo>
                  <a:pt x="193" y="0"/>
                  <a:pt x="185" y="0"/>
                  <a:pt x="179" y="3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4" y="104"/>
                  <a:pt x="1" y="111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312"/>
                  <a:pt x="0" y="312"/>
                  <a:pt x="0" y="312"/>
                </a:cubicBezTo>
                <a:cubicBezTo>
                  <a:pt x="0" y="312"/>
                  <a:pt x="0" y="312"/>
                  <a:pt x="0" y="313"/>
                </a:cubicBezTo>
                <a:cubicBezTo>
                  <a:pt x="1" y="320"/>
                  <a:pt x="4" y="327"/>
                  <a:pt x="11" y="330"/>
                </a:cubicBezTo>
                <a:cubicBezTo>
                  <a:pt x="179" y="427"/>
                  <a:pt x="179" y="427"/>
                  <a:pt x="179" y="427"/>
                </a:cubicBezTo>
                <a:cubicBezTo>
                  <a:pt x="185" y="431"/>
                  <a:pt x="193" y="431"/>
                  <a:pt x="199" y="427"/>
                </a:cubicBezTo>
                <a:cubicBezTo>
                  <a:pt x="367" y="330"/>
                  <a:pt x="367" y="330"/>
                  <a:pt x="367" y="330"/>
                </a:cubicBezTo>
                <a:cubicBezTo>
                  <a:pt x="374" y="327"/>
                  <a:pt x="378" y="320"/>
                  <a:pt x="378" y="313"/>
                </a:cubicBezTo>
                <a:cubicBezTo>
                  <a:pt x="378" y="313"/>
                  <a:pt x="378" y="312"/>
                  <a:pt x="378" y="312"/>
                </a:cubicBezTo>
                <a:cubicBezTo>
                  <a:pt x="378" y="119"/>
                  <a:pt x="378" y="119"/>
                  <a:pt x="378" y="119"/>
                </a:cubicBezTo>
                <a:cubicBezTo>
                  <a:pt x="378" y="118"/>
                  <a:pt x="378" y="118"/>
                  <a:pt x="378" y="1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US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5</a:t>
            </a:r>
            <a:endParaRPr lang="en-US"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A4430F5-4476-529A-2210-7289BD266EF3}"/>
              </a:ext>
            </a:extLst>
          </p:cNvPr>
          <p:cNvSpPr txBox="1"/>
          <p:nvPr/>
        </p:nvSpPr>
        <p:spPr>
          <a:xfrm>
            <a:off x="3313317" y="448091"/>
            <a:ext cx="33580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At T1 groups are not different. </a:t>
            </a:r>
            <a:endParaRPr lang="en-US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3C6E4C0-8FAB-8E6E-0FA6-0752A6FCE80D}"/>
              </a:ext>
            </a:extLst>
          </p:cNvPr>
          <p:cNvSpPr txBox="1"/>
          <p:nvPr/>
        </p:nvSpPr>
        <p:spPr>
          <a:xfrm>
            <a:off x="2665276" y="1335515"/>
            <a:ext cx="46541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For the TNR group, support significantly increases between T1 and T2. </a:t>
            </a:r>
            <a:endParaRPr lang="en-US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E3C67ED-B3A4-AE8E-660E-125096620E5E}"/>
              </a:ext>
            </a:extLst>
          </p:cNvPr>
          <p:cNvSpPr txBox="1"/>
          <p:nvPr/>
        </p:nvSpPr>
        <p:spPr>
          <a:xfrm>
            <a:off x="3313317" y="2310140"/>
            <a:ext cx="33580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Change observed at T2 is maintained at T3. </a:t>
            </a:r>
            <a:endParaRPr lang="en-US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5724D23-C4FA-E2C1-C3FF-E9AE9C0E651B}"/>
              </a:ext>
            </a:extLst>
          </p:cNvPr>
          <p:cNvSpPr txBox="1"/>
          <p:nvPr/>
        </p:nvSpPr>
        <p:spPr>
          <a:xfrm>
            <a:off x="2665276" y="3284765"/>
            <a:ext cx="46541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At T2, the TNR group supports more than the Cat Breeds group.  </a:t>
            </a:r>
            <a:endParaRPr lang="en-US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7E5134C-D64C-37AF-3C7C-8BACECEFD826}"/>
              </a:ext>
            </a:extLst>
          </p:cNvPr>
          <p:cNvSpPr txBox="1"/>
          <p:nvPr/>
        </p:nvSpPr>
        <p:spPr>
          <a:xfrm>
            <a:off x="3313317" y="4259390"/>
            <a:ext cx="40060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dirty="0">
                <a:solidFill>
                  <a:schemeClr val="tx1"/>
                </a:solidFill>
                <a:latin typeface="Nunito"/>
                <a:sym typeface="Nunito"/>
              </a:rPr>
              <a:t>The differences between the TNR and Cat Breeds groups are maintained at T3. </a:t>
            </a:r>
            <a:endParaRPr lang="en-US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670C199-E2ED-00AB-D46B-A24376BAE4EC}"/>
              </a:ext>
            </a:extLst>
          </p:cNvPr>
          <p:cNvSpPr txBox="1"/>
          <p:nvPr/>
        </p:nvSpPr>
        <p:spPr>
          <a:xfrm>
            <a:off x="474509" y="157943"/>
            <a:ext cx="463910" cy="4827613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>
                <a:latin typeface="Playfair Display" pitchFamily="2" charset="77"/>
              </a:rPr>
              <a:t>Post Hoc Patterns</a:t>
            </a:r>
          </a:p>
        </p:txBody>
      </p:sp>
      <p:sp>
        <p:nvSpPr>
          <p:cNvPr id="95" name="Slide Number Placeholder 1">
            <a:extLst>
              <a:ext uri="{FF2B5EF4-FFF2-40B4-BE49-F238E27FC236}">
                <a16:creationId xmlns:a16="http://schemas.microsoft.com/office/drawing/2014/main" id="{87E162E5-D9D3-0727-7500-ADBC13EF35BD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743090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6;p34">
            <a:extLst>
              <a:ext uri="{FF2B5EF4-FFF2-40B4-BE49-F238E27FC236}">
                <a16:creationId xmlns:a16="http://schemas.microsoft.com/office/drawing/2014/main" id="{50051930-BEBB-CDBE-FA77-9A2466CAED79}"/>
              </a:ext>
            </a:extLst>
          </p:cNvPr>
          <p:cNvSpPr/>
          <p:nvPr/>
        </p:nvSpPr>
        <p:spPr>
          <a:xfrm rot="-5400000">
            <a:off x="312792" y="-795392"/>
            <a:ext cx="5541300" cy="55413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F641F893-EC4C-0BA5-2F39-1C1F671DE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168" y="368052"/>
            <a:ext cx="5007041" cy="44073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58044E-E211-4D9A-3A75-7049F3C6C7F4}"/>
              </a:ext>
            </a:extLst>
          </p:cNvPr>
          <p:cNvSpPr txBox="1"/>
          <p:nvPr/>
        </p:nvSpPr>
        <p:spPr>
          <a:xfrm>
            <a:off x="1041722" y="162046"/>
            <a:ext cx="27824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layfair Display" pitchFamily="2" charset="77"/>
              </a:rPr>
              <a:t>Item 7 </a:t>
            </a:r>
            <a:r>
              <a:rPr lang="en-US" dirty="0">
                <a:solidFill>
                  <a:schemeClr val="bg1"/>
                </a:solidFill>
                <a:latin typeface="Playfair Display" pitchFamily="2" charset="77"/>
              </a:rPr>
              <a:t>– </a:t>
            </a:r>
            <a:r>
              <a:rPr lang="en" sz="1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How much do you support the following actions regarding the management of feral cats?</a:t>
            </a:r>
            <a:endParaRPr lang="en-US" dirty="0">
              <a:solidFill>
                <a:schemeClr val="bg1"/>
              </a:solidFill>
              <a:latin typeface="Playfair Display" pitchFamily="2" charset="77"/>
            </a:endParaRPr>
          </a:p>
          <a:p>
            <a:r>
              <a:rPr lang="en-US" b="1" dirty="0">
                <a:solidFill>
                  <a:schemeClr val="bg1"/>
                </a:solidFill>
                <a:latin typeface="Playfair Display" pitchFamily="2" charset="77"/>
              </a:rPr>
              <a:t>d. </a:t>
            </a:r>
            <a:r>
              <a:rPr lang="en" sz="1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Trap, sterilize (neuter), and re-release feral cats</a:t>
            </a:r>
            <a:endParaRPr lang="en-US" dirty="0">
              <a:solidFill>
                <a:schemeClr val="bg1"/>
              </a:solidFill>
              <a:latin typeface="Playfair Display" pitchFamily="2" charset="77"/>
            </a:endParaRPr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9DE4189-93A9-0515-0A20-E6BFFDADE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838" y="972274"/>
            <a:ext cx="1563185" cy="681102"/>
          </a:xfrm>
          <a:prstGeom prst="rect">
            <a:avLst/>
          </a:prstGeom>
        </p:spPr>
      </p:pic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EF262991-AA96-218C-E82A-28AB19EA86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791" y="2021881"/>
            <a:ext cx="3395682" cy="109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56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6;p34">
            <a:extLst>
              <a:ext uri="{FF2B5EF4-FFF2-40B4-BE49-F238E27FC236}">
                <a16:creationId xmlns:a16="http://schemas.microsoft.com/office/drawing/2014/main" id="{50051930-BEBB-CDBE-FA77-9A2466CAED79}"/>
              </a:ext>
            </a:extLst>
          </p:cNvPr>
          <p:cNvSpPr/>
          <p:nvPr/>
        </p:nvSpPr>
        <p:spPr>
          <a:xfrm rot="-5400000">
            <a:off x="312792" y="-795392"/>
            <a:ext cx="5541300" cy="55413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58044E-E211-4D9A-3A75-7049F3C6C7F4}"/>
              </a:ext>
            </a:extLst>
          </p:cNvPr>
          <p:cNvSpPr txBox="1"/>
          <p:nvPr/>
        </p:nvSpPr>
        <p:spPr>
          <a:xfrm>
            <a:off x="1041722" y="162046"/>
            <a:ext cx="27824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layfair Display" pitchFamily="2" charset="77"/>
              </a:rPr>
              <a:t>Item 11</a:t>
            </a:r>
            <a:r>
              <a:rPr lang="en-US" dirty="0">
                <a:solidFill>
                  <a:schemeClr val="bg1"/>
                </a:solidFill>
                <a:latin typeface="Playfair Display" pitchFamily="2" charset="77"/>
              </a:rPr>
              <a:t> – </a:t>
            </a:r>
            <a:r>
              <a:rPr lang="en" sz="1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How well would you be able to explain the following concepts to a friend? </a:t>
            </a:r>
            <a:endParaRPr lang="en-US" dirty="0">
              <a:solidFill>
                <a:schemeClr val="bg1"/>
              </a:solidFill>
              <a:latin typeface="Playfair Display" pitchFamily="2" charset="77"/>
            </a:endParaRPr>
          </a:p>
          <a:p>
            <a:r>
              <a:rPr lang="en-US" b="1" dirty="0">
                <a:solidFill>
                  <a:schemeClr val="bg1"/>
                </a:solidFill>
                <a:latin typeface="Playfair Display" pitchFamily="2" charset="77"/>
              </a:rPr>
              <a:t>e. </a:t>
            </a:r>
            <a:r>
              <a:rPr lang="en" sz="1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Trap-Neuter-Return</a:t>
            </a:r>
            <a:endParaRPr lang="en-US" b="1" dirty="0">
              <a:solidFill>
                <a:schemeClr val="bg1"/>
              </a:solidFill>
              <a:latin typeface="Playfair Display" pitchFamily="2" charset="77"/>
            </a:endParaRPr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9DE4189-93A9-0515-0A20-E6BFFDADE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838" y="972274"/>
            <a:ext cx="1563185" cy="681102"/>
          </a:xfrm>
          <a:prstGeom prst="rect">
            <a:avLst/>
          </a:prstGeom>
        </p:spPr>
      </p:pic>
      <p:pic>
        <p:nvPicPr>
          <p:cNvPr id="8" name="Picture 7" descr="Chart, line chart&#10;&#10;Description automatically generated">
            <a:extLst>
              <a:ext uri="{FF2B5EF4-FFF2-40B4-BE49-F238E27FC236}">
                <a16:creationId xmlns:a16="http://schemas.microsoft.com/office/drawing/2014/main" id="{D29C74C4-7239-C35F-1215-28183DCE8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4168" y="397591"/>
            <a:ext cx="5007041" cy="4351998"/>
          </a:xfrm>
          <a:prstGeom prst="rect">
            <a:avLst/>
          </a:prstGeom>
        </p:spPr>
      </p:pic>
      <p:pic>
        <p:nvPicPr>
          <p:cNvPr id="9" name="Picture 8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6FE2591-9BA8-7B22-23E5-7F366DA74A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4143" y="1116726"/>
            <a:ext cx="1534467" cy="611071"/>
          </a:xfrm>
          <a:prstGeom prst="rect">
            <a:avLst/>
          </a:prstGeom>
        </p:spPr>
      </p:pic>
      <p:pic>
        <p:nvPicPr>
          <p:cNvPr id="11" name="Picture 10" descr="Table&#10;&#10;Description automatically generated">
            <a:extLst>
              <a:ext uri="{FF2B5EF4-FFF2-40B4-BE49-F238E27FC236}">
                <a16:creationId xmlns:a16="http://schemas.microsoft.com/office/drawing/2014/main" id="{F23772A4-EC57-7D16-C9FD-FA8A0A6BEE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791" y="2021881"/>
            <a:ext cx="3395682" cy="109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618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6;p34">
            <a:extLst>
              <a:ext uri="{FF2B5EF4-FFF2-40B4-BE49-F238E27FC236}">
                <a16:creationId xmlns:a16="http://schemas.microsoft.com/office/drawing/2014/main" id="{50051930-BEBB-CDBE-FA77-9A2466CAED79}"/>
              </a:ext>
            </a:extLst>
          </p:cNvPr>
          <p:cNvSpPr/>
          <p:nvPr/>
        </p:nvSpPr>
        <p:spPr>
          <a:xfrm rot="-5400000">
            <a:off x="312792" y="-795392"/>
            <a:ext cx="5541300" cy="55413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58044E-E211-4D9A-3A75-7049F3C6C7F4}"/>
              </a:ext>
            </a:extLst>
          </p:cNvPr>
          <p:cNvSpPr txBox="1"/>
          <p:nvPr/>
        </p:nvSpPr>
        <p:spPr>
          <a:xfrm>
            <a:off x="1041722" y="162046"/>
            <a:ext cx="278244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layfair Display" pitchFamily="2" charset="77"/>
              </a:rPr>
              <a:t>Item 8 </a:t>
            </a:r>
            <a:r>
              <a:rPr lang="en-US" dirty="0">
                <a:solidFill>
                  <a:schemeClr val="bg1"/>
                </a:solidFill>
                <a:latin typeface="Playfair Display" pitchFamily="2" charset="77"/>
              </a:rPr>
              <a:t>– </a:t>
            </a:r>
            <a:r>
              <a:rPr lang="en" sz="1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Please pick the choice that corresponds to the management option you choose to each question. </a:t>
            </a:r>
            <a:r>
              <a:rPr lang="en-US" dirty="0">
                <a:solidFill>
                  <a:schemeClr val="bg1"/>
                </a:solidFill>
                <a:latin typeface="Playfair Display" pitchFamily="2" charset="77"/>
              </a:rPr>
              <a:t>(</a:t>
            </a:r>
            <a:r>
              <a:rPr lang="en" sz="1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Trap-Neuter-Return, Capture and Euthanize, I am unsure, Other</a:t>
            </a:r>
            <a:r>
              <a:rPr lang="en-US" dirty="0">
                <a:solidFill>
                  <a:schemeClr val="bg1"/>
                </a:solidFill>
                <a:latin typeface="Playfair Display" pitchFamily="2" charset="77"/>
              </a:rPr>
              <a:t>)</a:t>
            </a:r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9DE4189-93A9-0515-0A20-E6BFFDADE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838" y="972274"/>
            <a:ext cx="1563185" cy="681102"/>
          </a:xfrm>
          <a:prstGeom prst="rect">
            <a:avLst/>
          </a:prstGeom>
        </p:spPr>
      </p:pic>
      <p:pic>
        <p:nvPicPr>
          <p:cNvPr id="7" name="Picture 6" descr="Chart, line chart&#10;&#10;Description automatically generated">
            <a:extLst>
              <a:ext uri="{FF2B5EF4-FFF2-40B4-BE49-F238E27FC236}">
                <a16:creationId xmlns:a16="http://schemas.microsoft.com/office/drawing/2014/main" id="{E5B7310D-2247-909F-E7E4-AE136A760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4168" y="387827"/>
            <a:ext cx="5007041" cy="4367845"/>
          </a:xfrm>
          <a:prstGeom prst="rect">
            <a:avLst/>
          </a:prstGeom>
        </p:spPr>
      </p:pic>
      <p:pic>
        <p:nvPicPr>
          <p:cNvPr id="8" name="Picture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82084BC2-6100-379A-DB7C-5D629E236B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7166" y="1016769"/>
            <a:ext cx="1710323" cy="681102"/>
          </a:xfrm>
          <a:prstGeom prst="rect">
            <a:avLst/>
          </a:prstGeom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F0E399FD-FA83-8B05-A61A-4E46968BE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791" y="2022711"/>
            <a:ext cx="3390551" cy="109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1725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6;p34">
            <a:extLst>
              <a:ext uri="{FF2B5EF4-FFF2-40B4-BE49-F238E27FC236}">
                <a16:creationId xmlns:a16="http://schemas.microsoft.com/office/drawing/2014/main" id="{50051930-BEBB-CDBE-FA77-9A2466CAED79}"/>
              </a:ext>
            </a:extLst>
          </p:cNvPr>
          <p:cNvSpPr/>
          <p:nvPr/>
        </p:nvSpPr>
        <p:spPr>
          <a:xfrm rot="-5400000">
            <a:off x="312792" y="-795392"/>
            <a:ext cx="5541300" cy="55413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58044E-E211-4D9A-3A75-7049F3C6C7F4}"/>
              </a:ext>
            </a:extLst>
          </p:cNvPr>
          <p:cNvSpPr txBox="1"/>
          <p:nvPr/>
        </p:nvSpPr>
        <p:spPr>
          <a:xfrm>
            <a:off x="1041722" y="162046"/>
            <a:ext cx="27824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layfair Display" pitchFamily="2" charset="77"/>
              </a:rPr>
              <a:t>Item 11 </a:t>
            </a:r>
            <a:r>
              <a:rPr lang="en-US" dirty="0">
                <a:solidFill>
                  <a:schemeClr val="bg1"/>
                </a:solidFill>
                <a:latin typeface="Playfair Display" pitchFamily="2" charset="77"/>
              </a:rPr>
              <a:t>– </a:t>
            </a:r>
            <a:r>
              <a:rPr lang="en" sz="1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How well would you be able to explain the following concepts to a friend? </a:t>
            </a:r>
          </a:p>
          <a:p>
            <a:r>
              <a:rPr lang="en-US" b="1" dirty="0">
                <a:solidFill>
                  <a:schemeClr val="bg1"/>
                </a:solidFill>
                <a:latin typeface="Playfair Display" pitchFamily="2" charset="77"/>
              </a:rPr>
              <a:t>a. </a:t>
            </a:r>
            <a:r>
              <a:rPr lang="en" sz="1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How non-native species impact an ecosystem</a:t>
            </a:r>
            <a:endParaRPr lang="en-US" dirty="0">
              <a:solidFill>
                <a:schemeClr val="bg1"/>
              </a:solidFill>
              <a:latin typeface="Playfair Display" pitchFamily="2" charset="77"/>
            </a:endParaRPr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9DE4189-93A9-0515-0A20-E6BFFDADE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838" y="972274"/>
            <a:ext cx="1563185" cy="681102"/>
          </a:xfrm>
          <a:prstGeom prst="rect">
            <a:avLst/>
          </a:prstGeom>
        </p:spPr>
      </p:pic>
      <p:pic>
        <p:nvPicPr>
          <p:cNvPr id="7" name="Picture 6" descr="Chart, line chart&#10;&#10;Description automatically generated">
            <a:extLst>
              <a:ext uri="{FF2B5EF4-FFF2-40B4-BE49-F238E27FC236}">
                <a16:creationId xmlns:a16="http://schemas.microsoft.com/office/drawing/2014/main" id="{8D58EB1B-454F-2110-7195-375D266CF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4168" y="397592"/>
            <a:ext cx="5007041" cy="4367844"/>
          </a:xfrm>
          <a:prstGeom prst="rect">
            <a:avLst/>
          </a:prstGeom>
        </p:spPr>
      </p:pic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A60FEEC1-0282-B513-41F3-873564BB76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791" y="2031645"/>
            <a:ext cx="3395682" cy="1099738"/>
          </a:xfrm>
          <a:prstGeom prst="rect">
            <a:avLst/>
          </a:prstGeom>
        </p:spPr>
      </p:pic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1E72F8E2-364B-D1FE-8A2B-D7ED346F01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3279" y="995144"/>
            <a:ext cx="1684449" cy="63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273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DA77EE-99F6-7EA9-1D28-E1A06740F52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en" smtClean="0"/>
              <a:pPr lvl="0"/>
              <a:t>2</a:t>
            </a:fld>
            <a:endParaRPr lang="en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1A0D43-6502-CD35-1BED-A994608DF49A}"/>
              </a:ext>
            </a:extLst>
          </p:cNvPr>
          <p:cNvSpPr txBox="1"/>
          <p:nvPr/>
        </p:nvSpPr>
        <p:spPr>
          <a:xfrm>
            <a:off x="2778890" y="2494346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sz="1200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Cat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sz="1200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Domestication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5C44631-B833-E661-BBDE-A5F9E2B0B629}"/>
              </a:ext>
            </a:extLst>
          </p:cNvPr>
          <p:cNvSpPr txBox="1"/>
          <p:nvPr/>
        </p:nvSpPr>
        <p:spPr>
          <a:xfrm>
            <a:off x="5628965" y="1935534"/>
            <a:ext cx="25446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sz="1200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A feral cat is a cat that is untamed and evasive towards humans.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12C2AF5-9057-13AF-BCE6-FB2E48ED10D7}"/>
              </a:ext>
            </a:extLst>
          </p:cNvPr>
          <p:cNvSpPr txBox="1"/>
          <p:nvPr/>
        </p:nvSpPr>
        <p:spPr>
          <a:xfrm>
            <a:off x="5628964" y="3355926"/>
            <a:ext cx="25446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200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Management </a:t>
            </a:r>
            <a:r>
              <a:rPr lang="en" sz="1200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tactics can be split into two categories, lethal and nonlethal.  </a:t>
            </a:r>
          </a:p>
        </p:txBody>
      </p:sp>
      <p:sp>
        <p:nvSpPr>
          <p:cNvPr id="60" name="Google Shape;710;p50">
            <a:extLst>
              <a:ext uri="{FF2B5EF4-FFF2-40B4-BE49-F238E27FC236}">
                <a16:creationId xmlns:a16="http://schemas.microsoft.com/office/drawing/2014/main" id="{FBE60D06-25D5-AD43-2A81-2EAB4CCDCC05}"/>
              </a:ext>
            </a:extLst>
          </p:cNvPr>
          <p:cNvSpPr/>
          <p:nvPr/>
        </p:nvSpPr>
        <p:spPr>
          <a:xfrm rot="19858728">
            <a:off x="8243510" y="-10031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710;p50">
            <a:extLst>
              <a:ext uri="{FF2B5EF4-FFF2-40B4-BE49-F238E27FC236}">
                <a16:creationId xmlns:a16="http://schemas.microsoft.com/office/drawing/2014/main" id="{E92286D0-8076-C2AD-7C08-7CB7583C992C}"/>
              </a:ext>
            </a:extLst>
          </p:cNvPr>
          <p:cNvSpPr/>
          <p:nvPr/>
        </p:nvSpPr>
        <p:spPr>
          <a:xfrm rot="583646">
            <a:off x="8751327" y="6482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710;p50">
            <a:extLst>
              <a:ext uri="{FF2B5EF4-FFF2-40B4-BE49-F238E27FC236}">
                <a16:creationId xmlns:a16="http://schemas.microsoft.com/office/drawing/2014/main" id="{CA7FA41E-7E87-AC25-8ECB-7318827890EB}"/>
              </a:ext>
            </a:extLst>
          </p:cNvPr>
          <p:cNvSpPr/>
          <p:nvPr/>
        </p:nvSpPr>
        <p:spPr>
          <a:xfrm rot="19557065">
            <a:off x="8826319" y="55519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710;p50">
            <a:extLst>
              <a:ext uri="{FF2B5EF4-FFF2-40B4-BE49-F238E27FC236}">
                <a16:creationId xmlns:a16="http://schemas.microsoft.com/office/drawing/2014/main" id="{8061F592-155C-3396-6231-996099068AE3}"/>
              </a:ext>
            </a:extLst>
          </p:cNvPr>
          <p:cNvSpPr/>
          <p:nvPr/>
        </p:nvSpPr>
        <p:spPr>
          <a:xfrm rot="1248251">
            <a:off x="8866598" y="106655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710;p50">
            <a:extLst>
              <a:ext uri="{FF2B5EF4-FFF2-40B4-BE49-F238E27FC236}">
                <a16:creationId xmlns:a16="http://schemas.microsoft.com/office/drawing/2014/main" id="{824D73CF-5202-099F-D4D6-1CF8B69D0DD2}"/>
              </a:ext>
            </a:extLst>
          </p:cNvPr>
          <p:cNvSpPr/>
          <p:nvPr/>
        </p:nvSpPr>
        <p:spPr>
          <a:xfrm rot="20340960">
            <a:off x="-55541" y="4250952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710;p50">
            <a:extLst>
              <a:ext uri="{FF2B5EF4-FFF2-40B4-BE49-F238E27FC236}">
                <a16:creationId xmlns:a16="http://schemas.microsoft.com/office/drawing/2014/main" id="{8F1A677D-08A6-CA3E-37C7-6429AF47ACDA}"/>
              </a:ext>
            </a:extLst>
          </p:cNvPr>
          <p:cNvSpPr/>
          <p:nvPr/>
        </p:nvSpPr>
        <p:spPr>
          <a:xfrm rot="1248251">
            <a:off x="52224" y="474473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892;p51">
            <a:extLst>
              <a:ext uri="{FF2B5EF4-FFF2-40B4-BE49-F238E27FC236}">
                <a16:creationId xmlns:a16="http://schemas.microsoft.com/office/drawing/2014/main" id="{FC70968E-85C9-289E-91CC-21320E4875B6}"/>
              </a:ext>
            </a:extLst>
          </p:cNvPr>
          <p:cNvGrpSpPr/>
          <p:nvPr/>
        </p:nvGrpSpPr>
        <p:grpSpPr>
          <a:xfrm>
            <a:off x="878151" y="1204683"/>
            <a:ext cx="4106764" cy="2907593"/>
            <a:chOff x="557494" y="4436312"/>
            <a:chExt cx="720000" cy="695659"/>
          </a:xfrm>
        </p:grpSpPr>
        <p:sp>
          <p:nvSpPr>
            <p:cNvPr id="4" name="Google Shape;893;p51">
              <a:extLst>
                <a:ext uri="{FF2B5EF4-FFF2-40B4-BE49-F238E27FC236}">
                  <a16:creationId xmlns:a16="http://schemas.microsoft.com/office/drawing/2014/main" id="{BF2D8CE5-83C0-D299-4015-AE3D61262CA2}"/>
                </a:ext>
              </a:extLst>
            </p:cNvPr>
            <p:cNvSpPr/>
            <p:nvPr/>
          </p:nvSpPr>
          <p:spPr>
            <a:xfrm>
              <a:off x="557494" y="4436312"/>
              <a:ext cx="720000" cy="144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" name="Google Shape;894;p51">
              <a:extLst>
                <a:ext uri="{FF2B5EF4-FFF2-40B4-BE49-F238E27FC236}">
                  <a16:creationId xmlns:a16="http://schemas.microsoft.com/office/drawing/2014/main" id="{881A9E5C-CFF1-2333-60C5-CD894F5DCBB2}"/>
                </a:ext>
              </a:extLst>
            </p:cNvPr>
            <p:cNvSpPr/>
            <p:nvPr/>
          </p:nvSpPr>
          <p:spPr>
            <a:xfrm>
              <a:off x="651816" y="4730082"/>
              <a:ext cx="533789" cy="218575"/>
            </a:xfrm>
            <a:custGeom>
              <a:avLst/>
              <a:gdLst/>
              <a:ahLst/>
              <a:cxnLst/>
              <a:rect l="l" t="t" r="r" b="b"/>
              <a:pathLst>
                <a:path w="791" h="325" extrusionOk="0">
                  <a:moveTo>
                    <a:pt x="0" y="0"/>
                  </a:move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55" y="294"/>
                    <a:pt x="267" y="325"/>
                    <a:pt x="395" y="325"/>
                  </a:cubicBezTo>
                  <a:cubicBezTo>
                    <a:pt x="524" y="325"/>
                    <a:pt x="636" y="294"/>
                    <a:pt x="676" y="251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791" y="0"/>
                    <a:pt x="791" y="0"/>
                    <a:pt x="791" y="0"/>
                  </a:cubicBezTo>
                  <a:cubicBezTo>
                    <a:pt x="715" y="44"/>
                    <a:pt x="553" y="68"/>
                    <a:pt x="395" y="68"/>
                  </a:cubicBezTo>
                  <a:cubicBezTo>
                    <a:pt x="237" y="68"/>
                    <a:pt x="75" y="44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algn="ctr">
                <a:buClr>
                  <a:schemeClr val="dk1"/>
                </a:buClr>
                <a:buSzPts val="1400"/>
              </a:pPr>
              <a:endParaRPr lang="en" sz="1400" b="1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895;p51">
              <a:extLst>
                <a:ext uri="{FF2B5EF4-FFF2-40B4-BE49-F238E27FC236}">
                  <a16:creationId xmlns:a16="http://schemas.microsoft.com/office/drawing/2014/main" id="{7FB2D2CE-946D-557B-2281-7D182DD535CB}"/>
                </a:ext>
              </a:extLst>
            </p:cNvPr>
            <p:cNvSpPr/>
            <p:nvPr/>
          </p:nvSpPr>
          <p:spPr>
            <a:xfrm>
              <a:off x="564298" y="4539996"/>
              <a:ext cx="709060" cy="225815"/>
            </a:xfrm>
            <a:custGeom>
              <a:avLst/>
              <a:gdLst/>
              <a:ahLst/>
              <a:cxnLst/>
              <a:rect l="l" t="t" r="r" b="b"/>
              <a:pathLst>
                <a:path w="1051" h="336" extrusionOk="0">
                  <a:moveTo>
                    <a:pt x="917" y="45"/>
                  </a:moveTo>
                  <a:cubicBezTo>
                    <a:pt x="812" y="67"/>
                    <a:pt x="673" y="79"/>
                    <a:pt x="525" y="79"/>
                  </a:cubicBezTo>
                  <a:cubicBezTo>
                    <a:pt x="378" y="79"/>
                    <a:pt x="239" y="67"/>
                    <a:pt x="134" y="45"/>
                  </a:cubicBezTo>
                  <a:cubicBezTo>
                    <a:pt x="87" y="35"/>
                    <a:pt x="34" y="20"/>
                    <a:pt x="0" y="0"/>
                  </a:cubicBezTo>
                  <a:cubicBezTo>
                    <a:pt x="116" y="253"/>
                    <a:pt x="116" y="253"/>
                    <a:pt x="116" y="253"/>
                  </a:cubicBezTo>
                  <a:cubicBezTo>
                    <a:pt x="160" y="296"/>
                    <a:pt x="313" y="336"/>
                    <a:pt x="525" y="336"/>
                  </a:cubicBezTo>
                  <a:cubicBezTo>
                    <a:pt x="738" y="336"/>
                    <a:pt x="891" y="296"/>
                    <a:pt x="934" y="253"/>
                  </a:cubicBezTo>
                  <a:cubicBezTo>
                    <a:pt x="1051" y="0"/>
                    <a:pt x="1051" y="0"/>
                    <a:pt x="1051" y="0"/>
                  </a:cubicBezTo>
                  <a:cubicBezTo>
                    <a:pt x="1017" y="20"/>
                    <a:pt x="964" y="35"/>
                    <a:pt x="917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algn="ctr">
                <a:buClr>
                  <a:schemeClr val="dk1"/>
                </a:buClr>
                <a:buSzPts val="1400"/>
              </a:pPr>
              <a:endParaRPr lang="en" sz="1400" b="1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algn="ctr">
                <a:buClr>
                  <a:schemeClr val="dk1"/>
                </a:buClr>
                <a:buSzPts val="1400"/>
              </a:pPr>
              <a:endParaRPr lang="en" sz="1400" b="1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algn="ctr">
                <a:buClr>
                  <a:schemeClr val="dk1"/>
                </a:buClr>
                <a:buSzPts val="1400"/>
              </a:pPr>
              <a:endParaRPr lang="en" sz="1400" b="1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896;p51">
              <a:extLst>
                <a:ext uri="{FF2B5EF4-FFF2-40B4-BE49-F238E27FC236}">
                  <a16:creationId xmlns:a16="http://schemas.microsoft.com/office/drawing/2014/main" id="{0A3D1034-9FAC-8EDB-E2CC-D2B378FF88DC}"/>
                </a:ext>
              </a:extLst>
            </p:cNvPr>
            <p:cNvSpPr/>
            <p:nvPr/>
          </p:nvSpPr>
          <p:spPr>
            <a:xfrm>
              <a:off x="739569" y="4921101"/>
              <a:ext cx="357815" cy="210870"/>
            </a:xfrm>
            <a:custGeom>
              <a:avLst/>
              <a:gdLst/>
              <a:ahLst/>
              <a:cxnLst/>
              <a:rect l="l" t="t" r="r" b="b"/>
              <a:pathLst>
                <a:path w="530" h="314" extrusionOk="0">
                  <a:moveTo>
                    <a:pt x="0" y="0"/>
                  </a:move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121" y="263"/>
                    <a:pt x="121" y="263"/>
                    <a:pt x="121" y="263"/>
                  </a:cubicBezTo>
                  <a:cubicBezTo>
                    <a:pt x="151" y="293"/>
                    <a:pt x="204" y="314"/>
                    <a:pt x="265" y="314"/>
                  </a:cubicBezTo>
                  <a:cubicBezTo>
                    <a:pt x="326" y="314"/>
                    <a:pt x="380" y="293"/>
                    <a:pt x="410" y="263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476" y="35"/>
                    <a:pt x="378" y="57"/>
                    <a:pt x="265" y="57"/>
                  </a:cubicBezTo>
                  <a:cubicBezTo>
                    <a:pt x="152" y="57"/>
                    <a:pt x="55" y="35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" b="1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6F019D8-EFCD-F32E-80AF-5392DE71B683}"/>
              </a:ext>
            </a:extLst>
          </p:cNvPr>
          <p:cNvSpPr txBox="1"/>
          <p:nvPr/>
        </p:nvSpPr>
        <p:spPr>
          <a:xfrm>
            <a:off x="2219150" y="2088528"/>
            <a:ext cx="1424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1400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Feral Cats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CB49D0-642B-475C-C93B-B091DA17B98E}"/>
              </a:ext>
            </a:extLst>
          </p:cNvPr>
          <p:cNvSpPr txBox="1"/>
          <p:nvPr/>
        </p:nvSpPr>
        <p:spPr>
          <a:xfrm>
            <a:off x="2111249" y="2691562"/>
            <a:ext cx="1640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1400" b="1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Feral Cat Overpopulation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812C15-4CAE-A6CE-F84D-03CBECF5C2A5}"/>
              </a:ext>
            </a:extLst>
          </p:cNvPr>
          <p:cNvSpPr txBox="1"/>
          <p:nvPr/>
        </p:nvSpPr>
        <p:spPr>
          <a:xfrm>
            <a:off x="2226089" y="3517708"/>
            <a:ext cx="1424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b="1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Management</a:t>
            </a:r>
            <a:endParaRPr lang="en" sz="1400" b="1" dirty="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6" name="Google Shape;504;p46">
            <a:extLst>
              <a:ext uri="{FF2B5EF4-FFF2-40B4-BE49-F238E27FC236}">
                <a16:creationId xmlns:a16="http://schemas.microsoft.com/office/drawing/2014/main" id="{13630704-FED7-049E-36A6-4DBA3BE0036F}"/>
              </a:ext>
            </a:extLst>
          </p:cNvPr>
          <p:cNvCxnSpPr>
            <a:cxnSpLocks/>
          </p:cNvCxnSpPr>
          <p:nvPr/>
        </p:nvCxnSpPr>
        <p:spPr>
          <a:xfrm>
            <a:off x="4682531" y="2183626"/>
            <a:ext cx="899562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1" name="Google Shape;504;p46">
            <a:extLst>
              <a:ext uri="{FF2B5EF4-FFF2-40B4-BE49-F238E27FC236}">
                <a16:creationId xmlns:a16="http://schemas.microsoft.com/office/drawing/2014/main" id="{DD71DA37-5727-1631-6803-28FF6DA68A15}"/>
              </a:ext>
            </a:extLst>
          </p:cNvPr>
          <p:cNvCxnSpPr>
            <a:cxnSpLocks/>
          </p:cNvCxnSpPr>
          <p:nvPr/>
        </p:nvCxnSpPr>
        <p:spPr>
          <a:xfrm>
            <a:off x="4227327" y="2960994"/>
            <a:ext cx="1349343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3" name="Google Shape;504;p46">
            <a:extLst>
              <a:ext uri="{FF2B5EF4-FFF2-40B4-BE49-F238E27FC236}">
                <a16:creationId xmlns:a16="http://schemas.microsoft.com/office/drawing/2014/main" id="{F2898BFE-20FD-5BBA-BA6F-A03F24CC01E6}"/>
              </a:ext>
            </a:extLst>
          </p:cNvPr>
          <p:cNvCxnSpPr>
            <a:cxnSpLocks/>
          </p:cNvCxnSpPr>
          <p:nvPr/>
        </p:nvCxnSpPr>
        <p:spPr>
          <a:xfrm flipV="1">
            <a:off x="3751815" y="3671596"/>
            <a:ext cx="1830278" cy="7496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95D7CC8-4932-5613-C449-ED94E1570011}"/>
              </a:ext>
            </a:extLst>
          </p:cNvPr>
          <p:cNvSpPr txBox="1"/>
          <p:nvPr/>
        </p:nvSpPr>
        <p:spPr>
          <a:xfrm>
            <a:off x="5627668" y="2685327"/>
            <a:ext cx="25446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" sz="1200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Having more cats around than there are responsible homes for them. </a:t>
            </a:r>
          </a:p>
        </p:txBody>
      </p:sp>
      <p:sp>
        <p:nvSpPr>
          <p:cNvPr id="26" name="Google Shape;452;p44">
            <a:extLst>
              <a:ext uri="{FF2B5EF4-FFF2-40B4-BE49-F238E27FC236}">
                <a16:creationId xmlns:a16="http://schemas.microsoft.com/office/drawing/2014/main" id="{BD290372-17A0-747F-5FA3-1D4364475258}"/>
              </a:ext>
            </a:extLst>
          </p:cNvPr>
          <p:cNvSpPr txBox="1">
            <a:spLocks/>
          </p:cNvSpPr>
          <p:nvPr/>
        </p:nvSpPr>
        <p:spPr>
          <a:xfrm>
            <a:off x="5576670" y="495395"/>
            <a:ext cx="2485177" cy="801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r>
              <a:rPr lang="en-US" sz="2800" dirty="0"/>
              <a:t>Background </a:t>
            </a:r>
          </a:p>
        </p:txBody>
      </p:sp>
    </p:spTree>
    <p:extLst>
      <p:ext uri="{BB962C8B-B14F-4D97-AF65-F5344CB8AC3E}">
        <p14:creationId xmlns:p14="http://schemas.microsoft.com/office/powerpoint/2010/main" val="3013758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6;p34">
            <a:extLst>
              <a:ext uri="{FF2B5EF4-FFF2-40B4-BE49-F238E27FC236}">
                <a16:creationId xmlns:a16="http://schemas.microsoft.com/office/drawing/2014/main" id="{50051930-BEBB-CDBE-FA77-9A2466CAED79}"/>
              </a:ext>
            </a:extLst>
          </p:cNvPr>
          <p:cNvSpPr/>
          <p:nvPr/>
        </p:nvSpPr>
        <p:spPr>
          <a:xfrm rot="-5400000">
            <a:off x="312792" y="-795392"/>
            <a:ext cx="5541300" cy="5541300"/>
          </a:xfrm>
          <a:prstGeom prst="chord">
            <a:avLst>
              <a:gd name="adj1" fmla="val 2673960"/>
              <a:gd name="adj2" fmla="val 18921779"/>
            </a:avLst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58044E-E211-4D9A-3A75-7049F3C6C7F4}"/>
              </a:ext>
            </a:extLst>
          </p:cNvPr>
          <p:cNvSpPr txBox="1"/>
          <p:nvPr/>
        </p:nvSpPr>
        <p:spPr>
          <a:xfrm>
            <a:off x="1041722" y="162046"/>
            <a:ext cx="27824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layfair Display" pitchFamily="2" charset="77"/>
              </a:rPr>
              <a:t>Item 11 </a:t>
            </a:r>
            <a:r>
              <a:rPr lang="en-US" dirty="0">
                <a:solidFill>
                  <a:schemeClr val="bg1"/>
                </a:solidFill>
                <a:latin typeface="Playfair Display" pitchFamily="2" charset="77"/>
              </a:rPr>
              <a:t>– </a:t>
            </a:r>
            <a:r>
              <a:rPr lang="en" sz="1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How well would you be able to explain the following concepts to a friend?</a:t>
            </a:r>
            <a:endParaRPr lang="en-US" dirty="0">
              <a:solidFill>
                <a:schemeClr val="bg1"/>
              </a:solidFill>
              <a:latin typeface="Playfair Display" pitchFamily="2" charset="77"/>
            </a:endParaRPr>
          </a:p>
          <a:p>
            <a:r>
              <a:rPr lang="en-US" b="1" dirty="0">
                <a:solidFill>
                  <a:schemeClr val="bg1"/>
                </a:solidFill>
                <a:latin typeface="Playfair Display" pitchFamily="2" charset="77"/>
              </a:rPr>
              <a:t>b. </a:t>
            </a:r>
            <a:r>
              <a:rPr lang="en" sz="1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Interactions between cats and wildlife</a:t>
            </a:r>
            <a:endParaRPr lang="en-US" dirty="0">
              <a:solidFill>
                <a:schemeClr val="bg1"/>
              </a:solidFill>
              <a:latin typeface="Playfair Display" pitchFamily="2" charset="77"/>
            </a:endParaRPr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9DE4189-93A9-0515-0A20-E6BFFDADE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838" y="972274"/>
            <a:ext cx="1563185" cy="681102"/>
          </a:xfrm>
          <a:prstGeom prst="rect">
            <a:avLst/>
          </a:prstGeom>
        </p:spPr>
      </p:pic>
      <p:pic>
        <p:nvPicPr>
          <p:cNvPr id="7" name="Picture 6" descr="Chart, line chart&#10;&#10;Description automatically generated">
            <a:extLst>
              <a:ext uri="{FF2B5EF4-FFF2-40B4-BE49-F238E27FC236}">
                <a16:creationId xmlns:a16="http://schemas.microsoft.com/office/drawing/2014/main" id="{EA473661-A880-FF40-E267-40E16B279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692" y="397592"/>
            <a:ext cx="5018517" cy="4377856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F38482CB-8FB4-833E-7272-6B3EDA7097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8574" y="987044"/>
            <a:ext cx="1805712" cy="681102"/>
          </a:xfrm>
          <a:prstGeom prst="rect">
            <a:avLst/>
          </a:prstGeom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D661B0A7-D57C-DCFD-F13F-6A727B3995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791" y="2036651"/>
            <a:ext cx="3395682" cy="109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77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oogle Shape;1013;p51">
            <a:extLst>
              <a:ext uri="{FF2B5EF4-FFF2-40B4-BE49-F238E27FC236}">
                <a16:creationId xmlns:a16="http://schemas.microsoft.com/office/drawing/2014/main" id="{6EA8F08F-A8F9-1A7D-5CDF-25BF3D12FCF5}"/>
              </a:ext>
            </a:extLst>
          </p:cNvPr>
          <p:cNvGrpSpPr/>
          <p:nvPr/>
        </p:nvGrpSpPr>
        <p:grpSpPr>
          <a:xfrm>
            <a:off x="2106205" y="639711"/>
            <a:ext cx="4368725" cy="3864077"/>
            <a:chOff x="557511" y="3214925"/>
            <a:chExt cx="719836" cy="748572"/>
          </a:xfrm>
        </p:grpSpPr>
        <p:sp>
          <p:nvSpPr>
            <p:cNvPr id="82" name="Google Shape;1014;p51">
              <a:extLst>
                <a:ext uri="{FF2B5EF4-FFF2-40B4-BE49-F238E27FC236}">
                  <a16:creationId xmlns:a16="http://schemas.microsoft.com/office/drawing/2014/main" id="{DC3A1DC5-9470-C539-1B32-5A7CA1EBD340}"/>
                </a:ext>
              </a:extLst>
            </p:cNvPr>
            <p:cNvSpPr/>
            <p:nvPr/>
          </p:nvSpPr>
          <p:spPr>
            <a:xfrm>
              <a:off x="557511" y="3214925"/>
              <a:ext cx="434543" cy="347863"/>
            </a:xfrm>
            <a:custGeom>
              <a:avLst/>
              <a:gdLst/>
              <a:ahLst/>
              <a:cxnLst/>
              <a:rect l="l" t="t" r="r" b="b"/>
              <a:pathLst>
                <a:path w="515" h="412" extrusionOk="0">
                  <a:moveTo>
                    <a:pt x="159" y="412"/>
                  </a:moveTo>
                  <a:cubicBezTo>
                    <a:pt x="147" y="402"/>
                    <a:pt x="139" y="388"/>
                    <a:pt x="139" y="373"/>
                  </a:cubicBezTo>
                  <a:cubicBezTo>
                    <a:pt x="139" y="358"/>
                    <a:pt x="146" y="344"/>
                    <a:pt x="158" y="334"/>
                  </a:cubicBezTo>
                  <a:cubicBezTo>
                    <a:pt x="175" y="319"/>
                    <a:pt x="200" y="312"/>
                    <a:pt x="227" y="312"/>
                  </a:cubicBezTo>
                  <a:cubicBezTo>
                    <a:pt x="254" y="312"/>
                    <a:pt x="278" y="319"/>
                    <a:pt x="296" y="334"/>
                  </a:cubicBezTo>
                  <a:cubicBezTo>
                    <a:pt x="307" y="344"/>
                    <a:pt x="314" y="358"/>
                    <a:pt x="314" y="373"/>
                  </a:cubicBezTo>
                  <a:cubicBezTo>
                    <a:pt x="314" y="388"/>
                    <a:pt x="307" y="402"/>
                    <a:pt x="295" y="412"/>
                  </a:cubicBezTo>
                  <a:cubicBezTo>
                    <a:pt x="402" y="412"/>
                    <a:pt x="402" y="412"/>
                    <a:pt x="402" y="412"/>
                  </a:cubicBezTo>
                  <a:cubicBezTo>
                    <a:pt x="408" y="412"/>
                    <a:pt x="413" y="407"/>
                    <a:pt x="413" y="401"/>
                  </a:cubicBezTo>
                  <a:cubicBezTo>
                    <a:pt x="413" y="262"/>
                    <a:pt x="413" y="262"/>
                    <a:pt x="413" y="262"/>
                  </a:cubicBezTo>
                  <a:cubicBezTo>
                    <a:pt x="414" y="258"/>
                    <a:pt x="418" y="253"/>
                    <a:pt x="423" y="253"/>
                  </a:cubicBezTo>
                  <a:cubicBezTo>
                    <a:pt x="433" y="253"/>
                    <a:pt x="442" y="253"/>
                    <a:pt x="448" y="262"/>
                  </a:cubicBezTo>
                  <a:cubicBezTo>
                    <a:pt x="452" y="267"/>
                    <a:pt x="454" y="272"/>
                    <a:pt x="457" y="277"/>
                  </a:cubicBezTo>
                  <a:cubicBezTo>
                    <a:pt x="467" y="293"/>
                    <a:pt x="487" y="294"/>
                    <a:pt x="499" y="280"/>
                  </a:cubicBezTo>
                  <a:cubicBezTo>
                    <a:pt x="510" y="266"/>
                    <a:pt x="515" y="246"/>
                    <a:pt x="514" y="228"/>
                  </a:cubicBezTo>
                  <a:cubicBezTo>
                    <a:pt x="515" y="210"/>
                    <a:pt x="510" y="190"/>
                    <a:pt x="499" y="176"/>
                  </a:cubicBezTo>
                  <a:cubicBezTo>
                    <a:pt x="487" y="161"/>
                    <a:pt x="467" y="162"/>
                    <a:pt x="457" y="178"/>
                  </a:cubicBezTo>
                  <a:cubicBezTo>
                    <a:pt x="454" y="183"/>
                    <a:pt x="452" y="189"/>
                    <a:pt x="448" y="194"/>
                  </a:cubicBezTo>
                  <a:cubicBezTo>
                    <a:pt x="442" y="203"/>
                    <a:pt x="433" y="203"/>
                    <a:pt x="423" y="203"/>
                  </a:cubicBezTo>
                  <a:cubicBezTo>
                    <a:pt x="418" y="202"/>
                    <a:pt x="414" y="198"/>
                    <a:pt x="413" y="194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5"/>
                    <a:pt x="408" y="0"/>
                    <a:pt x="4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7"/>
                    <a:pt x="5" y="412"/>
                    <a:pt x="11" y="412"/>
                  </a:cubicBezTo>
                  <a:lnTo>
                    <a:pt x="159" y="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1015;p51">
              <a:extLst>
                <a:ext uri="{FF2B5EF4-FFF2-40B4-BE49-F238E27FC236}">
                  <a16:creationId xmlns:a16="http://schemas.microsoft.com/office/drawing/2014/main" id="{F3784524-0410-D9F8-B6E0-7077EA86ECCE}"/>
                </a:ext>
              </a:extLst>
            </p:cNvPr>
            <p:cNvSpPr/>
            <p:nvPr/>
          </p:nvSpPr>
          <p:spPr>
            <a:xfrm>
              <a:off x="929646" y="3214925"/>
              <a:ext cx="347700" cy="434664"/>
            </a:xfrm>
            <a:custGeom>
              <a:avLst/>
              <a:gdLst/>
              <a:ahLst/>
              <a:cxnLst/>
              <a:rect l="l" t="t" r="r" b="b"/>
              <a:pathLst>
                <a:path w="412" h="515" extrusionOk="0">
                  <a:moveTo>
                    <a:pt x="0" y="160"/>
                  </a:moveTo>
                  <a:cubicBezTo>
                    <a:pt x="10" y="148"/>
                    <a:pt x="24" y="140"/>
                    <a:pt x="39" y="140"/>
                  </a:cubicBezTo>
                  <a:cubicBezTo>
                    <a:pt x="54" y="140"/>
                    <a:pt x="68" y="147"/>
                    <a:pt x="78" y="159"/>
                  </a:cubicBezTo>
                  <a:cubicBezTo>
                    <a:pt x="93" y="176"/>
                    <a:pt x="100" y="201"/>
                    <a:pt x="100" y="228"/>
                  </a:cubicBezTo>
                  <a:cubicBezTo>
                    <a:pt x="100" y="255"/>
                    <a:pt x="93" y="279"/>
                    <a:pt x="78" y="296"/>
                  </a:cubicBezTo>
                  <a:cubicBezTo>
                    <a:pt x="68" y="308"/>
                    <a:pt x="54" y="315"/>
                    <a:pt x="39" y="315"/>
                  </a:cubicBezTo>
                  <a:cubicBezTo>
                    <a:pt x="24" y="315"/>
                    <a:pt x="10" y="308"/>
                    <a:pt x="0" y="296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409"/>
                    <a:pt x="5" y="414"/>
                    <a:pt x="11" y="414"/>
                  </a:cubicBezTo>
                  <a:cubicBezTo>
                    <a:pt x="150" y="414"/>
                    <a:pt x="150" y="414"/>
                    <a:pt x="150" y="414"/>
                  </a:cubicBezTo>
                  <a:cubicBezTo>
                    <a:pt x="154" y="415"/>
                    <a:pt x="159" y="419"/>
                    <a:pt x="159" y="424"/>
                  </a:cubicBezTo>
                  <a:cubicBezTo>
                    <a:pt x="159" y="434"/>
                    <a:pt x="159" y="443"/>
                    <a:pt x="150" y="449"/>
                  </a:cubicBezTo>
                  <a:cubicBezTo>
                    <a:pt x="145" y="452"/>
                    <a:pt x="140" y="455"/>
                    <a:pt x="135" y="458"/>
                  </a:cubicBezTo>
                  <a:cubicBezTo>
                    <a:pt x="119" y="468"/>
                    <a:pt x="118" y="488"/>
                    <a:pt x="132" y="500"/>
                  </a:cubicBezTo>
                  <a:cubicBezTo>
                    <a:pt x="146" y="511"/>
                    <a:pt x="166" y="515"/>
                    <a:pt x="184" y="515"/>
                  </a:cubicBezTo>
                  <a:cubicBezTo>
                    <a:pt x="202" y="515"/>
                    <a:pt x="222" y="511"/>
                    <a:pt x="236" y="500"/>
                  </a:cubicBezTo>
                  <a:cubicBezTo>
                    <a:pt x="251" y="488"/>
                    <a:pt x="250" y="468"/>
                    <a:pt x="234" y="458"/>
                  </a:cubicBezTo>
                  <a:cubicBezTo>
                    <a:pt x="229" y="455"/>
                    <a:pt x="223" y="452"/>
                    <a:pt x="218" y="449"/>
                  </a:cubicBezTo>
                  <a:cubicBezTo>
                    <a:pt x="209" y="443"/>
                    <a:pt x="209" y="434"/>
                    <a:pt x="209" y="424"/>
                  </a:cubicBezTo>
                  <a:cubicBezTo>
                    <a:pt x="210" y="419"/>
                    <a:pt x="214" y="415"/>
                    <a:pt x="218" y="414"/>
                  </a:cubicBezTo>
                  <a:cubicBezTo>
                    <a:pt x="400" y="414"/>
                    <a:pt x="400" y="414"/>
                    <a:pt x="400" y="414"/>
                  </a:cubicBezTo>
                  <a:cubicBezTo>
                    <a:pt x="407" y="414"/>
                    <a:pt x="412" y="409"/>
                    <a:pt x="412" y="402"/>
                  </a:cubicBezTo>
                  <a:cubicBezTo>
                    <a:pt x="412" y="12"/>
                    <a:pt x="412" y="12"/>
                    <a:pt x="412" y="12"/>
                  </a:cubicBezTo>
                  <a:cubicBezTo>
                    <a:pt x="412" y="5"/>
                    <a:pt x="407" y="0"/>
                    <a:pt x="40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US" dirty="0">
                <a:solidFill>
                  <a:schemeClr val="tx1"/>
                </a:solidFill>
                <a:latin typeface="Inter"/>
                <a:ea typeface="Inter"/>
                <a:cs typeface="Dosis ExtraBold"/>
                <a:sym typeface="Inter"/>
              </a:endParaRPr>
            </a:p>
          </p:txBody>
        </p:sp>
        <p:sp>
          <p:nvSpPr>
            <p:cNvPr id="85" name="Google Shape;1017;p51">
              <a:extLst>
                <a:ext uri="{FF2B5EF4-FFF2-40B4-BE49-F238E27FC236}">
                  <a16:creationId xmlns:a16="http://schemas.microsoft.com/office/drawing/2014/main" id="{3D03C58D-E841-7A78-204E-0C200C28CF24}"/>
                </a:ext>
              </a:extLst>
            </p:cNvPr>
            <p:cNvSpPr/>
            <p:nvPr/>
          </p:nvSpPr>
          <p:spPr>
            <a:xfrm>
              <a:off x="842804" y="3588202"/>
              <a:ext cx="434543" cy="375295"/>
            </a:xfrm>
            <a:custGeom>
              <a:avLst/>
              <a:gdLst/>
              <a:ahLst/>
              <a:cxnLst/>
              <a:rect l="l" t="t" r="r" b="b"/>
              <a:pathLst>
                <a:path w="515" h="411" extrusionOk="0">
                  <a:moveTo>
                    <a:pt x="355" y="0"/>
                  </a:moveTo>
                  <a:cubicBezTo>
                    <a:pt x="367" y="10"/>
                    <a:pt x="375" y="24"/>
                    <a:pt x="375" y="39"/>
                  </a:cubicBezTo>
                  <a:cubicBezTo>
                    <a:pt x="375" y="54"/>
                    <a:pt x="368" y="68"/>
                    <a:pt x="356" y="78"/>
                  </a:cubicBezTo>
                  <a:cubicBezTo>
                    <a:pt x="339" y="93"/>
                    <a:pt x="314" y="100"/>
                    <a:pt x="287" y="100"/>
                  </a:cubicBezTo>
                  <a:cubicBezTo>
                    <a:pt x="260" y="100"/>
                    <a:pt x="236" y="93"/>
                    <a:pt x="219" y="78"/>
                  </a:cubicBezTo>
                  <a:cubicBezTo>
                    <a:pt x="207" y="68"/>
                    <a:pt x="200" y="54"/>
                    <a:pt x="200" y="39"/>
                  </a:cubicBezTo>
                  <a:cubicBezTo>
                    <a:pt x="200" y="24"/>
                    <a:pt x="207" y="10"/>
                    <a:pt x="2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6" y="0"/>
                    <a:pt x="101" y="5"/>
                    <a:pt x="101" y="11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0" y="154"/>
                    <a:pt x="96" y="159"/>
                    <a:pt x="91" y="159"/>
                  </a:cubicBezTo>
                  <a:cubicBezTo>
                    <a:pt x="81" y="159"/>
                    <a:pt x="72" y="159"/>
                    <a:pt x="66" y="150"/>
                  </a:cubicBezTo>
                  <a:cubicBezTo>
                    <a:pt x="63" y="145"/>
                    <a:pt x="60" y="140"/>
                    <a:pt x="57" y="135"/>
                  </a:cubicBezTo>
                  <a:cubicBezTo>
                    <a:pt x="47" y="118"/>
                    <a:pt x="27" y="117"/>
                    <a:pt x="15" y="132"/>
                  </a:cubicBezTo>
                  <a:cubicBezTo>
                    <a:pt x="4" y="146"/>
                    <a:pt x="0" y="166"/>
                    <a:pt x="0" y="184"/>
                  </a:cubicBezTo>
                  <a:cubicBezTo>
                    <a:pt x="0" y="202"/>
                    <a:pt x="4" y="222"/>
                    <a:pt x="15" y="236"/>
                  </a:cubicBezTo>
                  <a:cubicBezTo>
                    <a:pt x="27" y="251"/>
                    <a:pt x="47" y="250"/>
                    <a:pt x="57" y="234"/>
                  </a:cubicBezTo>
                  <a:cubicBezTo>
                    <a:pt x="60" y="229"/>
                    <a:pt x="63" y="223"/>
                    <a:pt x="66" y="218"/>
                  </a:cubicBezTo>
                  <a:cubicBezTo>
                    <a:pt x="72" y="209"/>
                    <a:pt x="81" y="209"/>
                    <a:pt x="91" y="209"/>
                  </a:cubicBezTo>
                  <a:cubicBezTo>
                    <a:pt x="96" y="210"/>
                    <a:pt x="100" y="214"/>
                    <a:pt x="101" y="218"/>
                  </a:cubicBezTo>
                  <a:cubicBezTo>
                    <a:pt x="101" y="400"/>
                    <a:pt x="101" y="400"/>
                    <a:pt x="101" y="400"/>
                  </a:cubicBezTo>
                  <a:cubicBezTo>
                    <a:pt x="101" y="406"/>
                    <a:pt x="106" y="411"/>
                    <a:pt x="113" y="411"/>
                  </a:cubicBezTo>
                  <a:cubicBezTo>
                    <a:pt x="503" y="411"/>
                    <a:pt x="503" y="411"/>
                    <a:pt x="503" y="411"/>
                  </a:cubicBezTo>
                  <a:cubicBezTo>
                    <a:pt x="510" y="411"/>
                    <a:pt x="515" y="406"/>
                    <a:pt x="515" y="400"/>
                  </a:cubicBezTo>
                  <a:cubicBezTo>
                    <a:pt x="515" y="11"/>
                    <a:pt x="515" y="11"/>
                    <a:pt x="515" y="11"/>
                  </a:cubicBezTo>
                  <a:cubicBezTo>
                    <a:pt x="515" y="5"/>
                    <a:pt x="510" y="0"/>
                    <a:pt x="503" y="0"/>
                  </a:cubicBezTo>
                  <a:lnTo>
                    <a:pt x="35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algn="r">
                <a:buClr>
                  <a:schemeClr val="dk1"/>
                </a:buClr>
                <a:buSzPts val="1400"/>
              </a:pPr>
              <a:endParaRPr lang="en-US" b="1" dirty="0">
                <a:solidFill>
                  <a:schemeClr val="tx1"/>
                </a:solidFill>
                <a:latin typeface="Inter"/>
                <a:ea typeface="Inter"/>
                <a:cs typeface="Dosis ExtraBold"/>
                <a:sym typeface="Inter"/>
              </a:endParaRPr>
            </a:p>
            <a:p>
              <a:pPr algn="r">
                <a:buClr>
                  <a:schemeClr val="dk1"/>
                </a:buClr>
                <a:buSzPts val="1400"/>
              </a:pPr>
              <a:endParaRPr lang="en-US" b="1" dirty="0">
                <a:solidFill>
                  <a:schemeClr val="tx1"/>
                </a:solidFill>
                <a:latin typeface="Inter"/>
                <a:ea typeface="Inter"/>
                <a:cs typeface="Dosis ExtraBold"/>
                <a:sym typeface="Inter"/>
              </a:endParaRPr>
            </a:p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" name="Slide Number Placeholder 1">
            <a:extLst>
              <a:ext uri="{FF2B5EF4-FFF2-40B4-BE49-F238E27FC236}">
                <a16:creationId xmlns:a16="http://schemas.microsoft.com/office/drawing/2014/main" id="{C0585677-C21F-03D6-6258-5FE4883A6E2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 dirty="0"/>
          </a:p>
        </p:txBody>
      </p:sp>
      <p:sp>
        <p:nvSpPr>
          <p:cNvPr id="88" name="Google Shape;710;p50">
            <a:extLst>
              <a:ext uri="{FF2B5EF4-FFF2-40B4-BE49-F238E27FC236}">
                <a16:creationId xmlns:a16="http://schemas.microsoft.com/office/drawing/2014/main" id="{6BA747B6-FFF9-293D-AF6D-A30AF17433F2}"/>
              </a:ext>
            </a:extLst>
          </p:cNvPr>
          <p:cNvSpPr/>
          <p:nvPr/>
        </p:nvSpPr>
        <p:spPr>
          <a:xfrm rot="1248251">
            <a:off x="8866598" y="106655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710;p50">
            <a:extLst>
              <a:ext uri="{FF2B5EF4-FFF2-40B4-BE49-F238E27FC236}">
                <a16:creationId xmlns:a16="http://schemas.microsoft.com/office/drawing/2014/main" id="{2F0F66DA-F7BA-F5E6-DCBC-5E2C3199D2E6}"/>
              </a:ext>
            </a:extLst>
          </p:cNvPr>
          <p:cNvSpPr/>
          <p:nvPr/>
        </p:nvSpPr>
        <p:spPr>
          <a:xfrm rot="19557065">
            <a:off x="8826319" y="55519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710;p50">
            <a:extLst>
              <a:ext uri="{FF2B5EF4-FFF2-40B4-BE49-F238E27FC236}">
                <a16:creationId xmlns:a16="http://schemas.microsoft.com/office/drawing/2014/main" id="{D015AFE1-8411-7035-A417-6A667FF3AAF8}"/>
              </a:ext>
            </a:extLst>
          </p:cNvPr>
          <p:cNvSpPr/>
          <p:nvPr/>
        </p:nvSpPr>
        <p:spPr>
          <a:xfrm rot="583646">
            <a:off x="8751327" y="6482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710;p50">
            <a:extLst>
              <a:ext uri="{FF2B5EF4-FFF2-40B4-BE49-F238E27FC236}">
                <a16:creationId xmlns:a16="http://schemas.microsoft.com/office/drawing/2014/main" id="{70EF252E-0BB1-1E32-D0B0-D5400E5C781C}"/>
              </a:ext>
            </a:extLst>
          </p:cNvPr>
          <p:cNvSpPr/>
          <p:nvPr/>
        </p:nvSpPr>
        <p:spPr>
          <a:xfrm rot="19858728">
            <a:off x="8243510" y="-10031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710;p50">
            <a:extLst>
              <a:ext uri="{FF2B5EF4-FFF2-40B4-BE49-F238E27FC236}">
                <a16:creationId xmlns:a16="http://schemas.microsoft.com/office/drawing/2014/main" id="{B85B400B-DBF7-E806-A21C-05CB17CF767F}"/>
              </a:ext>
            </a:extLst>
          </p:cNvPr>
          <p:cNvSpPr/>
          <p:nvPr/>
        </p:nvSpPr>
        <p:spPr>
          <a:xfrm rot="2015628">
            <a:off x="-83360" y="3622856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710;p50">
            <a:extLst>
              <a:ext uri="{FF2B5EF4-FFF2-40B4-BE49-F238E27FC236}">
                <a16:creationId xmlns:a16="http://schemas.microsoft.com/office/drawing/2014/main" id="{00769798-C48E-47B5-D009-ABB9BB9252FB}"/>
              </a:ext>
            </a:extLst>
          </p:cNvPr>
          <p:cNvSpPr/>
          <p:nvPr/>
        </p:nvSpPr>
        <p:spPr>
          <a:xfrm>
            <a:off x="360005" y="336903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710;p50">
            <a:extLst>
              <a:ext uri="{FF2B5EF4-FFF2-40B4-BE49-F238E27FC236}">
                <a16:creationId xmlns:a16="http://schemas.microsoft.com/office/drawing/2014/main" id="{A414453A-EA1B-B94B-3A00-66E07C7A97C9}"/>
              </a:ext>
            </a:extLst>
          </p:cNvPr>
          <p:cNvSpPr/>
          <p:nvPr/>
        </p:nvSpPr>
        <p:spPr>
          <a:xfrm rot="20404601">
            <a:off x="300" y="300444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710;p50">
            <a:extLst>
              <a:ext uri="{FF2B5EF4-FFF2-40B4-BE49-F238E27FC236}">
                <a16:creationId xmlns:a16="http://schemas.microsoft.com/office/drawing/2014/main" id="{21FECD52-1759-CF2A-0724-01AB13475BDC}"/>
              </a:ext>
            </a:extLst>
          </p:cNvPr>
          <p:cNvSpPr/>
          <p:nvPr/>
        </p:nvSpPr>
        <p:spPr>
          <a:xfrm>
            <a:off x="50142" y="2309253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" name="Google Shape;710;p50">
            <a:extLst>
              <a:ext uri="{FF2B5EF4-FFF2-40B4-BE49-F238E27FC236}">
                <a16:creationId xmlns:a16="http://schemas.microsoft.com/office/drawing/2014/main" id="{804A3F55-DBD6-4CA5-B103-EA9D46FCC802}"/>
              </a:ext>
            </a:extLst>
          </p:cNvPr>
          <p:cNvSpPr/>
          <p:nvPr/>
        </p:nvSpPr>
        <p:spPr>
          <a:xfrm rot="20404601">
            <a:off x="-138119" y="1712952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710;p50">
            <a:extLst>
              <a:ext uri="{FF2B5EF4-FFF2-40B4-BE49-F238E27FC236}">
                <a16:creationId xmlns:a16="http://schemas.microsoft.com/office/drawing/2014/main" id="{549C5AB5-51DC-6649-3619-ADBF1B261E7B}"/>
              </a:ext>
            </a:extLst>
          </p:cNvPr>
          <p:cNvSpPr/>
          <p:nvPr/>
        </p:nvSpPr>
        <p:spPr>
          <a:xfrm rot="20394448">
            <a:off x="96052" y="55620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710;p50">
            <a:extLst>
              <a:ext uri="{FF2B5EF4-FFF2-40B4-BE49-F238E27FC236}">
                <a16:creationId xmlns:a16="http://schemas.microsoft.com/office/drawing/2014/main" id="{7BEE656F-049C-1716-6794-6398E5C7BFFE}"/>
              </a:ext>
            </a:extLst>
          </p:cNvPr>
          <p:cNvSpPr/>
          <p:nvPr/>
        </p:nvSpPr>
        <p:spPr>
          <a:xfrm rot="1571354">
            <a:off x="307794" y="7005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710;p50">
            <a:extLst>
              <a:ext uri="{FF2B5EF4-FFF2-40B4-BE49-F238E27FC236}">
                <a16:creationId xmlns:a16="http://schemas.microsoft.com/office/drawing/2014/main" id="{699E5515-48A4-DD41-3833-C9388E098EF2}"/>
              </a:ext>
            </a:extLst>
          </p:cNvPr>
          <p:cNvSpPr/>
          <p:nvPr/>
        </p:nvSpPr>
        <p:spPr>
          <a:xfrm>
            <a:off x="201081" y="474216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Google Shape;762;p17">
            <a:extLst>
              <a:ext uri="{FF2B5EF4-FFF2-40B4-BE49-F238E27FC236}">
                <a16:creationId xmlns:a16="http://schemas.microsoft.com/office/drawing/2014/main" id="{9330CE40-1503-1C50-9D15-6C87A44563A0}"/>
              </a:ext>
            </a:extLst>
          </p:cNvPr>
          <p:cNvSpPr txBox="1"/>
          <p:nvPr/>
        </p:nvSpPr>
        <p:spPr>
          <a:xfrm>
            <a:off x="2222281" y="813236"/>
            <a:ext cx="1940277" cy="991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tx1"/>
                </a:solidFill>
                <a:latin typeface="Nunito"/>
                <a:sym typeface="Nunito"/>
              </a:rPr>
              <a:t>A positive correlation was observed between the treatment video and preference for TNR. </a:t>
            </a:r>
            <a:endParaRPr lang="en" dirty="0">
              <a:solidFill>
                <a:schemeClr val="tx1"/>
              </a:solidFill>
              <a:latin typeface="Nunito"/>
              <a:sym typeface="Nunito"/>
            </a:endParaRPr>
          </a:p>
        </p:txBody>
      </p:sp>
      <p:sp>
        <p:nvSpPr>
          <p:cNvPr id="4" name="Google Shape;762;p17">
            <a:extLst>
              <a:ext uri="{FF2B5EF4-FFF2-40B4-BE49-F238E27FC236}">
                <a16:creationId xmlns:a16="http://schemas.microsoft.com/office/drawing/2014/main" id="{ED81E734-5761-1FB8-E655-E56C7066A448}"/>
              </a:ext>
            </a:extLst>
          </p:cNvPr>
          <p:cNvSpPr txBox="1"/>
          <p:nvPr/>
        </p:nvSpPr>
        <p:spPr>
          <a:xfrm>
            <a:off x="4945626" y="1042012"/>
            <a:ext cx="1529301" cy="991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tx1"/>
                </a:solidFill>
                <a:latin typeface="Nunito"/>
                <a:sym typeface="Nunito"/>
              </a:rPr>
              <a:t>This study noted an absence of change in the control group. </a:t>
            </a:r>
            <a:endParaRPr lang="en" dirty="0">
              <a:solidFill>
                <a:schemeClr val="tx1"/>
              </a:solidFill>
              <a:latin typeface="Nunito"/>
              <a:sym typeface="Nunito"/>
            </a:endParaRPr>
          </a:p>
        </p:txBody>
      </p:sp>
      <p:sp>
        <p:nvSpPr>
          <p:cNvPr id="5" name="Google Shape;762;p17">
            <a:extLst>
              <a:ext uri="{FF2B5EF4-FFF2-40B4-BE49-F238E27FC236}">
                <a16:creationId xmlns:a16="http://schemas.microsoft.com/office/drawing/2014/main" id="{4F53E151-1F27-044F-31B8-AF8EE0E8193C}"/>
              </a:ext>
            </a:extLst>
          </p:cNvPr>
          <p:cNvSpPr txBox="1"/>
          <p:nvPr/>
        </p:nvSpPr>
        <p:spPr>
          <a:xfrm>
            <a:off x="4449679" y="3014602"/>
            <a:ext cx="1940277" cy="1486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tx1"/>
                </a:solidFill>
                <a:latin typeface="Nunito"/>
                <a:sym typeface="Nunito"/>
              </a:rPr>
              <a:t>A correlation was also observed between items that fulfilled all post-hoc patterns and items that only fulfilled some. </a:t>
            </a:r>
            <a:endParaRPr lang="en" dirty="0">
              <a:solidFill>
                <a:schemeClr val="tx1"/>
              </a:solidFill>
              <a:latin typeface="Nunito"/>
              <a:sym typeface="Nuni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B15933-959D-C53D-F83E-5E8CAE4B0271}"/>
              </a:ext>
            </a:extLst>
          </p:cNvPr>
          <p:cNvSpPr txBox="1"/>
          <p:nvPr/>
        </p:nvSpPr>
        <p:spPr>
          <a:xfrm>
            <a:off x="1750541" y="3107429"/>
            <a:ext cx="1981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Playfair Display" pitchFamily="2" charset="77"/>
              </a:rPr>
              <a:t>Discussion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9428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131;p51">
            <a:extLst>
              <a:ext uri="{FF2B5EF4-FFF2-40B4-BE49-F238E27FC236}">
                <a16:creationId xmlns:a16="http://schemas.microsoft.com/office/drawing/2014/main" id="{A8FC8907-469C-174B-030D-F4DBE5DDDBFE}"/>
              </a:ext>
            </a:extLst>
          </p:cNvPr>
          <p:cNvGrpSpPr/>
          <p:nvPr/>
        </p:nvGrpSpPr>
        <p:grpSpPr>
          <a:xfrm rot="5400000">
            <a:off x="-509753" y="1943100"/>
            <a:ext cx="3710153" cy="2690648"/>
            <a:chOff x="2930895" y="5732455"/>
            <a:chExt cx="720530" cy="526417"/>
          </a:xfrm>
        </p:grpSpPr>
        <p:sp>
          <p:nvSpPr>
            <p:cNvPr id="22" name="Google Shape;1134;p51">
              <a:extLst>
                <a:ext uri="{FF2B5EF4-FFF2-40B4-BE49-F238E27FC236}">
                  <a16:creationId xmlns:a16="http://schemas.microsoft.com/office/drawing/2014/main" id="{0B8192FD-1B3C-BC7B-CA31-DF3263EB0F3F}"/>
                </a:ext>
              </a:extLst>
            </p:cNvPr>
            <p:cNvSpPr/>
            <p:nvPr/>
          </p:nvSpPr>
          <p:spPr>
            <a:xfrm>
              <a:off x="2930895" y="5732455"/>
              <a:ext cx="180236" cy="476902"/>
            </a:xfrm>
            <a:custGeom>
              <a:avLst/>
              <a:gdLst/>
              <a:ahLst/>
              <a:cxnLst/>
              <a:rect l="l" t="t" r="r" b="b"/>
              <a:pathLst>
                <a:path w="288" h="760" extrusionOk="0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1135;p51">
              <a:extLst>
                <a:ext uri="{FF2B5EF4-FFF2-40B4-BE49-F238E27FC236}">
                  <a16:creationId xmlns:a16="http://schemas.microsoft.com/office/drawing/2014/main" id="{2753D3E8-D732-1BC3-69AA-AE97A7C785BC}"/>
                </a:ext>
              </a:extLst>
            </p:cNvPr>
            <p:cNvSpPr/>
            <p:nvPr/>
          </p:nvSpPr>
          <p:spPr>
            <a:xfrm>
              <a:off x="2945363" y="5746957"/>
              <a:ext cx="151200" cy="151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1136;p51">
              <a:extLst>
                <a:ext uri="{FF2B5EF4-FFF2-40B4-BE49-F238E27FC236}">
                  <a16:creationId xmlns:a16="http://schemas.microsoft.com/office/drawing/2014/main" id="{0C2322F3-6EA9-2104-637C-EEA6D184C57E}"/>
                </a:ext>
              </a:extLst>
            </p:cNvPr>
            <p:cNvSpPr/>
            <p:nvPr/>
          </p:nvSpPr>
          <p:spPr>
            <a:xfrm>
              <a:off x="3111130" y="5756280"/>
              <a:ext cx="180030" cy="453078"/>
            </a:xfrm>
            <a:custGeom>
              <a:avLst/>
              <a:gdLst/>
              <a:ahLst/>
              <a:cxnLst/>
              <a:rect l="l" t="t" r="r" b="b"/>
              <a:pathLst>
                <a:path w="288" h="722" extrusionOk="0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1137;p51">
              <a:extLst>
                <a:ext uri="{FF2B5EF4-FFF2-40B4-BE49-F238E27FC236}">
                  <a16:creationId xmlns:a16="http://schemas.microsoft.com/office/drawing/2014/main" id="{E52657C7-5E2B-0175-F369-EC9DF964FB95}"/>
                </a:ext>
              </a:extLst>
            </p:cNvPr>
            <p:cNvSpPr/>
            <p:nvPr/>
          </p:nvSpPr>
          <p:spPr>
            <a:xfrm>
              <a:off x="3125392" y="5770782"/>
              <a:ext cx="151200" cy="151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1138;p51">
              <a:extLst>
                <a:ext uri="{FF2B5EF4-FFF2-40B4-BE49-F238E27FC236}">
                  <a16:creationId xmlns:a16="http://schemas.microsoft.com/office/drawing/2014/main" id="{EC982282-6922-DDFE-EC45-EE8A771E7DD6}"/>
                </a:ext>
              </a:extLst>
            </p:cNvPr>
            <p:cNvSpPr/>
            <p:nvPr/>
          </p:nvSpPr>
          <p:spPr>
            <a:xfrm>
              <a:off x="3291159" y="5756280"/>
              <a:ext cx="180030" cy="453078"/>
            </a:xfrm>
            <a:custGeom>
              <a:avLst/>
              <a:gdLst/>
              <a:ahLst/>
              <a:cxnLst/>
              <a:rect l="l" t="t" r="r" b="b"/>
              <a:pathLst>
                <a:path w="288" h="722" extrusionOk="0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1139;p51">
              <a:extLst>
                <a:ext uri="{FF2B5EF4-FFF2-40B4-BE49-F238E27FC236}">
                  <a16:creationId xmlns:a16="http://schemas.microsoft.com/office/drawing/2014/main" id="{419CFBC0-67E4-E938-7230-06F0A8511B04}"/>
                </a:ext>
              </a:extLst>
            </p:cNvPr>
            <p:cNvSpPr/>
            <p:nvPr/>
          </p:nvSpPr>
          <p:spPr>
            <a:xfrm>
              <a:off x="3305628" y="5770782"/>
              <a:ext cx="151200" cy="1518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1140;p51">
              <a:extLst>
                <a:ext uri="{FF2B5EF4-FFF2-40B4-BE49-F238E27FC236}">
                  <a16:creationId xmlns:a16="http://schemas.microsoft.com/office/drawing/2014/main" id="{E35F70AB-1CB7-BDA2-618D-ED56D9EDE310}"/>
                </a:ext>
              </a:extLst>
            </p:cNvPr>
            <p:cNvSpPr/>
            <p:nvPr/>
          </p:nvSpPr>
          <p:spPr>
            <a:xfrm>
              <a:off x="3471189" y="5732455"/>
              <a:ext cx="180236" cy="476902"/>
            </a:xfrm>
            <a:custGeom>
              <a:avLst/>
              <a:gdLst/>
              <a:ahLst/>
              <a:cxnLst/>
              <a:rect l="l" t="t" r="r" b="b"/>
              <a:pathLst>
                <a:path w="288" h="760" extrusionOk="0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1141;p51">
              <a:extLst>
                <a:ext uri="{FF2B5EF4-FFF2-40B4-BE49-F238E27FC236}">
                  <a16:creationId xmlns:a16="http://schemas.microsoft.com/office/drawing/2014/main" id="{084C6480-DA9D-52FF-7287-5C51557D825B}"/>
                </a:ext>
              </a:extLst>
            </p:cNvPr>
            <p:cNvSpPr/>
            <p:nvPr/>
          </p:nvSpPr>
          <p:spPr>
            <a:xfrm>
              <a:off x="3485657" y="5746957"/>
              <a:ext cx="151200" cy="151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1150;p51">
              <a:extLst>
                <a:ext uri="{FF2B5EF4-FFF2-40B4-BE49-F238E27FC236}">
                  <a16:creationId xmlns:a16="http://schemas.microsoft.com/office/drawing/2014/main" id="{9F36FF79-7EAB-BD7B-EEE5-A440ACA14903}"/>
                </a:ext>
              </a:extLst>
            </p:cNvPr>
            <p:cNvSpPr/>
            <p:nvPr/>
          </p:nvSpPr>
          <p:spPr>
            <a:xfrm>
              <a:off x="2930895" y="6209358"/>
              <a:ext cx="242037" cy="49514"/>
            </a:xfrm>
            <a:custGeom>
              <a:avLst/>
              <a:gdLst/>
              <a:ahLst/>
              <a:cxnLst/>
              <a:rect l="l" t="t" r="r" b="b"/>
              <a:pathLst>
                <a:path w="1171" h="239" extrusionOk="0">
                  <a:moveTo>
                    <a:pt x="1171" y="239"/>
                  </a:moveTo>
                  <a:lnTo>
                    <a:pt x="599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171" y="2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1151;p51">
              <a:extLst>
                <a:ext uri="{FF2B5EF4-FFF2-40B4-BE49-F238E27FC236}">
                  <a16:creationId xmlns:a16="http://schemas.microsoft.com/office/drawing/2014/main" id="{6B5FD9D4-0C32-4396-A386-DDA657975037}"/>
                </a:ext>
              </a:extLst>
            </p:cNvPr>
            <p:cNvSpPr/>
            <p:nvPr/>
          </p:nvSpPr>
          <p:spPr>
            <a:xfrm>
              <a:off x="3111130" y="6209358"/>
              <a:ext cx="180029" cy="49514"/>
            </a:xfrm>
            <a:custGeom>
              <a:avLst/>
              <a:gdLst/>
              <a:ahLst/>
              <a:cxnLst/>
              <a:rect l="l" t="t" r="r" b="b"/>
              <a:pathLst>
                <a:path w="871" h="239" extrusionOk="0">
                  <a:moveTo>
                    <a:pt x="871" y="239"/>
                  </a:moveTo>
                  <a:lnTo>
                    <a:pt x="299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871" y="23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1152;p51">
              <a:extLst>
                <a:ext uri="{FF2B5EF4-FFF2-40B4-BE49-F238E27FC236}">
                  <a16:creationId xmlns:a16="http://schemas.microsoft.com/office/drawing/2014/main" id="{0ABC9129-0E3B-89F4-A026-BF9C0A7CFFDD}"/>
                </a:ext>
              </a:extLst>
            </p:cNvPr>
            <p:cNvSpPr/>
            <p:nvPr/>
          </p:nvSpPr>
          <p:spPr>
            <a:xfrm>
              <a:off x="3291159" y="6209358"/>
              <a:ext cx="180029" cy="49514"/>
            </a:xfrm>
            <a:custGeom>
              <a:avLst/>
              <a:gdLst/>
              <a:ahLst/>
              <a:cxnLst/>
              <a:rect l="l" t="t" r="r" b="b"/>
              <a:pathLst>
                <a:path w="871" h="239" extrusionOk="0">
                  <a:moveTo>
                    <a:pt x="572" y="239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1153;p51">
              <a:extLst>
                <a:ext uri="{FF2B5EF4-FFF2-40B4-BE49-F238E27FC236}">
                  <a16:creationId xmlns:a16="http://schemas.microsoft.com/office/drawing/2014/main" id="{651C0CF5-06D7-A283-3097-95632600E8CE}"/>
                </a:ext>
              </a:extLst>
            </p:cNvPr>
            <p:cNvSpPr/>
            <p:nvPr/>
          </p:nvSpPr>
          <p:spPr>
            <a:xfrm>
              <a:off x="3409388" y="6209358"/>
              <a:ext cx="242037" cy="49514"/>
            </a:xfrm>
            <a:custGeom>
              <a:avLst/>
              <a:gdLst/>
              <a:ahLst/>
              <a:cxnLst/>
              <a:rect l="l" t="t" r="r" b="b"/>
              <a:pathLst>
                <a:path w="1171" h="239" extrusionOk="0">
                  <a:moveTo>
                    <a:pt x="572" y="239"/>
                  </a:moveTo>
                  <a:lnTo>
                    <a:pt x="0" y="239"/>
                  </a:lnTo>
                  <a:lnTo>
                    <a:pt x="299" y="0"/>
                  </a:lnTo>
                  <a:lnTo>
                    <a:pt x="11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0DDFF68D-9F3A-73E9-3DA9-5AC500E1A798}"/>
              </a:ext>
            </a:extLst>
          </p:cNvPr>
          <p:cNvSpPr txBox="1"/>
          <p:nvPr/>
        </p:nvSpPr>
        <p:spPr>
          <a:xfrm>
            <a:off x="2690648" y="1748719"/>
            <a:ext cx="17427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Inter"/>
                <a:ea typeface="Inter"/>
                <a:cs typeface="Dosis ExtraBold"/>
                <a:sym typeface="Inter"/>
              </a:rPr>
              <a:t>Small sample size 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D57007-4BDB-120A-04AB-17690ED2523C}"/>
              </a:ext>
            </a:extLst>
          </p:cNvPr>
          <p:cNvSpPr txBox="1"/>
          <p:nvPr/>
        </p:nvSpPr>
        <p:spPr>
          <a:xfrm>
            <a:off x="2568872" y="2672165"/>
            <a:ext cx="35189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Inter"/>
                <a:ea typeface="Inter"/>
                <a:cs typeface="Dosis ExtraBold"/>
                <a:sym typeface="Inter"/>
              </a:rPr>
              <a:t>A survey from another study was used </a:t>
            </a:r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9BCD984-27E9-B4AD-1D3C-362F5D572332}"/>
              </a:ext>
            </a:extLst>
          </p:cNvPr>
          <p:cNvSpPr txBox="1"/>
          <p:nvPr/>
        </p:nvSpPr>
        <p:spPr>
          <a:xfrm>
            <a:off x="2568872" y="3598035"/>
            <a:ext cx="41617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Inter"/>
                <a:ea typeface="Inter"/>
                <a:cs typeface="Dosis ExtraBold"/>
                <a:sym typeface="Inter"/>
              </a:rPr>
              <a:t>Video assignment was not completely random</a:t>
            </a:r>
            <a:endParaRPr lang="en-US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230807F-D255-D988-D0C9-01D3B5CD191F}"/>
              </a:ext>
            </a:extLst>
          </p:cNvPr>
          <p:cNvSpPr txBox="1"/>
          <p:nvPr/>
        </p:nvSpPr>
        <p:spPr>
          <a:xfrm>
            <a:off x="2690648" y="4525318"/>
            <a:ext cx="50658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Inter"/>
                <a:ea typeface="Inter"/>
                <a:cs typeface="Dosis ExtraBold"/>
                <a:sym typeface="Inter"/>
              </a:rPr>
              <a:t>The control and treatment videos were different lengths </a:t>
            </a:r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BEED561-DFD8-D7F5-E84F-B2241D4D4AB1}"/>
              </a:ext>
            </a:extLst>
          </p:cNvPr>
          <p:cNvSpPr txBox="1"/>
          <p:nvPr/>
        </p:nvSpPr>
        <p:spPr>
          <a:xfrm>
            <a:off x="987973" y="384253"/>
            <a:ext cx="5362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Playfair Display" pitchFamily="2" charset="77"/>
              </a:rPr>
              <a:t>Limitations and Confounding Factors</a:t>
            </a:r>
          </a:p>
        </p:txBody>
      </p:sp>
      <p:sp>
        <p:nvSpPr>
          <p:cNvPr id="50" name="Google Shape;710;p50">
            <a:extLst>
              <a:ext uri="{FF2B5EF4-FFF2-40B4-BE49-F238E27FC236}">
                <a16:creationId xmlns:a16="http://schemas.microsoft.com/office/drawing/2014/main" id="{4EA270B9-BA18-6FD2-DA62-89045FAA64B6}"/>
              </a:ext>
            </a:extLst>
          </p:cNvPr>
          <p:cNvSpPr/>
          <p:nvPr/>
        </p:nvSpPr>
        <p:spPr>
          <a:xfrm rot="1248251">
            <a:off x="8866598" y="106655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710;p50">
            <a:extLst>
              <a:ext uri="{FF2B5EF4-FFF2-40B4-BE49-F238E27FC236}">
                <a16:creationId xmlns:a16="http://schemas.microsoft.com/office/drawing/2014/main" id="{810769E4-1948-8AEF-0800-DC5097CE62F5}"/>
              </a:ext>
            </a:extLst>
          </p:cNvPr>
          <p:cNvSpPr/>
          <p:nvPr/>
        </p:nvSpPr>
        <p:spPr>
          <a:xfrm rot="19557065">
            <a:off x="8826319" y="55519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710;p50">
            <a:extLst>
              <a:ext uri="{FF2B5EF4-FFF2-40B4-BE49-F238E27FC236}">
                <a16:creationId xmlns:a16="http://schemas.microsoft.com/office/drawing/2014/main" id="{232404DF-206A-6A6C-FF66-D87C72C68270}"/>
              </a:ext>
            </a:extLst>
          </p:cNvPr>
          <p:cNvSpPr/>
          <p:nvPr/>
        </p:nvSpPr>
        <p:spPr>
          <a:xfrm rot="19858728">
            <a:off x="8243510" y="-10031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710;p50">
            <a:extLst>
              <a:ext uri="{FF2B5EF4-FFF2-40B4-BE49-F238E27FC236}">
                <a16:creationId xmlns:a16="http://schemas.microsoft.com/office/drawing/2014/main" id="{B1B0267D-4CD5-D362-913B-3A5D4D8031C0}"/>
              </a:ext>
            </a:extLst>
          </p:cNvPr>
          <p:cNvSpPr/>
          <p:nvPr/>
        </p:nvSpPr>
        <p:spPr>
          <a:xfrm>
            <a:off x="8755039" y="3936795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710;p50">
            <a:extLst>
              <a:ext uri="{FF2B5EF4-FFF2-40B4-BE49-F238E27FC236}">
                <a16:creationId xmlns:a16="http://schemas.microsoft.com/office/drawing/2014/main" id="{FF5D711E-BBB0-D208-3FDB-DA62F061BE13}"/>
              </a:ext>
            </a:extLst>
          </p:cNvPr>
          <p:cNvSpPr/>
          <p:nvPr/>
        </p:nvSpPr>
        <p:spPr>
          <a:xfrm rot="1836033">
            <a:off x="8915913" y="3418787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710;p50">
            <a:extLst>
              <a:ext uri="{FF2B5EF4-FFF2-40B4-BE49-F238E27FC236}">
                <a16:creationId xmlns:a16="http://schemas.microsoft.com/office/drawing/2014/main" id="{1A889CE3-EB5D-242B-055E-97DA6ED762A5}"/>
              </a:ext>
            </a:extLst>
          </p:cNvPr>
          <p:cNvSpPr/>
          <p:nvPr/>
        </p:nvSpPr>
        <p:spPr>
          <a:xfrm rot="19923837">
            <a:off x="8919420" y="449708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710;p50">
            <a:extLst>
              <a:ext uri="{FF2B5EF4-FFF2-40B4-BE49-F238E27FC236}">
                <a16:creationId xmlns:a16="http://schemas.microsoft.com/office/drawing/2014/main" id="{411CB344-F4EB-202A-83E8-0C95E0A41DD1}"/>
              </a:ext>
            </a:extLst>
          </p:cNvPr>
          <p:cNvSpPr/>
          <p:nvPr/>
        </p:nvSpPr>
        <p:spPr>
          <a:xfrm rot="20394448">
            <a:off x="96052" y="55620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710;p50">
            <a:extLst>
              <a:ext uri="{FF2B5EF4-FFF2-40B4-BE49-F238E27FC236}">
                <a16:creationId xmlns:a16="http://schemas.microsoft.com/office/drawing/2014/main" id="{EBF0C5E9-C07B-B543-0C61-EA6D4C81095E}"/>
              </a:ext>
            </a:extLst>
          </p:cNvPr>
          <p:cNvSpPr/>
          <p:nvPr/>
        </p:nvSpPr>
        <p:spPr>
          <a:xfrm rot="1571354">
            <a:off x="307794" y="7005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DD7B9D0-313B-E5BA-0123-737AC820EBB5}"/>
              </a:ext>
            </a:extLst>
          </p:cNvPr>
          <p:cNvSpPr txBox="1"/>
          <p:nvPr/>
        </p:nvSpPr>
        <p:spPr>
          <a:xfrm>
            <a:off x="2092164" y="1743492"/>
            <a:ext cx="272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1</a:t>
            </a:r>
            <a:endParaRPr lang="en-US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1AD46CB-ABA8-FA3E-3A8E-704216B1C8AF}"/>
              </a:ext>
            </a:extLst>
          </p:cNvPr>
          <p:cNvSpPr txBox="1"/>
          <p:nvPr/>
        </p:nvSpPr>
        <p:spPr>
          <a:xfrm>
            <a:off x="1970388" y="2666927"/>
            <a:ext cx="298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2</a:t>
            </a:r>
            <a:endParaRPr lang="en-US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2B5DDF8-7EE8-E69F-F2FF-80DBEDCE8573}"/>
              </a:ext>
            </a:extLst>
          </p:cNvPr>
          <p:cNvSpPr txBox="1"/>
          <p:nvPr/>
        </p:nvSpPr>
        <p:spPr>
          <a:xfrm>
            <a:off x="1970388" y="3598035"/>
            <a:ext cx="303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3</a:t>
            </a:r>
            <a:endParaRPr lang="en-US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DC4C929-2F66-B04B-EBC6-90A68616F653}"/>
              </a:ext>
            </a:extLst>
          </p:cNvPr>
          <p:cNvSpPr txBox="1"/>
          <p:nvPr/>
        </p:nvSpPr>
        <p:spPr>
          <a:xfrm>
            <a:off x="2071312" y="4525317"/>
            <a:ext cx="306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4</a:t>
            </a:r>
            <a:endParaRPr lang="en-US" dirty="0"/>
          </a:p>
        </p:txBody>
      </p:sp>
      <p:sp>
        <p:nvSpPr>
          <p:cNvPr id="62" name="Slide Number Placeholder 1">
            <a:extLst>
              <a:ext uri="{FF2B5EF4-FFF2-40B4-BE49-F238E27FC236}">
                <a16:creationId xmlns:a16="http://schemas.microsoft.com/office/drawing/2014/main" id="{9B4E3BBA-E451-434D-7956-5617BF121D1F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42297332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156;p51">
            <a:extLst>
              <a:ext uri="{FF2B5EF4-FFF2-40B4-BE49-F238E27FC236}">
                <a16:creationId xmlns:a16="http://schemas.microsoft.com/office/drawing/2014/main" id="{9AD8FE0C-110D-84C6-FE85-EC22A97C2274}"/>
              </a:ext>
            </a:extLst>
          </p:cNvPr>
          <p:cNvGrpSpPr/>
          <p:nvPr/>
        </p:nvGrpSpPr>
        <p:grpSpPr>
          <a:xfrm>
            <a:off x="1741508" y="986048"/>
            <a:ext cx="5660984" cy="3352676"/>
            <a:chOff x="6332670" y="5663946"/>
            <a:chExt cx="856627" cy="594715"/>
          </a:xfrm>
        </p:grpSpPr>
        <p:grpSp>
          <p:nvGrpSpPr>
            <p:cNvPr id="4" name="Google Shape;1157;p51">
              <a:extLst>
                <a:ext uri="{FF2B5EF4-FFF2-40B4-BE49-F238E27FC236}">
                  <a16:creationId xmlns:a16="http://schemas.microsoft.com/office/drawing/2014/main" id="{AE22E70E-F640-50A0-0157-D5395875CCEF}"/>
                </a:ext>
              </a:extLst>
            </p:cNvPr>
            <p:cNvGrpSpPr/>
            <p:nvPr/>
          </p:nvGrpSpPr>
          <p:grpSpPr>
            <a:xfrm>
              <a:off x="6392364" y="5663946"/>
              <a:ext cx="796933" cy="185801"/>
              <a:chOff x="3321050" y="1066800"/>
              <a:chExt cx="6505573" cy="1508125"/>
            </a:xfrm>
          </p:grpSpPr>
          <p:sp>
            <p:nvSpPr>
              <p:cNvPr id="11" name="Google Shape;1158;p51">
                <a:extLst>
                  <a:ext uri="{FF2B5EF4-FFF2-40B4-BE49-F238E27FC236}">
                    <a16:creationId xmlns:a16="http://schemas.microsoft.com/office/drawing/2014/main" id="{95556D4F-AB4F-F4F9-64B0-F5646497D206}"/>
                  </a:ext>
                </a:extLst>
              </p:cNvPr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384" extrusionOk="0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" name="Google Shape;1159;p51">
                <a:extLst>
                  <a:ext uri="{FF2B5EF4-FFF2-40B4-BE49-F238E27FC236}">
                    <a16:creationId xmlns:a16="http://schemas.microsoft.com/office/drawing/2014/main" id="{6A628F98-393D-F6AC-8A82-CA898022867C}"/>
                  </a:ext>
                </a:extLst>
              </p:cNvPr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" name="Google Shape;1160;p51">
              <a:extLst>
                <a:ext uri="{FF2B5EF4-FFF2-40B4-BE49-F238E27FC236}">
                  <a16:creationId xmlns:a16="http://schemas.microsoft.com/office/drawing/2014/main" id="{DD99FAB4-80C8-9DE7-0B29-711B24C8A091}"/>
                </a:ext>
              </a:extLst>
            </p:cNvPr>
            <p:cNvGrpSpPr/>
            <p:nvPr/>
          </p:nvGrpSpPr>
          <p:grpSpPr>
            <a:xfrm flipH="1">
              <a:off x="6332670" y="5868403"/>
              <a:ext cx="796933" cy="185801"/>
              <a:chOff x="3321050" y="1066800"/>
              <a:chExt cx="6505573" cy="1508125"/>
            </a:xfrm>
          </p:grpSpPr>
          <p:sp>
            <p:nvSpPr>
              <p:cNvPr id="9" name="Google Shape;1161;p51">
                <a:extLst>
                  <a:ext uri="{FF2B5EF4-FFF2-40B4-BE49-F238E27FC236}">
                    <a16:creationId xmlns:a16="http://schemas.microsoft.com/office/drawing/2014/main" id="{C1B568BB-B415-8AAF-BF05-3A21FE988D47}"/>
                  </a:ext>
                </a:extLst>
              </p:cNvPr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384" extrusionOk="0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" name="Google Shape;1162;p51">
                <a:extLst>
                  <a:ext uri="{FF2B5EF4-FFF2-40B4-BE49-F238E27FC236}">
                    <a16:creationId xmlns:a16="http://schemas.microsoft.com/office/drawing/2014/main" id="{7CB52509-A490-C393-D401-7AC010FD7856}"/>
                  </a:ext>
                </a:extLst>
              </p:cNvPr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" name="Google Shape;1163;p51">
              <a:extLst>
                <a:ext uri="{FF2B5EF4-FFF2-40B4-BE49-F238E27FC236}">
                  <a16:creationId xmlns:a16="http://schemas.microsoft.com/office/drawing/2014/main" id="{0FFB7393-19B7-6FEC-2DA5-824692C96F7C}"/>
                </a:ext>
              </a:extLst>
            </p:cNvPr>
            <p:cNvGrpSpPr/>
            <p:nvPr/>
          </p:nvGrpSpPr>
          <p:grpSpPr>
            <a:xfrm>
              <a:off x="6392364" y="6072860"/>
              <a:ext cx="796933" cy="185801"/>
              <a:chOff x="3321050" y="1066800"/>
              <a:chExt cx="6505573" cy="1508125"/>
            </a:xfrm>
          </p:grpSpPr>
          <p:sp>
            <p:nvSpPr>
              <p:cNvPr id="7" name="Google Shape;1164;p51">
                <a:extLst>
                  <a:ext uri="{FF2B5EF4-FFF2-40B4-BE49-F238E27FC236}">
                    <a16:creationId xmlns:a16="http://schemas.microsoft.com/office/drawing/2014/main" id="{11138E51-718F-0B51-4E65-D759CB4C3048}"/>
                  </a:ext>
                </a:extLst>
              </p:cNvPr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384" extrusionOk="0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" name="Google Shape;1165;p51">
                <a:extLst>
                  <a:ext uri="{FF2B5EF4-FFF2-40B4-BE49-F238E27FC236}">
                    <a16:creationId xmlns:a16="http://schemas.microsoft.com/office/drawing/2014/main" id="{0505B915-62EE-5528-7420-D6ED305920A4}"/>
                  </a:ext>
                </a:extLst>
              </p:cNvPr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31174EE-F824-0C63-0A7D-154C0E46FF78}"/>
              </a:ext>
            </a:extLst>
          </p:cNvPr>
          <p:cNvSpPr txBox="1"/>
          <p:nvPr/>
        </p:nvSpPr>
        <p:spPr>
          <a:xfrm>
            <a:off x="2445159" y="3294803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400" b="1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Implications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1B558B-999D-237F-84BD-E3D6D7967B3B}"/>
              </a:ext>
            </a:extLst>
          </p:cNvPr>
          <p:cNvSpPr txBox="1"/>
          <p:nvPr/>
        </p:nvSpPr>
        <p:spPr>
          <a:xfrm>
            <a:off x="5102655" y="2135862"/>
            <a:ext cx="1593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400" b="1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Future research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6" name="Google Shape;762;p17">
            <a:extLst>
              <a:ext uri="{FF2B5EF4-FFF2-40B4-BE49-F238E27FC236}">
                <a16:creationId xmlns:a16="http://schemas.microsoft.com/office/drawing/2014/main" id="{1B0234C3-7AC6-A148-0E1B-DCA1906B06FF}"/>
              </a:ext>
            </a:extLst>
          </p:cNvPr>
          <p:cNvSpPr txBox="1"/>
          <p:nvPr/>
        </p:nvSpPr>
        <p:spPr>
          <a:xfrm>
            <a:off x="1980880" y="2431606"/>
            <a:ext cx="4403835" cy="743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71450" marR="0" lvl="0" indent="-171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tx1"/>
                </a:solidFill>
                <a:latin typeface="Nunito"/>
                <a:sym typeface="Nunito"/>
              </a:rPr>
              <a:t>Pairing an education program with a TNR program</a:t>
            </a:r>
          </a:p>
          <a:p>
            <a:pPr marL="171450" marR="0" lvl="0" indent="-171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Nunito"/>
                <a:sym typeface="Nunito"/>
              </a:rPr>
              <a:t>Different types/amounts of education to produce desired effects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87" name="Google Shape;762;p17">
            <a:extLst>
              <a:ext uri="{FF2B5EF4-FFF2-40B4-BE49-F238E27FC236}">
                <a16:creationId xmlns:a16="http://schemas.microsoft.com/office/drawing/2014/main" id="{59817EA1-C52D-3FDA-A1F2-2B95973AF935}"/>
              </a:ext>
            </a:extLst>
          </p:cNvPr>
          <p:cNvSpPr txBox="1"/>
          <p:nvPr/>
        </p:nvSpPr>
        <p:spPr>
          <a:xfrm>
            <a:off x="2751541" y="3602580"/>
            <a:ext cx="4035401" cy="49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  <a:latin typeface="Nunito"/>
                <a:sym typeface="Nunito"/>
              </a:rPr>
              <a:t>Community support of can help increase success and </a:t>
            </a:r>
            <a:r>
              <a:rPr lang="en-US" dirty="0">
                <a:solidFill>
                  <a:schemeClr val="tx1"/>
                </a:solidFill>
                <a:latin typeface="Nunito"/>
                <a:sym typeface="Nunito"/>
              </a:rPr>
              <a:t>feasibility </a:t>
            </a:r>
            <a:r>
              <a:rPr lang="en" dirty="0">
                <a:solidFill>
                  <a:schemeClr val="tx1"/>
                </a:solidFill>
                <a:latin typeface="Nunito"/>
                <a:sym typeface="Nunito"/>
              </a:rPr>
              <a:t>of TNR programs.</a:t>
            </a:r>
          </a:p>
        </p:txBody>
      </p:sp>
      <p:sp>
        <p:nvSpPr>
          <p:cNvPr id="33" name="Slide Number Placeholder 1">
            <a:extLst>
              <a:ext uri="{FF2B5EF4-FFF2-40B4-BE49-F238E27FC236}">
                <a16:creationId xmlns:a16="http://schemas.microsoft.com/office/drawing/2014/main" id="{C0585677-C21F-03D6-6258-5FE4883A6E2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 dirty="0"/>
          </a:p>
        </p:txBody>
      </p:sp>
      <p:sp>
        <p:nvSpPr>
          <p:cNvPr id="88" name="Google Shape;710;p50">
            <a:extLst>
              <a:ext uri="{FF2B5EF4-FFF2-40B4-BE49-F238E27FC236}">
                <a16:creationId xmlns:a16="http://schemas.microsoft.com/office/drawing/2014/main" id="{6BA747B6-FFF9-293D-AF6D-A30AF17433F2}"/>
              </a:ext>
            </a:extLst>
          </p:cNvPr>
          <p:cNvSpPr/>
          <p:nvPr/>
        </p:nvSpPr>
        <p:spPr>
          <a:xfrm rot="1248251">
            <a:off x="8866598" y="106655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710;p50">
            <a:extLst>
              <a:ext uri="{FF2B5EF4-FFF2-40B4-BE49-F238E27FC236}">
                <a16:creationId xmlns:a16="http://schemas.microsoft.com/office/drawing/2014/main" id="{2F0F66DA-F7BA-F5E6-DCBC-5E2C3199D2E6}"/>
              </a:ext>
            </a:extLst>
          </p:cNvPr>
          <p:cNvSpPr/>
          <p:nvPr/>
        </p:nvSpPr>
        <p:spPr>
          <a:xfrm rot="19557065">
            <a:off x="8826319" y="55519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710;p50">
            <a:extLst>
              <a:ext uri="{FF2B5EF4-FFF2-40B4-BE49-F238E27FC236}">
                <a16:creationId xmlns:a16="http://schemas.microsoft.com/office/drawing/2014/main" id="{D015AFE1-8411-7035-A417-6A667FF3AAF8}"/>
              </a:ext>
            </a:extLst>
          </p:cNvPr>
          <p:cNvSpPr/>
          <p:nvPr/>
        </p:nvSpPr>
        <p:spPr>
          <a:xfrm rot="583646">
            <a:off x="8751327" y="6482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710;p50">
            <a:extLst>
              <a:ext uri="{FF2B5EF4-FFF2-40B4-BE49-F238E27FC236}">
                <a16:creationId xmlns:a16="http://schemas.microsoft.com/office/drawing/2014/main" id="{70EF252E-0BB1-1E32-D0B0-D5400E5C781C}"/>
              </a:ext>
            </a:extLst>
          </p:cNvPr>
          <p:cNvSpPr/>
          <p:nvPr/>
        </p:nvSpPr>
        <p:spPr>
          <a:xfrm rot="19858728">
            <a:off x="8243510" y="-10031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710;p50">
            <a:extLst>
              <a:ext uri="{FF2B5EF4-FFF2-40B4-BE49-F238E27FC236}">
                <a16:creationId xmlns:a16="http://schemas.microsoft.com/office/drawing/2014/main" id="{B85B400B-DBF7-E806-A21C-05CB17CF767F}"/>
              </a:ext>
            </a:extLst>
          </p:cNvPr>
          <p:cNvSpPr/>
          <p:nvPr/>
        </p:nvSpPr>
        <p:spPr>
          <a:xfrm rot="2015628">
            <a:off x="-83360" y="3622856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710;p50">
            <a:extLst>
              <a:ext uri="{FF2B5EF4-FFF2-40B4-BE49-F238E27FC236}">
                <a16:creationId xmlns:a16="http://schemas.microsoft.com/office/drawing/2014/main" id="{00769798-C48E-47B5-D009-ABB9BB9252FB}"/>
              </a:ext>
            </a:extLst>
          </p:cNvPr>
          <p:cNvSpPr/>
          <p:nvPr/>
        </p:nvSpPr>
        <p:spPr>
          <a:xfrm>
            <a:off x="360005" y="336903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710;p50">
            <a:extLst>
              <a:ext uri="{FF2B5EF4-FFF2-40B4-BE49-F238E27FC236}">
                <a16:creationId xmlns:a16="http://schemas.microsoft.com/office/drawing/2014/main" id="{A414453A-EA1B-B94B-3A00-66E07C7A97C9}"/>
              </a:ext>
            </a:extLst>
          </p:cNvPr>
          <p:cNvSpPr/>
          <p:nvPr/>
        </p:nvSpPr>
        <p:spPr>
          <a:xfrm rot="20404601">
            <a:off x="300" y="300444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710;p50">
            <a:extLst>
              <a:ext uri="{FF2B5EF4-FFF2-40B4-BE49-F238E27FC236}">
                <a16:creationId xmlns:a16="http://schemas.microsoft.com/office/drawing/2014/main" id="{21FECD52-1759-CF2A-0724-01AB13475BDC}"/>
              </a:ext>
            </a:extLst>
          </p:cNvPr>
          <p:cNvSpPr/>
          <p:nvPr/>
        </p:nvSpPr>
        <p:spPr>
          <a:xfrm>
            <a:off x="50142" y="2309253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" name="Google Shape;710;p50">
            <a:extLst>
              <a:ext uri="{FF2B5EF4-FFF2-40B4-BE49-F238E27FC236}">
                <a16:creationId xmlns:a16="http://schemas.microsoft.com/office/drawing/2014/main" id="{804A3F55-DBD6-4CA5-B103-EA9D46FCC802}"/>
              </a:ext>
            </a:extLst>
          </p:cNvPr>
          <p:cNvSpPr/>
          <p:nvPr/>
        </p:nvSpPr>
        <p:spPr>
          <a:xfrm rot="20404601">
            <a:off x="-138119" y="1712952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710;p50">
            <a:extLst>
              <a:ext uri="{FF2B5EF4-FFF2-40B4-BE49-F238E27FC236}">
                <a16:creationId xmlns:a16="http://schemas.microsoft.com/office/drawing/2014/main" id="{549C5AB5-51DC-6649-3619-ADBF1B261E7B}"/>
              </a:ext>
            </a:extLst>
          </p:cNvPr>
          <p:cNvSpPr/>
          <p:nvPr/>
        </p:nvSpPr>
        <p:spPr>
          <a:xfrm rot="20394448">
            <a:off x="96052" y="55620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710;p50">
            <a:extLst>
              <a:ext uri="{FF2B5EF4-FFF2-40B4-BE49-F238E27FC236}">
                <a16:creationId xmlns:a16="http://schemas.microsoft.com/office/drawing/2014/main" id="{7BEE656F-049C-1716-6794-6398E5C7BFFE}"/>
              </a:ext>
            </a:extLst>
          </p:cNvPr>
          <p:cNvSpPr/>
          <p:nvPr/>
        </p:nvSpPr>
        <p:spPr>
          <a:xfrm rot="1571354">
            <a:off x="307794" y="7005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710;p50">
            <a:extLst>
              <a:ext uri="{FF2B5EF4-FFF2-40B4-BE49-F238E27FC236}">
                <a16:creationId xmlns:a16="http://schemas.microsoft.com/office/drawing/2014/main" id="{699E5515-48A4-DD41-3833-C9388E098EF2}"/>
              </a:ext>
            </a:extLst>
          </p:cNvPr>
          <p:cNvSpPr/>
          <p:nvPr/>
        </p:nvSpPr>
        <p:spPr>
          <a:xfrm>
            <a:off x="201081" y="474216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" name="Google Shape;452;p44">
            <a:extLst>
              <a:ext uri="{FF2B5EF4-FFF2-40B4-BE49-F238E27FC236}">
                <a16:creationId xmlns:a16="http://schemas.microsoft.com/office/drawing/2014/main" id="{A696C428-1A98-BF2D-17FD-D34B062E2FAB}"/>
              </a:ext>
            </a:extLst>
          </p:cNvPr>
          <p:cNvSpPr txBox="1">
            <a:spLocks/>
          </p:cNvSpPr>
          <p:nvPr/>
        </p:nvSpPr>
        <p:spPr>
          <a:xfrm>
            <a:off x="2613123" y="1263218"/>
            <a:ext cx="4312235" cy="4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pPr algn="ctr"/>
            <a:r>
              <a:rPr lang="en-US" sz="2800" dirty="0"/>
              <a:t>What comes next?</a:t>
            </a:r>
          </a:p>
        </p:txBody>
      </p:sp>
    </p:spTree>
    <p:extLst>
      <p:ext uri="{BB962C8B-B14F-4D97-AF65-F5344CB8AC3E}">
        <p14:creationId xmlns:p14="http://schemas.microsoft.com/office/powerpoint/2010/main" val="1677152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452;p44">
            <a:extLst>
              <a:ext uri="{FF2B5EF4-FFF2-40B4-BE49-F238E27FC236}">
                <a16:creationId xmlns:a16="http://schemas.microsoft.com/office/drawing/2014/main" id="{7CDCA54E-1A28-272B-DBD6-E5253F777674}"/>
              </a:ext>
            </a:extLst>
          </p:cNvPr>
          <p:cNvSpPr txBox="1">
            <a:spLocks/>
          </p:cNvSpPr>
          <p:nvPr/>
        </p:nvSpPr>
        <p:spPr>
          <a:xfrm>
            <a:off x="210312" y="77867"/>
            <a:ext cx="1298448" cy="4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r>
              <a:rPr lang="en-US" sz="1800" dirty="0">
                <a:solidFill>
                  <a:schemeClr val="tx1"/>
                </a:solidFill>
              </a:rPr>
              <a:t>References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01B10D-DA6A-6F52-EE5B-4907D47602EA}"/>
              </a:ext>
            </a:extLst>
          </p:cNvPr>
          <p:cNvSpPr txBox="1"/>
          <p:nvPr/>
        </p:nvSpPr>
        <p:spPr>
          <a:xfrm>
            <a:off x="210312" y="565367"/>
            <a:ext cx="801014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[1] </a:t>
            </a:r>
            <a:r>
              <a:rPr lang="en-US" sz="1250" b="0" i="0" dirty="0" err="1">
                <a:solidFill>
                  <a:schemeClr val="tx1"/>
                </a:solidFill>
                <a:effectLst/>
                <a:latin typeface="Playfair Display" pitchFamily="2" charset="77"/>
              </a:rPr>
              <a:t>Loyd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K. A. T., &amp; Hernandez, S. M. (2012). Public perceptions of domestic cats and preferences for feral cat management in the southeastern United States. </a:t>
            </a:r>
            <a:r>
              <a:rPr lang="en-US" sz="1250" b="0" i="1" dirty="0" err="1">
                <a:solidFill>
                  <a:schemeClr val="tx1"/>
                </a:solidFill>
                <a:effectLst/>
                <a:latin typeface="Playfair Display" pitchFamily="2" charset="77"/>
              </a:rPr>
              <a:t>Anthrozoös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25(3), 337-351</a:t>
            </a:r>
          </a:p>
          <a:p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[2] </a:t>
            </a:r>
            <a:r>
              <a:rPr lang="en-US" sz="1250" b="0" i="0" dirty="0" err="1">
                <a:solidFill>
                  <a:schemeClr val="tx1"/>
                </a:solidFill>
                <a:effectLst/>
                <a:latin typeface="Playfair Display" pitchFamily="2" charset="77"/>
              </a:rPr>
              <a:t>Deak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B. P., Ostendorf, B., Taggart, D. A., Peacock, D. E., &amp; </a:t>
            </a:r>
            <a:r>
              <a:rPr lang="en-US" sz="1250" b="0" i="0" dirty="0" err="1">
                <a:solidFill>
                  <a:schemeClr val="tx1"/>
                </a:solidFill>
                <a:effectLst/>
                <a:latin typeface="Playfair Display" pitchFamily="2" charset="77"/>
              </a:rPr>
              <a:t>Bardsley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D. K. (2019). The significance of social perceptions in implementing successful feral cat management strategies: a global review.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Animals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9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(9), 617.</a:t>
            </a:r>
          </a:p>
          <a:p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[3] Robertson, S. A. (2008). A review of feral cat control.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Journal of feline medicine and surgery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10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(4), 366-375</a:t>
            </a:r>
            <a:endParaRPr lang="en-US" sz="1250" dirty="0">
              <a:solidFill>
                <a:schemeClr val="tx1"/>
              </a:solidFill>
              <a:latin typeface="Playfair Display" pitchFamily="2" charset="77"/>
            </a:endParaRPr>
          </a:p>
          <a:p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[4] </a:t>
            </a:r>
            <a:r>
              <a:rPr lang="en-US" sz="1250" b="0" i="0" dirty="0" err="1">
                <a:solidFill>
                  <a:schemeClr val="tx1"/>
                </a:solidFill>
                <a:effectLst/>
                <a:latin typeface="Playfair Display" pitchFamily="2" charset="77"/>
              </a:rPr>
              <a:t>Spehar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D. D., &amp; Wolf, P. J. (2017). An examination of an iconic trap-neuter-return program: The Newburyport, Massachusetts case study.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Animals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7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(11), 81.</a:t>
            </a:r>
          </a:p>
          <a:p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[5] Wolf, P. J., &amp; Schaffner, J. E. (2019). The road to TNR: Examining Trap-Neuter-Return through the lens of our evolving ethics.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Frontiers in veterinary science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5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341.</a:t>
            </a:r>
            <a:endParaRPr lang="en-US" sz="1250" dirty="0">
              <a:solidFill>
                <a:schemeClr val="tx1"/>
              </a:solidFill>
              <a:latin typeface="Playfair Display" pitchFamily="2" charset="77"/>
            </a:endParaRPr>
          </a:p>
          <a:p>
            <a:r>
              <a:rPr lang="en-US" sz="1250" dirty="0">
                <a:solidFill>
                  <a:schemeClr val="tx1"/>
                </a:solidFill>
                <a:latin typeface="Playfair Display" pitchFamily="2" charset="77"/>
              </a:rPr>
              <a:t>[6] 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Coleman, P., </a:t>
            </a:r>
            <a:r>
              <a:rPr lang="en-US" sz="1250" b="0" i="0" dirty="0" err="1">
                <a:solidFill>
                  <a:schemeClr val="tx1"/>
                </a:solidFill>
                <a:effectLst/>
                <a:latin typeface="Playfair Display" pitchFamily="2" charset="77"/>
              </a:rPr>
              <a:t>Veleanu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H., &amp; </a:t>
            </a:r>
            <a:r>
              <a:rPr lang="en-US" sz="1250" b="0" i="0" dirty="0" err="1">
                <a:solidFill>
                  <a:schemeClr val="tx1"/>
                </a:solidFill>
                <a:effectLst/>
                <a:latin typeface="Playfair Display" pitchFamily="2" charset="77"/>
              </a:rPr>
              <a:t>Wolkov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S. K. (2010). Its training cats and dogs... Government lawyers take note: Different licensing laws generate revenue, reduce costs, protect citizens, and save lives.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Stetson L. Rev.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40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393.</a:t>
            </a:r>
          </a:p>
          <a:p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[7] Levy, J. K., &amp; Crawford, P. C. (2004). Humane strategies for controlling feral cat populations.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Journal of the American Veterinary Medical Association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, </a:t>
            </a:r>
            <a:r>
              <a:rPr lang="en-US" sz="1250" b="0" i="1" dirty="0">
                <a:solidFill>
                  <a:schemeClr val="tx1"/>
                </a:solidFill>
                <a:effectLst/>
                <a:latin typeface="Playfair Display" pitchFamily="2" charset="77"/>
              </a:rPr>
              <a:t>225</a:t>
            </a:r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(9), 1354-1360.</a:t>
            </a:r>
          </a:p>
          <a:p>
            <a:r>
              <a:rPr lang="en-US" sz="1250" dirty="0">
                <a:solidFill>
                  <a:schemeClr val="tx1"/>
                </a:solidFill>
                <a:latin typeface="Playfair Display" pitchFamily="2" charset="77"/>
              </a:rPr>
              <a:t>[8] </a:t>
            </a:r>
            <a:r>
              <a:rPr lang="en-US" sz="1250" b="0" i="0" u="none" strike="noStrike" dirty="0">
                <a:solidFill>
                  <a:schemeClr val="tx1"/>
                </a:solidFill>
                <a:effectLst/>
                <a:latin typeface="Playfair Display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https://www.alleycat.org/resources/the-natural-history-of-the-cat/</a:t>
            </a:r>
            <a:endParaRPr lang="en-US" sz="1250" dirty="0">
              <a:solidFill>
                <a:schemeClr val="tx1"/>
              </a:solidFill>
              <a:latin typeface="Playfair Display" pitchFamily="2" charset="77"/>
            </a:endParaRPr>
          </a:p>
          <a:p>
            <a:r>
              <a:rPr lang="en-US" sz="1250" dirty="0">
                <a:solidFill>
                  <a:schemeClr val="tx1"/>
                </a:solidFill>
                <a:latin typeface="Playfair Display" pitchFamily="2" charset="77"/>
              </a:rPr>
              <a:t>[9] </a:t>
            </a:r>
            <a:r>
              <a:rPr lang="en-US" sz="1250" b="0" i="0" u="none" strike="noStrike" dirty="0">
                <a:solidFill>
                  <a:schemeClr val="tx1"/>
                </a:solidFill>
                <a:effectLst/>
                <a:latin typeface="Playfair Display" pitchFamily="2" charset="77"/>
              </a:rPr>
              <a:t>https://</a:t>
            </a:r>
            <a:r>
              <a:rPr lang="en-US" sz="1250" b="0" i="0" u="none" strike="noStrike" dirty="0" err="1">
                <a:solidFill>
                  <a:schemeClr val="tx1"/>
                </a:solidFill>
                <a:effectLst/>
                <a:latin typeface="Playfair Display" pitchFamily="2" charset="77"/>
              </a:rPr>
              <a:t>www.alleycat.org</a:t>
            </a:r>
            <a:r>
              <a:rPr lang="en-US" sz="1250" b="0" i="0" u="none" strike="noStrike" dirty="0">
                <a:solidFill>
                  <a:schemeClr val="tx1"/>
                </a:solidFill>
                <a:effectLst/>
                <a:latin typeface="Playfair Display" pitchFamily="2" charset="77"/>
              </a:rPr>
              <a:t>/resources/the-vacuum-effect-why-catch-and-kill-</a:t>
            </a:r>
            <a:r>
              <a:rPr lang="en-US" sz="1250" b="0" i="0" u="none" strike="noStrike" dirty="0" err="1">
                <a:solidFill>
                  <a:schemeClr val="tx1"/>
                </a:solidFill>
                <a:effectLst/>
                <a:latin typeface="Playfair Display" pitchFamily="2" charset="77"/>
              </a:rPr>
              <a:t>doesnt</a:t>
            </a:r>
            <a:r>
              <a:rPr lang="en-US" sz="1250" b="0" i="0" u="none" strike="noStrike" dirty="0">
                <a:solidFill>
                  <a:schemeClr val="tx1"/>
                </a:solidFill>
                <a:effectLst/>
                <a:latin typeface="Playfair Display" pitchFamily="2" charset="77"/>
              </a:rPr>
              <a:t>-work/</a:t>
            </a:r>
            <a:endParaRPr lang="en-US" sz="1250" dirty="0">
              <a:solidFill>
                <a:schemeClr val="tx1"/>
              </a:solidFill>
              <a:latin typeface="Playfair Display" pitchFamily="2" charset="77"/>
            </a:endParaRPr>
          </a:p>
          <a:p>
            <a:r>
              <a:rPr lang="en-US" sz="1250" dirty="0">
                <a:solidFill>
                  <a:schemeClr val="tx1"/>
                </a:solidFill>
                <a:latin typeface="Playfair Display" pitchFamily="2" charset="77"/>
              </a:rPr>
              <a:t>[10] </a:t>
            </a:r>
            <a:r>
              <a:rPr lang="en-US" sz="1250" b="0" i="0" u="none" strike="noStrike" dirty="0">
                <a:solidFill>
                  <a:schemeClr val="tx1"/>
                </a:solidFill>
                <a:effectLst/>
                <a:latin typeface="Playfair Display" pitchFamily="2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https://www.havahart.com/articles/benefits-tnr-programs-euthanasia</a:t>
            </a:r>
            <a:r>
              <a:rPr lang="en-US" sz="1250" b="0" i="0" u="none" strike="noStrike" dirty="0">
                <a:solidFill>
                  <a:schemeClr val="tx1"/>
                </a:solidFill>
                <a:effectLst/>
                <a:latin typeface="Playfair Display" pitchFamily="2" charset="77"/>
              </a:rPr>
              <a:t> </a:t>
            </a:r>
          </a:p>
          <a:p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[11] </a:t>
            </a:r>
            <a:r>
              <a:rPr lang="en-US" sz="1250" dirty="0">
                <a:effectLst/>
                <a:latin typeface="Playfair Display" pitchFamily="2" charset="77"/>
              </a:rPr>
              <a:t>Fisher, P., </a:t>
            </a:r>
            <a:r>
              <a:rPr lang="en-US" sz="1250" dirty="0" err="1">
                <a:effectLst/>
                <a:latin typeface="Playfair Display" pitchFamily="2" charset="77"/>
              </a:rPr>
              <a:t>Algar</a:t>
            </a:r>
            <a:r>
              <a:rPr lang="en-US" sz="1250" dirty="0">
                <a:effectLst/>
                <a:latin typeface="Playfair Display" pitchFamily="2" charset="77"/>
              </a:rPr>
              <a:t>, D., Murphy, E., Johnston, M., &amp; Eason, C. (2015). How does cat </a:t>
            </a:r>
            <a:r>
              <a:rPr lang="en-US" sz="1250" dirty="0" err="1">
                <a:effectLst/>
                <a:latin typeface="Playfair Display" pitchFamily="2" charset="77"/>
              </a:rPr>
              <a:t>behaviour</a:t>
            </a:r>
            <a:r>
              <a:rPr lang="en-US" sz="1250" dirty="0">
                <a:effectLst/>
                <a:latin typeface="Playfair Display" pitchFamily="2" charset="77"/>
              </a:rPr>
              <a:t> influence the development and implementation of monitoring techniques and lethal control methods for feral cats? </a:t>
            </a:r>
            <a:r>
              <a:rPr lang="en-US" sz="1250" i="1" dirty="0">
                <a:effectLst/>
                <a:latin typeface="Playfair Display" pitchFamily="2" charset="77"/>
              </a:rPr>
              <a:t>Applied Animal </a:t>
            </a:r>
            <a:r>
              <a:rPr lang="en-US" sz="1250" i="1" dirty="0" err="1">
                <a:effectLst/>
                <a:latin typeface="Playfair Display" pitchFamily="2" charset="77"/>
              </a:rPr>
              <a:t>Behaviour</a:t>
            </a:r>
            <a:r>
              <a:rPr lang="en-US" sz="1250" i="1" dirty="0">
                <a:effectLst/>
                <a:latin typeface="Playfair Display" pitchFamily="2" charset="77"/>
              </a:rPr>
              <a:t> Science</a:t>
            </a:r>
            <a:r>
              <a:rPr lang="en-US" sz="1250" dirty="0">
                <a:effectLst/>
                <a:latin typeface="Playfair Display" pitchFamily="2" charset="77"/>
              </a:rPr>
              <a:t>, </a:t>
            </a:r>
            <a:r>
              <a:rPr lang="en-US" sz="1250" i="1" dirty="0">
                <a:effectLst/>
                <a:latin typeface="Playfair Display" pitchFamily="2" charset="77"/>
              </a:rPr>
              <a:t>173</a:t>
            </a:r>
            <a:r>
              <a:rPr lang="en-US" sz="1250" dirty="0">
                <a:effectLst/>
                <a:latin typeface="Playfair Display" pitchFamily="2" charset="77"/>
              </a:rPr>
              <a:t>, 88–96. https://</a:t>
            </a:r>
            <a:r>
              <a:rPr lang="en-US" sz="1250" dirty="0" err="1">
                <a:effectLst/>
                <a:latin typeface="Playfair Display" pitchFamily="2" charset="77"/>
              </a:rPr>
              <a:t>doi.org</a:t>
            </a:r>
            <a:r>
              <a:rPr lang="en-US" sz="1250" dirty="0">
                <a:effectLst/>
                <a:latin typeface="Playfair Display" pitchFamily="2" charset="77"/>
              </a:rPr>
              <a:t>/10.1016/j.applanim.2014.09.010 </a:t>
            </a:r>
            <a:endParaRPr lang="en-US" sz="1250" b="0" i="0" dirty="0">
              <a:solidFill>
                <a:schemeClr val="tx1"/>
              </a:solidFill>
              <a:effectLst/>
              <a:latin typeface="Playfair Display" pitchFamily="2" charset="77"/>
            </a:endParaRPr>
          </a:p>
          <a:p>
            <a:r>
              <a:rPr lang="en-US" sz="1250" b="0" i="0" dirty="0">
                <a:solidFill>
                  <a:schemeClr val="tx1"/>
                </a:solidFill>
                <a:effectLst/>
                <a:latin typeface="Playfair Display" pitchFamily="2" charset="77"/>
              </a:rPr>
              <a:t>[12] </a:t>
            </a:r>
            <a:r>
              <a:rPr lang="en-US" sz="1250" i="1" dirty="0">
                <a:effectLst/>
                <a:latin typeface="Playfair Display" pitchFamily="2" charset="77"/>
              </a:rPr>
              <a:t>Shelter Medicine</a:t>
            </a:r>
            <a:r>
              <a:rPr lang="en-US" sz="1250" dirty="0">
                <a:effectLst/>
                <a:latin typeface="Playfair Display" pitchFamily="2" charset="77"/>
              </a:rPr>
              <a:t>. Veterinary Medicine at Illinois. (2022, October 21). Retrieved November 18, 2022, from https://</a:t>
            </a:r>
            <a:r>
              <a:rPr lang="en-US" sz="1250" dirty="0" err="1">
                <a:effectLst/>
                <a:latin typeface="Playfair Display" pitchFamily="2" charset="77"/>
              </a:rPr>
              <a:t>vetmed.illinois.edu</a:t>
            </a:r>
            <a:r>
              <a:rPr lang="en-US" sz="1250" dirty="0">
                <a:effectLst/>
                <a:latin typeface="Playfair Display" pitchFamily="2" charset="77"/>
              </a:rPr>
              <a:t>/hospital/shelter-medicine/ </a:t>
            </a:r>
            <a:endParaRPr lang="en-US" sz="1250" b="0" i="0" dirty="0">
              <a:solidFill>
                <a:schemeClr val="tx1"/>
              </a:solidFill>
              <a:effectLst/>
              <a:latin typeface="Playfair Display" pitchFamily="2" charset="77"/>
            </a:endParaRPr>
          </a:p>
          <a:p>
            <a:endParaRPr lang="en-US" sz="1200" dirty="0">
              <a:solidFill>
                <a:schemeClr val="tx1"/>
              </a:solidFill>
              <a:latin typeface="Playfair Display" pitchFamily="2" charset="77"/>
            </a:endParaRPr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3FBBB6CE-B066-B8E1-CA5B-67609EF6D7B9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4790050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52;p44">
            <a:extLst>
              <a:ext uri="{FF2B5EF4-FFF2-40B4-BE49-F238E27FC236}">
                <a16:creationId xmlns:a16="http://schemas.microsoft.com/office/drawing/2014/main" id="{17023EFA-F2D4-1A1E-5335-CB0E1FD56D7F}"/>
              </a:ext>
            </a:extLst>
          </p:cNvPr>
          <p:cNvSpPr txBox="1">
            <a:spLocks/>
          </p:cNvSpPr>
          <p:nvPr/>
        </p:nvSpPr>
        <p:spPr>
          <a:xfrm>
            <a:off x="2829828" y="2068724"/>
            <a:ext cx="3484343" cy="1006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pPr algn="ctr"/>
            <a:r>
              <a:rPr lang="en-US" sz="3600" dirty="0"/>
              <a:t>Questions?</a:t>
            </a:r>
          </a:p>
        </p:txBody>
      </p:sp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1F531A6C-CCC0-DA23-D23C-15B8008D9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39" b="99699" l="9948" r="96597">
                        <a14:foregroundMark x1="64660" y1="16566" x2="73822" y2="14157"/>
                        <a14:foregroundMark x1="69110" y1="12349" x2="73822" y2="11446"/>
                        <a14:foregroundMark x1="68325" y1="10542" x2="72775" y2="9639"/>
                        <a14:foregroundMark x1="86126" y1="31928" x2="98691" y2="51205"/>
                        <a14:foregroundMark x1="98691" y1="51205" x2="93717" y2="99699"/>
                        <a14:foregroundMark x1="93717" y1="99699" x2="84031" y2="98193"/>
                        <a14:foregroundMark x1="93455" y1="37048" x2="96597" y2="9909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8300" y="3035300"/>
            <a:ext cx="2425700" cy="2108200"/>
          </a:xfrm>
          <a:prstGeom prst="rect">
            <a:avLst/>
          </a:prstGeom>
        </p:spPr>
      </p:pic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34CFE4B6-62A8-2766-BA84-7B905F497F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82" b="89865" l="1003" r="89967">
                        <a14:foregroundMark x1="19398" y1="34966" x2="23913" y2="22635"/>
                        <a14:foregroundMark x1="23913" y1="22635" x2="35117" y2="12162"/>
                        <a14:foregroundMark x1="35117" y1="12162" x2="17893" y2="1520"/>
                        <a14:foregroundMark x1="21405" y1="16723" x2="12709" y2="5912"/>
                        <a14:foregroundMark x1="12709" y1="5912" x2="3846" y2="16216"/>
                        <a14:foregroundMark x1="3846" y1="16216" x2="4181" y2="27872"/>
                        <a14:foregroundMark x1="836" y1="19932" x2="167" y2="7095"/>
                        <a14:foregroundMark x1="167" y1="7095" x2="1003" y2="20946"/>
                        <a14:foregroundMark x1="1003" y1="20946" x2="2174" y2="22635"/>
                        <a14:backgroundMark x1="86622" y1="9966" x2="76589" y2="2196"/>
                        <a14:backgroundMark x1="76589" y1="2196" x2="77926" y2="15372"/>
                        <a14:backgroundMark x1="77926" y1="15372" x2="67224" y2="5912"/>
                        <a14:backgroundMark x1="67224" y1="5912" x2="76421" y2="24155"/>
                        <a14:backgroundMark x1="76421" y1="24155" x2="65217" y2="10135"/>
                        <a14:backgroundMark x1="65217" y1="10135" x2="72742" y2="22804"/>
                        <a14:backgroundMark x1="72742" y1="22804" x2="73579" y2="1114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3797300" cy="37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448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456;p44">
            <a:extLst>
              <a:ext uri="{FF2B5EF4-FFF2-40B4-BE49-F238E27FC236}">
                <a16:creationId xmlns:a16="http://schemas.microsoft.com/office/drawing/2014/main" id="{C1C0A474-5D67-D0E1-5F2E-2E80F1724A6C}"/>
              </a:ext>
            </a:extLst>
          </p:cNvPr>
          <p:cNvSpPr/>
          <p:nvPr/>
        </p:nvSpPr>
        <p:spPr>
          <a:xfrm>
            <a:off x="1001940" y="2608020"/>
            <a:ext cx="3084300" cy="1411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1371600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 dirty="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dirty="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Every year, local governments spend money providing animal control services and catching, euthanizing, and disposing of homeless cats.</a:t>
            </a:r>
            <a:endParaRPr sz="1100" dirty="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" name="Google Shape;455;p44">
            <a:extLst>
              <a:ext uri="{FF2B5EF4-FFF2-40B4-BE49-F238E27FC236}">
                <a16:creationId xmlns:a16="http://schemas.microsoft.com/office/drawing/2014/main" id="{780A2BDC-3324-7C12-7176-0502176CA783}"/>
              </a:ext>
            </a:extLst>
          </p:cNvPr>
          <p:cNvSpPr/>
          <p:nvPr/>
        </p:nvSpPr>
        <p:spPr>
          <a:xfrm>
            <a:off x="5057761" y="2608020"/>
            <a:ext cx="3084300" cy="1411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600"/>
              </a:spcAft>
              <a:buNone/>
            </a:pPr>
            <a:r>
              <a:rPr lang="en" sz="1100" dirty="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Cats are hosts of several diseases that can be passed to humans. Higher numbers of feral cats also leads to increased bite risk. </a:t>
            </a:r>
            <a:endParaRPr sz="1100" dirty="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0" name="Google Shape;455;p44">
            <a:extLst>
              <a:ext uri="{FF2B5EF4-FFF2-40B4-BE49-F238E27FC236}">
                <a16:creationId xmlns:a16="http://schemas.microsoft.com/office/drawing/2014/main" id="{7A8700C5-CAAA-25D5-C00E-E0DE6595781F}"/>
              </a:ext>
            </a:extLst>
          </p:cNvPr>
          <p:cNvSpPr/>
          <p:nvPr/>
        </p:nvSpPr>
        <p:spPr>
          <a:xfrm>
            <a:off x="4652284" y="748019"/>
            <a:ext cx="3084300" cy="1411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Feral cats impact wildlife through competition for food, the spread of disease, and predation. </a:t>
            </a:r>
          </a:p>
        </p:txBody>
      </p:sp>
      <p:grpSp>
        <p:nvGrpSpPr>
          <p:cNvPr id="122" name="Google Shape;932;p51">
            <a:extLst>
              <a:ext uri="{FF2B5EF4-FFF2-40B4-BE49-F238E27FC236}">
                <a16:creationId xmlns:a16="http://schemas.microsoft.com/office/drawing/2014/main" id="{64C7D48D-2129-7506-4402-4FD9881034AA}"/>
              </a:ext>
            </a:extLst>
          </p:cNvPr>
          <p:cNvGrpSpPr/>
          <p:nvPr/>
        </p:nvGrpSpPr>
        <p:grpSpPr>
          <a:xfrm>
            <a:off x="3276437" y="1265988"/>
            <a:ext cx="2577229" cy="2331720"/>
            <a:chOff x="9878975" y="4425243"/>
            <a:chExt cx="719918" cy="645502"/>
          </a:xfrm>
        </p:grpSpPr>
        <p:sp>
          <p:nvSpPr>
            <p:cNvPr id="123" name="Google Shape;933;p51">
              <a:extLst>
                <a:ext uri="{FF2B5EF4-FFF2-40B4-BE49-F238E27FC236}">
                  <a16:creationId xmlns:a16="http://schemas.microsoft.com/office/drawing/2014/main" id="{C6BBB899-1754-E751-428E-694A68163151}"/>
                </a:ext>
              </a:extLst>
            </p:cNvPr>
            <p:cNvSpPr/>
            <p:nvPr/>
          </p:nvSpPr>
          <p:spPr>
            <a:xfrm>
              <a:off x="10225338" y="4708710"/>
              <a:ext cx="373555" cy="362034"/>
            </a:xfrm>
            <a:custGeom>
              <a:avLst/>
              <a:gdLst/>
              <a:ahLst/>
              <a:cxnLst/>
              <a:rect l="l" t="t" r="r" b="b"/>
              <a:pathLst>
                <a:path w="635" h="614" extrusionOk="0">
                  <a:moveTo>
                    <a:pt x="47" y="160"/>
                  </a:moveTo>
                  <a:cubicBezTo>
                    <a:pt x="9" y="230"/>
                    <a:pt x="0" y="310"/>
                    <a:pt x="20" y="386"/>
                  </a:cubicBezTo>
                  <a:cubicBezTo>
                    <a:pt x="42" y="466"/>
                    <a:pt x="92" y="532"/>
                    <a:pt x="163" y="573"/>
                  </a:cubicBezTo>
                  <a:cubicBezTo>
                    <a:pt x="210" y="600"/>
                    <a:pt x="263" y="614"/>
                    <a:pt x="317" y="614"/>
                  </a:cubicBezTo>
                  <a:cubicBezTo>
                    <a:pt x="426" y="614"/>
                    <a:pt x="528" y="555"/>
                    <a:pt x="583" y="460"/>
                  </a:cubicBezTo>
                  <a:cubicBezTo>
                    <a:pt x="624" y="389"/>
                    <a:pt x="635" y="307"/>
                    <a:pt x="613" y="227"/>
                  </a:cubicBezTo>
                  <a:cubicBezTo>
                    <a:pt x="592" y="148"/>
                    <a:pt x="541" y="82"/>
                    <a:pt x="470" y="41"/>
                  </a:cubicBezTo>
                  <a:cubicBezTo>
                    <a:pt x="426" y="15"/>
                    <a:pt x="376" y="1"/>
                    <a:pt x="325" y="0"/>
                  </a:cubicBezTo>
                  <a:cubicBezTo>
                    <a:pt x="266" y="97"/>
                    <a:pt x="161" y="157"/>
                    <a:pt x="47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934;p51">
              <a:extLst>
                <a:ext uri="{FF2B5EF4-FFF2-40B4-BE49-F238E27FC236}">
                  <a16:creationId xmlns:a16="http://schemas.microsoft.com/office/drawing/2014/main" id="{CB40510B-B636-CD4D-CD12-AE5524967BBA}"/>
                </a:ext>
              </a:extLst>
            </p:cNvPr>
            <p:cNvSpPr/>
            <p:nvPr/>
          </p:nvSpPr>
          <p:spPr>
            <a:xfrm>
              <a:off x="10067759" y="4425243"/>
              <a:ext cx="361073" cy="361365"/>
            </a:xfrm>
            <a:custGeom>
              <a:avLst/>
              <a:gdLst/>
              <a:ahLst/>
              <a:cxnLst/>
              <a:rect l="l" t="t" r="r" b="b"/>
              <a:pathLst>
                <a:path w="614" h="613" extrusionOk="0">
                  <a:moveTo>
                    <a:pt x="524" y="89"/>
                  </a:moveTo>
                  <a:cubicBezTo>
                    <a:pt x="466" y="32"/>
                    <a:pt x="389" y="0"/>
                    <a:pt x="307" y="0"/>
                  </a:cubicBezTo>
                  <a:cubicBezTo>
                    <a:pt x="138" y="0"/>
                    <a:pt x="0" y="137"/>
                    <a:pt x="0" y="307"/>
                  </a:cubicBezTo>
                  <a:cubicBezTo>
                    <a:pt x="0" y="358"/>
                    <a:pt x="13" y="408"/>
                    <a:pt x="37" y="453"/>
                  </a:cubicBezTo>
                  <a:cubicBezTo>
                    <a:pt x="151" y="456"/>
                    <a:pt x="256" y="517"/>
                    <a:pt x="315" y="613"/>
                  </a:cubicBezTo>
                  <a:cubicBezTo>
                    <a:pt x="481" y="609"/>
                    <a:pt x="614" y="473"/>
                    <a:pt x="614" y="307"/>
                  </a:cubicBezTo>
                  <a:cubicBezTo>
                    <a:pt x="614" y="225"/>
                    <a:pt x="582" y="147"/>
                    <a:pt x="524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935;p51">
              <a:extLst>
                <a:ext uri="{FF2B5EF4-FFF2-40B4-BE49-F238E27FC236}">
                  <a16:creationId xmlns:a16="http://schemas.microsoft.com/office/drawing/2014/main" id="{8437306C-4866-C0B3-4CD4-0BACB1EBD6EF}"/>
                </a:ext>
              </a:extLst>
            </p:cNvPr>
            <p:cNvSpPr/>
            <p:nvPr/>
          </p:nvSpPr>
          <p:spPr>
            <a:xfrm>
              <a:off x="9878975" y="4708710"/>
              <a:ext cx="359959" cy="362034"/>
            </a:xfrm>
            <a:custGeom>
              <a:avLst/>
              <a:gdLst/>
              <a:ahLst/>
              <a:cxnLst/>
              <a:rect l="l" t="t" r="r" b="b"/>
              <a:pathLst>
                <a:path w="612" h="614" extrusionOk="0">
                  <a:moveTo>
                    <a:pt x="612" y="147"/>
                  </a:moveTo>
                  <a:cubicBezTo>
                    <a:pt x="556" y="56"/>
                    <a:pt x="457" y="0"/>
                    <a:pt x="350" y="0"/>
                  </a:cubicBezTo>
                  <a:cubicBezTo>
                    <a:pt x="296" y="0"/>
                    <a:pt x="243" y="14"/>
                    <a:pt x="197" y="41"/>
                  </a:cubicBezTo>
                  <a:cubicBezTo>
                    <a:pt x="50" y="126"/>
                    <a:pt x="0" y="314"/>
                    <a:pt x="84" y="460"/>
                  </a:cubicBezTo>
                  <a:cubicBezTo>
                    <a:pt x="139" y="555"/>
                    <a:pt x="241" y="614"/>
                    <a:pt x="350" y="614"/>
                  </a:cubicBezTo>
                  <a:cubicBezTo>
                    <a:pt x="350" y="614"/>
                    <a:pt x="350" y="614"/>
                    <a:pt x="350" y="614"/>
                  </a:cubicBezTo>
                  <a:cubicBezTo>
                    <a:pt x="404" y="614"/>
                    <a:pt x="457" y="600"/>
                    <a:pt x="504" y="573"/>
                  </a:cubicBezTo>
                  <a:cubicBezTo>
                    <a:pt x="548" y="547"/>
                    <a:pt x="585" y="511"/>
                    <a:pt x="612" y="467"/>
                  </a:cubicBezTo>
                  <a:cubicBezTo>
                    <a:pt x="558" y="368"/>
                    <a:pt x="558" y="246"/>
                    <a:pt x="612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301518F3-A470-1804-F9BF-83EF728FAFD4}"/>
              </a:ext>
            </a:extLst>
          </p:cNvPr>
          <p:cNvSpPr txBox="1"/>
          <p:nvPr/>
        </p:nvSpPr>
        <p:spPr>
          <a:xfrm>
            <a:off x="4065826" y="1603731"/>
            <a:ext cx="1065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1400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Native wildlife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471AE50-9A9F-01C0-6691-96AC2D15FAF0}"/>
              </a:ext>
            </a:extLst>
          </p:cNvPr>
          <p:cNvSpPr txBox="1"/>
          <p:nvPr/>
        </p:nvSpPr>
        <p:spPr>
          <a:xfrm>
            <a:off x="3388006" y="2627687"/>
            <a:ext cx="1065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1400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Financial burden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90A3F94B-08E8-D150-55AD-F0915B82CF6E}"/>
              </a:ext>
            </a:extLst>
          </p:cNvPr>
          <p:cNvSpPr txBox="1"/>
          <p:nvPr/>
        </p:nvSpPr>
        <p:spPr>
          <a:xfrm>
            <a:off x="4652284" y="2625983"/>
            <a:ext cx="1065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sz="1400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Health concerns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D35EB4-3829-5ACE-A980-02AA4ADC52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 dirty="0"/>
          </a:p>
        </p:txBody>
      </p:sp>
      <p:sp>
        <p:nvSpPr>
          <p:cNvPr id="95" name="Google Shape;710;p50">
            <a:extLst>
              <a:ext uri="{FF2B5EF4-FFF2-40B4-BE49-F238E27FC236}">
                <a16:creationId xmlns:a16="http://schemas.microsoft.com/office/drawing/2014/main" id="{21599C8A-94A4-1876-5B9C-84031B4F5E4D}"/>
              </a:ext>
            </a:extLst>
          </p:cNvPr>
          <p:cNvSpPr/>
          <p:nvPr/>
        </p:nvSpPr>
        <p:spPr>
          <a:xfrm rot="19858728">
            <a:off x="8243510" y="-10031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710;p50">
            <a:extLst>
              <a:ext uri="{FF2B5EF4-FFF2-40B4-BE49-F238E27FC236}">
                <a16:creationId xmlns:a16="http://schemas.microsoft.com/office/drawing/2014/main" id="{F3D06753-B8D1-DAD0-0465-5C7D82D7DB30}"/>
              </a:ext>
            </a:extLst>
          </p:cNvPr>
          <p:cNvSpPr/>
          <p:nvPr/>
        </p:nvSpPr>
        <p:spPr>
          <a:xfrm rot="583646">
            <a:off x="8751327" y="6482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710;p50">
            <a:extLst>
              <a:ext uri="{FF2B5EF4-FFF2-40B4-BE49-F238E27FC236}">
                <a16:creationId xmlns:a16="http://schemas.microsoft.com/office/drawing/2014/main" id="{076B80DC-23FD-48CD-55D8-3A43FA187C4D}"/>
              </a:ext>
            </a:extLst>
          </p:cNvPr>
          <p:cNvSpPr/>
          <p:nvPr/>
        </p:nvSpPr>
        <p:spPr>
          <a:xfrm rot="19557065">
            <a:off x="8826319" y="55519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710;p50">
            <a:extLst>
              <a:ext uri="{FF2B5EF4-FFF2-40B4-BE49-F238E27FC236}">
                <a16:creationId xmlns:a16="http://schemas.microsoft.com/office/drawing/2014/main" id="{271690CE-D34C-4926-F607-F73B438BD5B4}"/>
              </a:ext>
            </a:extLst>
          </p:cNvPr>
          <p:cNvSpPr/>
          <p:nvPr/>
        </p:nvSpPr>
        <p:spPr>
          <a:xfrm rot="1248251">
            <a:off x="8866598" y="106655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710;p50">
            <a:extLst>
              <a:ext uri="{FF2B5EF4-FFF2-40B4-BE49-F238E27FC236}">
                <a16:creationId xmlns:a16="http://schemas.microsoft.com/office/drawing/2014/main" id="{E72F8A93-C62B-BD30-D394-0E6FC3BF8B7E}"/>
              </a:ext>
            </a:extLst>
          </p:cNvPr>
          <p:cNvSpPr/>
          <p:nvPr/>
        </p:nvSpPr>
        <p:spPr>
          <a:xfrm rot="1248251">
            <a:off x="52224" y="474473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710;p50">
            <a:extLst>
              <a:ext uri="{FF2B5EF4-FFF2-40B4-BE49-F238E27FC236}">
                <a16:creationId xmlns:a16="http://schemas.microsoft.com/office/drawing/2014/main" id="{19E39636-4BC6-EE8C-9101-E47AAC4759E2}"/>
              </a:ext>
            </a:extLst>
          </p:cNvPr>
          <p:cNvSpPr/>
          <p:nvPr/>
        </p:nvSpPr>
        <p:spPr>
          <a:xfrm rot="20340960">
            <a:off x="-55541" y="4250952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452;p44">
            <a:extLst>
              <a:ext uri="{FF2B5EF4-FFF2-40B4-BE49-F238E27FC236}">
                <a16:creationId xmlns:a16="http://schemas.microsoft.com/office/drawing/2014/main" id="{CCAA7F87-A253-C429-F98E-CDC949B5EA71}"/>
              </a:ext>
            </a:extLst>
          </p:cNvPr>
          <p:cNvSpPr txBox="1">
            <a:spLocks/>
          </p:cNvSpPr>
          <p:nvPr/>
        </p:nvSpPr>
        <p:spPr>
          <a:xfrm>
            <a:off x="1301501" y="1053016"/>
            <a:ext cx="2485177" cy="801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r>
              <a:rPr lang="en-US" sz="2800" dirty="0"/>
              <a:t>Why manage populations?</a:t>
            </a:r>
          </a:p>
        </p:txBody>
      </p:sp>
    </p:spTree>
    <p:extLst>
      <p:ext uri="{BB962C8B-B14F-4D97-AF65-F5344CB8AC3E}">
        <p14:creationId xmlns:p14="http://schemas.microsoft.com/office/powerpoint/2010/main" val="668724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oogle Shape;2579;p24">
            <a:extLst>
              <a:ext uri="{FF2B5EF4-FFF2-40B4-BE49-F238E27FC236}">
                <a16:creationId xmlns:a16="http://schemas.microsoft.com/office/drawing/2014/main" id="{9B237060-2E51-4185-620F-C9C7EF9BAEEF}"/>
              </a:ext>
            </a:extLst>
          </p:cNvPr>
          <p:cNvGrpSpPr/>
          <p:nvPr/>
        </p:nvGrpSpPr>
        <p:grpSpPr>
          <a:xfrm rot="-545471">
            <a:off x="3762546" y="1833418"/>
            <a:ext cx="3715411" cy="3751093"/>
            <a:chOff x="7524257" y="3666320"/>
            <a:chExt cx="7431108" cy="7502238"/>
          </a:xfrm>
          <a:solidFill>
            <a:schemeClr val="accent1"/>
          </a:solidFill>
        </p:grpSpPr>
        <p:sp>
          <p:nvSpPr>
            <p:cNvPr id="33" name="Google Shape;2580;p24">
              <a:extLst>
                <a:ext uri="{FF2B5EF4-FFF2-40B4-BE49-F238E27FC236}">
                  <a16:creationId xmlns:a16="http://schemas.microsoft.com/office/drawing/2014/main" id="{AEA31688-710C-8687-3A5E-33B74D86AE11}"/>
                </a:ext>
              </a:extLst>
            </p:cNvPr>
            <p:cNvSpPr/>
            <p:nvPr/>
          </p:nvSpPr>
          <p:spPr>
            <a:xfrm>
              <a:off x="7534068" y="3666320"/>
              <a:ext cx="7411074" cy="7502238"/>
            </a:xfrm>
            <a:custGeom>
              <a:avLst/>
              <a:gdLst/>
              <a:ahLst/>
              <a:cxnLst/>
              <a:rect l="l" t="t" r="r" b="b"/>
              <a:pathLst>
                <a:path w="7411074" h="7502238" extrusionOk="0">
                  <a:moveTo>
                    <a:pt x="2" y="7379855"/>
                  </a:moveTo>
                  <a:cubicBezTo>
                    <a:pt x="-374" y="7448231"/>
                    <a:pt x="55675" y="7503493"/>
                    <a:pt x="124098" y="7502217"/>
                  </a:cubicBezTo>
                  <a:cubicBezTo>
                    <a:pt x="7530544" y="7363981"/>
                    <a:pt x="7404420" y="7493725"/>
                    <a:pt x="7405607" y="7281366"/>
                  </a:cubicBezTo>
                  <a:cubicBezTo>
                    <a:pt x="7407319" y="6972199"/>
                    <a:pt x="7411073" y="123333"/>
                    <a:pt x="7411073" y="124338"/>
                  </a:cubicBezTo>
                  <a:cubicBezTo>
                    <a:pt x="7411448" y="56593"/>
                    <a:pt x="7356377" y="1586"/>
                    <a:pt x="7288584" y="1961"/>
                  </a:cubicBezTo>
                  <a:cubicBezTo>
                    <a:pt x="-113972" y="42728"/>
                    <a:pt x="6640" y="-86175"/>
                    <a:pt x="5454" y="128404"/>
                  </a:cubicBezTo>
                  <a:cubicBezTo>
                    <a:pt x="3741" y="441907"/>
                    <a:pt x="-13" y="7380846"/>
                    <a:pt x="2" y="7379855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4" name="Google Shape;2581;p24">
              <a:extLst>
                <a:ext uri="{FF2B5EF4-FFF2-40B4-BE49-F238E27FC236}">
                  <a16:creationId xmlns:a16="http://schemas.microsoft.com/office/drawing/2014/main" id="{F6994998-4735-E936-EF91-A7861D79736C}"/>
                </a:ext>
              </a:extLst>
            </p:cNvPr>
            <p:cNvGrpSpPr/>
            <p:nvPr/>
          </p:nvGrpSpPr>
          <p:grpSpPr>
            <a:xfrm>
              <a:off x="7524257" y="4171656"/>
              <a:ext cx="7431108" cy="6572533"/>
              <a:chOff x="7524257" y="4171656"/>
              <a:chExt cx="7431108" cy="6572533"/>
            </a:xfrm>
            <a:grpFill/>
          </p:grpSpPr>
          <p:sp>
            <p:nvSpPr>
              <p:cNvPr id="35" name="Google Shape;2582;p24">
                <a:extLst>
                  <a:ext uri="{FF2B5EF4-FFF2-40B4-BE49-F238E27FC236}">
                    <a16:creationId xmlns:a16="http://schemas.microsoft.com/office/drawing/2014/main" id="{B8507AA4-D26F-A911-488E-D0ED4DD8AD28}"/>
                  </a:ext>
                </a:extLst>
              </p:cNvPr>
              <p:cNvSpPr/>
              <p:nvPr/>
            </p:nvSpPr>
            <p:spPr>
              <a:xfrm>
                <a:off x="7528217" y="5918957"/>
                <a:ext cx="7423376" cy="68409"/>
              </a:xfrm>
              <a:custGeom>
                <a:avLst/>
                <a:gdLst/>
                <a:ahLst/>
                <a:cxnLst/>
                <a:rect l="l" t="t" r="r" b="b"/>
                <a:pathLst>
                  <a:path w="7423376" h="68409" extrusionOk="0">
                    <a:moveTo>
                      <a:pt x="7414566" y="27813"/>
                    </a:moveTo>
                    <a:cubicBezTo>
                      <a:pt x="7414281" y="-16885"/>
                      <a:pt x="7984028" y="-4117"/>
                      <a:pt x="8811" y="40597"/>
                    </a:cubicBezTo>
                    <a:cubicBezTo>
                      <a:pt x="9097" y="85295"/>
                      <a:pt x="-560666" y="72526"/>
                      <a:pt x="7414566" y="27813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2583;p24">
                <a:extLst>
                  <a:ext uri="{FF2B5EF4-FFF2-40B4-BE49-F238E27FC236}">
                    <a16:creationId xmlns:a16="http://schemas.microsoft.com/office/drawing/2014/main" id="{9306A313-73E4-7633-A936-6221E75178BD}"/>
                  </a:ext>
                </a:extLst>
              </p:cNvPr>
              <p:cNvSpPr/>
              <p:nvPr/>
            </p:nvSpPr>
            <p:spPr>
              <a:xfrm>
                <a:off x="7532021" y="6500812"/>
                <a:ext cx="7423344" cy="80879"/>
              </a:xfrm>
              <a:custGeom>
                <a:avLst/>
                <a:gdLst/>
                <a:ahLst/>
                <a:cxnLst/>
                <a:rect l="l" t="t" r="r" b="b"/>
                <a:pathLst>
                  <a:path w="7423344" h="80879" extrusionOk="0">
                    <a:moveTo>
                      <a:pt x="7414532" y="27126"/>
                    </a:moveTo>
                    <a:cubicBezTo>
                      <a:pt x="7414247" y="-17587"/>
                      <a:pt x="7984054" y="-5868"/>
                      <a:pt x="8807" y="53759"/>
                    </a:cubicBezTo>
                    <a:cubicBezTo>
                      <a:pt x="9107" y="98458"/>
                      <a:pt x="-560670" y="86754"/>
                      <a:pt x="7414532" y="27126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2584;p24">
                <a:extLst>
                  <a:ext uri="{FF2B5EF4-FFF2-40B4-BE49-F238E27FC236}">
                    <a16:creationId xmlns:a16="http://schemas.microsoft.com/office/drawing/2014/main" id="{F6E166E8-A16A-A6D9-8D5D-4D7CFB45F829}"/>
                  </a:ext>
                </a:extLst>
              </p:cNvPr>
              <p:cNvSpPr/>
              <p:nvPr/>
            </p:nvSpPr>
            <p:spPr>
              <a:xfrm>
                <a:off x="7529507" y="7082600"/>
                <a:ext cx="7423605" cy="93569"/>
              </a:xfrm>
              <a:custGeom>
                <a:avLst/>
                <a:gdLst/>
                <a:ahLst/>
                <a:cxnLst/>
                <a:rect l="l" t="t" r="r" b="b"/>
                <a:pathLst>
                  <a:path w="7423605" h="93569" extrusionOk="0">
                    <a:moveTo>
                      <a:pt x="7414613" y="26551"/>
                    </a:moveTo>
                    <a:cubicBezTo>
                      <a:pt x="7414898" y="-18162"/>
                      <a:pt x="7984526" y="-7524"/>
                      <a:pt x="8993" y="67018"/>
                    </a:cubicBezTo>
                    <a:cubicBezTo>
                      <a:pt x="8708" y="111731"/>
                      <a:pt x="-560919" y="101093"/>
                      <a:pt x="7414613" y="26551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2585;p24">
                <a:extLst>
                  <a:ext uri="{FF2B5EF4-FFF2-40B4-BE49-F238E27FC236}">
                    <a16:creationId xmlns:a16="http://schemas.microsoft.com/office/drawing/2014/main" id="{94672660-36C1-EAD7-D9E4-4FA5A7F3EABC}"/>
                  </a:ext>
                </a:extLst>
              </p:cNvPr>
              <p:cNvSpPr/>
              <p:nvPr/>
            </p:nvSpPr>
            <p:spPr>
              <a:xfrm>
                <a:off x="7528460" y="4171656"/>
                <a:ext cx="7423375" cy="34290"/>
              </a:xfrm>
              <a:custGeom>
                <a:avLst/>
                <a:gdLst/>
                <a:ahLst/>
                <a:cxnLst/>
                <a:rect l="l" t="t" r="r" b="b"/>
                <a:pathLst>
                  <a:path w="7423375" h="34290" extrusionOk="0">
                    <a:moveTo>
                      <a:pt x="8823" y="31519"/>
                    </a:moveTo>
                    <a:cubicBezTo>
                      <a:pt x="7984115" y="31519"/>
                      <a:pt x="7414308" y="47484"/>
                      <a:pt x="7414548" y="2771"/>
                    </a:cubicBezTo>
                    <a:cubicBezTo>
                      <a:pt x="-560729" y="2771"/>
                      <a:pt x="9078" y="-13194"/>
                      <a:pt x="8823" y="31519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2586;p24">
                <a:extLst>
                  <a:ext uri="{FF2B5EF4-FFF2-40B4-BE49-F238E27FC236}">
                    <a16:creationId xmlns:a16="http://schemas.microsoft.com/office/drawing/2014/main" id="{91349A85-510F-A799-FA7A-5188583C8123}"/>
                  </a:ext>
                </a:extLst>
              </p:cNvPr>
              <p:cNvSpPr/>
              <p:nvPr/>
            </p:nvSpPr>
            <p:spPr>
              <a:xfrm>
                <a:off x="7524417" y="5336917"/>
                <a:ext cx="7423422" cy="56288"/>
              </a:xfrm>
              <a:custGeom>
                <a:avLst/>
                <a:gdLst/>
                <a:ahLst/>
                <a:cxnLst/>
                <a:rect l="l" t="t" r="r" b="b"/>
                <a:pathLst>
                  <a:path w="7423422" h="56288" extrusionOk="0">
                    <a:moveTo>
                      <a:pt x="7414611" y="28670"/>
                    </a:moveTo>
                    <a:cubicBezTo>
                      <a:pt x="7414326" y="-16029"/>
                      <a:pt x="7984088" y="-2195"/>
                      <a:pt x="8811" y="27619"/>
                    </a:cubicBezTo>
                    <a:cubicBezTo>
                      <a:pt x="9096" y="72318"/>
                      <a:pt x="-560666" y="58483"/>
                      <a:pt x="7414611" y="28670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" name="Google Shape;2587;p24">
                <a:extLst>
                  <a:ext uri="{FF2B5EF4-FFF2-40B4-BE49-F238E27FC236}">
                    <a16:creationId xmlns:a16="http://schemas.microsoft.com/office/drawing/2014/main" id="{33271256-B43D-7C13-C39B-E2B64E5DCA0F}"/>
                  </a:ext>
                </a:extLst>
              </p:cNvPr>
              <p:cNvSpPr/>
              <p:nvPr/>
            </p:nvSpPr>
            <p:spPr>
              <a:xfrm>
                <a:off x="7525208" y="4754569"/>
                <a:ext cx="7423427" cy="44715"/>
              </a:xfrm>
              <a:custGeom>
                <a:avLst/>
                <a:gdLst/>
                <a:ahLst/>
                <a:cxnLst/>
                <a:rect l="l" t="t" r="r" b="b"/>
                <a:pathLst>
                  <a:path w="7423427" h="44715" extrusionOk="0">
                    <a:moveTo>
                      <a:pt x="7414451" y="29804"/>
                    </a:moveTo>
                    <a:cubicBezTo>
                      <a:pt x="7414692" y="-14894"/>
                      <a:pt x="7984274" y="-9"/>
                      <a:pt x="8982" y="14905"/>
                    </a:cubicBezTo>
                    <a:cubicBezTo>
                      <a:pt x="8726" y="59618"/>
                      <a:pt x="-560856" y="44719"/>
                      <a:pt x="7414451" y="29804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2588;p24">
                <a:extLst>
                  <a:ext uri="{FF2B5EF4-FFF2-40B4-BE49-F238E27FC236}">
                    <a16:creationId xmlns:a16="http://schemas.microsoft.com/office/drawing/2014/main" id="{D60AAE0E-8C87-621D-BD4A-11EC6E84742C}"/>
                  </a:ext>
                </a:extLst>
              </p:cNvPr>
              <p:cNvSpPr/>
              <p:nvPr/>
            </p:nvSpPr>
            <p:spPr>
              <a:xfrm>
                <a:off x="7528067" y="8827530"/>
                <a:ext cx="7423180" cy="132452"/>
              </a:xfrm>
              <a:custGeom>
                <a:avLst/>
                <a:gdLst/>
                <a:ahLst/>
                <a:cxnLst/>
                <a:rect l="l" t="t" r="r" b="b"/>
                <a:pathLst>
                  <a:path w="7423180" h="132452" extrusionOk="0">
                    <a:moveTo>
                      <a:pt x="7414370" y="25232"/>
                    </a:moveTo>
                    <a:cubicBezTo>
                      <a:pt x="7414084" y="-19482"/>
                      <a:pt x="7983817" y="-12040"/>
                      <a:pt x="8810" y="107231"/>
                    </a:cubicBezTo>
                    <a:cubicBezTo>
                      <a:pt x="9096" y="151929"/>
                      <a:pt x="-560637" y="144487"/>
                      <a:pt x="7414370" y="25232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2589;p24">
                <a:extLst>
                  <a:ext uri="{FF2B5EF4-FFF2-40B4-BE49-F238E27FC236}">
                    <a16:creationId xmlns:a16="http://schemas.microsoft.com/office/drawing/2014/main" id="{79BCA2DE-7EDE-DA86-31E4-CE8D41FEF37D}"/>
                  </a:ext>
                </a:extLst>
              </p:cNvPr>
              <p:cNvSpPr/>
              <p:nvPr/>
            </p:nvSpPr>
            <p:spPr>
              <a:xfrm>
                <a:off x="7530108" y="9990542"/>
                <a:ext cx="7423729" cy="158828"/>
              </a:xfrm>
              <a:custGeom>
                <a:avLst/>
                <a:gdLst/>
                <a:ahLst/>
                <a:cxnLst/>
                <a:rect l="l" t="t" r="r" b="b"/>
                <a:pathLst>
                  <a:path w="7423729" h="158828" extrusionOk="0">
                    <a:moveTo>
                      <a:pt x="7414748" y="24571"/>
                    </a:moveTo>
                    <a:cubicBezTo>
                      <a:pt x="7415003" y="-20142"/>
                      <a:pt x="7984600" y="-14816"/>
                      <a:pt x="8977" y="134254"/>
                    </a:cubicBezTo>
                    <a:cubicBezTo>
                      <a:pt x="8737" y="178967"/>
                      <a:pt x="-560875" y="173655"/>
                      <a:pt x="7414748" y="24571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2590;p24">
                <a:extLst>
                  <a:ext uri="{FF2B5EF4-FFF2-40B4-BE49-F238E27FC236}">
                    <a16:creationId xmlns:a16="http://schemas.microsoft.com/office/drawing/2014/main" id="{057C552C-4926-366F-A8B2-8ED82F37A165}"/>
                  </a:ext>
                </a:extLst>
              </p:cNvPr>
              <p:cNvSpPr/>
              <p:nvPr/>
            </p:nvSpPr>
            <p:spPr>
              <a:xfrm>
                <a:off x="7525699" y="7664327"/>
                <a:ext cx="7423640" cy="106421"/>
              </a:xfrm>
              <a:custGeom>
                <a:avLst/>
                <a:gdLst/>
                <a:ahLst/>
                <a:cxnLst/>
                <a:rect l="l" t="t" r="r" b="b"/>
                <a:pathLst>
                  <a:path w="7423640" h="106421" extrusionOk="0">
                    <a:moveTo>
                      <a:pt x="7414650" y="26053"/>
                    </a:moveTo>
                    <a:cubicBezTo>
                      <a:pt x="7414936" y="-18661"/>
                      <a:pt x="7984488" y="-9088"/>
                      <a:pt x="8986" y="80369"/>
                    </a:cubicBezTo>
                    <a:cubicBezTo>
                      <a:pt x="8715" y="125082"/>
                      <a:pt x="-560852" y="115509"/>
                      <a:pt x="7414650" y="26053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2591;p24">
                <a:extLst>
                  <a:ext uri="{FF2B5EF4-FFF2-40B4-BE49-F238E27FC236}">
                    <a16:creationId xmlns:a16="http://schemas.microsoft.com/office/drawing/2014/main" id="{305252A0-AFC6-B0C3-29FF-CB3EE4C405F7}"/>
                  </a:ext>
                </a:extLst>
              </p:cNvPr>
              <p:cNvSpPr/>
              <p:nvPr/>
            </p:nvSpPr>
            <p:spPr>
              <a:xfrm>
                <a:off x="7526862" y="10572080"/>
                <a:ext cx="7423747" cy="172109"/>
              </a:xfrm>
              <a:custGeom>
                <a:avLst/>
                <a:gdLst/>
                <a:ahLst/>
                <a:cxnLst/>
                <a:rect l="l" t="t" r="r" b="b"/>
                <a:pathLst>
                  <a:path w="7423747" h="172109" extrusionOk="0">
                    <a:moveTo>
                      <a:pt x="7414764" y="24291"/>
                    </a:moveTo>
                    <a:cubicBezTo>
                      <a:pt x="7415020" y="-20423"/>
                      <a:pt x="7984661" y="-16176"/>
                      <a:pt x="8979" y="147822"/>
                    </a:cubicBezTo>
                    <a:cubicBezTo>
                      <a:pt x="8739" y="192536"/>
                      <a:pt x="-560918" y="188275"/>
                      <a:pt x="7414764" y="24291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2592;p24">
                <a:extLst>
                  <a:ext uri="{FF2B5EF4-FFF2-40B4-BE49-F238E27FC236}">
                    <a16:creationId xmlns:a16="http://schemas.microsoft.com/office/drawing/2014/main" id="{932A287B-A186-C0E3-6693-C06F6BAA96FF}"/>
                  </a:ext>
                </a:extLst>
              </p:cNvPr>
              <p:cNvSpPr/>
              <p:nvPr/>
            </p:nvSpPr>
            <p:spPr>
              <a:xfrm>
                <a:off x="7531879" y="9409016"/>
                <a:ext cx="7423141" cy="145592"/>
              </a:xfrm>
              <a:custGeom>
                <a:avLst/>
                <a:gdLst/>
                <a:ahLst/>
                <a:cxnLst/>
                <a:rect l="l" t="t" r="r" b="b"/>
                <a:pathLst>
                  <a:path w="7423141" h="145592" extrusionOk="0">
                    <a:moveTo>
                      <a:pt x="7414328" y="24883"/>
                    </a:moveTo>
                    <a:cubicBezTo>
                      <a:pt x="7414043" y="-19830"/>
                      <a:pt x="7983850" y="-13438"/>
                      <a:pt x="8814" y="120717"/>
                    </a:cubicBezTo>
                    <a:cubicBezTo>
                      <a:pt x="9099" y="165415"/>
                      <a:pt x="-560709" y="159038"/>
                      <a:pt x="7414328" y="24883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2593;p24">
                <a:extLst>
                  <a:ext uri="{FF2B5EF4-FFF2-40B4-BE49-F238E27FC236}">
                    <a16:creationId xmlns:a16="http://schemas.microsoft.com/office/drawing/2014/main" id="{BA9AE529-3DE6-0E49-4929-97425B488243}"/>
                  </a:ext>
                </a:extLst>
              </p:cNvPr>
              <p:cNvSpPr/>
              <p:nvPr/>
            </p:nvSpPr>
            <p:spPr>
              <a:xfrm>
                <a:off x="7524257" y="8245994"/>
                <a:ext cx="7423221" cy="119381"/>
              </a:xfrm>
              <a:custGeom>
                <a:avLst/>
                <a:gdLst/>
                <a:ahLst/>
                <a:cxnLst/>
                <a:rect l="l" t="t" r="r" b="b"/>
                <a:pathLst>
                  <a:path w="7423221" h="119381" extrusionOk="0">
                    <a:moveTo>
                      <a:pt x="7414411" y="25614"/>
                    </a:moveTo>
                    <a:cubicBezTo>
                      <a:pt x="7414125" y="-19100"/>
                      <a:pt x="7983873" y="-10577"/>
                      <a:pt x="8806" y="93764"/>
                    </a:cubicBezTo>
                    <a:cubicBezTo>
                      <a:pt x="9106" y="138478"/>
                      <a:pt x="-560641" y="129970"/>
                      <a:pt x="7414411" y="25614"/>
                    </a:cubicBezTo>
                    <a:close/>
                  </a:path>
                </a:pathLst>
              </a:custGeom>
              <a:grpFill/>
              <a:ln>
                <a:solidFill>
                  <a:schemeClr val="accent2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" name="Google Shape;2594;p24">
            <a:extLst>
              <a:ext uri="{FF2B5EF4-FFF2-40B4-BE49-F238E27FC236}">
                <a16:creationId xmlns:a16="http://schemas.microsoft.com/office/drawing/2014/main" id="{26F711AC-3311-A74D-BB39-98F04033266F}"/>
              </a:ext>
            </a:extLst>
          </p:cNvPr>
          <p:cNvGrpSpPr/>
          <p:nvPr/>
        </p:nvGrpSpPr>
        <p:grpSpPr>
          <a:xfrm rot="421106">
            <a:off x="2214514" y="250689"/>
            <a:ext cx="4465130" cy="6004285"/>
            <a:chOff x="4428346" y="500072"/>
            <a:chExt cx="8929423" cy="12007736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" name="Google Shape;2595;p24">
              <a:extLst>
                <a:ext uri="{FF2B5EF4-FFF2-40B4-BE49-F238E27FC236}">
                  <a16:creationId xmlns:a16="http://schemas.microsoft.com/office/drawing/2014/main" id="{1AEE7876-42A5-D9BC-6E20-ED0EA37145B3}"/>
                </a:ext>
              </a:extLst>
            </p:cNvPr>
            <p:cNvSpPr/>
            <p:nvPr/>
          </p:nvSpPr>
          <p:spPr>
            <a:xfrm>
              <a:off x="4437893" y="500072"/>
              <a:ext cx="8919876" cy="12007736"/>
            </a:xfrm>
            <a:custGeom>
              <a:avLst/>
              <a:gdLst/>
              <a:ahLst/>
              <a:cxnLst/>
              <a:rect l="l" t="t" r="r" b="b"/>
              <a:pathLst>
                <a:path w="8919876" h="12007736" extrusionOk="0">
                  <a:moveTo>
                    <a:pt x="8869854" y="11573021"/>
                  </a:moveTo>
                  <a:cubicBezTo>
                    <a:pt x="8852739" y="11281931"/>
                    <a:pt x="8898923" y="10939734"/>
                    <a:pt x="8879888" y="10585147"/>
                  </a:cubicBezTo>
                  <a:cubicBezTo>
                    <a:pt x="8833153" y="9764035"/>
                    <a:pt x="8859821" y="10360554"/>
                    <a:pt x="8859821" y="9551234"/>
                  </a:cubicBezTo>
                  <a:cubicBezTo>
                    <a:pt x="8861621" y="8639560"/>
                    <a:pt x="8739466" y="8062253"/>
                    <a:pt x="8782792" y="6588666"/>
                  </a:cubicBezTo>
                  <a:cubicBezTo>
                    <a:pt x="8798971" y="6243348"/>
                    <a:pt x="8805356" y="6425842"/>
                    <a:pt x="8758645" y="5602352"/>
                  </a:cubicBezTo>
                  <a:cubicBezTo>
                    <a:pt x="8677657" y="4435562"/>
                    <a:pt x="8669808" y="15017"/>
                    <a:pt x="8583154" y="12879"/>
                  </a:cubicBezTo>
                  <a:cubicBezTo>
                    <a:pt x="7850201" y="-7294"/>
                    <a:pt x="7006496" y="28393"/>
                    <a:pt x="7011056" y="28393"/>
                  </a:cubicBezTo>
                  <a:cubicBezTo>
                    <a:pt x="6184249" y="28393"/>
                    <a:pt x="6950303" y="-52803"/>
                    <a:pt x="5942171" y="59421"/>
                  </a:cubicBezTo>
                  <a:cubicBezTo>
                    <a:pt x="5494095" y="109061"/>
                    <a:pt x="4389205" y="47533"/>
                    <a:pt x="4337236" y="44411"/>
                  </a:cubicBezTo>
                  <a:cubicBezTo>
                    <a:pt x="4295758" y="47509"/>
                    <a:pt x="3364535" y="120444"/>
                    <a:pt x="3267896" y="112159"/>
                  </a:cubicBezTo>
                  <a:cubicBezTo>
                    <a:pt x="2314685" y="30891"/>
                    <a:pt x="482051" y="156059"/>
                    <a:pt x="595876" y="147366"/>
                  </a:cubicBezTo>
                  <a:cubicBezTo>
                    <a:pt x="566256" y="147366"/>
                    <a:pt x="82173" y="138048"/>
                    <a:pt x="86734" y="138576"/>
                  </a:cubicBezTo>
                  <a:cubicBezTo>
                    <a:pt x="83661" y="138576"/>
                    <a:pt x="81261" y="1575131"/>
                    <a:pt x="81261" y="2631018"/>
                  </a:cubicBezTo>
                  <a:cubicBezTo>
                    <a:pt x="81165" y="2632795"/>
                    <a:pt x="24588" y="3489258"/>
                    <a:pt x="19715" y="3875930"/>
                  </a:cubicBezTo>
                  <a:cubicBezTo>
                    <a:pt x="19715" y="3924562"/>
                    <a:pt x="79893" y="4494904"/>
                    <a:pt x="72139" y="4570553"/>
                  </a:cubicBezTo>
                  <a:cubicBezTo>
                    <a:pt x="-29444" y="5578121"/>
                    <a:pt x="127612" y="6571904"/>
                    <a:pt x="34310" y="8580986"/>
                  </a:cubicBezTo>
                  <a:cubicBezTo>
                    <a:pt x="-2584" y="9300465"/>
                    <a:pt x="46984" y="9193404"/>
                    <a:pt x="34766" y="9567301"/>
                  </a:cubicBezTo>
                  <a:cubicBezTo>
                    <a:pt x="-26660" y="11264687"/>
                    <a:pt x="7425" y="10385675"/>
                    <a:pt x="30205" y="11480971"/>
                  </a:cubicBezTo>
                  <a:cubicBezTo>
                    <a:pt x="40190" y="11947878"/>
                    <a:pt x="21132" y="11968171"/>
                    <a:pt x="51160" y="11968700"/>
                  </a:cubicBezTo>
                  <a:cubicBezTo>
                    <a:pt x="1974648" y="11998071"/>
                    <a:pt x="3625191" y="12016130"/>
                    <a:pt x="6125824" y="11971798"/>
                  </a:cubicBezTo>
                  <a:cubicBezTo>
                    <a:pt x="7118137" y="11952658"/>
                    <a:pt x="7132275" y="12015241"/>
                    <a:pt x="7238467" y="12006980"/>
                  </a:cubicBezTo>
                  <a:cubicBezTo>
                    <a:pt x="9258210" y="11852825"/>
                    <a:pt x="8915893" y="12257293"/>
                    <a:pt x="8869854" y="11573021"/>
                  </a:cubicBezTo>
                  <a:close/>
                  <a:moveTo>
                    <a:pt x="483299" y="1351932"/>
                  </a:moveTo>
                  <a:cubicBezTo>
                    <a:pt x="398974" y="1317806"/>
                    <a:pt x="354303" y="1204021"/>
                    <a:pt x="390764" y="1111417"/>
                  </a:cubicBezTo>
                  <a:cubicBezTo>
                    <a:pt x="451854" y="954693"/>
                    <a:pt x="661982" y="971263"/>
                    <a:pt x="716663" y="1122801"/>
                  </a:cubicBezTo>
                  <a:cubicBezTo>
                    <a:pt x="770455" y="1252124"/>
                    <a:pt x="638723" y="1415549"/>
                    <a:pt x="483299" y="1351932"/>
                  </a:cubicBezTo>
                  <a:close/>
                  <a:moveTo>
                    <a:pt x="467336" y="2334644"/>
                  </a:moveTo>
                  <a:cubicBezTo>
                    <a:pt x="399886" y="2298428"/>
                    <a:pt x="364768" y="2208443"/>
                    <a:pt x="384379" y="2127246"/>
                  </a:cubicBezTo>
                  <a:cubicBezTo>
                    <a:pt x="427682" y="1949844"/>
                    <a:pt x="659246" y="1949316"/>
                    <a:pt x="718487" y="2113798"/>
                  </a:cubicBezTo>
                  <a:cubicBezTo>
                    <a:pt x="775928" y="2251358"/>
                    <a:pt x="624609" y="2419466"/>
                    <a:pt x="467336" y="2334644"/>
                  </a:cubicBezTo>
                  <a:close/>
                  <a:moveTo>
                    <a:pt x="486947" y="3334406"/>
                  </a:moveTo>
                  <a:cubicBezTo>
                    <a:pt x="402622" y="3300280"/>
                    <a:pt x="357951" y="3187528"/>
                    <a:pt x="393957" y="3094420"/>
                  </a:cubicBezTo>
                  <a:cubicBezTo>
                    <a:pt x="454590" y="2936663"/>
                    <a:pt x="666087" y="2953737"/>
                    <a:pt x="720311" y="3105275"/>
                  </a:cubicBezTo>
                  <a:cubicBezTo>
                    <a:pt x="774560" y="3235102"/>
                    <a:pt x="641915" y="3397495"/>
                    <a:pt x="486947" y="3334406"/>
                  </a:cubicBezTo>
                  <a:close/>
                  <a:moveTo>
                    <a:pt x="489228" y="4325884"/>
                  </a:moveTo>
                  <a:cubicBezTo>
                    <a:pt x="404903" y="4291758"/>
                    <a:pt x="360232" y="4179005"/>
                    <a:pt x="396237" y="4086426"/>
                  </a:cubicBezTo>
                  <a:cubicBezTo>
                    <a:pt x="456871" y="3928164"/>
                    <a:pt x="668367" y="3945239"/>
                    <a:pt x="722592" y="4096776"/>
                  </a:cubicBezTo>
                  <a:cubicBezTo>
                    <a:pt x="777296" y="4227613"/>
                    <a:pt x="642827" y="4388468"/>
                    <a:pt x="489228" y="4325884"/>
                  </a:cubicBezTo>
                  <a:close/>
                  <a:moveTo>
                    <a:pt x="390308" y="5101702"/>
                  </a:moveTo>
                  <a:cubicBezTo>
                    <a:pt x="433611" y="4924300"/>
                    <a:pt x="665175" y="4923268"/>
                    <a:pt x="724416" y="5088253"/>
                  </a:cubicBezTo>
                  <a:cubicBezTo>
                    <a:pt x="843834" y="5374277"/>
                    <a:pt x="311000" y="5428072"/>
                    <a:pt x="390308" y="5101702"/>
                  </a:cubicBezTo>
                  <a:close/>
                  <a:moveTo>
                    <a:pt x="392589" y="6092675"/>
                  </a:moveTo>
                  <a:cubicBezTo>
                    <a:pt x="435891" y="5915801"/>
                    <a:pt x="666999" y="5913712"/>
                    <a:pt x="726696" y="6079227"/>
                  </a:cubicBezTo>
                  <a:cubicBezTo>
                    <a:pt x="846571" y="6366787"/>
                    <a:pt x="313737" y="6419045"/>
                    <a:pt x="392589" y="6092675"/>
                  </a:cubicBezTo>
                  <a:close/>
                  <a:moveTo>
                    <a:pt x="495157" y="7299835"/>
                  </a:moveTo>
                  <a:cubicBezTo>
                    <a:pt x="410832" y="7265709"/>
                    <a:pt x="366161" y="7152957"/>
                    <a:pt x="402166" y="7060378"/>
                  </a:cubicBezTo>
                  <a:cubicBezTo>
                    <a:pt x="462800" y="6902116"/>
                    <a:pt x="674296" y="6919191"/>
                    <a:pt x="728520" y="7070728"/>
                  </a:cubicBezTo>
                  <a:cubicBezTo>
                    <a:pt x="782769" y="7201060"/>
                    <a:pt x="649212" y="7362420"/>
                    <a:pt x="495157" y="7299835"/>
                  </a:cubicBezTo>
                  <a:close/>
                  <a:moveTo>
                    <a:pt x="396237" y="8075654"/>
                  </a:moveTo>
                  <a:cubicBezTo>
                    <a:pt x="439540" y="7897723"/>
                    <a:pt x="671104" y="7897723"/>
                    <a:pt x="730345" y="8062206"/>
                  </a:cubicBezTo>
                  <a:cubicBezTo>
                    <a:pt x="849763" y="8348229"/>
                    <a:pt x="316929" y="8402024"/>
                    <a:pt x="396237" y="8075654"/>
                  </a:cubicBezTo>
                  <a:close/>
                  <a:moveTo>
                    <a:pt x="481474" y="9274024"/>
                  </a:moveTo>
                  <a:cubicBezTo>
                    <a:pt x="414024" y="9237809"/>
                    <a:pt x="378907" y="9147823"/>
                    <a:pt x="398518" y="9066626"/>
                  </a:cubicBezTo>
                  <a:cubicBezTo>
                    <a:pt x="441820" y="8889224"/>
                    <a:pt x="673384" y="8888696"/>
                    <a:pt x="732625" y="9053178"/>
                  </a:cubicBezTo>
                  <a:cubicBezTo>
                    <a:pt x="790066" y="9190762"/>
                    <a:pt x="639179" y="9358846"/>
                    <a:pt x="481474" y="9274024"/>
                  </a:cubicBezTo>
                  <a:close/>
                  <a:moveTo>
                    <a:pt x="501061" y="10273787"/>
                  </a:moveTo>
                  <a:cubicBezTo>
                    <a:pt x="416737" y="10239660"/>
                    <a:pt x="372066" y="10126908"/>
                    <a:pt x="408071" y="10034329"/>
                  </a:cubicBezTo>
                  <a:cubicBezTo>
                    <a:pt x="468704" y="9876067"/>
                    <a:pt x="680201" y="9893142"/>
                    <a:pt x="734425" y="10044679"/>
                  </a:cubicBezTo>
                  <a:cubicBezTo>
                    <a:pt x="788698" y="10175011"/>
                    <a:pt x="655141" y="10336371"/>
                    <a:pt x="501061" y="10273787"/>
                  </a:cubicBezTo>
                  <a:close/>
                  <a:moveTo>
                    <a:pt x="502886" y="11265287"/>
                  </a:moveTo>
                  <a:cubicBezTo>
                    <a:pt x="324658" y="11192881"/>
                    <a:pt x="384379" y="10879960"/>
                    <a:pt x="597700" y="10916175"/>
                  </a:cubicBezTo>
                  <a:cubicBezTo>
                    <a:pt x="856148" y="10961156"/>
                    <a:pt x="746763" y="11364592"/>
                    <a:pt x="502886" y="112652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" name="Google Shape;2596;p24">
              <a:extLst>
                <a:ext uri="{FF2B5EF4-FFF2-40B4-BE49-F238E27FC236}">
                  <a16:creationId xmlns:a16="http://schemas.microsoft.com/office/drawing/2014/main" id="{B6713AC9-0DFD-6857-A38C-775DD5593BB3}"/>
                </a:ext>
              </a:extLst>
            </p:cNvPr>
            <p:cNvGrpSpPr/>
            <p:nvPr/>
          </p:nvGrpSpPr>
          <p:grpSpPr>
            <a:xfrm>
              <a:off x="4428346" y="1125922"/>
              <a:ext cx="8893808" cy="10947171"/>
              <a:chOff x="4428346" y="1125922"/>
              <a:chExt cx="8893808" cy="10947171"/>
            </a:xfrm>
            <a:grpFill/>
          </p:grpSpPr>
          <p:sp>
            <p:nvSpPr>
              <p:cNvPr id="7" name="Google Shape;2597;p24">
                <a:extLst>
                  <a:ext uri="{FF2B5EF4-FFF2-40B4-BE49-F238E27FC236}">
                    <a16:creationId xmlns:a16="http://schemas.microsoft.com/office/drawing/2014/main" id="{D14063F6-97EB-C506-D47D-ABF964CE4FBB}"/>
                  </a:ext>
                </a:extLst>
              </p:cNvPr>
              <p:cNvSpPr/>
              <p:nvPr/>
            </p:nvSpPr>
            <p:spPr>
              <a:xfrm>
                <a:off x="4509271" y="1125922"/>
                <a:ext cx="8568291" cy="86814"/>
              </a:xfrm>
              <a:custGeom>
                <a:avLst/>
                <a:gdLst/>
                <a:ahLst/>
                <a:cxnLst/>
                <a:rect l="l" t="t" r="r" b="b"/>
                <a:pathLst>
                  <a:path w="8568291" h="86814" extrusionOk="0">
                    <a:moveTo>
                      <a:pt x="8564176" y="86815"/>
                    </a:moveTo>
                    <a:cubicBezTo>
                      <a:pt x="8561872" y="86839"/>
                      <a:pt x="15187" y="57876"/>
                      <a:pt x="12163" y="57852"/>
                    </a:cubicBezTo>
                    <a:cubicBezTo>
                      <a:pt x="12163" y="-30213"/>
                      <a:pt x="-604564" y="311"/>
                      <a:pt x="6945127" y="31987"/>
                    </a:cubicBezTo>
                    <a:cubicBezTo>
                      <a:pt x="8741803" y="38904"/>
                      <a:pt x="8562064" y="12295"/>
                      <a:pt x="8564176" y="868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" name="Google Shape;2598;p24">
                <a:extLst>
                  <a:ext uri="{FF2B5EF4-FFF2-40B4-BE49-F238E27FC236}">
                    <a16:creationId xmlns:a16="http://schemas.microsoft.com/office/drawing/2014/main" id="{BFF7E35E-B544-0549-D697-C91461961EFC}"/>
                  </a:ext>
                </a:extLst>
              </p:cNvPr>
              <p:cNvSpPr/>
              <p:nvPr/>
            </p:nvSpPr>
            <p:spPr>
              <a:xfrm>
                <a:off x="4509836" y="2109354"/>
                <a:ext cx="8592911" cy="90729"/>
              </a:xfrm>
              <a:custGeom>
                <a:avLst/>
                <a:gdLst/>
                <a:ahLst/>
                <a:cxnLst/>
                <a:rect l="l" t="t" r="r" b="b"/>
                <a:pathLst>
                  <a:path w="8592911" h="90729" extrusionOk="0">
                    <a:moveTo>
                      <a:pt x="8588239" y="90729"/>
                    </a:moveTo>
                    <a:cubicBezTo>
                      <a:pt x="8585502" y="90777"/>
                      <a:pt x="11526" y="61790"/>
                      <a:pt x="9773" y="61766"/>
                    </a:cubicBezTo>
                    <a:cubicBezTo>
                      <a:pt x="11814" y="-30477"/>
                      <a:pt x="-571740" y="-2067"/>
                      <a:pt x="6967797" y="35902"/>
                    </a:cubicBezTo>
                    <a:cubicBezTo>
                      <a:pt x="8763465" y="42794"/>
                      <a:pt x="8588239" y="15297"/>
                      <a:pt x="8588239" y="907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" name="Google Shape;2599;p24">
                <a:extLst>
                  <a:ext uri="{FF2B5EF4-FFF2-40B4-BE49-F238E27FC236}">
                    <a16:creationId xmlns:a16="http://schemas.microsoft.com/office/drawing/2014/main" id="{80FFAF19-47E0-5F0B-D5D4-43AA147CCE29}"/>
                  </a:ext>
                </a:extLst>
              </p:cNvPr>
              <p:cNvSpPr/>
              <p:nvPr/>
            </p:nvSpPr>
            <p:spPr>
              <a:xfrm>
                <a:off x="4512314" y="3096411"/>
                <a:ext cx="8650011" cy="71828"/>
              </a:xfrm>
              <a:custGeom>
                <a:avLst/>
                <a:gdLst/>
                <a:ahLst/>
                <a:cxnLst/>
                <a:rect l="l" t="t" r="r" b="b"/>
                <a:pathLst>
                  <a:path w="8650011" h="71828" extrusionOk="0">
                    <a:moveTo>
                      <a:pt x="1148215" y="66210"/>
                    </a:moveTo>
                    <a:cubicBezTo>
                      <a:pt x="-159698" y="66210"/>
                      <a:pt x="6864" y="83526"/>
                      <a:pt x="6864" y="0"/>
                    </a:cubicBezTo>
                    <a:cubicBezTo>
                      <a:pt x="10537309" y="59943"/>
                      <a:pt x="12061784" y="83718"/>
                      <a:pt x="1148215" y="662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" name="Google Shape;2600;p24">
                <a:extLst>
                  <a:ext uri="{FF2B5EF4-FFF2-40B4-BE49-F238E27FC236}">
                    <a16:creationId xmlns:a16="http://schemas.microsoft.com/office/drawing/2014/main" id="{880BC024-0A05-2E7F-09E9-FC250912F58F}"/>
                  </a:ext>
                </a:extLst>
              </p:cNvPr>
              <p:cNvSpPr/>
              <p:nvPr/>
            </p:nvSpPr>
            <p:spPr>
              <a:xfrm>
                <a:off x="4455381" y="4086783"/>
                <a:ext cx="8684257" cy="88017"/>
              </a:xfrm>
              <a:custGeom>
                <a:avLst/>
                <a:gdLst/>
                <a:ahLst/>
                <a:cxnLst/>
                <a:rect l="l" t="t" r="r" b="b"/>
                <a:pathLst>
                  <a:path w="8684257" h="88017" extrusionOk="0">
                    <a:moveTo>
                      <a:pt x="8679612" y="88017"/>
                    </a:moveTo>
                    <a:cubicBezTo>
                      <a:pt x="8677739" y="88041"/>
                      <a:pt x="11685" y="58550"/>
                      <a:pt x="9068" y="58526"/>
                    </a:cubicBezTo>
                    <a:cubicBezTo>
                      <a:pt x="13317" y="-30931"/>
                      <a:pt x="-576574" y="601"/>
                      <a:pt x="7069204" y="32662"/>
                    </a:cubicBezTo>
                    <a:cubicBezTo>
                      <a:pt x="8853782" y="39554"/>
                      <a:pt x="8679612" y="12921"/>
                      <a:pt x="8679612" y="880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" name="Google Shape;2601;p24">
                <a:extLst>
                  <a:ext uri="{FF2B5EF4-FFF2-40B4-BE49-F238E27FC236}">
                    <a16:creationId xmlns:a16="http://schemas.microsoft.com/office/drawing/2014/main" id="{7A68EB91-A1C1-B8DB-2047-01DA22A6ABCD}"/>
                  </a:ext>
                </a:extLst>
              </p:cNvPr>
              <p:cNvSpPr/>
              <p:nvPr/>
            </p:nvSpPr>
            <p:spPr>
              <a:xfrm>
                <a:off x="4495356" y="5074267"/>
                <a:ext cx="8666541" cy="87375"/>
              </a:xfrm>
              <a:custGeom>
                <a:avLst/>
                <a:gdLst/>
                <a:ahLst/>
                <a:cxnLst/>
                <a:rect l="l" t="t" r="r" b="b"/>
                <a:pathLst>
                  <a:path w="8666541" h="87375" extrusionOk="0">
                    <a:moveTo>
                      <a:pt x="8662416" y="87376"/>
                    </a:moveTo>
                    <a:cubicBezTo>
                      <a:pt x="8660303" y="87400"/>
                      <a:pt x="8987" y="57909"/>
                      <a:pt x="6467" y="57885"/>
                    </a:cubicBezTo>
                    <a:cubicBezTo>
                      <a:pt x="19741" y="-30588"/>
                      <a:pt x="-579560" y="512"/>
                      <a:pt x="7052920" y="32549"/>
                    </a:cubicBezTo>
                    <a:cubicBezTo>
                      <a:pt x="8839827" y="39441"/>
                      <a:pt x="8660255" y="13432"/>
                      <a:pt x="8662416" y="873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" name="Google Shape;2602;p24">
                <a:extLst>
                  <a:ext uri="{FF2B5EF4-FFF2-40B4-BE49-F238E27FC236}">
                    <a16:creationId xmlns:a16="http://schemas.microsoft.com/office/drawing/2014/main" id="{D7414AFA-D4A6-9745-7BA3-CCFC156A92C0}"/>
                  </a:ext>
                </a:extLst>
              </p:cNvPr>
              <p:cNvSpPr/>
              <p:nvPr/>
            </p:nvSpPr>
            <p:spPr>
              <a:xfrm>
                <a:off x="4464178" y="6061043"/>
                <a:ext cx="8738512" cy="87946"/>
              </a:xfrm>
              <a:custGeom>
                <a:avLst/>
                <a:gdLst/>
                <a:ahLst/>
                <a:cxnLst/>
                <a:rect l="l" t="t" r="r" b="b"/>
                <a:pathLst>
                  <a:path w="8738512" h="87946" extrusionOk="0">
                    <a:moveTo>
                      <a:pt x="8735985" y="87947"/>
                    </a:moveTo>
                    <a:cubicBezTo>
                      <a:pt x="8734233" y="87971"/>
                      <a:pt x="214336" y="59344"/>
                      <a:pt x="11673" y="57951"/>
                    </a:cubicBezTo>
                    <a:cubicBezTo>
                      <a:pt x="9705" y="-31074"/>
                      <a:pt x="-591612" y="819"/>
                      <a:pt x="7107358" y="33119"/>
                    </a:cubicBezTo>
                    <a:cubicBezTo>
                      <a:pt x="8913972" y="40036"/>
                      <a:pt x="8729215" y="13427"/>
                      <a:pt x="8735985" y="879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" name="Google Shape;2603;p24">
                <a:extLst>
                  <a:ext uri="{FF2B5EF4-FFF2-40B4-BE49-F238E27FC236}">
                    <a16:creationId xmlns:a16="http://schemas.microsoft.com/office/drawing/2014/main" id="{209AC3BC-844D-CBF4-D1DE-FDB653F2C60B}"/>
                  </a:ext>
                </a:extLst>
              </p:cNvPr>
              <p:cNvSpPr/>
              <p:nvPr/>
            </p:nvSpPr>
            <p:spPr>
              <a:xfrm>
                <a:off x="4490708" y="7045293"/>
                <a:ext cx="8756586" cy="80065"/>
              </a:xfrm>
              <a:custGeom>
                <a:avLst/>
                <a:gdLst/>
                <a:ahLst/>
                <a:cxnLst/>
                <a:rect l="l" t="t" r="r" b="b"/>
                <a:pathLst>
                  <a:path w="8756586" h="80065" extrusionOk="0">
                    <a:moveTo>
                      <a:pt x="3199118" y="69837"/>
                    </a:moveTo>
                    <a:cubicBezTo>
                      <a:pt x="-292364" y="56412"/>
                      <a:pt x="7778" y="96086"/>
                      <a:pt x="5666" y="0"/>
                    </a:cubicBezTo>
                    <a:cubicBezTo>
                      <a:pt x="9339935" y="25961"/>
                      <a:pt x="12421577" y="108742"/>
                      <a:pt x="3199118" y="698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2604;p24">
                <a:extLst>
                  <a:ext uri="{FF2B5EF4-FFF2-40B4-BE49-F238E27FC236}">
                    <a16:creationId xmlns:a16="http://schemas.microsoft.com/office/drawing/2014/main" id="{35A4A2B2-CE7F-1F96-4ED8-DA03FEB20750}"/>
                  </a:ext>
                </a:extLst>
              </p:cNvPr>
              <p:cNvSpPr/>
              <p:nvPr/>
            </p:nvSpPr>
            <p:spPr>
              <a:xfrm>
                <a:off x="4489151" y="8033786"/>
                <a:ext cx="8737529" cy="89897"/>
              </a:xfrm>
              <a:custGeom>
                <a:avLst/>
                <a:gdLst/>
                <a:ahLst/>
                <a:cxnLst/>
                <a:rect l="l" t="t" r="r" b="b"/>
                <a:pathLst>
                  <a:path w="8737529" h="89897" extrusionOk="0">
                    <a:moveTo>
                      <a:pt x="8732902" y="89897"/>
                    </a:moveTo>
                    <a:cubicBezTo>
                      <a:pt x="8731150" y="89920"/>
                      <a:pt x="197452" y="61174"/>
                      <a:pt x="10391" y="59901"/>
                    </a:cubicBezTo>
                    <a:cubicBezTo>
                      <a:pt x="10391" y="-33494"/>
                      <a:pt x="-579476" y="2217"/>
                      <a:pt x="7129336" y="34565"/>
                    </a:cubicBezTo>
                    <a:cubicBezTo>
                      <a:pt x="8906353" y="43163"/>
                      <a:pt x="8732902" y="11654"/>
                      <a:pt x="8732902" y="898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2605;p24">
                <a:extLst>
                  <a:ext uri="{FF2B5EF4-FFF2-40B4-BE49-F238E27FC236}">
                    <a16:creationId xmlns:a16="http://schemas.microsoft.com/office/drawing/2014/main" id="{05A95FCE-CC62-4D4A-FC3A-A1EC30919C6D}"/>
                  </a:ext>
                </a:extLst>
              </p:cNvPr>
              <p:cNvSpPr/>
              <p:nvPr/>
            </p:nvSpPr>
            <p:spPr>
              <a:xfrm>
                <a:off x="4463230" y="9019777"/>
                <a:ext cx="8803192" cy="91251"/>
              </a:xfrm>
              <a:custGeom>
                <a:avLst/>
                <a:gdLst/>
                <a:ahLst/>
                <a:cxnLst/>
                <a:rect l="l" t="t" r="r" b="b"/>
                <a:pathLst>
                  <a:path w="8803192" h="91251" extrusionOk="0">
                    <a:moveTo>
                      <a:pt x="8801215" y="91252"/>
                    </a:moveTo>
                    <a:cubicBezTo>
                      <a:pt x="8799462" y="91276"/>
                      <a:pt x="164685" y="62265"/>
                      <a:pt x="8973" y="61257"/>
                    </a:cubicBezTo>
                    <a:cubicBezTo>
                      <a:pt x="13461" y="-35405"/>
                      <a:pt x="-581614" y="3355"/>
                      <a:pt x="7178949" y="35921"/>
                    </a:cubicBezTo>
                    <a:cubicBezTo>
                      <a:pt x="8977978" y="42837"/>
                      <a:pt x="8792934" y="16156"/>
                      <a:pt x="8801215" y="912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2606;p24">
                <a:extLst>
                  <a:ext uri="{FF2B5EF4-FFF2-40B4-BE49-F238E27FC236}">
                    <a16:creationId xmlns:a16="http://schemas.microsoft.com/office/drawing/2014/main" id="{8F17AB14-6AAE-90AD-1305-CDBCDA22876B}"/>
                  </a:ext>
                </a:extLst>
              </p:cNvPr>
              <p:cNvSpPr/>
              <p:nvPr/>
            </p:nvSpPr>
            <p:spPr>
              <a:xfrm>
                <a:off x="4464969" y="10006324"/>
                <a:ext cx="8857185" cy="81619"/>
              </a:xfrm>
              <a:custGeom>
                <a:avLst/>
                <a:gdLst/>
                <a:ahLst/>
                <a:cxnLst/>
                <a:rect l="l" t="t" r="r" b="b"/>
                <a:pathLst>
                  <a:path w="8857185" h="81619" extrusionOk="0">
                    <a:moveTo>
                      <a:pt x="3295500" y="70342"/>
                    </a:moveTo>
                    <a:cubicBezTo>
                      <a:pt x="-346389" y="56365"/>
                      <a:pt x="9513" y="99328"/>
                      <a:pt x="9513" y="0"/>
                    </a:cubicBezTo>
                    <a:cubicBezTo>
                      <a:pt x="9287374" y="35759"/>
                      <a:pt x="12649380" y="109823"/>
                      <a:pt x="3295500" y="703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2607;p24">
                <a:extLst>
                  <a:ext uri="{FF2B5EF4-FFF2-40B4-BE49-F238E27FC236}">
                    <a16:creationId xmlns:a16="http://schemas.microsoft.com/office/drawing/2014/main" id="{ADB630EB-8D1A-027A-F420-787BA360B343}"/>
                  </a:ext>
                </a:extLst>
              </p:cNvPr>
              <p:cNvSpPr/>
              <p:nvPr/>
            </p:nvSpPr>
            <p:spPr>
              <a:xfrm>
                <a:off x="4428346" y="10995937"/>
                <a:ext cx="8892773" cy="89281"/>
              </a:xfrm>
              <a:custGeom>
                <a:avLst/>
                <a:gdLst/>
                <a:ahLst/>
                <a:cxnLst/>
                <a:rect l="l" t="t" r="r" b="b"/>
                <a:pathLst>
                  <a:path w="8892773" h="89281" extrusionOk="0">
                    <a:moveTo>
                      <a:pt x="8889435" y="89282"/>
                    </a:moveTo>
                    <a:cubicBezTo>
                      <a:pt x="8887611" y="89306"/>
                      <a:pt x="377100" y="61352"/>
                      <a:pt x="11044" y="58253"/>
                    </a:cubicBezTo>
                    <a:cubicBezTo>
                      <a:pt x="11044" y="-32189"/>
                      <a:pt x="-599610" y="1481"/>
                      <a:pt x="7260808" y="34454"/>
                    </a:cubicBezTo>
                    <a:cubicBezTo>
                      <a:pt x="9066894" y="41371"/>
                      <a:pt x="8885186" y="14738"/>
                      <a:pt x="8889435" y="892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2608;p24">
                <a:extLst>
                  <a:ext uri="{FF2B5EF4-FFF2-40B4-BE49-F238E27FC236}">
                    <a16:creationId xmlns:a16="http://schemas.microsoft.com/office/drawing/2014/main" id="{315FA4F3-6136-0242-DD5D-F6283F7D0795}"/>
                  </a:ext>
                </a:extLst>
              </p:cNvPr>
              <p:cNvSpPr/>
              <p:nvPr/>
            </p:nvSpPr>
            <p:spPr>
              <a:xfrm>
                <a:off x="4458103" y="11980808"/>
                <a:ext cx="8852838" cy="92285"/>
              </a:xfrm>
              <a:custGeom>
                <a:avLst/>
                <a:gdLst/>
                <a:ahLst/>
                <a:cxnLst/>
                <a:rect l="l" t="t" r="r" b="b"/>
                <a:pathLst>
                  <a:path w="8852838" h="92285" extrusionOk="0">
                    <a:moveTo>
                      <a:pt x="8849644" y="92285"/>
                    </a:moveTo>
                    <a:cubicBezTo>
                      <a:pt x="8847916" y="92309"/>
                      <a:pt x="243430" y="62674"/>
                      <a:pt x="11363" y="60729"/>
                    </a:cubicBezTo>
                    <a:cubicBezTo>
                      <a:pt x="9202" y="-29953"/>
                      <a:pt x="-591826" y="-2575"/>
                      <a:pt x="7254286" y="36930"/>
                    </a:cubicBezTo>
                    <a:cubicBezTo>
                      <a:pt x="9024270" y="43846"/>
                      <a:pt x="8845107" y="15196"/>
                      <a:pt x="8849644" y="922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" name="Google Shape;2609;p24">
              <a:extLst>
                <a:ext uri="{FF2B5EF4-FFF2-40B4-BE49-F238E27FC236}">
                  <a16:creationId xmlns:a16="http://schemas.microsoft.com/office/drawing/2014/main" id="{29E03C40-DB1D-00A2-A4C1-21021E09AC60}"/>
                </a:ext>
              </a:extLst>
            </p:cNvPr>
            <p:cNvSpPr/>
            <p:nvPr/>
          </p:nvSpPr>
          <p:spPr>
            <a:xfrm>
              <a:off x="5599889" y="605528"/>
              <a:ext cx="238843" cy="11892206"/>
            </a:xfrm>
            <a:custGeom>
              <a:avLst/>
              <a:gdLst/>
              <a:ahLst/>
              <a:cxnLst/>
              <a:rect l="l" t="t" r="r" b="b"/>
              <a:pathLst>
                <a:path w="238843" h="11892206" extrusionOk="0">
                  <a:moveTo>
                    <a:pt x="238844" y="11892206"/>
                  </a:moveTo>
                  <a:cubicBezTo>
                    <a:pt x="107015" y="11892206"/>
                    <a:pt x="-100545" y="5022471"/>
                    <a:pt x="56055" y="3"/>
                  </a:cubicBezTo>
                  <a:cubicBezTo>
                    <a:pt x="189516" y="-4056"/>
                    <a:pt x="-132014" y="4633685"/>
                    <a:pt x="238844" y="118922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CCC82630-7F26-776C-8B53-E009041F55E7}"/>
              </a:ext>
            </a:extLst>
          </p:cNvPr>
          <p:cNvSpPr txBox="1"/>
          <p:nvPr/>
        </p:nvSpPr>
        <p:spPr>
          <a:xfrm>
            <a:off x="3234487" y="1838041"/>
            <a:ext cx="26677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600" b="1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Trap-Remove-Euthanize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ED3707D-2A58-31B8-74DF-431D5083FC96}"/>
              </a:ext>
            </a:extLst>
          </p:cNvPr>
          <p:cNvSpPr txBox="1"/>
          <p:nvPr/>
        </p:nvSpPr>
        <p:spPr>
          <a:xfrm>
            <a:off x="3284523" y="2181019"/>
            <a:ext cx="2517273" cy="1993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Trap-remove-euthanize, or catch-and-kill, is a lethal method of management where cats are trapped, removed from their location, and euthanized.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8" name="Google Shape;710;p50">
            <a:extLst>
              <a:ext uri="{FF2B5EF4-FFF2-40B4-BE49-F238E27FC236}">
                <a16:creationId xmlns:a16="http://schemas.microsoft.com/office/drawing/2014/main" id="{508E009B-5E53-FF9E-6AFC-F43DB2D08367}"/>
              </a:ext>
            </a:extLst>
          </p:cNvPr>
          <p:cNvSpPr/>
          <p:nvPr/>
        </p:nvSpPr>
        <p:spPr>
          <a:xfrm rot="1248251">
            <a:off x="52224" y="474473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710;p50">
            <a:extLst>
              <a:ext uri="{FF2B5EF4-FFF2-40B4-BE49-F238E27FC236}">
                <a16:creationId xmlns:a16="http://schemas.microsoft.com/office/drawing/2014/main" id="{9F10B459-839B-3C2E-316B-67F5F5AA071C}"/>
              </a:ext>
            </a:extLst>
          </p:cNvPr>
          <p:cNvSpPr/>
          <p:nvPr/>
        </p:nvSpPr>
        <p:spPr>
          <a:xfrm rot="20340960">
            <a:off x="-55541" y="4250952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710;p50">
            <a:extLst>
              <a:ext uri="{FF2B5EF4-FFF2-40B4-BE49-F238E27FC236}">
                <a16:creationId xmlns:a16="http://schemas.microsoft.com/office/drawing/2014/main" id="{01D6B395-7FC8-926F-C0DE-C52CF5F981D5}"/>
              </a:ext>
            </a:extLst>
          </p:cNvPr>
          <p:cNvSpPr/>
          <p:nvPr/>
        </p:nvSpPr>
        <p:spPr>
          <a:xfrm rot="583646">
            <a:off x="8751327" y="6482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710;p50">
            <a:extLst>
              <a:ext uri="{FF2B5EF4-FFF2-40B4-BE49-F238E27FC236}">
                <a16:creationId xmlns:a16="http://schemas.microsoft.com/office/drawing/2014/main" id="{16ADCA2E-2E52-9C4B-C75D-7593C0827447}"/>
              </a:ext>
            </a:extLst>
          </p:cNvPr>
          <p:cNvSpPr/>
          <p:nvPr/>
        </p:nvSpPr>
        <p:spPr>
          <a:xfrm rot="19858728">
            <a:off x="8243510" y="-10031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710;p50">
            <a:extLst>
              <a:ext uri="{FF2B5EF4-FFF2-40B4-BE49-F238E27FC236}">
                <a16:creationId xmlns:a16="http://schemas.microsoft.com/office/drawing/2014/main" id="{96049ECC-A978-2817-7950-F22599D29B04}"/>
              </a:ext>
            </a:extLst>
          </p:cNvPr>
          <p:cNvSpPr/>
          <p:nvPr/>
        </p:nvSpPr>
        <p:spPr>
          <a:xfrm rot="1248251">
            <a:off x="8866598" y="106655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560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314070-EC7F-82DD-E5D1-CF35D749C0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grpSp>
        <p:nvGrpSpPr>
          <p:cNvPr id="5" name="Google Shape;860;p15">
            <a:extLst>
              <a:ext uri="{FF2B5EF4-FFF2-40B4-BE49-F238E27FC236}">
                <a16:creationId xmlns:a16="http://schemas.microsoft.com/office/drawing/2014/main" id="{CA69E3F4-21B5-2689-AFEB-6AE8AF991F6A}"/>
              </a:ext>
            </a:extLst>
          </p:cNvPr>
          <p:cNvGrpSpPr/>
          <p:nvPr/>
        </p:nvGrpSpPr>
        <p:grpSpPr>
          <a:xfrm>
            <a:off x="822750" y="645037"/>
            <a:ext cx="2523890" cy="2895086"/>
            <a:chOff x="3402195" y="4071496"/>
            <a:chExt cx="5047779" cy="5096749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6" name="Google Shape;861;p15">
              <a:extLst>
                <a:ext uri="{FF2B5EF4-FFF2-40B4-BE49-F238E27FC236}">
                  <a16:creationId xmlns:a16="http://schemas.microsoft.com/office/drawing/2014/main" id="{BF2B7EE8-7107-8CE1-B9FF-D5F3398E1EDC}"/>
                </a:ext>
              </a:extLst>
            </p:cNvPr>
            <p:cNvSpPr/>
            <p:nvPr/>
          </p:nvSpPr>
          <p:spPr>
            <a:xfrm>
              <a:off x="3408214" y="4071496"/>
              <a:ext cx="5034816" cy="5096749"/>
            </a:xfrm>
            <a:custGeom>
              <a:avLst/>
              <a:gdLst/>
              <a:ahLst/>
              <a:cxnLst/>
              <a:rect l="l" t="t" r="r" b="b"/>
              <a:pathLst>
                <a:path w="5034816" h="5096749" extrusionOk="0">
                  <a:moveTo>
                    <a:pt x="1" y="5013607"/>
                  </a:moveTo>
                  <a:cubicBezTo>
                    <a:pt x="-254" y="5060059"/>
                    <a:pt x="37823" y="5097602"/>
                    <a:pt x="84307" y="5096735"/>
                  </a:cubicBezTo>
                  <a:cubicBezTo>
                    <a:pt x="5115979" y="5002823"/>
                    <a:pt x="5030295" y="5090966"/>
                    <a:pt x="5031102" y="4946697"/>
                  </a:cubicBezTo>
                  <a:cubicBezTo>
                    <a:pt x="5032265" y="4736660"/>
                    <a:pt x="5034815" y="83788"/>
                    <a:pt x="5034815" y="84471"/>
                  </a:cubicBezTo>
                  <a:cubicBezTo>
                    <a:pt x="5035070" y="38447"/>
                    <a:pt x="4997656" y="1078"/>
                    <a:pt x="4951601" y="1332"/>
                  </a:cubicBezTo>
                  <a:cubicBezTo>
                    <a:pt x="-77428" y="29028"/>
                    <a:pt x="4511" y="-58544"/>
                    <a:pt x="3705" y="87233"/>
                  </a:cubicBezTo>
                  <a:cubicBezTo>
                    <a:pt x="2542" y="300216"/>
                    <a:pt x="-9" y="5014280"/>
                    <a:pt x="1" y="5013607"/>
                  </a:cubicBezTo>
                  <a:close/>
                </a:path>
              </a:pathLst>
            </a:custGeom>
            <a:grpFill/>
            <a:ln>
              <a:solidFill>
                <a:schemeClr val="accent6"/>
              </a:solidFill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" name="Google Shape;862;p15">
              <a:extLst>
                <a:ext uri="{FF2B5EF4-FFF2-40B4-BE49-F238E27FC236}">
                  <a16:creationId xmlns:a16="http://schemas.microsoft.com/office/drawing/2014/main" id="{71FFDA8A-B9F3-BADB-D9BD-D18E46BE8C86}"/>
                </a:ext>
              </a:extLst>
            </p:cNvPr>
            <p:cNvGrpSpPr/>
            <p:nvPr/>
          </p:nvGrpSpPr>
          <p:grpSpPr>
            <a:xfrm>
              <a:off x="3402195" y="4810814"/>
              <a:ext cx="5047779" cy="3665032"/>
              <a:chOff x="3402195" y="4810814"/>
              <a:chExt cx="5047779" cy="3665032"/>
            </a:xfrm>
            <a:grpFill/>
          </p:grpSpPr>
          <p:sp>
            <p:nvSpPr>
              <p:cNvPr id="9" name="Google Shape;864;p15">
                <a:extLst>
                  <a:ext uri="{FF2B5EF4-FFF2-40B4-BE49-F238E27FC236}">
                    <a16:creationId xmlns:a16="http://schemas.microsoft.com/office/drawing/2014/main" id="{8DB8DD7F-AF94-BC1D-9336-CF7BDCE08A09}"/>
                  </a:ext>
                </a:extLst>
              </p:cNvPr>
              <p:cNvSpPr/>
              <p:nvPr/>
            </p:nvSpPr>
            <p:spPr>
              <a:xfrm>
                <a:off x="3406823" y="5997148"/>
                <a:ext cx="5043151" cy="54946"/>
              </a:xfrm>
              <a:custGeom>
                <a:avLst/>
                <a:gdLst/>
                <a:ahLst/>
                <a:cxnLst/>
                <a:rect l="l" t="t" r="r" b="b"/>
                <a:pathLst>
                  <a:path w="5043151" h="54946" extrusionOk="0">
                    <a:moveTo>
                      <a:pt x="5037165" y="18429"/>
                    </a:moveTo>
                    <a:cubicBezTo>
                      <a:pt x="5036971" y="-11948"/>
                      <a:pt x="5424078" y="-3987"/>
                      <a:pt x="5983" y="36522"/>
                    </a:cubicBezTo>
                    <a:cubicBezTo>
                      <a:pt x="6187" y="66889"/>
                      <a:pt x="-380899" y="58938"/>
                      <a:pt x="5037165" y="18429"/>
                    </a:cubicBezTo>
                    <a:close/>
                  </a:path>
                </a:pathLst>
              </a:custGeom>
              <a:grpFill/>
              <a:ln>
                <a:solidFill>
                  <a:schemeClr val="accent6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" name="Google Shape;868;p15">
                <a:extLst>
                  <a:ext uri="{FF2B5EF4-FFF2-40B4-BE49-F238E27FC236}">
                    <a16:creationId xmlns:a16="http://schemas.microsoft.com/office/drawing/2014/main" id="{02B3D475-2438-33BD-A3F8-93D415103356}"/>
                  </a:ext>
                </a:extLst>
              </p:cNvPr>
              <p:cNvSpPr/>
              <p:nvPr/>
            </p:nvSpPr>
            <p:spPr>
              <a:xfrm>
                <a:off x="3402195" y="4810814"/>
                <a:ext cx="5043208" cy="30377"/>
              </a:xfrm>
              <a:custGeom>
                <a:avLst/>
                <a:gdLst/>
                <a:ahLst/>
                <a:cxnLst/>
                <a:rect l="l" t="t" r="r" b="b"/>
                <a:pathLst>
                  <a:path w="5043208" h="30377" extrusionOk="0">
                    <a:moveTo>
                      <a:pt x="5037110" y="20248"/>
                    </a:moveTo>
                    <a:cubicBezTo>
                      <a:pt x="5037273" y="-10118"/>
                      <a:pt x="5424227" y="-6"/>
                      <a:pt x="6102" y="10126"/>
                    </a:cubicBezTo>
                    <a:cubicBezTo>
                      <a:pt x="5928" y="40503"/>
                      <a:pt x="-381025" y="30380"/>
                      <a:pt x="5037110" y="20248"/>
                    </a:cubicBezTo>
                    <a:close/>
                  </a:path>
                </a:pathLst>
              </a:custGeom>
              <a:grpFill/>
              <a:ln>
                <a:solidFill>
                  <a:schemeClr val="accent6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869;p15">
                <a:extLst>
                  <a:ext uri="{FF2B5EF4-FFF2-40B4-BE49-F238E27FC236}">
                    <a16:creationId xmlns:a16="http://schemas.microsoft.com/office/drawing/2014/main" id="{BEF006A4-3F9D-C55B-8671-048FB446B751}"/>
                  </a:ext>
                </a:extLst>
              </p:cNvPr>
              <p:cNvSpPr/>
              <p:nvPr/>
            </p:nvSpPr>
            <p:spPr>
              <a:xfrm>
                <a:off x="3404137" y="7577836"/>
                <a:ext cx="5043040" cy="89983"/>
              </a:xfrm>
              <a:custGeom>
                <a:avLst/>
                <a:gdLst/>
                <a:ahLst/>
                <a:cxnLst/>
                <a:rect l="l" t="t" r="r" b="b"/>
                <a:pathLst>
                  <a:path w="5043040" h="89983" extrusionOk="0">
                    <a:moveTo>
                      <a:pt x="5037055" y="17141"/>
                    </a:moveTo>
                    <a:cubicBezTo>
                      <a:pt x="5036861" y="-13235"/>
                      <a:pt x="5423917" y="-8179"/>
                      <a:pt x="5985" y="72849"/>
                    </a:cubicBezTo>
                    <a:cubicBezTo>
                      <a:pt x="6179" y="103215"/>
                      <a:pt x="-380876" y="98159"/>
                      <a:pt x="5037055" y="17141"/>
                    </a:cubicBezTo>
                    <a:close/>
                  </a:path>
                </a:pathLst>
              </a:custGeom>
              <a:grpFill/>
              <a:ln>
                <a:solidFill>
                  <a:schemeClr val="accent6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870;p15">
                <a:extLst>
                  <a:ext uri="{FF2B5EF4-FFF2-40B4-BE49-F238E27FC236}">
                    <a16:creationId xmlns:a16="http://schemas.microsoft.com/office/drawing/2014/main" id="{970AFD52-8173-7082-FAE5-36CD36376A72}"/>
                  </a:ext>
                </a:extLst>
              </p:cNvPr>
              <p:cNvSpPr/>
              <p:nvPr/>
            </p:nvSpPr>
            <p:spPr>
              <a:xfrm>
                <a:off x="3405524" y="8367944"/>
                <a:ext cx="5043413" cy="107902"/>
              </a:xfrm>
              <a:custGeom>
                <a:avLst/>
                <a:gdLst/>
                <a:ahLst/>
                <a:cxnLst/>
                <a:rect l="l" t="t" r="r" b="b"/>
                <a:pathLst>
                  <a:path w="5043413" h="107902" extrusionOk="0">
                    <a:moveTo>
                      <a:pt x="5037312" y="16693"/>
                    </a:moveTo>
                    <a:cubicBezTo>
                      <a:pt x="5037485" y="-13684"/>
                      <a:pt x="5424449" y="-10065"/>
                      <a:pt x="6099" y="91207"/>
                    </a:cubicBezTo>
                    <a:cubicBezTo>
                      <a:pt x="5936" y="121584"/>
                      <a:pt x="-381038" y="117975"/>
                      <a:pt x="5037312" y="16693"/>
                    </a:cubicBezTo>
                    <a:close/>
                  </a:path>
                </a:pathLst>
              </a:custGeom>
              <a:grpFill/>
              <a:ln>
                <a:solidFill>
                  <a:schemeClr val="accent6"/>
                </a:solidFill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85A26A7F-8A2A-4D61-53A6-ADC5F4F55AED}"/>
              </a:ext>
            </a:extLst>
          </p:cNvPr>
          <p:cNvSpPr txBox="1"/>
          <p:nvPr/>
        </p:nvSpPr>
        <p:spPr>
          <a:xfrm>
            <a:off x="973890" y="700102"/>
            <a:ext cx="2214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600" b="1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Trap-Neuter-Return</a:t>
            </a:r>
            <a:endParaRPr lang="en-US" sz="1600" b="1" dirty="0">
              <a:solidFill>
                <a:schemeClr val="tx1"/>
              </a:solidFill>
            </a:endParaRPr>
          </a:p>
        </p:txBody>
      </p:sp>
      <p:pic>
        <p:nvPicPr>
          <p:cNvPr id="39" name="Picture 38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EF751CEA-85F7-13BE-2BE7-4D11E25D3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734" y="1472480"/>
            <a:ext cx="4332506" cy="2895086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020D0E2D-5200-5FF6-C227-8E57025D65BA}"/>
              </a:ext>
            </a:extLst>
          </p:cNvPr>
          <p:cNvSpPr txBox="1"/>
          <p:nvPr/>
        </p:nvSpPr>
        <p:spPr>
          <a:xfrm>
            <a:off x="822288" y="1082244"/>
            <a:ext cx="2517273" cy="2316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" dirty="0">
                <a:solidFill>
                  <a:schemeClr val="tx1"/>
                </a:solidFill>
                <a:latin typeface="Inter"/>
                <a:ea typeface="Inter"/>
                <a:cs typeface="Inter"/>
                <a:sym typeface="Inter"/>
              </a:rPr>
              <a:t>TNR is a non-lethal method of managing feral cat populations that involves humanely trapping, surgically sterilizing, and returning cats to their original location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0" name="Google Shape;992;p17">
            <a:extLst>
              <a:ext uri="{FF2B5EF4-FFF2-40B4-BE49-F238E27FC236}">
                <a16:creationId xmlns:a16="http://schemas.microsoft.com/office/drawing/2014/main" id="{C51882A9-5443-B303-E2AB-CAB793AFE8BD}"/>
              </a:ext>
            </a:extLst>
          </p:cNvPr>
          <p:cNvSpPr/>
          <p:nvPr/>
        </p:nvSpPr>
        <p:spPr>
          <a:xfrm rot="19673229">
            <a:off x="2655654" y="3157912"/>
            <a:ext cx="990933" cy="333286"/>
          </a:xfrm>
          <a:custGeom>
            <a:avLst/>
            <a:gdLst/>
            <a:ahLst/>
            <a:cxnLst/>
            <a:rect l="l" t="t" r="r" b="b"/>
            <a:pathLst>
              <a:path w="1985343" h="667741" extrusionOk="0">
                <a:moveTo>
                  <a:pt x="1904701" y="547741"/>
                </a:moveTo>
                <a:cubicBezTo>
                  <a:pt x="1990416" y="498471"/>
                  <a:pt x="1982173" y="505244"/>
                  <a:pt x="1957459" y="468968"/>
                </a:cubicBezTo>
                <a:cubicBezTo>
                  <a:pt x="1936764" y="440353"/>
                  <a:pt x="1912043" y="415338"/>
                  <a:pt x="1887127" y="390482"/>
                </a:cubicBezTo>
                <a:cubicBezTo>
                  <a:pt x="1987450" y="317621"/>
                  <a:pt x="1975883" y="344615"/>
                  <a:pt x="1892562" y="226638"/>
                </a:cubicBezTo>
                <a:cubicBezTo>
                  <a:pt x="1940064" y="198666"/>
                  <a:pt x="1976018" y="186029"/>
                  <a:pt x="1956276" y="164242"/>
                </a:cubicBezTo>
                <a:cubicBezTo>
                  <a:pt x="1902628" y="87012"/>
                  <a:pt x="1921517" y="110214"/>
                  <a:pt x="1930475" y="79742"/>
                </a:cubicBezTo>
                <a:cubicBezTo>
                  <a:pt x="1934858" y="70345"/>
                  <a:pt x="1939913" y="62002"/>
                  <a:pt x="1945126" y="52907"/>
                </a:cubicBezTo>
                <a:cubicBezTo>
                  <a:pt x="1955514" y="37591"/>
                  <a:pt x="1966640" y="572"/>
                  <a:pt x="1938106" y="0"/>
                </a:cubicBezTo>
                <a:cubicBezTo>
                  <a:pt x="1654250" y="15638"/>
                  <a:pt x="230373" y="50478"/>
                  <a:pt x="230107" y="50470"/>
                </a:cubicBezTo>
                <a:cubicBezTo>
                  <a:pt x="180834" y="53233"/>
                  <a:pt x="79614" y="31184"/>
                  <a:pt x="42801" y="63635"/>
                </a:cubicBezTo>
                <a:cubicBezTo>
                  <a:pt x="31001" y="74157"/>
                  <a:pt x="39478" y="86611"/>
                  <a:pt x="53514" y="120307"/>
                </a:cubicBezTo>
                <a:cubicBezTo>
                  <a:pt x="63056" y="149320"/>
                  <a:pt x="50223" y="142575"/>
                  <a:pt x="19756" y="155275"/>
                </a:cubicBezTo>
                <a:cubicBezTo>
                  <a:pt x="-24788" y="170344"/>
                  <a:pt x="40824" y="202891"/>
                  <a:pt x="69445" y="248782"/>
                </a:cubicBezTo>
                <a:cubicBezTo>
                  <a:pt x="-6256" y="345629"/>
                  <a:pt x="-28826" y="304698"/>
                  <a:pt x="84740" y="421988"/>
                </a:cubicBezTo>
                <a:cubicBezTo>
                  <a:pt x="-15842" y="540089"/>
                  <a:pt x="-38236" y="487166"/>
                  <a:pt x="80003" y="568526"/>
                </a:cubicBezTo>
                <a:cubicBezTo>
                  <a:pt x="40677" y="622264"/>
                  <a:pt x="14169" y="654640"/>
                  <a:pt x="25461" y="667741"/>
                </a:cubicBezTo>
                <a:cubicBezTo>
                  <a:pt x="233577" y="599241"/>
                  <a:pt x="1459059" y="644790"/>
                  <a:pt x="1944646" y="645768"/>
                </a:cubicBezTo>
                <a:cubicBezTo>
                  <a:pt x="2025040" y="626215"/>
                  <a:pt x="1972766" y="595035"/>
                  <a:pt x="1904701" y="547741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4942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2E835910-2C0B-8E27-0FC1-917FC0473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003" y="299113"/>
            <a:ext cx="3004871" cy="4545274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14" name="Google Shape;452;p44">
            <a:extLst>
              <a:ext uri="{FF2B5EF4-FFF2-40B4-BE49-F238E27FC236}">
                <a16:creationId xmlns:a16="http://schemas.microsoft.com/office/drawing/2014/main" id="{38E2BC4B-FD0F-3ADA-3C2A-99537807AB7B}"/>
              </a:ext>
            </a:extLst>
          </p:cNvPr>
          <p:cNvSpPr txBox="1">
            <a:spLocks/>
          </p:cNvSpPr>
          <p:nvPr/>
        </p:nvSpPr>
        <p:spPr>
          <a:xfrm>
            <a:off x="3923072" y="649937"/>
            <a:ext cx="2485177" cy="801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pPr algn="ctr"/>
            <a:r>
              <a:rPr lang="en-US" sz="2800" dirty="0"/>
              <a:t>Why TNR? </a:t>
            </a:r>
          </a:p>
        </p:txBody>
      </p:sp>
      <p:sp>
        <p:nvSpPr>
          <p:cNvPr id="26" name="Google Shape;1012;p22">
            <a:extLst>
              <a:ext uri="{FF2B5EF4-FFF2-40B4-BE49-F238E27FC236}">
                <a16:creationId xmlns:a16="http://schemas.microsoft.com/office/drawing/2014/main" id="{1518242A-2624-8FE7-99D5-8055AC84F7F2}"/>
              </a:ext>
            </a:extLst>
          </p:cNvPr>
          <p:cNvSpPr txBox="1"/>
          <p:nvPr/>
        </p:nvSpPr>
        <p:spPr>
          <a:xfrm>
            <a:off x="4329617" y="1451443"/>
            <a:ext cx="4349117" cy="2240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4"/>
                </a:solidFill>
                <a:latin typeface="Inter"/>
                <a:ea typeface="Inter"/>
                <a:cs typeface="Calibri"/>
                <a:sym typeface="Inter"/>
              </a:rPr>
              <a:t>TNR is the only management method that factors in the “Vacuum Effect.” </a:t>
            </a:r>
          </a:p>
          <a:p>
            <a:pPr marL="0" marR="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chemeClr val="tx1"/>
              </a:solidFill>
              <a:latin typeface="Inter"/>
              <a:ea typeface="Inter"/>
              <a:cs typeface="Calibri"/>
              <a:sym typeface="Inter"/>
            </a:endParaRPr>
          </a:p>
          <a:p>
            <a:pPr marL="0" marR="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tx1"/>
                </a:solidFill>
                <a:latin typeface="Inter"/>
                <a:ea typeface="Inter"/>
                <a:cs typeface="Calibri"/>
                <a:sym typeface="Inter"/>
              </a:rPr>
              <a:t>Cats live where there are resources, so when they are killed or relocated, a vacuum is created. </a:t>
            </a:r>
          </a:p>
          <a:p>
            <a:pPr marL="0" marR="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chemeClr val="tx1"/>
              </a:solidFill>
              <a:latin typeface="Inter"/>
              <a:ea typeface="Inter"/>
              <a:cs typeface="Calibri"/>
              <a:sym typeface="Inter"/>
            </a:endParaRPr>
          </a:p>
          <a:p>
            <a:pPr marL="0" marR="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tx1"/>
                </a:solidFill>
                <a:latin typeface="Inter"/>
                <a:ea typeface="Inter"/>
                <a:cs typeface="Calibri"/>
                <a:sym typeface="Inter"/>
              </a:rPr>
              <a:t>TNR helps stabilize  populations and prevents the creation of vacuums. 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6539B147-047E-1415-C6F9-88ED7DED1753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404384" y="46736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3937977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FC1B6AB3-F69B-C029-95A3-5810266CF7D8}"/>
              </a:ext>
            </a:extLst>
          </p:cNvPr>
          <p:cNvSpPr txBox="1"/>
          <p:nvPr/>
        </p:nvSpPr>
        <p:spPr>
          <a:xfrm>
            <a:off x="5716122" y="4487479"/>
            <a:ext cx="32234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It i</a:t>
            </a:r>
            <a:r>
              <a:rPr lang="en" sz="1400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mproves the welfare of the cats 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0C454C6-F834-73D9-8D39-058FAB4655B0}"/>
              </a:ext>
            </a:extLst>
          </p:cNvPr>
          <p:cNvSpPr txBox="1"/>
          <p:nvPr/>
        </p:nvSpPr>
        <p:spPr>
          <a:xfrm>
            <a:off x="5716122" y="1691324"/>
            <a:ext cx="33580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It s</a:t>
            </a:r>
            <a:r>
              <a:rPr lang="en" sz="1400" dirty="0">
                <a:solidFill>
                  <a:schemeClr val="tx1"/>
                </a:solidFill>
                <a:latin typeface="Nunito"/>
                <a:ea typeface="Nunito"/>
                <a:cs typeface="Nunito"/>
                <a:sym typeface="Nunito"/>
              </a:rPr>
              <a:t>aves local governments money </a:t>
            </a:r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1529C2D-9D9E-6B1B-3CB9-F5D5A5B96643}"/>
              </a:ext>
            </a:extLst>
          </p:cNvPr>
          <p:cNvSpPr txBox="1"/>
          <p:nvPr/>
        </p:nvSpPr>
        <p:spPr>
          <a:xfrm>
            <a:off x="5714105" y="3089401"/>
            <a:ext cx="2282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dirty="0">
                <a:solidFill>
                  <a:schemeClr val="tx1"/>
                </a:solidFill>
                <a:latin typeface="Nunito"/>
                <a:sym typeface="Nunito"/>
              </a:rPr>
              <a:t>It is ethically favored </a:t>
            </a:r>
            <a:endParaRPr lang="en-US" dirty="0"/>
          </a:p>
        </p:txBody>
      </p:sp>
      <p:sp>
        <p:nvSpPr>
          <p:cNvPr id="50" name="Google Shape;452;p44">
            <a:extLst>
              <a:ext uri="{FF2B5EF4-FFF2-40B4-BE49-F238E27FC236}">
                <a16:creationId xmlns:a16="http://schemas.microsoft.com/office/drawing/2014/main" id="{A0971F8A-FA7B-2761-48ED-01836626C80D}"/>
              </a:ext>
            </a:extLst>
          </p:cNvPr>
          <p:cNvSpPr txBox="1">
            <a:spLocks/>
          </p:cNvSpPr>
          <p:nvPr/>
        </p:nvSpPr>
        <p:spPr>
          <a:xfrm>
            <a:off x="6053202" y="436734"/>
            <a:ext cx="2549245" cy="801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pPr algn="ctr"/>
            <a:r>
              <a:rPr lang="en-US" sz="2800" dirty="0"/>
              <a:t>Other Benefits of TNR</a:t>
            </a:r>
          </a:p>
        </p:txBody>
      </p:sp>
      <p:pic>
        <p:nvPicPr>
          <p:cNvPr id="51" name="Picture 50" descr="A group of people standing next to a trailer with a cat on it&#10;&#10;Description automatically generated with medium confidence">
            <a:extLst>
              <a:ext uri="{FF2B5EF4-FFF2-40B4-BE49-F238E27FC236}">
                <a16:creationId xmlns:a16="http://schemas.microsoft.com/office/drawing/2014/main" id="{00EF7590-DA35-A5B9-E7F2-5061A3E8F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07" y="315475"/>
            <a:ext cx="3380024" cy="2256275"/>
          </a:xfrm>
          <a:prstGeom prst="rect">
            <a:avLst/>
          </a:prstGeom>
        </p:spPr>
      </p:pic>
      <p:pic>
        <p:nvPicPr>
          <p:cNvPr id="52" name="Picture 51" descr="A person standing outside a building&#10;&#10;Description automatically generated with medium confidence">
            <a:extLst>
              <a:ext uri="{FF2B5EF4-FFF2-40B4-BE49-F238E27FC236}">
                <a16:creationId xmlns:a16="http://schemas.microsoft.com/office/drawing/2014/main" id="{E3F163F3-6FD5-28F8-624A-6E71C2E9A0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594" y="2636030"/>
            <a:ext cx="4011100" cy="2191995"/>
          </a:xfrm>
          <a:prstGeom prst="rect">
            <a:avLst/>
          </a:prstGeom>
        </p:spPr>
      </p:pic>
      <p:grpSp>
        <p:nvGrpSpPr>
          <p:cNvPr id="54" name="Google Shape;1381;p32">
            <a:extLst>
              <a:ext uri="{FF2B5EF4-FFF2-40B4-BE49-F238E27FC236}">
                <a16:creationId xmlns:a16="http://schemas.microsoft.com/office/drawing/2014/main" id="{6578928B-7270-0795-6DA2-68BD1E99D943}"/>
              </a:ext>
            </a:extLst>
          </p:cNvPr>
          <p:cNvGrpSpPr/>
          <p:nvPr/>
        </p:nvGrpSpPr>
        <p:grpSpPr>
          <a:xfrm rot="16200000">
            <a:off x="960583" y="3531593"/>
            <a:ext cx="9144000" cy="186564"/>
            <a:chOff x="0" y="-5381"/>
            <a:chExt cx="24384000" cy="497506"/>
          </a:xfrm>
        </p:grpSpPr>
        <p:cxnSp>
          <p:nvCxnSpPr>
            <p:cNvPr id="55" name="Google Shape;1382;p32">
              <a:extLst>
                <a:ext uri="{FF2B5EF4-FFF2-40B4-BE49-F238E27FC236}">
                  <a16:creationId xmlns:a16="http://schemas.microsoft.com/office/drawing/2014/main" id="{18084A28-76BB-3397-C07E-4EC1B3BEF28E}"/>
                </a:ext>
              </a:extLst>
            </p:cNvPr>
            <p:cNvCxnSpPr/>
            <p:nvPr/>
          </p:nvCxnSpPr>
          <p:spPr>
            <a:xfrm>
              <a:off x="0" y="240686"/>
              <a:ext cx="24384000" cy="0"/>
            </a:xfrm>
            <a:prstGeom prst="straightConnector1">
              <a:avLst/>
            </a:prstGeom>
            <a:noFill/>
            <a:ln w="1270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6" name="Google Shape;1383;p32">
              <a:extLst>
                <a:ext uri="{FF2B5EF4-FFF2-40B4-BE49-F238E27FC236}">
                  <a16:creationId xmlns:a16="http://schemas.microsoft.com/office/drawing/2014/main" id="{C97A690F-5891-24E5-B764-82C7CEE05519}"/>
                </a:ext>
              </a:extLst>
            </p:cNvPr>
            <p:cNvSpPr/>
            <p:nvPr/>
          </p:nvSpPr>
          <p:spPr>
            <a:xfrm>
              <a:off x="3817033" y="0"/>
              <a:ext cx="489929" cy="492125"/>
            </a:xfrm>
            <a:custGeom>
              <a:avLst/>
              <a:gdLst/>
              <a:ahLst/>
              <a:cxnLst/>
              <a:rect l="l" t="t" r="r" b="b"/>
              <a:pathLst>
                <a:path w="6321665" h="6350000" extrusionOk="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384;p32">
              <a:extLst>
                <a:ext uri="{FF2B5EF4-FFF2-40B4-BE49-F238E27FC236}">
                  <a16:creationId xmlns:a16="http://schemas.microsoft.com/office/drawing/2014/main" id="{5F1D582A-F2E9-8F68-6EA6-17641B5B55F6}"/>
                </a:ext>
              </a:extLst>
            </p:cNvPr>
            <p:cNvSpPr/>
            <p:nvPr/>
          </p:nvSpPr>
          <p:spPr>
            <a:xfrm>
              <a:off x="9236388" y="0"/>
              <a:ext cx="489929" cy="492125"/>
            </a:xfrm>
            <a:custGeom>
              <a:avLst/>
              <a:gdLst/>
              <a:ahLst/>
              <a:cxnLst/>
              <a:rect l="l" t="t" r="r" b="b"/>
              <a:pathLst>
                <a:path w="6321665" h="6350000" extrusionOk="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385;p32">
              <a:extLst>
                <a:ext uri="{FF2B5EF4-FFF2-40B4-BE49-F238E27FC236}">
                  <a16:creationId xmlns:a16="http://schemas.microsoft.com/office/drawing/2014/main" id="{6DF242EB-F1D5-BC4C-67CC-83059B936AAE}"/>
                </a:ext>
              </a:extLst>
            </p:cNvPr>
            <p:cNvSpPr/>
            <p:nvPr/>
          </p:nvSpPr>
          <p:spPr>
            <a:xfrm>
              <a:off x="12964596" y="-5381"/>
              <a:ext cx="489928" cy="492126"/>
            </a:xfrm>
            <a:custGeom>
              <a:avLst/>
              <a:gdLst/>
              <a:ahLst/>
              <a:cxnLst/>
              <a:rect l="l" t="t" r="r" b="b"/>
              <a:pathLst>
                <a:path w="6321665" h="6350000" extrusionOk="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386;p32">
              <a:extLst>
                <a:ext uri="{FF2B5EF4-FFF2-40B4-BE49-F238E27FC236}">
                  <a16:creationId xmlns:a16="http://schemas.microsoft.com/office/drawing/2014/main" id="{5F79C041-AA30-261C-ACC8-DD6FF6E5376A}"/>
                </a:ext>
              </a:extLst>
            </p:cNvPr>
            <p:cNvSpPr/>
            <p:nvPr/>
          </p:nvSpPr>
          <p:spPr>
            <a:xfrm>
              <a:off x="16692801" y="-1"/>
              <a:ext cx="489928" cy="492125"/>
            </a:xfrm>
            <a:custGeom>
              <a:avLst/>
              <a:gdLst/>
              <a:ahLst/>
              <a:cxnLst/>
              <a:rect l="l" t="t" r="r" b="b"/>
              <a:pathLst>
                <a:path w="6321665" h="6350000" extrusionOk="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54776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529;p23">
            <a:extLst>
              <a:ext uri="{FF2B5EF4-FFF2-40B4-BE49-F238E27FC236}">
                <a16:creationId xmlns:a16="http://schemas.microsoft.com/office/drawing/2014/main" id="{A2A78EF5-7AA8-91C0-8AB6-12E1FFC9C7BB}"/>
              </a:ext>
            </a:extLst>
          </p:cNvPr>
          <p:cNvGrpSpPr/>
          <p:nvPr/>
        </p:nvGrpSpPr>
        <p:grpSpPr>
          <a:xfrm flipH="1">
            <a:off x="1636973" y="885495"/>
            <a:ext cx="2335361" cy="3372510"/>
            <a:chOff x="1531755" y="1943173"/>
            <a:chExt cx="4670721" cy="674502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" name="Google Shape;1530;p23">
              <a:extLst>
                <a:ext uri="{FF2B5EF4-FFF2-40B4-BE49-F238E27FC236}">
                  <a16:creationId xmlns:a16="http://schemas.microsoft.com/office/drawing/2014/main" id="{ADDF94A9-0288-F120-3A77-75788DA9C154}"/>
                </a:ext>
              </a:extLst>
            </p:cNvPr>
            <p:cNvSpPr/>
            <p:nvPr/>
          </p:nvSpPr>
          <p:spPr>
            <a:xfrm>
              <a:off x="1531755" y="1943173"/>
              <a:ext cx="4670721" cy="6745020"/>
            </a:xfrm>
            <a:custGeom>
              <a:avLst/>
              <a:gdLst/>
              <a:ahLst/>
              <a:cxnLst/>
              <a:rect l="l" t="t" r="r" b="b"/>
              <a:pathLst>
                <a:path w="4670721" h="6745020" extrusionOk="0">
                  <a:moveTo>
                    <a:pt x="1370977" y="6713655"/>
                  </a:moveTo>
                  <a:cubicBezTo>
                    <a:pt x="1337567" y="6713655"/>
                    <a:pt x="1306048" y="6709676"/>
                    <a:pt x="1270357" y="6698951"/>
                  </a:cubicBezTo>
                  <a:cubicBezTo>
                    <a:pt x="1208562" y="6678932"/>
                    <a:pt x="1071075" y="6459260"/>
                    <a:pt x="1015789" y="6293373"/>
                  </a:cubicBezTo>
                  <a:cubicBezTo>
                    <a:pt x="939288" y="6061817"/>
                    <a:pt x="981650" y="5987648"/>
                    <a:pt x="935560" y="5978165"/>
                  </a:cubicBezTo>
                  <a:cubicBezTo>
                    <a:pt x="538172" y="5896915"/>
                    <a:pt x="199675" y="5606825"/>
                    <a:pt x="12791" y="5255814"/>
                  </a:cubicBezTo>
                  <a:cubicBezTo>
                    <a:pt x="-4454" y="5255814"/>
                    <a:pt x="731" y="5176493"/>
                    <a:pt x="731" y="110013"/>
                  </a:cubicBezTo>
                  <a:cubicBezTo>
                    <a:pt x="248345" y="79013"/>
                    <a:pt x="495512" y="55001"/>
                    <a:pt x="744516" y="54947"/>
                  </a:cubicBezTo>
                  <a:cubicBezTo>
                    <a:pt x="2606329" y="54515"/>
                    <a:pt x="3556188" y="-24671"/>
                    <a:pt x="4540753" y="7826"/>
                  </a:cubicBezTo>
                  <a:cubicBezTo>
                    <a:pt x="4589814" y="9742"/>
                    <a:pt x="4675781" y="4736380"/>
                    <a:pt x="4670488" y="6708839"/>
                  </a:cubicBezTo>
                  <a:cubicBezTo>
                    <a:pt x="4670488" y="6787338"/>
                    <a:pt x="3887149" y="6713655"/>
                    <a:pt x="1370977" y="67136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" name="Google Shape;1531;p23">
              <a:extLst>
                <a:ext uri="{FF2B5EF4-FFF2-40B4-BE49-F238E27FC236}">
                  <a16:creationId xmlns:a16="http://schemas.microsoft.com/office/drawing/2014/main" id="{845324F0-445E-AECC-2E62-53550351E430}"/>
                </a:ext>
              </a:extLst>
            </p:cNvPr>
            <p:cNvGrpSpPr/>
            <p:nvPr/>
          </p:nvGrpSpPr>
          <p:grpSpPr>
            <a:xfrm>
              <a:off x="1875215" y="2420671"/>
              <a:ext cx="3848163" cy="5700017"/>
              <a:chOff x="1875215" y="2420671"/>
              <a:chExt cx="3848163" cy="5700017"/>
            </a:xfrm>
            <a:grpFill/>
          </p:grpSpPr>
          <p:grpSp>
            <p:nvGrpSpPr>
              <p:cNvPr id="7" name="Google Shape;1532;p23">
                <a:extLst>
                  <a:ext uri="{FF2B5EF4-FFF2-40B4-BE49-F238E27FC236}">
                    <a16:creationId xmlns:a16="http://schemas.microsoft.com/office/drawing/2014/main" id="{59FC5BB3-A7A2-9DBE-18D3-598FC1671A66}"/>
                  </a:ext>
                </a:extLst>
              </p:cNvPr>
              <p:cNvGrpSpPr/>
              <p:nvPr/>
            </p:nvGrpSpPr>
            <p:grpSpPr>
              <a:xfrm>
                <a:off x="1875260" y="2420671"/>
                <a:ext cx="3848115" cy="77479"/>
                <a:chOff x="1875260" y="2420671"/>
                <a:chExt cx="3848115" cy="77479"/>
              </a:xfrm>
              <a:grpFill/>
            </p:grpSpPr>
            <p:grpSp>
              <p:nvGrpSpPr>
                <p:cNvPr id="307" name="Google Shape;1533;p23">
                  <a:extLst>
                    <a:ext uri="{FF2B5EF4-FFF2-40B4-BE49-F238E27FC236}">
                      <a16:creationId xmlns:a16="http://schemas.microsoft.com/office/drawing/2014/main" id="{CCEBA1AF-397E-AB1C-EB77-4F6E69174C13}"/>
                    </a:ext>
                  </a:extLst>
                </p:cNvPr>
                <p:cNvGrpSpPr/>
                <p:nvPr/>
              </p:nvGrpSpPr>
              <p:grpSpPr>
                <a:xfrm>
                  <a:off x="1875260" y="2420671"/>
                  <a:ext cx="68935" cy="77444"/>
                  <a:chOff x="1875260" y="2420671"/>
                  <a:chExt cx="68935" cy="77444"/>
                </a:xfrm>
                <a:grpFill/>
              </p:grpSpPr>
              <p:sp>
                <p:nvSpPr>
                  <p:cNvPr id="332" name="Google Shape;1534;p23">
                    <a:extLst>
                      <a:ext uri="{FF2B5EF4-FFF2-40B4-BE49-F238E27FC236}">
                        <a16:creationId xmlns:a16="http://schemas.microsoft.com/office/drawing/2014/main" id="{EBBCC639-1AD1-E98A-0700-7160FBCEF641}"/>
                      </a:ext>
                    </a:extLst>
                  </p:cNvPr>
                  <p:cNvSpPr/>
                  <p:nvPr/>
                </p:nvSpPr>
                <p:spPr>
                  <a:xfrm>
                    <a:off x="1919802" y="2422516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33" name="Google Shape;1535;p23">
                    <a:extLst>
                      <a:ext uri="{FF2B5EF4-FFF2-40B4-BE49-F238E27FC236}">
                        <a16:creationId xmlns:a16="http://schemas.microsoft.com/office/drawing/2014/main" id="{BC74CD05-6CE0-8621-4DF9-DD669CD24C02}"/>
                      </a:ext>
                    </a:extLst>
                  </p:cNvPr>
                  <p:cNvSpPr/>
                  <p:nvPr/>
                </p:nvSpPr>
                <p:spPr>
                  <a:xfrm>
                    <a:off x="1875260" y="2420671"/>
                    <a:ext cx="68935" cy="774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35" h="77444" extrusionOk="0">
                        <a:moveTo>
                          <a:pt x="68808" y="38161"/>
                        </a:moveTo>
                        <a:cubicBezTo>
                          <a:pt x="65810" y="2561"/>
                          <a:pt x="33198" y="-3307"/>
                          <a:pt x="47606" y="3600"/>
                        </a:cubicBezTo>
                        <a:cubicBezTo>
                          <a:pt x="36830" y="-1837"/>
                          <a:pt x="26337" y="-974"/>
                          <a:pt x="16898" y="5232"/>
                        </a:cubicBezTo>
                        <a:cubicBezTo>
                          <a:pt x="-19834" y="29851"/>
                          <a:pt x="9822" y="90462"/>
                          <a:pt x="44082" y="74935"/>
                        </a:cubicBezTo>
                        <a:cubicBezTo>
                          <a:pt x="73575" y="61377"/>
                          <a:pt x="68430" y="33359"/>
                          <a:pt x="68808" y="3816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08" name="Google Shape;1536;p23">
                  <a:extLst>
                    <a:ext uri="{FF2B5EF4-FFF2-40B4-BE49-F238E27FC236}">
                      <a16:creationId xmlns:a16="http://schemas.microsoft.com/office/drawing/2014/main" id="{03B5AB54-D352-DFC1-94F7-96ADA1C68D88}"/>
                    </a:ext>
                  </a:extLst>
                </p:cNvPr>
                <p:cNvGrpSpPr/>
                <p:nvPr/>
              </p:nvGrpSpPr>
              <p:grpSpPr>
                <a:xfrm>
                  <a:off x="2347691" y="2420694"/>
                  <a:ext cx="68913" cy="77456"/>
                  <a:chOff x="2347691" y="2420694"/>
                  <a:chExt cx="68913" cy="77456"/>
                </a:xfrm>
                <a:grpFill/>
              </p:grpSpPr>
              <p:sp>
                <p:nvSpPr>
                  <p:cNvPr id="330" name="Google Shape;1537;p23">
                    <a:extLst>
                      <a:ext uri="{FF2B5EF4-FFF2-40B4-BE49-F238E27FC236}">
                        <a16:creationId xmlns:a16="http://schemas.microsoft.com/office/drawing/2014/main" id="{EE841E85-C5DC-92EE-7AF1-D505E9E0A695}"/>
                      </a:ext>
                    </a:extLst>
                  </p:cNvPr>
                  <p:cNvSpPr/>
                  <p:nvPr/>
                </p:nvSpPr>
                <p:spPr>
                  <a:xfrm>
                    <a:off x="2392199" y="2422516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31" name="Google Shape;1538;p23">
                    <a:extLst>
                      <a:ext uri="{FF2B5EF4-FFF2-40B4-BE49-F238E27FC236}">
                        <a16:creationId xmlns:a16="http://schemas.microsoft.com/office/drawing/2014/main" id="{233875A6-320C-ED46-575B-17B21741C414}"/>
                      </a:ext>
                    </a:extLst>
                  </p:cNvPr>
                  <p:cNvSpPr/>
                  <p:nvPr/>
                </p:nvSpPr>
                <p:spPr>
                  <a:xfrm>
                    <a:off x="2347691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09" name="Google Shape;1539;p23">
                  <a:extLst>
                    <a:ext uri="{FF2B5EF4-FFF2-40B4-BE49-F238E27FC236}">
                      <a16:creationId xmlns:a16="http://schemas.microsoft.com/office/drawing/2014/main" id="{8DC80974-40E4-792E-CB78-DFCC89730631}"/>
                    </a:ext>
                  </a:extLst>
                </p:cNvPr>
                <p:cNvGrpSpPr/>
                <p:nvPr/>
              </p:nvGrpSpPr>
              <p:grpSpPr>
                <a:xfrm>
                  <a:off x="2820095" y="2420694"/>
                  <a:ext cx="68913" cy="77456"/>
                  <a:chOff x="2820095" y="2420694"/>
                  <a:chExt cx="68913" cy="77456"/>
                </a:xfrm>
                <a:grpFill/>
              </p:grpSpPr>
              <p:sp>
                <p:nvSpPr>
                  <p:cNvPr id="328" name="Google Shape;1540;p23">
                    <a:extLst>
                      <a:ext uri="{FF2B5EF4-FFF2-40B4-BE49-F238E27FC236}">
                        <a16:creationId xmlns:a16="http://schemas.microsoft.com/office/drawing/2014/main" id="{61ED4714-4F83-DF2A-70DE-68EE963479DE}"/>
                      </a:ext>
                    </a:extLst>
                  </p:cNvPr>
                  <p:cNvSpPr/>
                  <p:nvPr/>
                </p:nvSpPr>
                <p:spPr>
                  <a:xfrm>
                    <a:off x="2864597" y="2422516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29" name="Google Shape;1541;p23">
                    <a:extLst>
                      <a:ext uri="{FF2B5EF4-FFF2-40B4-BE49-F238E27FC236}">
                        <a16:creationId xmlns:a16="http://schemas.microsoft.com/office/drawing/2014/main" id="{EB0128E4-C7B9-9C99-0ADE-79582D470767}"/>
                      </a:ext>
                    </a:extLst>
                  </p:cNvPr>
                  <p:cNvSpPr/>
                  <p:nvPr/>
                </p:nvSpPr>
                <p:spPr>
                  <a:xfrm>
                    <a:off x="2820095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10" name="Google Shape;1542;p23">
                  <a:extLst>
                    <a:ext uri="{FF2B5EF4-FFF2-40B4-BE49-F238E27FC236}">
                      <a16:creationId xmlns:a16="http://schemas.microsoft.com/office/drawing/2014/main" id="{B153917E-B08E-1D3B-3007-6EA1B0C209E1}"/>
                    </a:ext>
                  </a:extLst>
                </p:cNvPr>
                <p:cNvGrpSpPr/>
                <p:nvPr/>
              </p:nvGrpSpPr>
              <p:grpSpPr>
                <a:xfrm>
                  <a:off x="3292486" y="2420694"/>
                  <a:ext cx="68913" cy="77456"/>
                  <a:chOff x="3292486" y="2420694"/>
                  <a:chExt cx="68913" cy="77456"/>
                </a:xfrm>
                <a:grpFill/>
              </p:grpSpPr>
              <p:sp>
                <p:nvSpPr>
                  <p:cNvPr id="326" name="Google Shape;1543;p23">
                    <a:extLst>
                      <a:ext uri="{FF2B5EF4-FFF2-40B4-BE49-F238E27FC236}">
                        <a16:creationId xmlns:a16="http://schemas.microsoft.com/office/drawing/2014/main" id="{7902B4DB-CBD0-EF92-BFD1-F992D5E9CAA0}"/>
                      </a:ext>
                    </a:extLst>
                  </p:cNvPr>
                  <p:cNvSpPr/>
                  <p:nvPr/>
                </p:nvSpPr>
                <p:spPr>
                  <a:xfrm>
                    <a:off x="3336994" y="2422516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27" name="Google Shape;1544;p23">
                    <a:extLst>
                      <a:ext uri="{FF2B5EF4-FFF2-40B4-BE49-F238E27FC236}">
                        <a16:creationId xmlns:a16="http://schemas.microsoft.com/office/drawing/2014/main" id="{0B5ADE2D-12C3-F0EE-F222-F594AE744909}"/>
                      </a:ext>
                    </a:extLst>
                  </p:cNvPr>
                  <p:cNvSpPr/>
                  <p:nvPr/>
                </p:nvSpPr>
                <p:spPr>
                  <a:xfrm>
                    <a:off x="3292486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11" name="Google Shape;1545;p23">
                  <a:extLst>
                    <a:ext uri="{FF2B5EF4-FFF2-40B4-BE49-F238E27FC236}">
                      <a16:creationId xmlns:a16="http://schemas.microsoft.com/office/drawing/2014/main" id="{DBEC30F6-DA51-CAA0-BE0C-B313BB6A6927}"/>
                    </a:ext>
                  </a:extLst>
                </p:cNvPr>
                <p:cNvGrpSpPr/>
                <p:nvPr/>
              </p:nvGrpSpPr>
              <p:grpSpPr>
                <a:xfrm>
                  <a:off x="3764890" y="2420694"/>
                  <a:ext cx="68913" cy="77456"/>
                  <a:chOff x="3764890" y="2420694"/>
                  <a:chExt cx="68913" cy="77456"/>
                </a:xfrm>
                <a:grpFill/>
              </p:grpSpPr>
              <p:sp>
                <p:nvSpPr>
                  <p:cNvPr id="324" name="Google Shape;1546;p23">
                    <a:extLst>
                      <a:ext uri="{FF2B5EF4-FFF2-40B4-BE49-F238E27FC236}">
                        <a16:creationId xmlns:a16="http://schemas.microsoft.com/office/drawing/2014/main" id="{95805C37-2620-2BCF-E76F-498BDDA4013C}"/>
                      </a:ext>
                    </a:extLst>
                  </p:cNvPr>
                  <p:cNvSpPr/>
                  <p:nvPr/>
                </p:nvSpPr>
                <p:spPr>
                  <a:xfrm>
                    <a:off x="3809388" y="2422516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25" name="Google Shape;1547;p23">
                    <a:extLst>
                      <a:ext uri="{FF2B5EF4-FFF2-40B4-BE49-F238E27FC236}">
                        <a16:creationId xmlns:a16="http://schemas.microsoft.com/office/drawing/2014/main" id="{A278211B-BF73-93FF-14C8-A2CDDC1C0175}"/>
                      </a:ext>
                    </a:extLst>
                  </p:cNvPr>
                  <p:cNvSpPr/>
                  <p:nvPr/>
                </p:nvSpPr>
                <p:spPr>
                  <a:xfrm>
                    <a:off x="3764890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12" name="Google Shape;1548;p23">
                  <a:extLst>
                    <a:ext uri="{FF2B5EF4-FFF2-40B4-BE49-F238E27FC236}">
                      <a16:creationId xmlns:a16="http://schemas.microsoft.com/office/drawing/2014/main" id="{51828E23-6EF6-93E1-A27E-58616BF52A5D}"/>
                    </a:ext>
                  </a:extLst>
                </p:cNvPr>
                <p:cNvGrpSpPr/>
                <p:nvPr/>
              </p:nvGrpSpPr>
              <p:grpSpPr>
                <a:xfrm>
                  <a:off x="4237281" y="2420694"/>
                  <a:ext cx="68913" cy="77456"/>
                  <a:chOff x="4237281" y="2420694"/>
                  <a:chExt cx="68913" cy="77456"/>
                </a:xfrm>
                <a:grpFill/>
              </p:grpSpPr>
              <p:sp>
                <p:nvSpPr>
                  <p:cNvPr id="322" name="Google Shape;1549;p23">
                    <a:extLst>
                      <a:ext uri="{FF2B5EF4-FFF2-40B4-BE49-F238E27FC236}">
                        <a16:creationId xmlns:a16="http://schemas.microsoft.com/office/drawing/2014/main" id="{69CB3336-8EEA-8B51-5B17-21F8F296803C}"/>
                      </a:ext>
                    </a:extLst>
                  </p:cNvPr>
                  <p:cNvSpPr/>
                  <p:nvPr/>
                </p:nvSpPr>
                <p:spPr>
                  <a:xfrm>
                    <a:off x="4281789" y="2422516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23" name="Google Shape;1550;p23">
                    <a:extLst>
                      <a:ext uri="{FF2B5EF4-FFF2-40B4-BE49-F238E27FC236}">
                        <a16:creationId xmlns:a16="http://schemas.microsoft.com/office/drawing/2014/main" id="{A50B83D1-5424-69AC-2E16-FBDEB0ED7D6A}"/>
                      </a:ext>
                    </a:extLst>
                  </p:cNvPr>
                  <p:cNvSpPr/>
                  <p:nvPr/>
                </p:nvSpPr>
                <p:spPr>
                  <a:xfrm>
                    <a:off x="4237281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13" name="Google Shape;1551;p23">
                  <a:extLst>
                    <a:ext uri="{FF2B5EF4-FFF2-40B4-BE49-F238E27FC236}">
                      <a16:creationId xmlns:a16="http://schemas.microsoft.com/office/drawing/2014/main" id="{77BC0773-2B98-8DFA-8481-E9ED127FED47}"/>
                    </a:ext>
                  </a:extLst>
                </p:cNvPr>
                <p:cNvGrpSpPr/>
                <p:nvPr/>
              </p:nvGrpSpPr>
              <p:grpSpPr>
                <a:xfrm>
                  <a:off x="4709685" y="2420694"/>
                  <a:ext cx="68913" cy="77456"/>
                  <a:chOff x="4709685" y="2420694"/>
                  <a:chExt cx="68913" cy="77456"/>
                </a:xfrm>
                <a:grpFill/>
              </p:grpSpPr>
              <p:sp>
                <p:nvSpPr>
                  <p:cNvPr id="320" name="Google Shape;1552;p23">
                    <a:extLst>
                      <a:ext uri="{FF2B5EF4-FFF2-40B4-BE49-F238E27FC236}">
                        <a16:creationId xmlns:a16="http://schemas.microsoft.com/office/drawing/2014/main" id="{0B3C52AA-22B8-CC5C-C6ED-9522EECD324B}"/>
                      </a:ext>
                    </a:extLst>
                  </p:cNvPr>
                  <p:cNvSpPr/>
                  <p:nvPr/>
                </p:nvSpPr>
                <p:spPr>
                  <a:xfrm>
                    <a:off x="4754183" y="2422516"/>
                    <a:ext cx="30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1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21" name="Google Shape;1553;p23">
                    <a:extLst>
                      <a:ext uri="{FF2B5EF4-FFF2-40B4-BE49-F238E27FC236}">
                        <a16:creationId xmlns:a16="http://schemas.microsoft.com/office/drawing/2014/main" id="{643D537B-3B5A-F1DA-F847-2778BD293048}"/>
                      </a:ext>
                    </a:extLst>
                  </p:cNvPr>
                  <p:cNvSpPr/>
                  <p:nvPr/>
                </p:nvSpPr>
                <p:spPr>
                  <a:xfrm>
                    <a:off x="4709685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14" name="Google Shape;1554;p23">
                  <a:extLst>
                    <a:ext uri="{FF2B5EF4-FFF2-40B4-BE49-F238E27FC236}">
                      <a16:creationId xmlns:a16="http://schemas.microsoft.com/office/drawing/2014/main" id="{2A955EAC-F9E5-917F-2967-AD2E026CE842}"/>
                    </a:ext>
                  </a:extLst>
                </p:cNvPr>
                <p:cNvGrpSpPr/>
                <p:nvPr/>
              </p:nvGrpSpPr>
              <p:grpSpPr>
                <a:xfrm>
                  <a:off x="5182076" y="2420694"/>
                  <a:ext cx="68913" cy="77456"/>
                  <a:chOff x="5182076" y="2420694"/>
                  <a:chExt cx="68913" cy="77456"/>
                </a:xfrm>
                <a:grpFill/>
              </p:grpSpPr>
              <p:sp>
                <p:nvSpPr>
                  <p:cNvPr id="318" name="Google Shape;1555;p23">
                    <a:extLst>
                      <a:ext uri="{FF2B5EF4-FFF2-40B4-BE49-F238E27FC236}">
                        <a16:creationId xmlns:a16="http://schemas.microsoft.com/office/drawing/2014/main" id="{297E980A-BD2C-F63F-95C7-6AB09C299899}"/>
                      </a:ext>
                    </a:extLst>
                  </p:cNvPr>
                  <p:cNvSpPr/>
                  <p:nvPr/>
                </p:nvSpPr>
                <p:spPr>
                  <a:xfrm>
                    <a:off x="5226584" y="2422516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19" name="Google Shape;1556;p23">
                    <a:extLst>
                      <a:ext uri="{FF2B5EF4-FFF2-40B4-BE49-F238E27FC236}">
                        <a16:creationId xmlns:a16="http://schemas.microsoft.com/office/drawing/2014/main" id="{07BE2B11-34A0-69B1-4407-AE3CAFA8C474}"/>
                      </a:ext>
                    </a:extLst>
                  </p:cNvPr>
                  <p:cNvSpPr/>
                  <p:nvPr/>
                </p:nvSpPr>
                <p:spPr>
                  <a:xfrm>
                    <a:off x="5182076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15" name="Google Shape;1557;p23">
                  <a:extLst>
                    <a:ext uri="{FF2B5EF4-FFF2-40B4-BE49-F238E27FC236}">
                      <a16:creationId xmlns:a16="http://schemas.microsoft.com/office/drawing/2014/main" id="{D8B6B163-5442-C937-5209-D058AA9BC048}"/>
                    </a:ext>
                  </a:extLst>
                </p:cNvPr>
                <p:cNvGrpSpPr/>
                <p:nvPr/>
              </p:nvGrpSpPr>
              <p:grpSpPr>
                <a:xfrm>
                  <a:off x="5654440" y="2420671"/>
                  <a:ext cx="68935" cy="77444"/>
                  <a:chOff x="5654440" y="2420671"/>
                  <a:chExt cx="68935" cy="77444"/>
                </a:xfrm>
                <a:grpFill/>
              </p:grpSpPr>
              <p:sp>
                <p:nvSpPr>
                  <p:cNvPr id="316" name="Google Shape;1558;p23">
                    <a:extLst>
                      <a:ext uri="{FF2B5EF4-FFF2-40B4-BE49-F238E27FC236}">
                        <a16:creationId xmlns:a16="http://schemas.microsoft.com/office/drawing/2014/main" id="{5667AB24-3AC2-CDA8-11C0-08A12CB5EA67}"/>
                      </a:ext>
                    </a:extLst>
                  </p:cNvPr>
                  <p:cNvSpPr/>
                  <p:nvPr/>
                </p:nvSpPr>
                <p:spPr>
                  <a:xfrm>
                    <a:off x="5698978" y="2422516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17" name="Google Shape;1559;p23">
                    <a:extLst>
                      <a:ext uri="{FF2B5EF4-FFF2-40B4-BE49-F238E27FC236}">
                        <a16:creationId xmlns:a16="http://schemas.microsoft.com/office/drawing/2014/main" id="{A2A93AC7-54C2-1B05-2DDA-6FC18740FC89}"/>
                      </a:ext>
                    </a:extLst>
                  </p:cNvPr>
                  <p:cNvSpPr/>
                  <p:nvPr/>
                </p:nvSpPr>
                <p:spPr>
                  <a:xfrm>
                    <a:off x="5654440" y="2420671"/>
                    <a:ext cx="68935" cy="774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35" h="77444" extrusionOk="0">
                        <a:moveTo>
                          <a:pt x="68808" y="38161"/>
                        </a:moveTo>
                        <a:cubicBezTo>
                          <a:pt x="65810" y="2561"/>
                          <a:pt x="33198" y="-3307"/>
                          <a:pt x="47606" y="3600"/>
                        </a:cubicBezTo>
                        <a:cubicBezTo>
                          <a:pt x="36830" y="-1837"/>
                          <a:pt x="26337" y="-974"/>
                          <a:pt x="16898" y="5232"/>
                        </a:cubicBezTo>
                        <a:cubicBezTo>
                          <a:pt x="-19833" y="29851"/>
                          <a:pt x="9822" y="90462"/>
                          <a:pt x="44082" y="74935"/>
                        </a:cubicBezTo>
                        <a:cubicBezTo>
                          <a:pt x="73575" y="61377"/>
                          <a:pt x="68430" y="33359"/>
                          <a:pt x="68808" y="3816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8" name="Google Shape;1560;p23">
                <a:extLst>
                  <a:ext uri="{FF2B5EF4-FFF2-40B4-BE49-F238E27FC236}">
                    <a16:creationId xmlns:a16="http://schemas.microsoft.com/office/drawing/2014/main" id="{F7DCFF6D-5F90-C51E-663E-B667B87DBEE0}"/>
                  </a:ext>
                </a:extLst>
              </p:cNvPr>
              <p:cNvGrpSpPr/>
              <p:nvPr/>
            </p:nvGrpSpPr>
            <p:grpSpPr>
              <a:xfrm>
                <a:off x="1875215" y="2931795"/>
                <a:ext cx="3848163" cy="77492"/>
                <a:chOff x="1875215" y="2931795"/>
                <a:chExt cx="3848163" cy="77492"/>
              </a:xfrm>
              <a:grpFill/>
            </p:grpSpPr>
            <p:grpSp>
              <p:nvGrpSpPr>
                <p:cNvPr id="280" name="Google Shape;1561;p23">
                  <a:extLst>
                    <a:ext uri="{FF2B5EF4-FFF2-40B4-BE49-F238E27FC236}">
                      <a16:creationId xmlns:a16="http://schemas.microsoft.com/office/drawing/2014/main" id="{16246807-FB22-3D3C-DB84-5E03C02C552D}"/>
                    </a:ext>
                  </a:extLst>
                </p:cNvPr>
                <p:cNvGrpSpPr/>
                <p:nvPr/>
              </p:nvGrpSpPr>
              <p:grpSpPr>
                <a:xfrm>
                  <a:off x="1875215" y="2931795"/>
                  <a:ext cx="68985" cy="77473"/>
                  <a:chOff x="1875215" y="2931795"/>
                  <a:chExt cx="68985" cy="77473"/>
                </a:xfrm>
                <a:grpFill/>
              </p:grpSpPr>
              <p:sp>
                <p:nvSpPr>
                  <p:cNvPr id="305" name="Google Shape;1562;p23">
                    <a:extLst>
                      <a:ext uri="{FF2B5EF4-FFF2-40B4-BE49-F238E27FC236}">
                        <a16:creationId xmlns:a16="http://schemas.microsoft.com/office/drawing/2014/main" id="{F9564DF5-F956-AB78-CDFD-45B7314CF702}"/>
                      </a:ext>
                    </a:extLst>
                  </p:cNvPr>
                  <p:cNvSpPr/>
                  <p:nvPr/>
                </p:nvSpPr>
                <p:spPr>
                  <a:xfrm>
                    <a:off x="1919802" y="2933664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6" name="Google Shape;1563;p23">
                    <a:extLst>
                      <a:ext uri="{FF2B5EF4-FFF2-40B4-BE49-F238E27FC236}">
                        <a16:creationId xmlns:a16="http://schemas.microsoft.com/office/drawing/2014/main" id="{26EAE539-1E61-D412-DAA6-D8AEC4BD636C}"/>
                      </a:ext>
                    </a:extLst>
                  </p:cNvPr>
                  <p:cNvSpPr/>
                  <p:nvPr/>
                </p:nvSpPr>
                <p:spPr>
                  <a:xfrm>
                    <a:off x="1875215" y="2931795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81" name="Google Shape;1564;p23">
                  <a:extLst>
                    <a:ext uri="{FF2B5EF4-FFF2-40B4-BE49-F238E27FC236}">
                      <a16:creationId xmlns:a16="http://schemas.microsoft.com/office/drawing/2014/main" id="{BB544726-4E9E-A37E-2020-41DFCCD018C1}"/>
                    </a:ext>
                  </a:extLst>
                </p:cNvPr>
                <p:cNvGrpSpPr/>
                <p:nvPr/>
              </p:nvGrpSpPr>
              <p:grpSpPr>
                <a:xfrm>
                  <a:off x="2347691" y="2931831"/>
                  <a:ext cx="68913" cy="77456"/>
                  <a:chOff x="2347691" y="2931831"/>
                  <a:chExt cx="68913" cy="77456"/>
                </a:xfrm>
                <a:grpFill/>
              </p:grpSpPr>
              <p:sp>
                <p:nvSpPr>
                  <p:cNvPr id="303" name="Google Shape;1565;p23">
                    <a:extLst>
                      <a:ext uri="{FF2B5EF4-FFF2-40B4-BE49-F238E27FC236}">
                        <a16:creationId xmlns:a16="http://schemas.microsoft.com/office/drawing/2014/main" id="{7E0CCB82-937B-374D-78DC-C5F03B8FD820}"/>
                      </a:ext>
                    </a:extLst>
                  </p:cNvPr>
                  <p:cNvSpPr/>
                  <p:nvPr/>
                </p:nvSpPr>
                <p:spPr>
                  <a:xfrm>
                    <a:off x="2392199" y="29336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4" name="Google Shape;1566;p23">
                    <a:extLst>
                      <a:ext uri="{FF2B5EF4-FFF2-40B4-BE49-F238E27FC236}">
                        <a16:creationId xmlns:a16="http://schemas.microsoft.com/office/drawing/2014/main" id="{B9D602EF-2F46-03A3-216D-26039D610DE0}"/>
                      </a:ext>
                    </a:extLst>
                  </p:cNvPr>
                  <p:cNvSpPr/>
                  <p:nvPr/>
                </p:nvSpPr>
                <p:spPr>
                  <a:xfrm>
                    <a:off x="2347691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82" name="Google Shape;1567;p23">
                  <a:extLst>
                    <a:ext uri="{FF2B5EF4-FFF2-40B4-BE49-F238E27FC236}">
                      <a16:creationId xmlns:a16="http://schemas.microsoft.com/office/drawing/2014/main" id="{DDBDC399-8CA8-B26C-D6B1-997B82C1E21F}"/>
                    </a:ext>
                  </a:extLst>
                </p:cNvPr>
                <p:cNvGrpSpPr/>
                <p:nvPr/>
              </p:nvGrpSpPr>
              <p:grpSpPr>
                <a:xfrm>
                  <a:off x="2820095" y="2931831"/>
                  <a:ext cx="68913" cy="77456"/>
                  <a:chOff x="2820095" y="2931831"/>
                  <a:chExt cx="68913" cy="77456"/>
                </a:xfrm>
                <a:grpFill/>
              </p:grpSpPr>
              <p:sp>
                <p:nvSpPr>
                  <p:cNvPr id="301" name="Google Shape;1568;p23">
                    <a:extLst>
                      <a:ext uri="{FF2B5EF4-FFF2-40B4-BE49-F238E27FC236}">
                        <a16:creationId xmlns:a16="http://schemas.microsoft.com/office/drawing/2014/main" id="{C452985D-56E6-BEEC-D015-A08F129555B3}"/>
                      </a:ext>
                    </a:extLst>
                  </p:cNvPr>
                  <p:cNvSpPr/>
                  <p:nvPr/>
                </p:nvSpPr>
                <p:spPr>
                  <a:xfrm>
                    <a:off x="2864597" y="2933664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2" name="Google Shape;1569;p23">
                    <a:extLst>
                      <a:ext uri="{FF2B5EF4-FFF2-40B4-BE49-F238E27FC236}">
                        <a16:creationId xmlns:a16="http://schemas.microsoft.com/office/drawing/2014/main" id="{E2C35816-CC03-9E7E-F5BB-1A66FE7BF78D}"/>
                      </a:ext>
                    </a:extLst>
                  </p:cNvPr>
                  <p:cNvSpPr/>
                  <p:nvPr/>
                </p:nvSpPr>
                <p:spPr>
                  <a:xfrm>
                    <a:off x="2820095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83" name="Google Shape;1570;p23">
                  <a:extLst>
                    <a:ext uri="{FF2B5EF4-FFF2-40B4-BE49-F238E27FC236}">
                      <a16:creationId xmlns:a16="http://schemas.microsoft.com/office/drawing/2014/main" id="{BEF50BAA-316D-73C3-4633-1F2BD9F59DD6}"/>
                    </a:ext>
                  </a:extLst>
                </p:cNvPr>
                <p:cNvGrpSpPr/>
                <p:nvPr/>
              </p:nvGrpSpPr>
              <p:grpSpPr>
                <a:xfrm>
                  <a:off x="3292486" y="2931831"/>
                  <a:ext cx="68913" cy="77456"/>
                  <a:chOff x="3292486" y="2931831"/>
                  <a:chExt cx="68913" cy="77456"/>
                </a:xfrm>
                <a:grpFill/>
              </p:grpSpPr>
              <p:sp>
                <p:nvSpPr>
                  <p:cNvPr id="299" name="Google Shape;1571;p23">
                    <a:extLst>
                      <a:ext uri="{FF2B5EF4-FFF2-40B4-BE49-F238E27FC236}">
                        <a16:creationId xmlns:a16="http://schemas.microsoft.com/office/drawing/2014/main" id="{89FDDD2B-9841-127A-EEF4-54ADC2CE9E3E}"/>
                      </a:ext>
                    </a:extLst>
                  </p:cNvPr>
                  <p:cNvSpPr/>
                  <p:nvPr/>
                </p:nvSpPr>
                <p:spPr>
                  <a:xfrm>
                    <a:off x="3336994" y="29336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00" name="Google Shape;1572;p23">
                    <a:extLst>
                      <a:ext uri="{FF2B5EF4-FFF2-40B4-BE49-F238E27FC236}">
                        <a16:creationId xmlns:a16="http://schemas.microsoft.com/office/drawing/2014/main" id="{67DCBEC9-162C-BB20-B2F6-CFADD9ECB4F8}"/>
                      </a:ext>
                    </a:extLst>
                  </p:cNvPr>
                  <p:cNvSpPr/>
                  <p:nvPr/>
                </p:nvSpPr>
                <p:spPr>
                  <a:xfrm>
                    <a:off x="3292486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84" name="Google Shape;1573;p23">
                  <a:extLst>
                    <a:ext uri="{FF2B5EF4-FFF2-40B4-BE49-F238E27FC236}">
                      <a16:creationId xmlns:a16="http://schemas.microsoft.com/office/drawing/2014/main" id="{CBEEB42F-3DD2-91F4-A211-34B160BBD8A2}"/>
                    </a:ext>
                  </a:extLst>
                </p:cNvPr>
                <p:cNvGrpSpPr/>
                <p:nvPr/>
              </p:nvGrpSpPr>
              <p:grpSpPr>
                <a:xfrm>
                  <a:off x="3764890" y="2931831"/>
                  <a:ext cx="68913" cy="77456"/>
                  <a:chOff x="3764890" y="2931831"/>
                  <a:chExt cx="68913" cy="77456"/>
                </a:xfrm>
                <a:grpFill/>
              </p:grpSpPr>
              <p:sp>
                <p:nvSpPr>
                  <p:cNvPr id="297" name="Google Shape;1574;p23">
                    <a:extLst>
                      <a:ext uri="{FF2B5EF4-FFF2-40B4-BE49-F238E27FC236}">
                        <a16:creationId xmlns:a16="http://schemas.microsoft.com/office/drawing/2014/main" id="{FE49E93B-E2C1-27DD-04D8-CF3DDB8A5E27}"/>
                      </a:ext>
                    </a:extLst>
                  </p:cNvPr>
                  <p:cNvSpPr/>
                  <p:nvPr/>
                </p:nvSpPr>
                <p:spPr>
                  <a:xfrm>
                    <a:off x="3809388" y="29336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8" name="Google Shape;1575;p23">
                    <a:extLst>
                      <a:ext uri="{FF2B5EF4-FFF2-40B4-BE49-F238E27FC236}">
                        <a16:creationId xmlns:a16="http://schemas.microsoft.com/office/drawing/2014/main" id="{615CA256-A2AC-6BB2-B3C1-FC85DBCAA162}"/>
                      </a:ext>
                    </a:extLst>
                  </p:cNvPr>
                  <p:cNvSpPr/>
                  <p:nvPr/>
                </p:nvSpPr>
                <p:spPr>
                  <a:xfrm>
                    <a:off x="3764890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85" name="Google Shape;1576;p23">
                  <a:extLst>
                    <a:ext uri="{FF2B5EF4-FFF2-40B4-BE49-F238E27FC236}">
                      <a16:creationId xmlns:a16="http://schemas.microsoft.com/office/drawing/2014/main" id="{B9E12C7C-7D3C-58B9-C325-3982575C7417}"/>
                    </a:ext>
                  </a:extLst>
                </p:cNvPr>
                <p:cNvGrpSpPr/>
                <p:nvPr/>
              </p:nvGrpSpPr>
              <p:grpSpPr>
                <a:xfrm>
                  <a:off x="4237281" y="2931831"/>
                  <a:ext cx="68913" cy="77456"/>
                  <a:chOff x="4237281" y="2931831"/>
                  <a:chExt cx="68913" cy="77456"/>
                </a:xfrm>
                <a:grpFill/>
              </p:grpSpPr>
              <p:sp>
                <p:nvSpPr>
                  <p:cNvPr id="295" name="Google Shape;1577;p23">
                    <a:extLst>
                      <a:ext uri="{FF2B5EF4-FFF2-40B4-BE49-F238E27FC236}">
                        <a16:creationId xmlns:a16="http://schemas.microsoft.com/office/drawing/2014/main" id="{8EB62F95-1108-1C82-9A14-443329860E22}"/>
                      </a:ext>
                    </a:extLst>
                  </p:cNvPr>
                  <p:cNvSpPr/>
                  <p:nvPr/>
                </p:nvSpPr>
                <p:spPr>
                  <a:xfrm>
                    <a:off x="4281789" y="29336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6" name="Google Shape;1578;p23">
                    <a:extLst>
                      <a:ext uri="{FF2B5EF4-FFF2-40B4-BE49-F238E27FC236}">
                        <a16:creationId xmlns:a16="http://schemas.microsoft.com/office/drawing/2014/main" id="{4FF31971-A7CE-3106-77DE-E6A125F76DB5}"/>
                      </a:ext>
                    </a:extLst>
                  </p:cNvPr>
                  <p:cNvSpPr/>
                  <p:nvPr/>
                </p:nvSpPr>
                <p:spPr>
                  <a:xfrm>
                    <a:off x="4237281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86" name="Google Shape;1579;p23">
                  <a:extLst>
                    <a:ext uri="{FF2B5EF4-FFF2-40B4-BE49-F238E27FC236}">
                      <a16:creationId xmlns:a16="http://schemas.microsoft.com/office/drawing/2014/main" id="{7E1CAE03-623E-2F6D-BA0D-C9CD79F5A0BC}"/>
                    </a:ext>
                  </a:extLst>
                </p:cNvPr>
                <p:cNvGrpSpPr/>
                <p:nvPr/>
              </p:nvGrpSpPr>
              <p:grpSpPr>
                <a:xfrm>
                  <a:off x="4709685" y="2931831"/>
                  <a:ext cx="68913" cy="77456"/>
                  <a:chOff x="4709685" y="2931831"/>
                  <a:chExt cx="68913" cy="77456"/>
                </a:xfrm>
                <a:grpFill/>
              </p:grpSpPr>
              <p:sp>
                <p:nvSpPr>
                  <p:cNvPr id="293" name="Google Shape;1580;p23">
                    <a:extLst>
                      <a:ext uri="{FF2B5EF4-FFF2-40B4-BE49-F238E27FC236}">
                        <a16:creationId xmlns:a16="http://schemas.microsoft.com/office/drawing/2014/main" id="{DC7314DC-653F-0F0C-C814-930D982CB3D6}"/>
                      </a:ext>
                    </a:extLst>
                  </p:cNvPr>
                  <p:cNvSpPr/>
                  <p:nvPr/>
                </p:nvSpPr>
                <p:spPr>
                  <a:xfrm>
                    <a:off x="4754183" y="2933664"/>
                    <a:ext cx="30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31" extrusionOk="0">
                        <a:moveTo>
                          <a:pt x="30" y="31"/>
                        </a:moveTo>
                        <a:cubicBezTo>
                          <a:pt x="30" y="4"/>
                          <a:pt x="-38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4" name="Google Shape;1581;p23">
                    <a:extLst>
                      <a:ext uri="{FF2B5EF4-FFF2-40B4-BE49-F238E27FC236}">
                        <a16:creationId xmlns:a16="http://schemas.microsoft.com/office/drawing/2014/main" id="{41D222B9-3110-FAC0-769C-ACDE33B1667D}"/>
                      </a:ext>
                    </a:extLst>
                  </p:cNvPr>
                  <p:cNvSpPr/>
                  <p:nvPr/>
                </p:nvSpPr>
                <p:spPr>
                  <a:xfrm>
                    <a:off x="4709685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87" name="Google Shape;1582;p23">
                  <a:extLst>
                    <a:ext uri="{FF2B5EF4-FFF2-40B4-BE49-F238E27FC236}">
                      <a16:creationId xmlns:a16="http://schemas.microsoft.com/office/drawing/2014/main" id="{650939E9-4D61-B8E3-95EE-828182352384}"/>
                    </a:ext>
                  </a:extLst>
                </p:cNvPr>
                <p:cNvGrpSpPr/>
                <p:nvPr/>
              </p:nvGrpSpPr>
              <p:grpSpPr>
                <a:xfrm>
                  <a:off x="5182076" y="2931831"/>
                  <a:ext cx="68913" cy="77456"/>
                  <a:chOff x="5182076" y="2931831"/>
                  <a:chExt cx="68913" cy="77456"/>
                </a:xfrm>
                <a:grpFill/>
              </p:grpSpPr>
              <p:sp>
                <p:nvSpPr>
                  <p:cNvPr id="291" name="Google Shape;1583;p23">
                    <a:extLst>
                      <a:ext uri="{FF2B5EF4-FFF2-40B4-BE49-F238E27FC236}">
                        <a16:creationId xmlns:a16="http://schemas.microsoft.com/office/drawing/2014/main" id="{2F819CE4-1195-075B-CE74-6AC3060B36F6}"/>
                      </a:ext>
                    </a:extLst>
                  </p:cNvPr>
                  <p:cNvSpPr/>
                  <p:nvPr/>
                </p:nvSpPr>
                <p:spPr>
                  <a:xfrm>
                    <a:off x="5226584" y="29336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2" name="Google Shape;1584;p23">
                    <a:extLst>
                      <a:ext uri="{FF2B5EF4-FFF2-40B4-BE49-F238E27FC236}">
                        <a16:creationId xmlns:a16="http://schemas.microsoft.com/office/drawing/2014/main" id="{39964661-F76C-B914-0553-C1EC993DAF27}"/>
                      </a:ext>
                    </a:extLst>
                  </p:cNvPr>
                  <p:cNvSpPr/>
                  <p:nvPr/>
                </p:nvSpPr>
                <p:spPr>
                  <a:xfrm>
                    <a:off x="5182076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88" name="Google Shape;1585;p23">
                  <a:extLst>
                    <a:ext uri="{FF2B5EF4-FFF2-40B4-BE49-F238E27FC236}">
                      <a16:creationId xmlns:a16="http://schemas.microsoft.com/office/drawing/2014/main" id="{A6D5B3EA-9CAB-E625-8A02-FEFE15637CE6}"/>
                    </a:ext>
                  </a:extLst>
                </p:cNvPr>
                <p:cNvGrpSpPr/>
                <p:nvPr/>
              </p:nvGrpSpPr>
              <p:grpSpPr>
                <a:xfrm>
                  <a:off x="5654395" y="2931795"/>
                  <a:ext cx="68983" cy="77473"/>
                  <a:chOff x="5654395" y="2931795"/>
                  <a:chExt cx="68983" cy="77473"/>
                </a:xfrm>
                <a:grpFill/>
              </p:grpSpPr>
              <p:sp>
                <p:nvSpPr>
                  <p:cNvPr id="289" name="Google Shape;1586;p23">
                    <a:extLst>
                      <a:ext uri="{FF2B5EF4-FFF2-40B4-BE49-F238E27FC236}">
                        <a16:creationId xmlns:a16="http://schemas.microsoft.com/office/drawing/2014/main" id="{5CEDCCB1-AEA2-771E-46A2-A0A7CBED622E}"/>
                      </a:ext>
                    </a:extLst>
                  </p:cNvPr>
                  <p:cNvSpPr/>
                  <p:nvPr/>
                </p:nvSpPr>
                <p:spPr>
                  <a:xfrm>
                    <a:off x="5698978" y="29336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0" name="Google Shape;1587;p23">
                    <a:extLst>
                      <a:ext uri="{FF2B5EF4-FFF2-40B4-BE49-F238E27FC236}">
                        <a16:creationId xmlns:a16="http://schemas.microsoft.com/office/drawing/2014/main" id="{24151258-5C35-81ED-2D09-B1E1FD70A888}"/>
                      </a:ext>
                    </a:extLst>
                  </p:cNvPr>
                  <p:cNvSpPr/>
                  <p:nvPr/>
                </p:nvSpPr>
                <p:spPr>
                  <a:xfrm>
                    <a:off x="5654395" y="2931795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9" name="Google Shape;1588;p23">
                <a:extLst>
                  <a:ext uri="{FF2B5EF4-FFF2-40B4-BE49-F238E27FC236}">
                    <a16:creationId xmlns:a16="http://schemas.microsoft.com/office/drawing/2014/main" id="{A6CD2A3C-2603-A728-78F8-9CDD69A04862}"/>
                  </a:ext>
                </a:extLst>
              </p:cNvPr>
              <p:cNvGrpSpPr/>
              <p:nvPr/>
            </p:nvGrpSpPr>
            <p:grpSpPr>
              <a:xfrm>
                <a:off x="1875215" y="3442932"/>
                <a:ext cx="3848163" cy="77493"/>
                <a:chOff x="1875215" y="3442932"/>
                <a:chExt cx="3848163" cy="77493"/>
              </a:xfrm>
              <a:grpFill/>
            </p:grpSpPr>
            <p:grpSp>
              <p:nvGrpSpPr>
                <p:cNvPr id="253" name="Google Shape;1589;p23">
                  <a:extLst>
                    <a:ext uri="{FF2B5EF4-FFF2-40B4-BE49-F238E27FC236}">
                      <a16:creationId xmlns:a16="http://schemas.microsoft.com/office/drawing/2014/main" id="{02B01A84-F25D-43CB-3406-43472D2A9F80}"/>
                    </a:ext>
                  </a:extLst>
                </p:cNvPr>
                <p:cNvGrpSpPr/>
                <p:nvPr/>
              </p:nvGrpSpPr>
              <p:grpSpPr>
                <a:xfrm>
                  <a:off x="1875215" y="3442932"/>
                  <a:ext cx="68985" cy="77473"/>
                  <a:chOff x="1875215" y="3442932"/>
                  <a:chExt cx="68985" cy="77473"/>
                </a:xfrm>
                <a:grpFill/>
              </p:grpSpPr>
              <p:sp>
                <p:nvSpPr>
                  <p:cNvPr id="278" name="Google Shape;1590;p23">
                    <a:extLst>
                      <a:ext uri="{FF2B5EF4-FFF2-40B4-BE49-F238E27FC236}">
                        <a16:creationId xmlns:a16="http://schemas.microsoft.com/office/drawing/2014/main" id="{16C142E2-C021-5C32-C7D1-9308EAF08071}"/>
                      </a:ext>
                    </a:extLst>
                  </p:cNvPr>
                  <p:cNvSpPr/>
                  <p:nvPr/>
                </p:nvSpPr>
                <p:spPr>
                  <a:xfrm>
                    <a:off x="1919802" y="3444801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9" name="Google Shape;1591;p23">
                    <a:extLst>
                      <a:ext uri="{FF2B5EF4-FFF2-40B4-BE49-F238E27FC236}">
                        <a16:creationId xmlns:a16="http://schemas.microsoft.com/office/drawing/2014/main" id="{9EF0AD4F-4F05-EFB9-50FF-CE456DC2CC77}"/>
                      </a:ext>
                    </a:extLst>
                  </p:cNvPr>
                  <p:cNvSpPr/>
                  <p:nvPr/>
                </p:nvSpPr>
                <p:spPr>
                  <a:xfrm>
                    <a:off x="1875215" y="3442932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54" name="Google Shape;1592;p23">
                  <a:extLst>
                    <a:ext uri="{FF2B5EF4-FFF2-40B4-BE49-F238E27FC236}">
                      <a16:creationId xmlns:a16="http://schemas.microsoft.com/office/drawing/2014/main" id="{5457AB65-F497-4740-7C6C-79E16002F349}"/>
                    </a:ext>
                  </a:extLst>
                </p:cNvPr>
                <p:cNvGrpSpPr/>
                <p:nvPr/>
              </p:nvGrpSpPr>
              <p:grpSpPr>
                <a:xfrm>
                  <a:off x="2347691" y="3442969"/>
                  <a:ext cx="68913" cy="77456"/>
                  <a:chOff x="2347691" y="3442969"/>
                  <a:chExt cx="68913" cy="77456"/>
                </a:xfrm>
                <a:grpFill/>
              </p:grpSpPr>
              <p:sp>
                <p:nvSpPr>
                  <p:cNvPr id="276" name="Google Shape;1593;p23">
                    <a:extLst>
                      <a:ext uri="{FF2B5EF4-FFF2-40B4-BE49-F238E27FC236}">
                        <a16:creationId xmlns:a16="http://schemas.microsoft.com/office/drawing/2014/main" id="{13DB410B-A58C-CBBD-3CF2-19C30C916150}"/>
                      </a:ext>
                    </a:extLst>
                  </p:cNvPr>
                  <p:cNvSpPr/>
                  <p:nvPr/>
                </p:nvSpPr>
                <p:spPr>
                  <a:xfrm>
                    <a:off x="2392199" y="34448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7" name="Google Shape;1594;p23">
                    <a:extLst>
                      <a:ext uri="{FF2B5EF4-FFF2-40B4-BE49-F238E27FC236}">
                        <a16:creationId xmlns:a16="http://schemas.microsoft.com/office/drawing/2014/main" id="{BC7AA062-1ADA-25F2-1E6E-5373BCD58006}"/>
                      </a:ext>
                    </a:extLst>
                  </p:cNvPr>
                  <p:cNvSpPr/>
                  <p:nvPr/>
                </p:nvSpPr>
                <p:spPr>
                  <a:xfrm>
                    <a:off x="2347691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55" name="Google Shape;1595;p23">
                  <a:extLst>
                    <a:ext uri="{FF2B5EF4-FFF2-40B4-BE49-F238E27FC236}">
                      <a16:creationId xmlns:a16="http://schemas.microsoft.com/office/drawing/2014/main" id="{0B283E4D-C801-7F36-1322-C533E3F00F38}"/>
                    </a:ext>
                  </a:extLst>
                </p:cNvPr>
                <p:cNvGrpSpPr/>
                <p:nvPr/>
              </p:nvGrpSpPr>
              <p:grpSpPr>
                <a:xfrm>
                  <a:off x="2820095" y="3442969"/>
                  <a:ext cx="68913" cy="77456"/>
                  <a:chOff x="2820095" y="3442969"/>
                  <a:chExt cx="68913" cy="77456"/>
                </a:xfrm>
                <a:grpFill/>
              </p:grpSpPr>
              <p:sp>
                <p:nvSpPr>
                  <p:cNvPr id="274" name="Google Shape;1596;p23">
                    <a:extLst>
                      <a:ext uri="{FF2B5EF4-FFF2-40B4-BE49-F238E27FC236}">
                        <a16:creationId xmlns:a16="http://schemas.microsoft.com/office/drawing/2014/main" id="{5AF38E0C-6DB1-6DD4-EA47-E4B93DCDEF38}"/>
                      </a:ext>
                    </a:extLst>
                  </p:cNvPr>
                  <p:cNvSpPr/>
                  <p:nvPr/>
                </p:nvSpPr>
                <p:spPr>
                  <a:xfrm>
                    <a:off x="2864597" y="3444801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5" name="Google Shape;1597;p23">
                    <a:extLst>
                      <a:ext uri="{FF2B5EF4-FFF2-40B4-BE49-F238E27FC236}">
                        <a16:creationId xmlns:a16="http://schemas.microsoft.com/office/drawing/2014/main" id="{FBFE69C9-329C-11F1-53A3-DDA32814E2A0}"/>
                      </a:ext>
                    </a:extLst>
                  </p:cNvPr>
                  <p:cNvSpPr/>
                  <p:nvPr/>
                </p:nvSpPr>
                <p:spPr>
                  <a:xfrm>
                    <a:off x="2820095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56" name="Google Shape;1598;p23">
                  <a:extLst>
                    <a:ext uri="{FF2B5EF4-FFF2-40B4-BE49-F238E27FC236}">
                      <a16:creationId xmlns:a16="http://schemas.microsoft.com/office/drawing/2014/main" id="{4260C4DB-A3CA-609D-3681-F9F1860D66FA}"/>
                    </a:ext>
                  </a:extLst>
                </p:cNvPr>
                <p:cNvGrpSpPr/>
                <p:nvPr/>
              </p:nvGrpSpPr>
              <p:grpSpPr>
                <a:xfrm>
                  <a:off x="3292486" y="3442969"/>
                  <a:ext cx="68913" cy="77456"/>
                  <a:chOff x="3292486" y="3442969"/>
                  <a:chExt cx="68913" cy="77456"/>
                </a:xfrm>
                <a:grpFill/>
              </p:grpSpPr>
              <p:sp>
                <p:nvSpPr>
                  <p:cNvPr id="272" name="Google Shape;1599;p23">
                    <a:extLst>
                      <a:ext uri="{FF2B5EF4-FFF2-40B4-BE49-F238E27FC236}">
                        <a16:creationId xmlns:a16="http://schemas.microsoft.com/office/drawing/2014/main" id="{94BD332E-3CE7-74FD-6AD9-EB86974855F1}"/>
                      </a:ext>
                    </a:extLst>
                  </p:cNvPr>
                  <p:cNvSpPr/>
                  <p:nvPr/>
                </p:nvSpPr>
                <p:spPr>
                  <a:xfrm>
                    <a:off x="3336994" y="34448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3" name="Google Shape;1600;p23">
                    <a:extLst>
                      <a:ext uri="{FF2B5EF4-FFF2-40B4-BE49-F238E27FC236}">
                        <a16:creationId xmlns:a16="http://schemas.microsoft.com/office/drawing/2014/main" id="{88A9DEDA-85B9-F9D4-2BED-1EB99D272B2A}"/>
                      </a:ext>
                    </a:extLst>
                  </p:cNvPr>
                  <p:cNvSpPr/>
                  <p:nvPr/>
                </p:nvSpPr>
                <p:spPr>
                  <a:xfrm>
                    <a:off x="3292486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57" name="Google Shape;1601;p23">
                  <a:extLst>
                    <a:ext uri="{FF2B5EF4-FFF2-40B4-BE49-F238E27FC236}">
                      <a16:creationId xmlns:a16="http://schemas.microsoft.com/office/drawing/2014/main" id="{EA772B05-922F-82DD-75FD-6F76AC9E6E09}"/>
                    </a:ext>
                  </a:extLst>
                </p:cNvPr>
                <p:cNvGrpSpPr/>
                <p:nvPr/>
              </p:nvGrpSpPr>
              <p:grpSpPr>
                <a:xfrm>
                  <a:off x="3764890" y="3442969"/>
                  <a:ext cx="68913" cy="77456"/>
                  <a:chOff x="3764890" y="3442969"/>
                  <a:chExt cx="68913" cy="77456"/>
                </a:xfrm>
                <a:grpFill/>
              </p:grpSpPr>
              <p:sp>
                <p:nvSpPr>
                  <p:cNvPr id="270" name="Google Shape;1602;p23">
                    <a:extLst>
                      <a:ext uri="{FF2B5EF4-FFF2-40B4-BE49-F238E27FC236}">
                        <a16:creationId xmlns:a16="http://schemas.microsoft.com/office/drawing/2014/main" id="{8A367B2B-03BB-0AD3-3E02-7DF79C48E011}"/>
                      </a:ext>
                    </a:extLst>
                  </p:cNvPr>
                  <p:cNvSpPr/>
                  <p:nvPr/>
                </p:nvSpPr>
                <p:spPr>
                  <a:xfrm>
                    <a:off x="3809388" y="3444801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1" name="Google Shape;1603;p23">
                    <a:extLst>
                      <a:ext uri="{FF2B5EF4-FFF2-40B4-BE49-F238E27FC236}">
                        <a16:creationId xmlns:a16="http://schemas.microsoft.com/office/drawing/2014/main" id="{F769A38A-DF2B-4801-322D-CE70FFB95767}"/>
                      </a:ext>
                    </a:extLst>
                  </p:cNvPr>
                  <p:cNvSpPr/>
                  <p:nvPr/>
                </p:nvSpPr>
                <p:spPr>
                  <a:xfrm>
                    <a:off x="3764890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58" name="Google Shape;1604;p23">
                  <a:extLst>
                    <a:ext uri="{FF2B5EF4-FFF2-40B4-BE49-F238E27FC236}">
                      <a16:creationId xmlns:a16="http://schemas.microsoft.com/office/drawing/2014/main" id="{F12CB526-1781-E2C6-E48A-E2F7D581EE27}"/>
                    </a:ext>
                  </a:extLst>
                </p:cNvPr>
                <p:cNvGrpSpPr/>
                <p:nvPr/>
              </p:nvGrpSpPr>
              <p:grpSpPr>
                <a:xfrm>
                  <a:off x="4237281" y="3442969"/>
                  <a:ext cx="68913" cy="77456"/>
                  <a:chOff x="4237281" y="3442969"/>
                  <a:chExt cx="68913" cy="77456"/>
                </a:xfrm>
                <a:grpFill/>
              </p:grpSpPr>
              <p:sp>
                <p:nvSpPr>
                  <p:cNvPr id="268" name="Google Shape;1605;p23">
                    <a:extLst>
                      <a:ext uri="{FF2B5EF4-FFF2-40B4-BE49-F238E27FC236}">
                        <a16:creationId xmlns:a16="http://schemas.microsoft.com/office/drawing/2014/main" id="{BE265836-7CD1-780F-CF99-97D24CB7E809}"/>
                      </a:ext>
                    </a:extLst>
                  </p:cNvPr>
                  <p:cNvSpPr/>
                  <p:nvPr/>
                </p:nvSpPr>
                <p:spPr>
                  <a:xfrm>
                    <a:off x="4281789" y="34448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9" name="Google Shape;1606;p23">
                    <a:extLst>
                      <a:ext uri="{FF2B5EF4-FFF2-40B4-BE49-F238E27FC236}">
                        <a16:creationId xmlns:a16="http://schemas.microsoft.com/office/drawing/2014/main" id="{C9B25148-8663-18B8-02C8-9A0D0EFA852C}"/>
                      </a:ext>
                    </a:extLst>
                  </p:cNvPr>
                  <p:cNvSpPr/>
                  <p:nvPr/>
                </p:nvSpPr>
                <p:spPr>
                  <a:xfrm>
                    <a:off x="4237281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59" name="Google Shape;1607;p23">
                  <a:extLst>
                    <a:ext uri="{FF2B5EF4-FFF2-40B4-BE49-F238E27FC236}">
                      <a16:creationId xmlns:a16="http://schemas.microsoft.com/office/drawing/2014/main" id="{674823FB-D803-FE55-F608-48402DD99F3E}"/>
                    </a:ext>
                  </a:extLst>
                </p:cNvPr>
                <p:cNvGrpSpPr/>
                <p:nvPr/>
              </p:nvGrpSpPr>
              <p:grpSpPr>
                <a:xfrm>
                  <a:off x="4709685" y="3442969"/>
                  <a:ext cx="68913" cy="77456"/>
                  <a:chOff x="4709685" y="3442969"/>
                  <a:chExt cx="68913" cy="77456"/>
                </a:xfrm>
                <a:grpFill/>
              </p:grpSpPr>
              <p:sp>
                <p:nvSpPr>
                  <p:cNvPr id="266" name="Google Shape;1608;p23">
                    <a:extLst>
                      <a:ext uri="{FF2B5EF4-FFF2-40B4-BE49-F238E27FC236}">
                        <a16:creationId xmlns:a16="http://schemas.microsoft.com/office/drawing/2014/main" id="{CABF0E38-BAA1-E108-76BF-6A59E7F95CE1}"/>
                      </a:ext>
                    </a:extLst>
                  </p:cNvPr>
                  <p:cNvSpPr/>
                  <p:nvPr/>
                </p:nvSpPr>
                <p:spPr>
                  <a:xfrm>
                    <a:off x="4754183" y="3444801"/>
                    <a:ext cx="30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31" extrusionOk="0">
                        <a:moveTo>
                          <a:pt x="30" y="31"/>
                        </a:moveTo>
                        <a:cubicBezTo>
                          <a:pt x="30" y="4"/>
                          <a:pt x="-38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7" name="Google Shape;1609;p23">
                    <a:extLst>
                      <a:ext uri="{FF2B5EF4-FFF2-40B4-BE49-F238E27FC236}">
                        <a16:creationId xmlns:a16="http://schemas.microsoft.com/office/drawing/2014/main" id="{5114EA37-EA01-E5A0-5F70-D63254B35606}"/>
                      </a:ext>
                    </a:extLst>
                  </p:cNvPr>
                  <p:cNvSpPr/>
                  <p:nvPr/>
                </p:nvSpPr>
                <p:spPr>
                  <a:xfrm>
                    <a:off x="4709685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60" name="Google Shape;1610;p23">
                  <a:extLst>
                    <a:ext uri="{FF2B5EF4-FFF2-40B4-BE49-F238E27FC236}">
                      <a16:creationId xmlns:a16="http://schemas.microsoft.com/office/drawing/2014/main" id="{C92DF3F8-0FF8-A1F4-C845-A21AB8C7BF48}"/>
                    </a:ext>
                  </a:extLst>
                </p:cNvPr>
                <p:cNvGrpSpPr/>
                <p:nvPr/>
              </p:nvGrpSpPr>
              <p:grpSpPr>
                <a:xfrm>
                  <a:off x="5182076" y="3442969"/>
                  <a:ext cx="68913" cy="77456"/>
                  <a:chOff x="5182076" y="3442969"/>
                  <a:chExt cx="68913" cy="77456"/>
                </a:xfrm>
                <a:grpFill/>
              </p:grpSpPr>
              <p:sp>
                <p:nvSpPr>
                  <p:cNvPr id="264" name="Google Shape;1611;p23">
                    <a:extLst>
                      <a:ext uri="{FF2B5EF4-FFF2-40B4-BE49-F238E27FC236}">
                        <a16:creationId xmlns:a16="http://schemas.microsoft.com/office/drawing/2014/main" id="{C5CAAA76-C798-D640-9A8D-2ED1AC557B80}"/>
                      </a:ext>
                    </a:extLst>
                  </p:cNvPr>
                  <p:cNvSpPr/>
                  <p:nvPr/>
                </p:nvSpPr>
                <p:spPr>
                  <a:xfrm>
                    <a:off x="5226584" y="34448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5" name="Google Shape;1612;p23">
                    <a:extLst>
                      <a:ext uri="{FF2B5EF4-FFF2-40B4-BE49-F238E27FC236}">
                        <a16:creationId xmlns:a16="http://schemas.microsoft.com/office/drawing/2014/main" id="{E12C2132-CB6A-9FD3-5354-8EB01332CBA8}"/>
                      </a:ext>
                    </a:extLst>
                  </p:cNvPr>
                  <p:cNvSpPr/>
                  <p:nvPr/>
                </p:nvSpPr>
                <p:spPr>
                  <a:xfrm>
                    <a:off x="5182076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61" name="Google Shape;1613;p23">
                  <a:extLst>
                    <a:ext uri="{FF2B5EF4-FFF2-40B4-BE49-F238E27FC236}">
                      <a16:creationId xmlns:a16="http://schemas.microsoft.com/office/drawing/2014/main" id="{659F2A4B-E5D9-F8D6-6470-9A00AF8ACE8C}"/>
                    </a:ext>
                  </a:extLst>
                </p:cNvPr>
                <p:cNvGrpSpPr/>
                <p:nvPr/>
              </p:nvGrpSpPr>
              <p:grpSpPr>
                <a:xfrm>
                  <a:off x="5654395" y="3442932"/>
                  <a:ext cx="68983" cy="77473"/>
                  <a:chOff x="5654395" y="3442932"/>
                  <a:chExt cx="68983" cy="77473"/>
                </a:xfrm>
                <a:grpFill/>
              </p:grpSpPr>
              <p:sp>
                <p:nvSpPr>
                  <p:cNvPr id="262" name="Google Shape;1614;p23">
                    <a:extLst>
                      <a:ext uri="{FF2B5EF4-FFF2-40B4-BE49-F238E27FC236}">
                        <a16:creationId xmlns:a16="http://schemas.microsoft.com/office/drawing/2014/main" id="{3492A2AA-49CE-A3AB-B4F7-924CA3D65DBC}"/>
                      </a:ext>
                    </a:extLst>
                  </p:cNvPr>
                  <p:cNvSpPr/>
                  <p:nvPr/>
                </p:nvSpPr>
                <p:spPr>
                  <a:xfrm>
                    <a:off x="5698978" y="3444801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3" name="Google Shape;1615;p23">
                    <a:extLst>
                      <a:ext uri="{FF2B5EF4-FFF2-40B4-BE49-F238E27FC236}">
                        <a16:creationId xmlns:a16="http://schemas.microsoft.com/office/drawing/2014/main" id="{DF7BE257-5F7E-D012-83BD-D72C5B00875E}"/>
                      </a:ext>
                    </a:extLst>
                  </p:cNvPr>
                  <p:cNvSpPr/>
                  <p:nvPr/>
                </p:nvSpPr>
                <p:spPr>
                  <a:xfrm>
                    <a:off x="5654395" y="3442932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0" name="Google Shape;1616;p23">
                <a:extLst>
                  <a:ext uri="{FF2B5EF4-FFF2-40B4-BE49-F238E27FC236}">
                    <a16:creationId xmlns:a16="http://schemas.microsoft.com/office/drawing/2014/main" id="{EEBFE9FA-9F37-E96F-49D5-2F5CE853245C}"/>
                  </a:ext>
                </a:extLst>
              </p:cNvPr>
              <p:cNvGrpSpPr/>
              <p:nvPr/>
            </p:nvGrpSpPr>
            <p:grpSpPr>
              <a:xfrm>
                <a:off x="1875215" y="3954083"/>
                <a:ext cx="3848163" cy="77492"/>
                <a:chOff x="1875215" y="3954083"/>
                <a:chExt cx="3848163" cy="77492"/>
              </a:xfrm>
              <a:grpFill/>
            </p:grpSpPr>
            <p:grpSp>
              <p:nvGrpSpPr>
                <p:cNvPr id="226" name="Google Shape;1617;p23">
                  <a:extLst>
                    <a:ext uri="{FF2B5EF4-FFF2-40B4-BE49-F238E27FC236}">
                      <a16:creationId xmlns:a16="http://schemas.microsoft.com/office/drawing/2014/main" id="{7CFF0DAB-A9C7-EC74-EB2E-33AFCEF098B4}"/>
                    </a:ext>
                  </a:extLst>
                </p:cNvPr>
                <p:cNvGrpSpPr/>
                <p:nvPr/>
              </p:nvGrpSpPr>
              <p:grpSpPr>
                <a:xfrm>
                  <a:off x="1875215" y="3954083"/>
                  <a:ext cx="68985" cy="77473"/>
                  <a:chOff x="1875215" y="3954083"/>
                  <a:chExt cx="68985" cy="77473"/>
                </a:xfrm>
                <a:grpFill/>
              </p:grpSpPr>
              <p:sp>
                <p:nvSpPr>
                  <p:cNvPr id="251" name="Google Shape;1618;p23">
                    <a:extLst>
                      <a:ext uri="{FF2B5EF4-FFF2-40B4-BE49-F238E27FC236}">
                        <a16:creationId xmlns:a16="http://schemas.microsoft.com/office/drawing/2014/main" id="{3BECD386-4A9F-6219-B89F-40A6A7C8FC2E}"/>
                      </a:ext>
                    </a:extLst>
                  </p:cNvPr>
                  <p:cNvSpPr/>
                  <p:nvPr/>
                </p:nvSpPr>
                <p:spPr>
                  <a:xfrm>
                    <a:off x="1919802" y="3955942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52" name="Google Shape;1619;p23">
                    <a:extLst>
                      <a:ext uri="{FF2B5EF4-FFF2-40B4-BE49-F238E27FC236}">
                        <a16:creationId xmlns:a16="http://schemas.microsoft.com/office/drawing/2014/main" id="{DB499B97-EBAA-D6A6-A720-6B9B29635126}"/>
                      </a:ext>
                    </a:extLst>
                  </p:cNvPr>
                  <p:cNvSpPr/>
                  <p:nvPr/>
                </p:nvSpPr>
                <p:spPr>
                  <a:xfrm>
                    <a:off x="1875215" y="3954083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27" name="Google Shape;1620;p23">
                  <a:extLst>
                    <a:ext uri="{FF2B5EF4-FFF2-40B4-BE49-F238E27FC236}">
                      <a16:creationId xmlns:a16="http://schemas.microsoft.com/office/drawing/2014/main" id="{FA1CBDB8-8581-B5B8-27D5-C919518E1CD8}"/>
                    </a:ext>
                  </a:extLst>
                </p:cNvPr>
                <p:cNvGrpSpPr/>
                <p:nvPr/>
              </p:nvGrpSpPr>
              <p:grpSpPr>
                <a:xfrm>
                  <a:off x="2347691" y="3954120"/>
                  <a:ext cx="68913" cy="77455"/>
                  <a:chOff x="2347691" y="3954120"/>
                  <a:chExt cx="68913" cy="77455"/>
                </a:xfrm>
                <a:grpFill/>
              </p:grpSpPr>
              <p:sp>
                <p:nvSpPr>
                  <p:cNvPr id="249" name="Google Shape;1621;p23">
                    <a:extLst>
                      <a:ext uri="{FF2B5EF4-FFF2-40B4-BE49-F238E27FC236}">
                        <a16:creationId xmlns:a16="http://schemas.microsoft.com/office/drawing/2014/main" id="{2EF6AE69-BA12-C0A5-7B52-B78CE202341F}"/>
                      </a:ext>
                    </a:extLst>
                  </p:cNvPr>
                  <p:cNvSpPr/>
                  <p:nvPr/>
                </p:nvSpPr>
                <p:spPr>
                  <a:xfrm>
                    <a:off x="2392199" y="3955942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50" name="Google Shape;1622;p23">
                    <a:extLst>
                      <a:ext uri="{FF2B5EF4-FFF2-40B4-BE49-F238E27FC236}">
                        <a16:creationId xmlns:a16="http://schemas.microsoft.com/office/drawing/2014/main" id="{78351889-5964-3FBD-7DE8-2EB6145F80C0}"/>
                      </a:ext>
                    </a:extLst>
                  </p:cNvPr>
                  <p:cNvSpPr/>
                  <p:nvPr/>
                </p:nvSpPr>
                <p:spPr>
                  <a:xfrm>
                    <a:off x="2347691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28" name="Google Shape;1623;p23">
                  <a:extLst>
                    <a:ext uri="{FF2B5EF4-FFF2-40B4-BE49-F238E27FC236}">
                      <a16:creationId xmlns:a16="http://schemas.microsoft.com/office/drawing/2014/main" id="{5FC3663B-C07B-82B4-9750-BAF8BC629D20}"/>
                    </a:ext>
                  </a:extLst>
                </p:cNvPr>
                <p:cNvGrpSpPr/>
                <p:nvPr/>
              </p:nvGrpSpPr>
              <p:grpSpPr>
                <a:xfrm>
                  <a:off x="2820095" y="3954120"/>
                  <a:ext cx="68913" cy="77455"/>
                  <a:chOff x="2820095" y="3954120"/>
                  <a:chExt cx="68913" cy="77455"/>
                </a:xfrm>
                <a:grpFill/>
              </p:grpSpPr>
              <p:sp>
                <p:nvSpPr>
                  <p:cNvPr id="247" name="Google Shape;1624;p23">
                    <a:extLst>
                      <a:ext uri="{FF2B5EF4-FFF2-40B4-BE49-F238E27FC236}">
                        <a16:creationId xmlns:a16="http://schemas.microsoft.com/office/drawing/2014/main" id="{89F7762C-07C1-429E-49CB-BC0989F785C2}"/>
                      </a:ext>
                    </a:extLst>
                  </p:cNvPr>
                  <p:cNvSpPr/>
                  <p:nvPr/>
                </p:nvSpPr>
                <p:spPr>
                  <a:xfrm>
                    <a:off x="2864597" y="3955942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48" name="Google Shape;1625;p23">
                    <a:extLst>
                      <a:ext uri="{FF2B5EF4-FFF2-40B4-BE49-F238E27FC236}">
                        <a16:creationId xmlns:a16="http://schemas.microsoft.com/office/drawing/2014/main" id="{F60F1BA9-DC56-8414-DB89-66F3C1136D96}"/>
                      </a:ext>
                    </a:extLst>
                  </p:cNvPr>
                  <p:cNvSpPr/>
                  <p:nvPr/>
                </p:nvSpPr>
                <p:spPr>
                  <a:xfrm>
                    <a:off x="2820095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29" name="Google Shape;1626;p23">
                  <a:extLst>
                    <a:ext uri="{FF2B5EF4-FFF2-40B4-BE49-F238E27FC236}">
                      <a16:creationId xmlns:a16="http://schemas.microsoft.com/office/drawing/2014/main" id="{50D191CE-2C7D-D7C5-6A34-9481BBF06271}"/>
                    </a:ext>
                  </a:extLst>
                </p:cNvPr>
                <p:cNvGrpSpPr/>
                <p:nvPr/>
              </p:nvGrpSpPr>
              <p:grpSpPr>
                <a:xfrm>
                  <a:off x="3292486" y="3954120"/>
                  <a:ext cx="68913" cy="77455"/>
                  <a:chOff x="3292486" y="3954120"/>
                  <a:chExt cx="68913" cy="77455"/>
                </a:xfrm>
                <a:grpFill/>
              </p:grpSpPr>
              <p:sp>
                <p:nvSpPr>
                  <p:cNvPr id="245" name="Google Shape;1627;p23">
                    <a:extLst>
                      <a:ext uri="{FF2B5EF4-FFF2-40B4-BE49-F238E27FC236}">
                        <a16:creationId xmlns:a16="http://schemas.microsoft.com/office/drawing/2014/main" id="{3F2431FD-FAE8-647E-22E0-48CD339B612F}"/>
                      </a:ext>
                    </a:extLst>
                  </p:cNvPr>
                  <p:cNvSpPr/>
                  <p:nvPr/>
                </p:nvSpPr>
                <p:spPr>
                  <a:xfrm>
                    <a:off x="3336994" y="3955942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46" name="Google Shape;1628;p23">
                    <a:extLst>
                      <a:ext uri="{FF2B5EF4-FFF2-40B4-BE49-F238E27FC236}">
                        <a16:creationId xmlns:a16="http://schemas.microsoft.com/office/drawing/2014/main" id="{556BD852-8CE0-D711-317F-6A9DA832ED4B}"/>
                      </a:ext>
                    </a:extLst>
                  </p:cNvPr>
                  <p:cNvSpPr/>
                  <p:nvPr/>
                </p:nvSpPr>
                <p:spPr>
                  <a:xfrm>
                    <a:off x="3292486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30" name="Google Shape;1629;p23">
                  <a:extLst>
                    <a:ext uri="{FF2B5EF4-FFF2-40B4-BE49-F238E27FC236}">
                      <a16:creationId xmlns:a16="http://schemas.microsoft.com/office/drawing/2014/main" id="{8289B05D-78E5-C2E9-4BD2-FD220BDC3C3F}"/>
                    </a:ext>
                  </a:extLst>
                </p:cNvPr>
                <p:cNvGrpSpPr/>
                <p:nvPr/>
              </p:nvGrpSpPr>
              <p:grpSpPr>
                <a:xfrm>
                  <a:off x="3764890" y="3954120"/>
                  <a:ext cx="68913" cy="77455"/>
                  <a:chOff x="3764890" y="3954120"/>
                  <a:chExt cx="68913" cy="77455"/>
                </a:xfrm>
                <a:grpFill/>
              </p:grpSpPr>
              <p:sp>
                <p:nvSpPr>
                  <p:cNvPr id="243" name="Google Shape;1630;p23">
                    <a:extLst>
                      <a:ext uri="{FF2B5EF4-FFF2-40B4-BE49-F238E27FC236}">
                        <a16:creationId xmlns:a16="http://schemas.microsoft.com/office/drawing/2014/main" id="{A8B5BE57-FC8D-73AC-F717-63E29F3D4992}"/>
                      </a:ext>
                    </a:extLst>
                  </p:cNvPr>
                  <p:cNvSpPr/>
                  <p:nvPr/>
                </p:nvSpPr>
                <p:spPr>
                  <a:xfrm>
                    <a:off x="3809388" y="3955942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44" name="Google Shape;1631;p23">
                    <a:extLst>
                      <a:ext uri="{FF2B5EF4-FFF2-40B4-BE49-F238E27FC236}">
                        <a16:creationId xmlns:a16="http://schemas.microsoft.com/office/drawing/2014/main" id="{68E1FE8A-4636-A5F1-8128-42B05FEA0A7D}"/>
                      </a:ext>
                    </a:extLst>
                  </p:cNvPr>
                  <p:cNvSpPr/>
                  <p:nvPr/>
                </p:nvSpPr>
                <p:spPr>
                  <a:xfrm>
                    <a:off x="3764890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31" name="Google Shape;1632;p23">
                  <a:extLst>
                    <a:ext uri="{FF2B5EF4-FFF2-40B4-BE49-F238E27FC236}">
                      <a16:creationId xmlns:a16="http://schemas.microsoft.com/office/drawing/2014/main" id="{487B1A5F-020F-436C-FA91-3CA103DB1CC6}"/>
                    </a:ext>
                  </a:extLst>
                </p:cNvPr>
                <p:cNvGrpSpPr/>
                <p:nvPr/>
              </p:nvGrpSpPr>
              <p:grpSpPr>
                <a:xfrm>
                  <a:off x="4237281" y="3954120"/>
                  <a:ext cx="68913" cy="77455"/>
                  <a:chOff x="4237281" y="3954120"/>
                  <a:chExt cx="68913" cy="77455"/>
                </a:xfrm>
                <a:grpFill/>
              </p:grpSpPr>
              <p:sp>
                <p:nvSpPr>
                  <p:cNvPr id="241" name="Google Shape;1633;p23">
                    <a:extLst>
                      <a:ext uri="{FF2B5EF4-FFF2-40B4-BE49-F238E27FC236}">
                        <a16:creationId xmlns:a16="http://schemas.microsoft.com/office/drawing/2014/main" id="{449AC0E5-E18F-D56A-F115-ED28CC31C101}"/>
                      </a:ext>
                    </a:extLst>
                  </p:cNvPr>
                  <p:cNvSpPr/>
                  <p:nvPr/>
                </p:nvSpPr>
                <p:spPr>
                  <a:xfrm>
                    <a:off x="4281789" y="3955942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42" name="Google Shape;1634;p23">
                    <a:extLst>
                      <a:ext uri="{FF2B5EF4-FFF2-40B4-BE49-F238E27FC236}">
                        <a16:creationId xmlns:a16="http://schemas.microsoft.com/office/drawing/2014/main" id="{2BF50DE8-2B6E-DAC1-AB76-C703CC5D5373}"/>
                      </a:ext>
                    </a:extLst>
                  </p:cNvPr>
                  <p:cNvSpPr/>
                  <p:nvPr/>
                </p:nvSpPr>
                <p:spPr>
                  <a:xfrm>
                    <a:off x="4237281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32" name="Google Shape;1635;p23">
                  <a:extLst>
                    <a:ext uri="{FF2B5EF4-FFF2-40B4-BE49-F238E27FC236}">
                      <a16:creationId xmlns:a16="http://schemas.microsoft.com/office/drawing/2014/main" id="{C61881EE-C513-0C57-95CD-DC83750E4BC9}"/>
                    </a:ext>
                  </a:extLst>
                </p:cNvPr>
                <p:cNvGrpSpPr/>
                <p:nvPr/>
              </p:nvGrpSpPr>
              <p:grpSpPr>
                <a:xfrm>
                  <a:off x="4709685" y="3954120"/>
                  <a:ext cx="68913" cy="77455"/>
                  <a:chOff x="4709685" y="3954120"/>
                  <a:chExt cx="68913" cy="77455"/>
                </a:xfrm>
                <a:grpFill/>
              </p:grpSpPr>
              <p:sp>
                <p:nvSpPr>
                  <p:cNvPr id="239" name="Google Shape;1636;p23">
                    <a:extLst>
                      <a:ext uri="{FF2B5EF4-FFF2-40B4-BE49-F238E27FC236}">
                        <a16:creationId xmlns:a16="http://schemas.microsoft.com/office/drawing/2014/main" id="{F277B540-2232-3DAC-660C-AF9E510EDE9B}"/>
                      </a:ext>
                    </a:extLst>
                  </p:cNvPr>
                  <p:cNvSpPr/>
                  <p:nvPr/>
                </p:nvSpPr>
                <p:spPr>
                  <a:xfrm>
                    <a:off x="4754183" y="3955942"/>
                    <a:ext cx="30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1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40" name="Google Shape;1637;p23">
                    <a:extLst>
                      <a:ext uri="{FF2B5EF4-FFF2-40B4-BE49-F238E27FC236}">
                        <a16:creationId xmlns:a16="http://schemas.microsoft.com/office/drawing/2014/main" id="{FFC52BE7-78A4-D7FA-EB1C-AEE5849DFCC1}"/>
                      </a:ext>
                    </a:extLst>
                  </p:cNvPr>
                  <p:cNvSpPr/>
                  <p:nvPr/>
                </p:nvSpPr>
                <p:spPr>
                  <a:xfrm>
                    <a:off x="4709685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33" name="Google Shape;1638;p23">
                  <a:extLst>
                    <a:ext uri="{FF2B5EF4-FFF2-40B4-BE49-F238E27FC236}">
                      <a16:creationId xmlns:a16="http://schemas.microsoft.com/office/drawing/2014/main" id="{0B6653B6-9E17-920E-AE8E-69B991D96AAF}"/>
                    </a:ext>
                  </a:extLst>
                </p:cNvPr>
                <p:cNvGrpSpPr/>
                <p:nvPr/>
              </p:nvGrpSpPr>
              <p:grpSpPr>
                <a:xfrm>
                  <a:off x="5182076" y="3954120"/>
                  <a:ext cx="68913" cy="77455"/>
                  <a:chOff x="5182076" y="3954120"/>
                  <a:chExt cx="68913" cy="77455"/>
                </a:xfrm>
                <a:grpFill/>
              </p:grpSpPr>
              <p:sp>
                <p:nvSpPr>
                  <p:cNvPr id="237" name="Google Shape;1639;p23">
                    <a:extLst>
                      <a:ext uri="{FF2B5EF4-FFF2-40B4-BE49-F238E27FC236}">
                        <a16:creationId xmlns:a16="http://schemas.microsoft.com/office/drawing/2014/main" id="{E3260F72-0A06-FE07-FCFC-33B75B32CACC}"/>
                      </a:ext>
                    </a:extLst>
                  </p:cNvPr>
                  <p:cNvSpPr/>
                  <p:nvPr/>
                </p:nvSpPr>
                <p:spPr>
                  <a:xfrm>
                    <a:off x="5226584" y="3955942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38" name="Google Shape;1640;p23">
                    <a:extLst>
                      <a:ext uri="{FF2B5EF4-FFF2-40B4-BE49-F238E27FC236}">
                        <a16:creationId xmlns:a16="http://schemas.microsoft.com/office/drawing/2014/main" id="{E8391532-2F38-11C6-E12B-884A73728185}"/>
                      </a:ext>
                    </a:extLst>
                  </p:cNvPr>
                  <p:cNvSpPr/>
                  <p:nvPr/>
                </p:nvSpPr>
                <p:spPr>
                  <a:xfrm>
                    <a:off x="5182076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34" name="Google Shape;1641;p23">
                  <a:extLst>
                    <a:ext uri="{FF2B5EF4-FFF2-40B4-BE49-F238E27FC236}">
                      <a16:creationId xmlns:a16="http://schemas.microsoft.com/office/drawing/2014/main" id="{051916E9-68C6-FF06-C275-CAFB5819720C}"/>
                    </a:ext>
                  </a:extLst>
                </p:cNvPr>
                <p:cNvGrpSpPr/>
                <p:nvPr/>
              </p:nvGrpSpPr>
              <p:grpSpPr>
                <a:xfrm>
                  <a:off x="5654395" y="3954083"/>
                  <a:ext cx="68983" cy="77473"/>
                  <a:chOff x="5654395" y="3954083"/>
                  <a:chExt cx="68983" cy="77473"/>
                </a:xfrm>
                <a:grpFill/>
              </p:grpSpPr>
              <p:sp>
                <p:nvSpPr>
                  <p:cNvPr id="235" name="Google Shape;1642;p23">
                    <a:extLst>
                      <a:ext uri="{FF2B5EF4-FFF2-40B4-BE49-F238E27FC236}">
                        <a16:creationId xmlns:a16="http://schemas.microsoft.com/office/drawing/2014/main" id="{3BADE551-C914-5BCB-C202-FC348A6D95F3}"/>
                      </a:ext>
                    </a:extLst>
                  </p:cNvPr>
                  <p:cNvSpPr/>
                  <p:nvPr/>
                </p:nvSpPr>
                <p:spPr>
                  <a:xfrm>
                    <a:off x="5698978" y="3955942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36" name="Google Shape;1643;p23">
                    <a:extLst>
                      <a:ext uri="{FF2B5EF4-FFF2-40B4-BE49-F238E27FC236}">
                        <a16:creationId xmlns:a16="http://schemas.microsoft.com/office/drawing/2014/main" id="{84B27AF6-DDF1-7CB4-73FF-CFCBC4B0690D}"/>
                      </a:ext>
                    </a:extLst>
                  </p:cNvPr>
                  <p:cNvSpPr/>
                  <p:nvPr/>
                </p:nvSpPr>
                <p:spPr>
                  <a:xfrm>
                    <a:off x="5654395" y="3954083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1" name="Google Shape;1644;p23">
                <a:extLst>
                  <a:ext uri="{FF2B5EF4-FFF2-40B4-BE49-F238E27FC236}">
                    <a16:creationId xmlns:a16="http://schemas.microsoft.com/office/drawing/2014/main" id="{2A7639E0-76CA-3A4E-13F4-089F0DBBBD19}"/>
                  </a:ext>
                </a:extLst>
              </p:cNvPr>
              <p:cNvGrpSpPr/>
              <p:nvPr/>
            </p:nvGrpSpPr>
            <p:grpSpPr>
              <a:xfrm>
                <a:off x="1875215" y="4465221"/>
                <a:ext cx="3848163" cy="77491"/>
                <a:chOff x="1875215" y="4465221"/>
                <a:chExt cx="3848163" cy="77491"/>
              </a:xfrm>
              <a:grpFill/>
            </p:grpSpPr>
            <p:grpSp>
              <p:nvGrpSpPr>
                <p:cNvPr id="199" name="Google Shape;1645;p23">
                  <a:extLst>
                    <a:ext uri="{FF2B5EF4-FFF2-40B4-BE49-F238E27FC236}">
                      <a16:creationId xmlns:a16="http://schemas.microsoft.com/office/drawing/2014/main" id="{CBFFD663-27DF-4FD0-90EA-451A75FB4E95}"/>
                    </a:ext>
                  </a:extLst>
                </p:cNvPr>
                <p:cNvGrpSpPr/>
                <p:nvPr/>
              </p:nvGrpSpPr>
              <p:grpSpPr>
                <a:xfrm>
                  <a:off x="1875215" y="4465221"/>
                  <a:ext cx="68985" cy="77473"/>
                  <a:chOff x="1875215" y="4465221"/>
                  <a:chExt cx="68985" cy="77473"/>
                </a:xfrm>
                <a:grpFill/>
              </p:grpSpPr>
              <p:sp>
                <p:nvSpPr>
                  <p:cNvPr id="224" name="Google Shape;1646;p23">
                    <a:extLst>
                      <a:ext uri="{FF2B5EF4-FFF2-40B4-BE49-F238E27FC236}">
                        <a16:creationId xmlns:a16="http://schemas.microsoft.com/office/drawing/2014/main" id="{4B9EA4B7-4823-BD81-F965-858A344AE5AF}"/>
                      </a:ext>
                    </a:extLst>
                  </p:cNvPr>
                  <p:cNvSpPr/>
                  <p:nvPr/>
                </p:nvSpPr>
                <p:spPr>
                  <a:xfrm>
                    <a:off x="1919802" y="4467079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25" name="Google Shape;1647;p23">
                    <a:extLst>
                      <a:ext uri="{FF2B5EF4-FFF2-40B4-BE49-F238E27FC236}">
                        <a16:creationId xmlns:a16="http://schemas.microsoft.com/office/drawing/2014/main" id="{584056FB-81FE-A2E0-637E-58F7300D3342}"/>
                      </a:ext>
                    </a:extLst>
                  </p:cNvPr>
                  <p:cNvSpPr/>
                  <p:nvPr/>
                </p:nvSpPr>
                <p:spPr>
                  <a:xfrm>
                    <a:off x="1875215" y="4465221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00" name="Google Shape;1648;p23">
                  <a:extLst>
                    <a:ext uri="{FF2B5EF4-FFF2-40B4-BE49-F238E27FC236}">
                      <a16:creationId xmlns:a16="http://schemas.microsoft.com/office/drawing/2014/main" id="{38899FAF-E28D-6974-043E-C2AC08DCEE10}"/>
                    </a:ext>
                  </a:extLst>
                </p:cNvPr>
                <p:cNvGrpSpPr/>
                <p:nvPr/>
              </p:nvGrpSpPr>
              <p:grpSpPr>
                <a:xfrm>
                  <a:off x="2347691" y="4465257"/>
                  <a:ext cx="68913" cy="77455"/>
                  <a:chOff x="2347691" y="4465257"/>
                  <a:chExt cx="68913" cy="77455"/>
                </a:xfrm>
                <a:grpFill/>
              </p:grpSpPr>
              <p:sp>
                <p:nvSpPr>
                  <p:cNvPr id="222" name="Google Shape;1649;p23">
                    <a:extLst>
                      <a:ext uri="{FF2B5EF4-FFF2-40B4-BE49-F238E27FC236}">
                        <a16:creationId xmlns:a16="http://schemas.microsoft.com/office/drawing/2014/main" id="{0B41E38F-0BF9-BC49-1DC1-996ABD1D1403}"/>
                      </a:ext>
                    </a:extLst>
                  </p:cNvPr>
                  <p:cNvSpPr/>
                  <p:nvPr/>
                </p:nvSpPr>
                <p:spPr>
                  <a:xfrm>
                    <a:off x="2392199" y="4467079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23" name="Google Shape;1650;p23">
                    <a:extLst>
                      <a:ext uri="{FF2B5EF4-FFF2-40B4-BE49-F238E27FC236}">
                        <a16:creationId xmlns:a16="http://schemas.microsoft.com/office/drawing/2014/main" id="{5BFDDD04-CA68-2618-31F7-3D007B2F4A68}"/>
                      </a:ext>
                    </a:extLst>
                  </p:cNvPr>
                  <p:cNvSpPr/>
                  <p:nvPr/>
                </p:nvSpPr>
                <p:spPr>
                  <a:xfrm>
                    <a:off x="2347691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01" name="Google Shape;1651;p23">
                  <a:extLst>
                    <a:ext uri="{FF2B5EF4-FFF2-40B4-BE49-F238E27FC236}">
                      <a16:creationId xmlns:a16="http://schemas.microsoft.com/office/drawing/2014/main" id="{1CA262A1-CDD7-2683-7A5B-78ED0B526F02}"/>
                    </a:ext>
                  </a:extLst>
                </p:cNvPr>
                <p:cNvGrpSpPr/>
                <p:nvPr/>
              </p:nvGrpSpPr>
              <p:grpSpPr>
                <a:xfrm>
                  <a:off x="2820095" y="4465257"/>
                  <a:ext cx="68913" cy="77455"/>
                  <a:chOff x="2820095" y="4465257"/>
                  <a:chExt cx="68913" cy="77455"/>
                </a:xfrm>
                <a:grpFill/>
              </p:grpSpPr>
              <p:sp>
                <p:nvSpPr>
                  <p:cNvPr id="220" name="Google Shape;1652;p23">
                    <a:extLst>
                      <a:ext uri="{FF2B5EF4-FFF2-40B4-BE49-F238E27FC236}">
                        <a16:creationId xmlns:a16="http://schemas.microsoft.com/office/drawing/2014/main" id="{FC2E92B6-0581-4838-F296-11287D14E89E}"/>
                      </a:ext>
                    </a:extLst>
                  </p:cNvPr>
                  <p:cNvSpPr/>
                  <p:nvPr/>
                </p:nvSpPr>
                <p:spPr>
                  <a:xfrm>
                    <a:off x="2864597" y="4467079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21" name="Google Shape;1653;p23">
                    <a:extLst>
                      <a:ext uri="{FF2B5EF4-FFF2-40B4-BE49-F238E27FC236}">
                        <a16:creationId xmlns:a16="http://schemas.microsoft.com/office/drawing/2014/main" id="{1CB4B8A9-D95F-6D2D-103B-FB374929DAD0}"/>
                      </a:ext>
                    </a:extLst>
                  </p:cNvPr>
                  <p:cNvSpPr/>
                  <p:nvPr/>
                </p:nvSpPr>
                <p:spPr>
                  <a:xfrm>
                    <a:off x="2820095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02" name="Google Shape;1654;p23">
                  <a:extLst>
                    <a:ext uri="{FF2B5EF4-FFF2-40B4-BE49-F238E27FC236}">
                      <a16:creationId xmlns:a16="http://schemas.microsoft.com/office/drawing/2014/main" id="{8CF020C6-E3C7-7962-CC9F-0C802DA188F8}"/>
                    </a:ext>
                  </a:extLst>
                </p:cNvPr>
                <p:cNvGrpSpPr/>
                <p:nvPr/>
              </p:nvGrpSpPr>
              <p:grpSpPr>
                <a:xfrm>
                  <a:off x="3292486" y="4465257"/>
                  <a:ext cx="68913" cy="77455"/>
                  <a:chOff x="3292486" y="4465257"/>
                  <a:chExt cx="68913" cy="77455"/>
                </a:xfrm>
                <a:grpFill/>
              </p:grpSpPr>
              <p:sp>
                <p:nvSpPr>
                  <p:cNvPr id="218" name="Google Shape;1655;p23">
                    <a:extLst>
                      <a:ext uri="{FF2B5EF4-FFF2-40B4-BE49-F238E27FC236}">
                        <a16:creationId xmlns:a16="http://schemas.microsoft.com/office/drawing/2014/main" id="{FB30802D-6A28-0FED-8E6D-1539AE30E5D4}"/>
                      </a:ext>
                    </a:extLst>
                  </p:cNvPr>
                  <p:cNvSpPr/>
                  <p:nvPr/>
                </p:nvSpPr>
                <p:spPr>
                  <a:xfrm>
                    <a:off x="3336994" y="4467079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9" name="Google Shape;1656;p23">
                    <a:extLst>
                      <a:ext uri="{FF2B5EF4-FFF2-40B4-BE49-F238E27FC236}">
                        <a16:creationId xmlns:a16="http://schemas.microsoft.com/office/drawing/2014/main" id="{6CDAFD40-72F8-B3E8-8887-5EEF969D94ED}"/>
                      </a:ext>
                    </a:extLst>
                  </p:cNvPr>
                  <p:cNvSpPr/>
                  <p:nvPr/>
                </p:nvSpPr>
                <p:spPr>
                  <a:xfrm>
                    <a:off x="3292486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03" name="Google Shape;1657;p23">
                  <a:extLst>
                    <a:ext uri="{FF2B5EF4-FFF2-40B4-BE49-F238E27FC236}">
                      <a16:creationId xmlns:a16="http://schemas.microsoft.com/office/drawing/2014/main" id="{31A2862D-A554-3AEB-BDC5-74CE30720E5E}"/>
                    </a:ext>
                  </a:extLst>
                </p:cNvPr>
                <p:cNvGrpSpPr/>
                <p:nvPr/>
              </p:nvGrpSpPr>
              <p:grpSpPr>
                <a:xfrm>
                  <a:off x="3764890" y="4465257"/>
                  <a:ext cx="68913" cy="77455"/>
                  <a:chOff x="3764890" y="4465257"/>
                  <a:chExt cx="68913" cy="77455"/>
                </a:xfrm>
                <a:grpFill/>
              </p:grpSpPr>
              <p:sp>
                <p:nvSpPr>
                  <p:cNvPr id="216" name="Google Shape;1658;p23">
                    <a:extLst>
                      <a:ext uri="{FF2B5EF4-FFF2-40B4-BE49-F238E27FC236}">
                        <a16:creationId xmlns:a16="http://schemas.microsoft.com/office/drawing/2014/main" id="{224391EC-07B0-A4B8-73D1-5DB619A37025}"/>
                      </a:ext>
                    </a:extLst>
                  </p:cNvPr>
                  <p:cNvSpPr/>
                  <p:nvPr/>
                </p:nvSpPr>
                <p:spPr>
                  <a:xfrm>
                    <a:off x="3809388" y="4467079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7" name="Google Shape;1659;p23">
                    <a:extLst>
                      <a:ext uri="{FF2B5EF4-FFF2-40B4-BE49-F238E27FC236}">
                        <a16:creationId xmlns:a16="http://schemas.microsoft.com/office/drawing/2014/main" id="{9CFA27C1-F56D-47F3-7626-24BE64263A83}"/>
                      </a:ext>
                    </a:extLst>
                  </p:cNvPr>
                  <p:cNvSpPr/>
                  <p:nvPr/>
                </p:nvSpPr>
                <p:spPr>
                  <a:xfrm>
                    <a:off x="3764890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04" name="Google Shape;1660;p23">
                  <a:extLst>
                    <a:ext uri="{FF2B5EF4-FFF2-40B4-BE49-F238E27FC236}">
                      <a16:creationId xmlns:a16="http://schemas.microsoft.com/office/drawing/2014/main" id="{7171C745-4D29-8E77-33ED-8E92B2991CA9}"/>
                    </a:ext>
                  </a:extLst>
                </p:cNvPr>
                <p:cNvGrpSpPr/>
                <p:nvPr/>
              </p:nvGrpSpPr>
              <p:grpSpPr>
                <a:xfrm>
                  <a:off x="4237281" y="4465257"/>
                  <a:ext cx="68913" cy="77455"/>
                  <a:chOff x="4237281" y="4465257"/>
                  <a:chExt cx="68913" cy="77455"/>
                </a:xfrm>
                <a:grpFill/>
              </p:grpSpPr>
              <p:sp>
                <p:nvSpPr>
                  <p:cNvPr id="214" name="Google Shape;1661;p23">
                    <a:extLst>
                      <a:ext uri="{FF2B5EF4-FFF2-40B4-BE49-F238E27FC236}">
                        <a16:creationId xmlns:a16="http://schemas.microsoft.com/office/drawing/2014/main" id="{5990D4DD-9890-CD2C-1AD0-0B99096C708F}"/>
                      </a:ext>
                    </a:extLst>
                  </p:cNvPr>
                  <p:cNvSpPr/>
                  <p:nvPr/>
                </p:nvSpPr>
                <p:spPr>
                  <a:xfrm>
                    <a:off x="4281789" y="4467079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5" name="Google Shape;1662;p23">
                    <a:extLst>
                      <a:ext uri="{FF2B5EF4-FFF2-40B4-BE49-F238E27FC236}">
                        <a16:creationId xmlns:a16="http://schemas.microsoft.com/office/drawing/2014/main" id="{DD65F8D3-679A-2D99-835E-00EA46452FB6}"/>
                      </a:ext>
                    </a:extLst>
                  </p:cNvPr>
                  <p:cNvSpPr/>
                  <p:nvPr/>
                </p:nvSpPr>
                <p:spPr>
                  <a:xfrm>
                    <a:off x="4237281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05" name="Google Shape;1663;p23">
                  <a:extLst>
                    <a:ext uri="{FF2B5EF4-FFF2-40B4-BE49-F238E27FC236}">
                      <a16:creationId xmlns:a16="http://schemas.microsoft.com/office/drawing/2014/main" id="{6DB97D60-6ABC-EF43-AF18-F1008DABCB6E}"/>
                    </a:ext>
                  </a:extLst>
                </p:cNvPr>
                <p:cNvGrpSpPr/>
                <p:nvPr/>
              </p:nvGrpSpPr>
              <p:grpSpPr>
                <a:xfrm>
                  <a:off x="4709685" y="4465257"/>
                  <a:ext cx="68913" cy="77455"/>
                  <a:chOff x="4709685" y="4465257"/>
                  <a:chExt cx="68913" cy="77455"/>
                </a:xfrm>
                <a:grpFill/>
              </p:grpSpPr>
              <p:sp>
                <p:nvSpPr>
                  <p:cNvPr id="212" name="Google Shape;1664;p23">
                    <a:extLst>
                      <a:ext uri="{FF2B5EF4-FFF2-40B4-BE49-F238E27FC236}">
                        <a16:creationId xmlns:a16="http://schemas.microsoft.com/office/drawing/2014/main" id="{19A5A036-38F7-6F52-9C2C-8AAE667B13F2}"/>
                      </a:ext>
                    </a:extLst>
                  </p:cNvPr>
                  <p:cNvSpPr/>
                  <p:nvPr/>
                </p:nvSpPr>
                <p:spPr>
                  <a:xfrm>
                    <a:off x="4754183" y="4467079"/>
                    <a:ext cx="30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1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3" name="Google Shape;1665;p23">
                    <a:extLst>
                      <a:ext uri="{FF2B5EF4-FFF2-40B4-BE49-F238E27FC236}">
                        <a16:creationId xmlns:a16="http://schemas.microsoft.com/office/drawing/2014/main" id="{8FAE615F-960A-F17A-C0D9-02E6428ACD0D}"/>
                      </a:ext>
                    </a:extLst>
                  </p:cNvPr>
                  <p:cNvSpPr/>
                  <p:nvPr/>
                </p:nvSpPr>
                <p:spPr>
                  <a:xfrm>
                    <a:off x="4709685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06" name="Google Shape;1666;p23">
                  <a:extLst>
                    <a:ext uri="{FF2B5EF4-FFF2-40B4-BE49-F238E27FC236}">
                      <a16:creationId xmlns:a16="http://schemas.microsoft.com/office/drawing/2014/main" id="{EE363592-9C59-3EDB-EF4A-18283DE725C3}"/>
                    </a:ext>
                  </a:extLst>
                </p:cNvPr>
                <p:cNvGrpSpPr/>
                <p:nvPr/>
              </p:nvGrpSpPr>
              <p:grpSpPr>
                <a:xfrm>
                  <a:off x="5182076" y="4465257"/>
                  <a:ext cx="68913" cy="77455"/>
                  <a:chOff x="5182076" y="4465257"/>
                  <a:chExt cx="68913" cy="77455"/>
                </a:xfrm>
                <a:grpFill/>
              </p:grpSpPr>
              <p:sp>
                <p:nvSpPr>
                  <p:cNvPr id="210" name="Google Shape;1667;p23">
                    <a:extLst>
                      <a:ext uri="{FF2B5EF4-FFF2-40B4-BE49-F238E27FC236}">
                        <a16:creationId xmlns:a16="http://schemas.microsoft.com/office/drawing/2014/main" id="{2C66C2CD-2B98-D1CE-58A4-E3CD0983A477}"/>
                      </a:ext>
                    </a:extLst>
                  </p:cNvPr>
                  <p:cNvSpPr/>
                  <p:nvPr/>
                </p:nvSpPr>
                <p:spPr>
                  <a:xfrm>
                    <a:off x="5226584" y="4467079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11" name="Google Shape;1668;p23">
                    <a:extLst>
                      <a:ext uri="{FF2B5EF4-FFF2-40B4-BE49-F238E27FC236}">
                        <a16:creationId xmlns:a16="http://schemas.microsoft.com/office/drawing/2014/main" id="{F3ABF32E-0C13-A4AE-EC9B-DF1E0DFD7367}"/>
                      </a:ext>
                    </a:extLst>
                  </p:cNvPr>
                  <p:cNvSpPr/>
                  <p:nvPr/>
                </p:nvSpPr>
                <p:spPr>
                  <a:xfrm>
                    <a:off x="5182076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07" name="Google Shape;1669;p23">
                  <a:extLst>
                    <a:ext uri="{FF2B5EF4-FFF2-40B4-BE49-F238E27FC236}">
                      <a16:creationId xmlns:a16="http://schemas.microsoft.com/office/drawing/2014/main" id="{FFD6AB7A-B742-24EE-01DD-2007AB3267AA}"/>
                    </a:ext>
                  </a:extLst>
                </p:cNvPr>
                <p:cNvGrpSpPr/>
                <p:nvPr/>
              </p:nvGrpSpPr>
              <p:grpSpPr>
                <a:xfrm>
                  <a:off x="5654395" y="4465221"/>
                  <a:ext cx="68983" cy="77473"/>
                  <a:chOff x="5654395" y="4465221"/>
                  <a:chExt cx="68983" cy="77473"/>
                </a:xfrm>
                <a:grpFill/>
              </p:grpSpPr>
              <p:sp>
                <p:nvSpPr>
                  <p:cNvPr id="208" name="Google Shape;1670;p23">
                    <a:extLst>
                      <a:ext uri="{FF2B5EF4-FFF2-40B4-BE49-F238E27FC236}">
                        <a16:creationId xmlns:a16="http://schemas.microsoft.com/office/drawing/2014/main" id="{56F56D06-4718-E17F-FEBD-F62B24D2246F}"/>
                      </a:ext>
                    </a:extLst>
                  </p:cNvPr>
                  <p:cNvSpPr/>
                  <p:nvPr/>
                </p:nvSpPr>
                <p:spPr>
                  <a:xfrm>
                    <a:off x="5698978" y="4467079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09" name="Google Shape;1671;p23">
                    <a:extLst>
                      <a:ext uri="{FF2B5EF4-FFF2-40B4-BE49-F238E27FC236}">
                        <a16:creationId xmlns:a16="http://schemas.microsoft.com/office/drawing/2014/main" id="{8C0489E0-331F-D88B-303D-71FC84977A1B}"/>
                      </a:ext>
                    </a:extLst>
                  </p:cNvPr>
                  <p:cNvSpPr/>
                  <p:nvPr/>
                </p:nvSpPr>
                <p:spPr>
                  <a:xfrm>
                    <a:off x="5654395" y="4465221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2" name="Google Shape;1672;p23">
                <a:extLst>
                  <a:ext uri="{FF2B5EF4-FFF2-40B4-BE49-F238E27FC236}">
                    <a16:creationId xmlns:a16="http://schemas.microsoft.com/office/drawing/2014/main" id="{F1733FDB-327A-5A27-CA45-E8DEBBC6713E}"/>
                  </a:ext>
                </a:extLst>
              </p:cNvPr>
              <p:cNvGrpSpPr/>
              <p:nvPr/>
            </p:nvGrpSpPr>
            <p:grpSpPr>
              <a:xfrm>
                <a:off x="1875215" y="4976358"/>
                <a:ext cx="3848163" cy="77492"/>
                <a:chOff x="1875215" y="4976358"/>
                <a:chExt cx="3848163" cy="77492"/>
              </a:xfrm>
              <a:grpFill/>
            </p:grpSpPr>
            <p:grpSp>
              <p:nvGrpSpPr>
                <p:cNvPr id="172" name="Google Shape;1673;p23">
                  <a:extLst>
                    <a:ext uri="{FF2B5EF4-FFF2-40B4-BE49-F238E27FC236}">
                      <a16:creationId xmlns:a16="http://schemas.microsoft.com/office/drawing/2014/main" id="{5AB7895C-0186-140A-1A52-054F6308BD78}"/>
                    </a:ext>
                  </a:extLst>
                </p:cNvPr>
                <p:cNvGrpSpPr/>
                <p:nvPr/>
              </p:nvGrpSpPr>
              <p:grpSpPr>
                <a:xfrm>
                  <a:off x="1875215" y="4976358"/>
                  <a:ext cx="68985" cy="77473"/>
                  <a:chOff x="1875215" y="4976358"/>
                  <a:chExt cx="68985" cy="77473"/>
                </a:xfrm>
                <a:grpFill/>
              </p:grpSpPr>
              <p:sp>
                <p:nvSpPr>
                  <p:cNvPr id="197" name="Google Shape;1674;p23">
                    <a:extLst>
                      <a:ext uri="{FF2B5EF4-FFF2-40B4-BE49-F238E27FC236}">
                        <a16:creationId xmlns:a16="http://schemas.microsoft.com/office/drawing/2014/main" id="{995B98AD-C4E9-6D03-AD30-F236E7EB147E}"/>
                      </a:ext>
                    </a:extLst>
                  </p:cNvPr>
                  <p:cNvSpPr/>
                  <p:nvPr/>
                </p:nvSpPr>
                <p:spPr>
                  <a:xfrm>
                    <a:off x="1919802" y="4978217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8" name="Google Shape;1675;p23">
                    <a:extLst>
                      <a:ext uri="{FF2B5EF4-FFF2-40B4-BE49-F238E27FC236}">
                        <a16:creationId xmlns:a16="http://schemas.microsoft.com/office/drawing/2014/main" id="{0AE7210E-C002-0A76-0898-CBDF01C36376}"/>
                      </a:ext>
                    </a:extLst>
                  </p:cNvPr>
                  <p:cNvSpPr/>
                  <p:nvPr/>
                </p:nvSpPr>
                <p:spPr>
                  <a:xfrm>
                    <a:off x="1875215" y="4976358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72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3" name="Google Shape;1676;p23">
                  <a:extLst>
                    <a:ext uri="{FF2B5EF4-FFF2-40B4-BE49-F238E27FC236}">
                      <a16:creationId xmlns:a16="http://schemas.microsoft.com/office/drawing/2014/main" id="{302D83FF-189D-2286-1FA2-F949F25CFE5E}"/>
                    </a:ext>
                  </a:extLst>
                </p:cNvPr>
                <p:cNvGrpSpPr/>
                <p:nvPr/>
              </p:nvGrpSpPr>
              <p:grpSpPr>
                <a:xfrm>
                  <a:off x="2347691" y="4976395"/>
                  <a:ext cx="68913" cy="77455"/>
                  <a:chOff x="2347691" y="4976395"/>
                  <a:chExt cx="68913" cy="77455"/>
                </a:xfrm>
                <a:grpFill/>
              </p:grpSpPr>
              <p:sp>
                <p:nvSpPr>
                  <p:cNvPr id="195" name="Google Shape;1677;p23">
                    <a:extLst>
                      <a:ext uri="{FF2B5EF4-FFF2-40B4-BE49-F238E27FC236}">
                        <a16:creationId xmlns:a16="http://schemas.microsoft.com/office/drawing/2014/main" id="{45D6E15B-E104-EA1A-DB6A-0F51D9091E1A}"/>
                      </a:ext>
                    </a:extLst>
                  </p:cNvPr>
                  <p:cNvSpPr/>
                  <p:nvPr/>
                </p:nvSpPr>
                <p:spPr>
                  <a:xfrm>
                    <a:off x="2392199" y="4978217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6" name="Google Shape;1678;p23">
                    <a:extLst>
                      <a:ext uri="{FF2B5EF4-FFF2-40B4-BE49-F238E27FC236}">
                        <a16:creationId xmlns:a16="http://schemas.microsoft.com/office/drawing/2014/main" id="{9B02BAD0-6166-1EE7-279B-3001FA703C28}"/>
                      </a:ext>
                    </a:extLst>
                  </p:cNvPr>
                  <p:cNvSpPr/>
                  <p:nvPr/>
                </p:nvSpPr>
                <p:spPr>
                  <a:xfrm>
                    <a:off x="2347691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4" name="Google Shape;1679;p23">
                  <a:extLst>
                    <a:ext uri="{FF2B5EF4-FFF2-40B4-BE49-F238E27FC236}">
                      <a16:creationId xmlns:a16="http://schemas.microsoft.com/office/drawing/2014/main" id="{16025321-8009-B3C7-156C-0D0A14E94DFD}"/>
                    </a:ext>
                  </a:extLst>
                </p:cNvPr>
                <p:cNvGrpSpPr/>
                <p:nvPr/>
              </p:nvGrpSpPr>
              <p:grpSpPr>
                <a:xfrm>
                  <a:off x="2820095" y="4976395"/>
                  <a:ext cx="68913" cy="77455"/>
                  <a:chOff x="2820095" y="4976395"/>
                  <a:chExt cx="68913" cy="77455"/>
                </a:xfrm>
                <a:grpFill/>
              </p:grpSpPr>
              <p:sp>
                <p:nvSpPr>
                  <p:cNvPr id="193" name="Google Shape;1680;p23">
                    <a:extLst>
                      <a:ext uri="{FF2B5EF4-FFF2-40B4-BE49-F238E27FC236}">
                        <a16:creationId xmlns:a16="http://schemas.microsoft.com/office/drawing/2014/main" id="{A0F7C5BC-26DD-9199-B880-9437EFB60674}"/>
                      </a:ext>
                    </a:extLst>
                  </p:cNvPr>
                  <p:cNvSpPr/>
                  <p:nvPr/>
                </p:nvSpPr>
                <p:spPr>
                  <a:xfrm>
                    <a:off x="2864597" y="4978217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4" name="Google Shape;1681;p23">
                    <a:extLst>
                      <a:ext uri="{FF2B5EF4-FFF2-40B4-BE49-F238E27FC236}">
                        <a16:creationId xmlns:a16="http://schemas.microsoft.com/office/drawing/2014/main" id="{38FA35C2-FC3D-7224-107C-1F2EB4F8AC6A}"/>
                      </a:ext>
                    </a:extLst>
                  </p:cNvPr>
                  <p:cNvSpPr/>
                  <p:nvPr/>
                </p:nvSpPr>
                <p:spPr>
                  <a:xfrm>
                    <a:off x="2820095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5" name="Google Shape;1682;p23">
                  <a:extLst>
                    <a:ext uri="{FF2B5EF4-FFF2-40B4-BE49-F238E27FC236}">
                      <a16:creationId xmlns:a16="http://schemas.microsoft.com/office/drawing/2014/main" id="{17979270-9A01-B579-0C67-2A98184B64D2}"/>
                    </a:ext>
                  </a:extLst>
                </p:cNvPr>
                <p:cNvGrpSpPr/>
                <p:nvPr/>
              </p:nvGrpSpPr>
              <p:grpSpPr>
                <a:xfrm>
                  <a:off x="3292486" y="4976395"/>
                  <a:ext cx="68913" cy="77455"/>
                  <a:chOff x="3292486" y="4976395"/>
                  <a:chExt cx="68913" cy="77455"/>
                </a:xfrm>
                <a:grpFill/>
              </p:grpSpPr>
              <p:sp>
                <p:nvSpPr>
                  <p:cNvPr id="191" name="Google Shape;1683;p23">
                    <a:extLst>
                      <a:ext uri="{FF2B5EF4-FFF2-40B4-BE49-F238E27FC236}">
                        <a16:creationId xmlns:a16="http://schemas.microsoft.com/office/drawing/2014/main" id="{637995ED-A85B-BEA4-F481-365EF50697F2}"/>
                      </a:ext>
                    </a:extLst>
                  </p:cNvPr>
                  <p:cNvSpPr/>
                  <p:nvPr/>
                </p:nvSpPr>
                <p:spPr>
                  <a:xfrm>
                    <a:off x="3336994" y="4978217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2" name="Google Shape;1684;p23">
                    <a:extLst>
                      <a:ext uri="{FF2B5EF4-FFF2-40B4-BE49-F238E27FC236}">
                        <a16:creationId xmlns:a16="http://schemas.microsoft.com/office/drawing/2014/main" id="{CC4FA066-EF48-A029-EB9B-A0F748D7B6D5}"/>
                      </a:ext>
                    </a:extLst>
                  </p:cNvPr>
                  <p:cNvSpPr/>
                  <p:nvPr/>
                </p:nvSpPr>
                <p:spPr>
                  <a:xfrm>
                    <a:off x="3292486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6" name="Google Shape;1685;p23">
                  <a:extLst>
                    <a:ext uri="{FF2B5EF4-FFF2-40B4-BE49-F238E27FC236}">
                      <a16:creationId xmlns:a16="http://schemas.microsoft.com/office/drawing/2014/main" id="{38519BBF-6687-D482-7DB0-B6FA4AB858DD}"/>
                    </a:ext>
                  </a:extLst>
                </p:cNvPr>
                <p:cNvGrpSpPr/>
                <p:nvPr/>
              </p:nvGrpSpPr>
              <p:grpSpPr>
                <a:xfrm>
                  <a:off x="3764890" y="4976395"/>
                  <a:ext cx="68913" cy="77455"/>
                  <a:chOff x="3764890" y="4976395"/>
                  <a:chExt cx="68913" cy="77455"/>
                </a:xfrm>
                <a:grpFill/>
              </p:grpSpPr>
              <p:sp>
                <p:nvSpPr>
                  <p:cNvPr id="189" name="Google Shape;1686;p23">
                    <a:extLst>
                      <a:ext uri="{FF2B5EF4-FFF2-40B4-BE49-F238E27FC236}">
                        <a16:creationId xmlns:a16="http://schemas.microsoft.com/office/drawing/2014/main" id="{58B6CC4D-8B62-AC6F-F59A-6CB73AE0D676}"/>
                      </a:ext>
                    </a:extLst>
                  </p:cNvPr>
                  <p:cNvSpPr/>
                  <p:nvPr/>
                </p:nvSpPr>
                <p:spPr>
                  <a:xfrm>
                    <a:off x="3809388" y="4978217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90" name="Google Shape;1687;p23">
                    <a:extLst>
                      <a:ext uri="{FF2B5EF4-FFF2-40B4-BE49-F238E27FC236}">
                        <a16:creationId xmlns:a16="http://schemas.microsoft.com/office/drawing/2014/main" id="{C7918D04-D26A-907F-E3B5-60B96CB49F87}"/>
                      </a:ext>
                    </a:extLst>
                  </p:cNvPr>
                  <p:cNvSpPr/>
                  <p:nvPr/>
                </p:nvSpPr>
                <p:spPr>
                  <a:xfrm>
                    <a:off x="3764890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7" name="Google Shape;1688;p23">
                  <a:extLst>
                    <a:ext uri="{FF2B5EF4-FFF2-40B4-BE49-F238E27FC236}">
                      <a16:creationId xmlns:a16="http://schemas.microsoft.com/office/drawing/2014/main" id="{8E7CE71B-3908-0DB7-82A6-3D57A6A32EC4}"/>
                    </a:ext>
                  </a:extLst>
                </p:cNvPr>
                <p:cNvGrpSpPr/>
                <p:nvPr/>
              </p:nvGrpSpPr>
              <p:grpSpPr>
                <a:xfrm>
                  <a:off x="4237281" y="4976395"/>
                  <a:ext cx="68913" cy="77455"/>
                  <a:chOff x="4237281" y="4976395"/>
                  <a:chExt cx="68913" cy="77455"/>
                </a:xfrm>
                <a:grpFill/>
              </p:grpSpPr>
              <p:sp>
                <p:nvSpPr>
                  <p:cNvPr id="187" name="Google Shape;1689;p23">
                    <a:extLst>
                      <a:ext uri="{FF2B5EF4-FFF2-40B4-BE49-F238E27FC236}">
                        <a16:creationId xmlns:a16="http://schemas.microsoft.com/office/drawing/2014/main" id="{F119D71F-EE7B-4F24-D3B3-91D990C21A5D}"/>
                      </a:ext>
                    </a:extLst>
                  </p:cNvPr>
                  <p:cNvSpPr/>
                  <p:nvPr/>
                </p:nvSpPr>
                <p:spPr>
                  <a:xfrm>
                    <a:off x="4281789" y="4978217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8" name="Google Shape;1690;p23">
                    <a:extLst>
                      <a:ext uri="{FF2B5EF4-FFF2-40B4-BE49-F238E27FC236}">
                        <a16:creationId xmlns:a16="http://schemas.microsoft.com/office/drawing/2014/main" id="{D656D670-6110-E59E-5995-A47520369EC2}"/>
                      </a:ext>
                    </a:extLst>
                  </p:cNvPr>
                  <p:cNvSpPr/>
                  <p:nvPr/>
                </p:nvSpPr>
                <p:spPr>
                  <a:xfrm>
                    <a:off x="4237281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8" name="Google Shape;1691;p23">
                  <a:extLst>
                    <a:ext uri="{FF2B5EF4-FFF2-40B4-BE49-F238E27FC236}">
                      <a16:creationId xmlns:a16="http://schemas.microsoft.com/office/drawing/2014/main" id="{A847C8F6-1AB0-2F83-94E1-C29128F214F4}"/>
                    </a:ext>
                  </a:extLst>
                </p:cNvPr>
                <p:cNvGrpSpPr/>
                <p:nvPr/>
              </p:nvGrpSpPr>
              <p:grpSpPr>
                <a:xfrm>
                  <a:off x="4709685" y="4976395"/>
                  <a:ext cx="68913" cy="77455"/>
                  <a:chOff x="4709685" y="4976395"/>
                  <a:chExt cx="68913" cy="77455"/>
                </a:xfrm>
                <a:grpFill/>
              </p:grpSpPr>
              <p:sp>
                <p:nvSpPr>
                  <p:cNvPr id="185" name="Google Shape;1692;p23">
                    <a:extLst>
                      <a:ext uri="{FF2B5EF4-FFF2-40B4-BE49-F238E27FC236}">
                        <a16:creationId xmlns:a16="http://schemas.microsoft.com/office/drawing/2014/main" id="{82467E75-CEE1-2C5C-0D91-EEA451AB4A4F}"/>
                      </a:ext>
                    </a:extLst>
                  </p:cNvPr>
                  <p:cNvSpPr/>
                  <p:nvPr/>
                </p:nvSpPr>
                <p:spPr>
                  <a:xfrm>
                    <a:off x="4754183" y="4978217"/>
                    <a:ext cx="30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1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6" name="Google Shape;1693;p23">
                    <a:extLst>
                      <a:ext uri="{FF2B5EF4-FFF2-40B4-BE49-F238E27FC236}">
                        <a16:creationId xmlns:a16="http://schemas.microsoft.com/office/drawing/2014/main" id="{4E6B9715-01CD-F51F-6876-77F3934EA969}"/>
                      </a:ext>
                    </a:extLst>
                  </p:cNvPr>
                  <p:cNvSpPr/>
                  <p:nvPr/>
                </p:nvSpPr>
                <p:spPr>
                  <a:xfrm>
                    <a:off x="4709685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79" name="Google Shape;1694;p23">
                  <a:extLst>
                    <a:ext uri="{FF2B5EF4-FFF2-40B4-BE49-F238E27FC236}">
                      <a16:creationId xmlns:a16="http://schemas.microsoft.com/office/drawing/2014/main" id="{8B611609-6082-6100-0360-0981BF0A2B80}"/>
                    </a:ext>
                  </a:extLst>
                </p:cNvPr>
                <p:cNvGrpSpPr/>
                <p:nvPr/>
              </p:nvGrpSpPr>
              <p:grpSpPr>
                <a:xfrm>
                  <a:off x="5182076" y="4976395"/>
                  <a:ext cx="68913" cy="77455"/>
                  <a:chOff x="5182076" y="4976395"/>
                  <a:chExt cx="68913" cy="77455"/>
                </a:xfrm>
                <a:grpFill/>
              </p:grpSpPr>
              <p:sp>
                <p:nvSpPr>
                  <p:cNvPr id="183" name="Google Shape;1695;p23">
                    <a:extLst>
                      <a:ext uri="{FF2B5EF4-FFF2-40B4-BE49-F238E27FC236}">
                        <a16:creationId xmlns:a16="http://schemas.microsoft.com/office/drawing/2014/main" id="{5615896D-0DB6-B6FA-6BC0-49EAEDE5E1A3}"/>
                      </a:ext>
                    </a:extLst>
                  </p:cNvPr>
                  <p:cNvSpPr/>
                  <p:nvPr/>
                </p:nvSpPr>
                <p:spPr>
                  <a:xfrm>
                    <a:off x="5226584" y="4978217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4" name="Google Shape;1696;p23">
                    <a:extLst>
                      <a:ext uri="{FF2B5EF4-FFF2-40B4-BE49-F238E27FC236}">
                        <a16:creationId xmlns:a16="http://schemas.microsoft.com/office/drawing/2014/main" id="{215CE00E-953A-B9DC-0DF5-833D9E480290}"/>
                      </a:ext>
                    </a:extLst>
                  </p:cNvPr>
                  <p:cNvSpPr/>
                  <p:nvPr/>
                </p:nvSpPr>
                <p:spPr>
                  <a:xfrm>
                    <a:off x="5182076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80" name="Google Shape;1697;p23">
                  <a:extLst>
                    <a:ext uri="{FF2B5EF4-FFF2-40B4-BE49-F238E27FC236}">
                      <a16:creationId xmlns:a16="http://schemas.microsoft.com/office/drawing/2014/main" id="{9E7357D1-A5A9-A46E-DE40-6C7C70082755}"/>
                    </a:ext>
                  </a:extLst>
                </p:cNvPr>
                <p:cNvGrpSpPr/>
                <p:nvPr/>
              </p:nvGrpSpPr>
              <p:grpSpPr>
                <a:xfrm>
                  <a:off x="5654395" y="4976358"/>
                  <a:ext cx="68983" cy="77473"/>
                  <a:chOff x="5654395" y="4976358"/>
                  <a:chExt cx="68983" cy="77473"/>
                </a:xfrm>
                <a:grpFill/>
              </p:grpSpPr>
              <p:sp>
                <p:nvSpPr>
                  <p:cNvPr id="181" name="Google Shape;1698;p23">
                    <a:extLst>
                      <a:ext uri="{FF2B5EF4-FFF2-40B4-BE49-F238E27FC236}">
                        <a16:creationId xmlns:a16="http://schemas.microsoft.com/office/drawing/2014/main" id="{E3862B38-7C0A-F0BD-7E43-059D2CCF4E4C}"/>
                      </a:ext>
                    </a:extLst>
                  </p:cNvPr>
                  <p:cNvSpPr/>
                  <p:nvPr/>
                </p:nvSpPr>
                <p:spPr>
                  <a:xfrm>
                    <a:off x="5698978" y="4978217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82" name="Google Shape;1699;p23">
                    <a:extLst>
                      <a:ext uri="{FF2B5EF4-FFF2-40B4-BE49-F238E27FC236}">
                        <a16:creationId xmlns:a16="http://schemas.microsoft.com/office/drawing/2014/main" id="{D002D72B-A92C-2067-9639-05406D4A3EB9}"/>
                      </a:ext>
                    </a:extLst>
                  </p:cNvPr>
                  <p:cNvSpPr/>
                  <p:nvPr/>
                </p:nvSpPr>
                <p:spPr>
                  <a:xfrm>
                    <a:off x="5654395" y="4976358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3" name="Google Shape;1700;p23">
                <a:extLst>
                  <a:ext uri="{FF2B5EF4-FFF2-40B4-BE49-F238E27FC236}">
                    <a16:creationId xmlns:a16="http://schemas.microsoft.com/office/drawing/2014/main" id="{FCFD60E8-0CEB-C8AA-179A-D9E1E511CB65}"/>
                  </a:ext>
                </a:extLst>
              </p:cNvPr>
              <p:cNvGrpSpPr/>
              <p:nvPr/>
            </p:nvGrpSpPr>
            <p:grpSpPr>
              <a:xfrm>
                <a:off x="1875215" y="5487495"/>
                <a:ext cx="3848163" cy="77492"/>
                <a:chOff x="1875215" y="5487495"/>
                <a:chExt cx="3848163" cy="77492"/>
              </a:xfrm>
              <a:grpFill/>
            </p:grpSpPr>
            <p:grpSp>
              <p:nvGrpSpPr>
                <p:cNvPr id="145" name="Google Shape;1701;p23">
                  <a:extLst>
                    <a:ext uri="{FF2B5EF4-FFF2-40B4-BE49-F238E27FC236}">
                      <a16:creationId xmlns:a16="http://schemas.microsoft.com/office/drawing/2014/main" id="{693526B5-276E-E605-346B-53474CE1927A}"/>
                    </a:ext>
                  </a:extLst>
                </p:cNvPr>
                <p:cNvGrpSpPr/>
                <p:nvPr/>
              </p:nvGrpSpPr>
              <p:grpSpPr>
                <a:xfrm>
                  <a:off x="1875215" y="5487495"/>
                  <a:ext cx="68985" cy="77473"/>
                  <a:chOff x="1875215" y="5487495"/>
                  <a:chExt cx="68985" cy="77473"/>
                </a:xfrm>
                <a:grpFill/>
              </p:grpSpPr>
              <p:sp>
                <p:nvSpPr>
                  <p:cNvPr id="170" name="Google Shape;1702;p23">
                    <a:extLst>
                      <a:ext uri="{FF2B5EF4-FFF2-40B4-BE49-F238E27FC236}">
                        <a16:creationId xmlns:a16="http://schemas.microsoft.com/office/drawing/2014/main" id="{C053DAA8-DBA7-1205-1558-A7BC4CB3EC3C}"/>
                      </a:ext>
                    </a:extLst>
                  </p:cNvPr>
                  <p:cNvSpPr/>
                  <p:nvPr/>
                </p:nvSpPr>
                <p:spPr>
                  <a:xfrm>
                    <a:off x="1919802" y="5489364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71" name="Google Shape;1703;p23">
                    <a:extLst>
                      <a:ext uri="{FF2B5EF4-FFF2-40B4-BE49-F238E27FC236}">
                        <a16:creationId xmlns:a16="http://schemas.microsoft.com/office/drawing/2014/main" id="{514322AB-8864-596A-AABA-643030446952}"/>
                      </a:ext>
                    </a:extLst>
                  </p:cNvPr>
                  <p:cNvSpPr/>
                  <p:nvPr/>
                </p:nvSpPr>
                <p:spPr>
                  <a:xfrm>
                    <a:off x="1875215" y="5487495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5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72"/>
                          <a:pt x="68475" y="33385"/>
                          <a:pt x="68853" y="381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6" name="Google Shape;1704;p23">
                  <a:extLst>
                    <a:ext uri="{FF2B5EF4-FFF2-40B4-BE49-F238E27FC236}">
                      <a16:creationId xmlns:a16="http://schemas.microsoft.com/office/drawing/2014/main" id="{8B2E6458-6012-2CA6-F531-2D210046CA06}"/>
                    </a:ext>
                  </a:extLst>
                </p:cNvPr>
                <p:cNvGrpSpPr/>
                <p:nvPr/>
              </p:nvGrpSpPr>
              <p:grpSpPr>
                <a:xfrm>
                  <a:off x="2347691" y="5487532"/>
                  <a:ext cx="68913" cy="77455"/>
                  <a:chOff x="2347691" y="5487532"/>
                  <a:chExt cx="68913" cy="77455"/>
                </a:xfrm>
                <a:grpFill/>
              </p:grpSpPr>
              <p:sp>
                <p:nvSpPr>
                  <p:cNvPr id="168" name="Google Shape;1705;p23">
                    <a:extLst>
                      <a:ext uri="{FF2B5EF4-FFF2-40B4-BE49-F238E27FC236}">
                        <a16:creationId xmlns:a16="http://schemas.microsoft.com/office/drawing/2014/main" id="{E7607264-7C65-CA52-D1DE-7E2ECB7D898A}"/>
                      </a:ext>
                    </a:extLst>
                  </p:cNvPr>
                  <p:cNvSpPr/>
                  <p:nvPr/>
                </p:nvSpPr>
                <p:spPr>
                  <a:xfrm>
                    <a:off x="2392199" y="54893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9" name="Google Shape;1706;p23">
                    <a:extLst>
                      <a:ext uri="{FF2B5EF4-FFF2-40B4-BE49-F238E27FC236}">
                        <a16:creationId xmlns:a16="http://schemas.microsoft.com/office/drawing/2014/main" id="{1332D807-F3FD-A335-1DE6-1E5ECDED9BF5}"/>
                      </a:ext>
                    </a:extLst>
                  </p:cNvPr>
                  <p:cNvSpPr/>
                  <p:nvPr/>
                </p:nvSpPr>
                <p:spPr>
                  <a:xfrm>
                    <a:off x="2347691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7" name="Google Shape;1707;p23">
                  <a:extLst>
                    <a:ext uri="{FF2B5EF4-FFF2-40B4-BE49-F238E27FC236}">
                      <a16:creationId xmlns:a16="http://schemas.microsoft.com/office/drawing/2014/main" id="{68B2ABEB-EEEC-712A-AC6E-458410984D55}"/>
                    </a:ext>
                  </a:extLst>
                </p:cNvPr>
                <p:cNvGrpSpPr/>
                <p:nvPr/>
              </p:nvGrpSpPr>
              <p:grpSpPr>
                <a:xfrm>
                  <a:off x="2820095" y="5487532"/>
                  <a:ext cx="68913" cy="77455"/>
                  <a:chOff x="2820095" y="5487532"/>
                  <a:chExt cx="68913" cy="77455"/>
                </a:xfrm>
                <a:grpFill/>
              </p:grpSpPr>
              <p:sp>
                <p:nvSpPr>
                  <p:cNvPr id="166" name="Google Shape;1708;p23">
                    <a:extLst>
                      <a:ext uri="{FF2B5EF4-FFF2-40B4-BE49-F238E27FC236}">
                        <a16:creationId xmlns:a16="http://schemas.microsoft.com/office/drawing/2014/main" id="{83D6DBF7-668C-A59F-0866-C088DC0593E0}"/>
                      </a:ext>
                    </a:extLst>
                  </p:cNvPr>
                  <p:cNvSpPr/>
                  <p:nvPr/>
                </p:nvSpPr>
                <p:spPr>
                  <a:xfrm>
                    <a:off x="2864597" y="5489364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7" name="Google Shape;1709;p23">
                    <a:extLst>
                      <a:ext uri="{FF2B5EF4-FFF2-40B4-BE49-F238E27FC236}">
                        <a16:creationId xmlns:a16="http://schemas.microsoft.com/office/drawing/2014/main" id="{6A347676-6792-F106-17C1-4C87614C5108}"/>
                      </a:ext>
                    </a:extLst>
                  </p:cNvPr>
                  <p:cNvSpPr/>
                  <p:nvPr/>
                </p:nvSpPr>
                <p:spPr>
                  <a:xfrm>
                    <a:off x="2820095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8" name="Google Shape;1710;p23">
                  <a:extLst>
                    <a:ext uri="{FF2B5EF4-FFF2-40B4-BE49-F238E27FC236}">
                      <a16:creationId xmlns:a16="http://schemas.microsoft.com/office/drawing/2014/main" id="{9D0C5DD7-5545-5F08-84CB-F0B9BDFA2967}"/>
                    </a:ext>
                  </a:extLst>
                </p:cNvPr>
                <p:cNvGrpSpPr/>
                <p:nvPr/>
              </p:nvGrpSpPr>
              <p:grpSpPr>
                <a:xfrm>
                  <a:off x="3292486" y="5487532"/>
                  <a:ext cx="68913" cy="77455"/>
                  <a:chOff x="3292486" y="5487532"/>
                  <a:chExt cx="68913" cy="77455"/>
                </a:xfrm>
                <a:grpFill/>
              </p:grpSpPr>
              <p:sp>
                <p:nvSpPr>
                  <p:cNvPr id="164" name="Google Shape;1711;p23">
                    <a:extLst>
                      <a:ext uri="{FF2B5EF4-FFF2-40B4-BE49-F238E27FC236}">
                        <a16:creationId xmlns:a16="http://schemas.microsoft.com/office/drawing/2014/main" id="{9BDEAA26-0894-80C1-022C-FF2D6B80BDF4}"/>
                      </a:ext>
                    </a:extLst>
                  </p:cNvPr>
                  <p:cNvSpPr/>
                  <p:nvPr/>
                </p:nvSpPr>
                <p:spPr>
                  <a:xfrm>
                    <a:off x="3336994" y="54893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5" name="Google Shape;1712;p23">
                    <a:extLst>
                      <a:ext uri="{FF2B5EF4-FFF2-40B4-BE49-F238E27FC236}">
                        <a16:creationId xmlns:a16="http://schemas.microsoft.com/office/drawing/2014/main" id="{4B48F5ED-2656-CAA6-2A9D-A35A69A12C91}"/>
                      </a:ext>
                    </a:extLst>
                  </p:cNvPr>
                  <p:cNvSpPr/>
                  <p:nvPr/>
                </p:nvSpPr>
                <p:spPr>
                  <a:xfrm>
                    <a:off x="3292486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49" name="Google Shape;1713;p23">
                  <a:extLst>
                    <a:ext uri="{FF2B5EF4-FFF2-40B4-BE49-F238E27FC236}">
                      <a16:creationId xmlns:a16="http://schemas.microsoft.com/office/drawing/2014/main" id="{AF24A79E-D689-CDF2-A20C-8248182BC685}"/>
                    </a:ext>
                  </a:extLst>
                </p:cNvPr>
                <p:cNvGrpSpPr/>
                <p:nvPr/>
              </p:nvGrpSpPr>
              <p:grpSpPr>
                <a:xfrm>
                  <a:off x="3764890" y="5487532"/>
                  <a:ext cx="68913" cy="77455"/>
                  <a:chOff x="3764890" y="5487532"/>
                  <a:chExt cx="68913" cy="77455"/>
                </a:xfrm>
                <a:grpFill/>
              </p:grpSpPr>
              <p:sp>
                <p:nvSpPr>
                  <p:cNvPr id="162" name="Google Shape;1714;p23">
                    <a:extLst>
                      <a:ext uri="{FF2B5EF4-FFF2-40B4-BE49-F238E27FC236}">
                        <a16:creationId xmlns:a16="http://schemas.microsoft.com/office/drawing/2014/main" id="{D60B7DF6-7E61-A204-3A19-7DD3ABF076A3}"/>
                      </a:ext>
                    </a:extLst>
                  </p:cNvPr>
                  <p:cNvSpPr/>
                  <p:nvPr/>
                </p:nvSpPr>
                <p:spPr>
                  <a:xfrm>
                    <a:off x="3809388" y="54893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3" name="Google Shape;1715;p23">
                    <a:extLst>
                      <a:ext uri="{FF2B5EF4-FFF2-40B4-BE49-F238E27FC236}">
                        <a16:creationId xmlns:a16="http://schemas.microsoft.com/office/drawing/2014/main" id="{76BA66EB-666D-58D9-9347-D65702D03140}"/>
                      </a:ext>
                    </a:extLst>
                  </p:cNvPr>
                  <p:cNvSpPr/>
                  <p:nvPr/>
                </p:nvSpPr>
                <p:spPr>
                  <a:xfrm>
                    <a:off x="3764890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50" name="Google Shape;1716;p23">
                  <a:extLst>
                    <a:ext uri="{FF2B5EF4-FFF2-40B4-BE49-F238E27FC236}">
                      <a16:creationId xmlns:a16="http://schemas.microsoft.com/office/drawing/2014/main" id="{8067C09E-5B2A-53F9-D714-D06C1561968C}"/>
                    </a:ext>
                  </a:extLst>
                </p:cNvPr>
                <p:cNvGrpSpPr/>
                <p:nvPr/>
              </p:nvGrpSpPr>
              <p:grpSpPr>
                <a:xfrm>
                  <a:off x="4237281" y="5487532"/>
                  <a:ext cx="68913" cy="77455"/>
                  <a:chOff x="4237281" y="5487532"/>
                  <a:chExt cx="68913" cy="77455"/>
                </a:xfrm>
                <a:grpFill/>
              </p:grpSpPr>
              <p:sp>
                <p:nvSpPr>
                  <p:cNvPr id="160" name="Google Shape;1717;p23">
                    <a:extLst>
                      <a:ext uri="{FF2B5EF4-FFF2-40B4-BE49-F238E27FC236}">
                        <a16:creationId xmlns:a16="http://schemas.microsoft.com/office/drawing/2014/main" id="{34F574E3-9012-552C-1DAA-B1A69E68033C}"/>
                      </a:ext>
                    </a:extLst>
                  </p:cNvPr>
                  <p:cNvSpPr/>
                  <p:nvPr/>
                </p:nvSpPr>
                <p:spPr>
                  <a:xfrm>
                    <a:off x="4281789" y="54893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61" name="Google Shape;1718;p23">
                    <a:extLst>
                      <a:ext uri="{FF2B5EF4-FFF2-40B4-BE49-F238E27FC236}">
                        <a16:creationId xmlns:a16="http://schemas.microsoft.com/office/drawing/2014/main" id="{FED5DFE3-9662-EACB-82C4-4F660A554B41}"/>
                      </a:ext>
                    </a:extLst>
                  </p:cNvPr>
                  <p:cNvSpPr/>
                  <p:nvPr/>
                </p:nvSpPr>
                <p:spPr>
                  <a:xfrm>
                    <a:off x="4237281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51" name="Google Shape;1719;p23">
                  <a:extLst>
                    <a:ext uri="{FF2B5EF4-FFF2-40B4-BE49-F238E27FC236}">
                      <a16:creationId xmlns:a16="http://schemas.microsoft.com/office/drawing/2014/main" id="{851E7D87-6182-EFA1-8F0E-F561863EE190}"/>
                    </a:ext>
                  </a:extLst>
                </p:cNvPr>
                <p:cNvGrpSpPr/>
                <p:nvPr/>
              </p:nvGrpSpPr>
              <p:grpSpPr>
                <a:xfrm>
                  <a:off x="4709685" y="5487532"/>
                  <a:ext cx="68913" cy="77455"/>
                  <a:chOff x="4709685" y="5487532"/>
                  <a:chExt cx="68913" cy="77455"/>
                </a:xfrm>
                <a:grpFill/>
              </p:grpSpPr>
              <p:sp>
                <p:nvSpPr>
                  <p:cNvPr id="158" name="Google Shape;1720;p23">
                    <a:extLst>
                      <a:ext uri="{FF2B5EF4-FFF2-40B4-BE49-F238E27FC236}">
                        <a16:creationId xmlns:a16="http://schemas.microsoft.com/office/drawing/2014/main" id="{2F5F1ACE-A605-D700-C210-CF6B2B116E96}"/>
                      </a:ext>
                    </a:extLst>
                  </p:cNvPr>
                  <p:cNvSpPr/>
                  <p:nvPr/>
                </p:nvSpPr>
                <p:spPr>
                  <a:xfrm>
                    <a:off x="4754183" y="5489364"/>
                    <a:ext cx="30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31" extrusionOk="0">
                        <a:moveTo>
                          <a:pt x="30" y="31"/>
                        </a:moveTo>
                        <a:cubicBezTo>
                          <a:pt x="30" y="4"/>
                          <a:pt x="-38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9" name="Google Shape;1721;p23">
                    <a:extLst>
                      <a:ext uri="{FF2B5EF4-FFF2-40B4-BE49-F238E27FC236}">
                        <a16:creationId xmlns:a16="http://schemas.microsoft.com/office/drawing/2014/main" id="{1300E0E3-F4D5-2700-5D06-B7580D1F9682}"/>
                      </a:ext>
                    </a:extLst>
                  </p:cNvPr>
                  <p:cNvSpPr/>
                  <p:nvPr/>
                </p:nvSpPr>
                <p:spPr>
                  <a:xfrm>
                    <a:off x="4709685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8"/>
                          <a:pt x="9633" y="90614"/>
                          <a:pt x="44042" y="74912"/>
                        </a:cubicBezTo>
                        <a:cubicBezTo>
                          <a:pt x="73548" y="61449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52" name="Google Shape;1722;p23">
                  <a:extLst>
                    <a:ext uri="{FF2B5EF4-FFF2-40B4-BE49-F238E27FC236}">
                      <a16:creationId xmlns:a16="http://schemas.microsoft.com/office/drawing/2014/main" id="{CA5CA4E0-D654-75C4-30EF-D932B7C93DF9}"/>
                    </a:ext>
                  </a:extLst>
                </p:cNvPr>
                <p:cNvGrpSpPr/>
                <p:nvPr/>
              </p:nvGrpSpPr>
              <p:grpSpPr>
                <a:xfrm>
                  <a:off x="5182076" y="5487532"/>
                  <a:ext cx="68913" cy="77455"/>
                  <a:chOff x="5182076" y="5487532"/>
                  <a:chExt cx="68913" cy="77455"/>
                </a:xfrm>
                <a:grpFill/>
              </p:grpSpPr>
              <p:sp>
                <p:nvSpPr>
                  <p:cNvPr id="156" name="Google Shape;1723;p23">
                    <a:extLst>
                      <a:ext uri="{FF2B5EF4-FFF2-40B4-BE49-F238E27FC236}">
                        <a16:creationId xmlns:a16="http://schemas.microsoft.com/office/drawing/2014/main" id="{6942AC34-E0FA-9AFB-BA09-0EEC98162B46}"/>
                      </a:ext>
                    </a:extLst>
                  </p:cNvPr>
                  <p:cNvSpPr/>
                  <p:nvPr/>
                </p:nvSpPr>
                <p:spPr>
                  <a:xfrm>
                    <a:off x="5226584" y="54893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7" name="Google Shape;1724;p23">
                    <a:extLst>
                      <a:ext uri="{FF2B5EF4-FFF2-40B4-BE49-F238E27FC236}">
                        <a16:creationId xmlns:a16="http://schemas.microsoft.com/office/drawing/2014/main" id="{3AC49516-6ED0-8C8D-90AC-DE9605F334F3}"/>
                      </a:ext>
                    </a:extLst>
                  </p:cNvPr>
                  <p:cNvSpPr/>
                  <p:nvPr/>
                </p:nvSpPr>
                <p:spPr>
                  <a:xfrm>
                    <a:off x="5182076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53" name="Google Shape;1725;p23">
                  <a:extLst>
                    <a:ext uri="{FF2B5EF4-FFF2-40B4-BE49-F238E27FC236}">
                      <a16:creationId xmlns:a16="http://schemas.microsoft.com/office/drawing/2014/main" id="{0A3F6F30-C4AE-57C5-B2A8-868DA237DFAB}"/>
                    </a:ext>
                  </a:extLst>
                </p:cNvPr>
                <p:cNvGrpSpPr/>
                <p:nvPr/>
              </p:nvGrpSpPr>
              <p:grpSpPr>
                <a:xfrm>
                  <a:off x="5654395" y="5487495"/>
                  <a:ext cx="68983" cy="77473"/>
                  <a:chOff x="5654395" y="5487495"/>
                  <a:chExt cx="68983" cy="77473"/>
                </a:xfrm>
                <a:grpFill/>
              </p:grpSpPr>
              <p:sp>
                <p:nvSpPr>
                  <p:cNvPr id="154" name="Google Shape;1726;p23">
                    <a:extLst>
                      <a:ext uri="{FF2B5EF4-FFF2-40B4-BE49-F238E27FC236}">
                        <a16:creationId xmlns:a16="http://schemas.microsoft.com/office/drawing/2014/main" id="{BECED4D7-3BF6-B083-BFA2-06A35BA673D8}"/>
                      </a:ext>
                    </a:extLst>
                  </p:cNvPr>
                  <p:cNvSpPr/>
                  <p:nvPr/>
                </p:nvSpPr>
                <p:spPr>
                  <a:xfrm>
                    <a:off x="5698978" y="54893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5" name="Google Shape;1727;p23">
                    <a:extLst>
                      <a:ext uri="{FF2B5EF4-FFF2-40B4-BE49-F238E27FC236}">
                        <a16:creationId xmlns:a16="http://schemas.microsoft.com/office/drawing/2014/main" id="{9CAEF4FE-40FC-5852-E1FB-6A88F8BC06E9}"/>
                      </a:ext>
                    </a:extLst>
                  </p:cNvPr>
                  <p:cNvSpPr/>
                  <p:nvPr/>
                </p:nvSpPr>
                <p:spPr>
                  <a:xfrm>
                    <a:off x="5654395" y="5487495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5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85"/>
                          <a:pt x="68853" y="381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4" name="Google Shape;1728;p23">
                <a:extLst>
                  <a:ext uri="{FF2B5EF4-FFF2-40B4-BE49-F238E27FC236}">
                    <a16:creationId xmlns:a16="http://schemas.microsoft.com/office/drawing/2014/main" id="{6CF0613E-61BB-A524-467B-4E862128B952}"/>
                  </a:ext>
                </a:extLst>
              </p:cNvPr>
              <p:cNvGrpSpPr/>
              <p:nvPr/>
            </p:nvGrpSpPr>
            <p:grpSpPr>
              <a:xfrm>
                <a:off x="1875215" y="5998633"/>
                <a:ext cx="3848163" cy="77491"/>
                <a:chOff x="1875215" y="5998633"/>
                <a:chExt cx="3848163" cy="77491"/>
              </a:xfrm>
              <a:grpFill/>
            </p:grpSpPr>
            <p:grpSp>
              <p:nvGrpSpPr>
                <p:cNvPr id="118" name="Google Shape;1729;p23">
                  <a:extLst>
                    <a:ext uri="{FF2B5EF4-FFF2-40B4-BE49-F238E27FC236}">
                      <a16:creationId xmlns:a16="http://schemas.microsoft.com/office/drawing/2014/main" id="{479BC063-B8C8-66CD-AA85-B79AFD57E01A}"/>
                    </a:ext>
                  </a:extLst>
                </p:cNvPr>
                <p:cNvGrpSpPr/>
                <p:nvPr/>
              </p:nvGrpSpPr>
              <p:grpSpPr>
                <a:xfrm>
                  <a:off x="1875215" y="5998633"/>
                  <a:ext cx="68985" cy="77473"/>
                  <a:chOff x="1875215" y="5998633"/>
                  <a:chExt cx="68985" cy="77473"/>
                </a:xfrm>
                <a:grpFill/>
              </p:grpSpPr>
              <p:sp>
                <p:nvSpPr>
                  <p:cNvPr id="143" name="Google Shape;1730;p23">
                    <a:extLst>
                      <a:ext uri="{FF2B5EF4-FFF2-40B4-BE49-F238E27FC236}">
                        <a16:creationId xmlns:a16="http://schemas.microsoft.com/office/drawing/2014/main" id="{2CD9B8FA-0A1D-DB68-1148-07C7F27A84E1}"/>
                      </a:ext>
                    </a:extLst>
                  </p:cNvPr>
                  <p:cNvSpPr/>
                  <p:nvPr/>
                </p:nvSpPr>
                <p:spPr>
                  <a:xfrm>
                    <a:off x="1919802" y="6000501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" name="Google Shape;1731;p23">
                    <a:extLst>
                      <a:ext uri="{FF2B5EF4-FFF2-40B4-BE49-F238E27FC236}">
                        <a16:creationId xmlns:a16="http://schemas.microsoft.com/office/drawing/2014/main" id="{925116F2-FC00-AD51-1BEB-B1C0534EA9FF}"/>
                      </a:ext>
                    </a:extLst>
                  </p:cNvPr>
                  <p:cNvSpPr/>
                  <p:nvPr/>
                </p:nvSpPr>
                <p:spPr>
                  <a:xfrm>
                    <a:off x="1875215" y="5998633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19" name="Google Shape;1732;p23">
                  <a:extLst>
                    <a:ext uri="{FF2B5EF4-FFF2-40B4-BE49-F238E27FC236}">
                      <a16:creationId xmlns:a16="http://schemas.microsoft.com/office/drawing/2014/main" id="{13591EA8-AE1F-5396-FCDF-942ECB4A78B6}"/>
                    </a:ext>
                  </a:extLst>
                </p:cNvPr>
                <p:cNvGrpSpPr/>
                <p:nvPr/>
              </p:nvGrpSpPr>
              <p:grpSpPr>
                <a:xfrm>
                  <a:off x="2347691" y="5998669"/>
                  <a:ext cx="68913" cy="77455"/>
                  <a:chOff x="2347691" y="5998669"/>
                  <a:chExt cx="68913" cy="77455"/>
                </a:xfrm>
                <a:grpFill/>
              </p:grpSpPr>
              <p:sp>
                <p:nvSpPr>
                  <p:cNvPr id="141" name="Google Shape;1733;p23">
                    <a:extLst>
                      <a:ext uri="{FF2B5EF4-FFF2-40B4-BE49-F238E27FC236}">
                        <a16:creationId xmlns:a16="http://schemas.microsoft.com/office/drawing/2014/main" id="{1AF569B2-B4F9-D743-5AC1-260150F5DDB0}"/>
                      </a:ext>
                    </a:extLst>
                  </p:cNvPr>
                  <p:cNvSpPr/>
                  <p:nvPr/>
                </p:nvSpPr>
                <p:spPr>
                  <a:xfrm>
                    <a:off x="2392199" y="60005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2" name="Google Shape;1734;p23">
                    <a:extLst>
                      <a:ext uri="{FF2B5EF4-FFF2-40B4-BE49-F238E27FC236}">
                        <a16:creationId xmlns:a16="http://schemas.microsoft.com/office/drawing/2014/main" id="{616B8AD1-6147-5FE9-36EB-A5C67D430148}"/>
                      </a:ext>
                    </a:extLst>
                  </p:cNvPr>
                  <p:cNvSpPr/>
                  <p:nvPr/>
                </p:nvSpPr>
                <p:spPr>
                  <a:xfrm>
                    <a:off x="2347691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0" name="Google Shape;1735;p23">
                  <a:extLst>
                    <a:ext uri="{FF2B5EF4-FFF2-40B4-BE49-F238E27FC236}">
                      <a16:creationId xmlns:a16="http://schemas.microsoft.com/office/drawing/2014/main" id="{DBF8FBEF-48BD-C4B9-2D59-A788B3E4B05E}"/>
                    </a:ext>
                  </a:extLst>
                </p:cNvPr>
                <p:cNvGrpSpPr/>
                <p:nvPr/>
              </p:nvGrpSpPr>
              <p:grpSpPr>
                <a:xfrm>
                  <a:off x="2820095" y="5998669"/>
                  <a:ext cx="68913" cy="77455"/>
                  <a:chOff x="2820095" y="5998669"/>
                  <a:chExt cx="68913" cy="77455"/>
                </a:xfrm>
                <a:grpFill/>
              </p:grpSpPr>
              <p:sp>
                <p:nvSpPr>
                  <p:cNvPr id="139" name="Google Shape;1736;p23">
                    <a:extLst>
                      <a:ext uri="{FF2B5EF4-FFF2-40B4-BE49-F238E27FC236}">
                        <a16:creationId xmlns:a16="http://schemas.microsoft.com/office/drawing/2014/main" id="{DE87CD8F-8850-2E58-6B0B-EB994D5E0EA7}"/>
                      </a:ext>
                    </a:extLst>
                  </p:cNvPr>
                  <p:cNvSpPr/>
                  <p:nvPr/>
                </p:nvSpPr>
                <p:spPr>
                  <a:xfrm>
                    <a:off x="2864597" y="6000501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0" name="Google Shape;1737;p23">
                    <a:extLst>
                      <a:ext uri="{FF2B5EF4-FFF2-40B4-BE49-F238E27FC236}">
                        <a16:creationId xmlns:a16="http://schemas.microsoft.com/office/drawing/2014/main" id="{61FA11A2-7166-C95E-A803-9576B959C4D5}"/>
                      </a:ext>
                    </a:extLst>
                  </p:cNvPr>
                  <p:cNvSpPr/>
                  <p:nvPr/>
                </p:nvSpPr>
                <p:spPr>
                  <a:xfrm>
                    <a:off x="2820095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1" name="Google Shape;1738;p23">
                  <a:extLst>
                    <a:ext uri="{FF2B5EF4-FFF2-40B4-BE49-F238E27FC236}">
                      <a16:creationId xmlns:a16="http://schemas.microsoft.com/office/drawing/2014/main" id="{991C2484-AEA1-C1D0-AE0B-AC267DFDF166}"/>
                    </a:ext>
                  </a:extLst>
                </p:cNvPr>
                <p:cNvGrpSpPr/>
                <p:nvPr/>
              </p:nvGrpSpPr>
              <p:grpSpPr>
                <a:xfrm>
                  <a:off x="3292486" y="5998669"/>
                  <a:ext cx="68913" cy="77455"/>
                  <a:chOff x="3292486" y="5998669"/>
                  <a:chExt cx="68913" cy="77455"/>
                </a:xfrm>
                <a:grpFill/>
              </p:grpSpPr>
              <p:sp>
                <p:nvSpPr>
                  <p:cNvPr id="137" name="Google Shape;1739;p23">
                    <a:extLst>
                      <a:ext uri="{FF2B5EF4-FFF2-40B4-BE49-F238E27FC236}">
                        <a16:creationId xmlns:a16="http://schemas.microsoft.com/office/drawing/2014/main" id="{2241E5D1-7533-162E-69F9-C5B85E0FE136}"/>
                      </a:ext>
                    </a:extLst>
                  </p:cNvPr>
                  <p:cNvSpPr/>
                  <p:nvPr/>
                </p:nvSpPr>
                <p:spPr>
                  <a:xfrm>
                    <a:off x="3336994" y="60005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8" name="Google Shape;1740;p23">
                    <a:extLst>
                      <a:ext uri="{FF2B5EF4-FFF2-40B4-BE49-F238E27FC236}">
                        <a16:creationId xmlns:a16="http://schemas.microsoft.com/office/drawing/2014/main" id="{B3C4B430-59D1-8F1B-539A-3CD4BE244C32}"/>
                      </a:ext>
                    </a:extLst>
                  </p:cNvPr>
                  <p:cNvSpPr/>
                  <p:nvPr/>
                </p:nvSpPr>
                <p:spPr>
                  <a:xfrm>
                    <a:off x="3292486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2" name="Google Shape;1741;p23">
                  <a:extLst>
                    <a:ext uri="{FF2B5EF4-FFF2-40B4-BE49-F238E27FC236}">
                      <a16:creationId xmlns:a16="http://schemas.microsoft.com/office/drawing/2014/main" id="{B12E5851-7581-3BE2-274A-A4DD6E6BED58}"/>
                    </a:ext>
                  </a:extLst>
                </p:cNvPr>
                <p:cNvGrpSpPr/>
                <p:nvPr/>
              </p:nvGrpSpPr>
              <p:grpSpPr>
                <a:xfrm>
                  <a:off x="3764890" y="5998669"/>
                  <a:ext cx="68913" cy="77455"/>
                  <a:chOff x="3764890" y="5998669"/>
                  <a:chExt cx="68913" cy="77455"/>
                </a:xfrm>
                <a:grpFill/>
              </p:grpSpPr>
              <p:sp>
                <p:nvSpPr>
                  <p:cNvPr id="135" name="Google Shape;1742;p23">
                    <a:extLst>
                      <a:ext uri="{FF2B5EF4-FFF2-40B4-BE49-F238E27FC236}">
                        <a16:creationId xmlns:a16="http://schemas.microsoft.com/office/drawing/2014/main" id="{55CE2A2F-A12C-808C-3689-B6425A59CBBB}"/>
                      </a:ext>
                    </a:extLst>
                  </p:cNvPr>
                  <p:cNvSpPr/>
                  <p:nvPr/>
                </p:nvSpPr>
                <p:spPr>
                  <a:xfrm>
                    <a:off x="3809388" y="6000501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6" name="Google Shape;1743;p23">
                    <a:extLst>
                      <a:ext uri="{FF2B5EF4-FFF2-40B4-BE49-F238E27FC236}">
                        <a16:creationId xmlns:a16="http://schemas.microsoft.com/office/drawing/2014/main" id="{5022393E-74DB-1B6F-A5E1-20D104994ECA}"/>
                      </a:ext>
                    </a:extLst>
                  </p:cNvPr>
                  <p:cNvSpPr/>
                  <p:nvPr/>
                </p:nvSpPr>
                <p:spPr>
                  <a:xfrm>
                    <a:off x="3764890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3" name="Google Shape;1744;p23">
                  <a:extLst>
                    <a:ext uri="{FF2B5EF4-FFF2-40B4-BE49-F238E27FC236}">
                      <a16:creationId xmlns:a16="http://schemas.microsoft.com/office/drawing/2014/main" id="{6F2C3DFD-2BD0-38AA-DFA9-6F9082A6ACB6}"/>
                    </a:ext>
                  </a:extLst>
                </p:cNvPr>
                <p:cNvGrpSpPr/>
                <p:nvPr/>
              </p:nvGrpSpPr>
              <p:grpSpPr>
                <a:xfrm>
                  <a:off x="4237281" y="5998669"/>
                  <a:ext cx="68913" cy="77455"/>
                  <a:chOff x="4237281" y="5998669"/>
                  <a:chExt cx="68913" cy="77455"/>
                </a:xfrm>
                <a:grpFill/>
              </p:grpSpPr>
              <p:sp>
                <p:nvSpPr>
                  <p:cNvPr id="133" name="Google Shape;1745;p23">
                    <a:extLst>
                      <a:ext uri="{FF2B5EF4-FFF2-40B4-BE49-F238E27FC236}">
                        <a16:creationId xmlns:a16="http://schemas.microsoft.com/office/drawing/2014/main" id="{792F9C15-6C5D-6A14-119A-DFA0596C2EA4}"/>
                      </a:ext>
                    </a:extLst>
                  </p:cNvPr>
                  <p:cNvSpPr/>
                  <p:nvPr/>
                </p:nvSpPr>
                <p:spPr>
                  <a:xfrm>
                    <a:off x="4281789" y="60005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4" name="Google Shape;1746;p23">
                    <a:extLst>
                      <a:ext uri="{FF2B5EF4-FFF2-40B4-BE49-F238E27FC236}">
                        <a16:creationId xmlns:a16="http://schemas.microsoft.com/office/drawing/2014/main" id="{DF981921-DB70-797F-B4CF-081C53D05F25}"/>
                      </a:ext>
                    </a:extLst>
                  </p:cNvPr>
                  <p:cNvSpPr/>
                  <p:nvPr/>
                </p:nvSpPr>
                <p:spPr>
                  <a:xfrm>
                    <a:off x="4237281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4" name="Google Shape;1747;p23">
                  <a:extLst>
                    <a:ext uri="{FF2B5EF4-FFF2-40B4-BE49-F238E27FC236}">
                      <a16:creationId xmlns:a16="http://schemas.microsoft.com/office/drawing/2014/main" id="{FA61A62F-E28D-4A96-6616-FD95978891C4}"/>
                    </a:ext>
                  </a:extLst>
                </p:cNvPr>
                <p:cNvGrpSpPr/>
                <p:nvPr/>
              </p:nvGrpSpPr>
              <p:grpSpPr>
                <a:xfrm>
                  <a:off x="4709685" y="5998669"/>
                  <a:ext cx="68913" cy="77455"/>
                  <a:chOff x="4709685" y="5998669"/>
                  <a:chExt cx="68913" cy="77455"/>
                </a:xfrm>
                <a:grpFill/>
              </p:grpSpPr>
              <p:sp>
                <p:nvSpPr>
                  <p:cNvPr id="131" name="Google Shape;1748;p23">
                    <a:extLst>
                      <a:ext uri="{FF2B5EF4-FFF2-40B4-BE49-F238E27FC236}">
                        <a16:creationId xmlns:a16="http://schemas.microsoft.com/office/drawing/2014/main" id="{700C64B3-393C-74A0-C81B-7F8BB6B42ADA}"/>
                      </a:ext>
                    </a:extLst>
                  </p:cNvPr>
                  <p:cNvSpPr/>
                  <p:nvPr/>
                </p:nvSpPr>
                <p:spPr>
                  <a:xfrm>
                    <a:off x="4754183" y="6000501"/>
                    <a:ext cx="30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31" extrusionOk="0">
                        <a:moveTo>
                          <a:pt x="30" y="31"/>
                        </a:moveTo>
                        <a:cubicBezTo>
                          <a:pt x="30" y="4"/>
                          <a:pt x="-38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2" name="Google Shape;1749;p23">
                    <a:extLst>
                      <a:ext uri="{FF2B5EF4-FFF2-40B4-BE49-F238E27FC236}">
                        <a16:creationId xmlns:a16="http://schemas.microsoft.com/office/drawing/2014/main" id="{55ED6DC2-3847-4293-AB82-0AAA3BA94E73}"/>
                      </a:ext>
                    </a:extLst>
                  </p:cNvPr>
                  <p:cNvSpPr/>
                  <p:nvPr/>
                </p:nvSpPr>
                <p:spPr>
                  <a:xfrm>
                    <a:off x="4709685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48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5" name="Google Shape;1750;p23">
                  <a:extLst>
                    <a:ext uri="{FF2B5EF4-FFF2-40B4-BE49-F238E27FC236}">
                      <a16:creationId xmlns:a16="http://schemas.microsoft.com/office/drawing/2014/main" id="{FA4BC48E-0802-7733-735C-6AD6AFE1279D}"/>
                    </a:ext>
                  </a:extLst>
                </p:cNvPr>
                <p:cNvGrpSpPr/>
                <p:nvPr/>
              </p:nvGrpSpPr>
              <p:grpSpPr>
                <a:xfrm>
                  <a:off x="5182076" y="5998669"/>
                  <a:ext cx="68913" cy="77455"/>
                  <a:chOff x="5182076" y="5998669"/>
                  <a:chExt cx="68913" cy="77455"/>
                </a:xfrm>
                <a:grpFill/>
              </p:grpSpPr>
              <p:sp>
                <p:nvSpPr>
                  <p:cNvPr id="129" name="Google Shape;1751;p23">
                    <a:extLst>
                      <a:ext uri="{FF2B5EF4-FFF2-40B4-BE49-F238E27FC236}">
                        <a16:creationId xmlns:a16="http://schemas.microsoft.com/office/drawing/2014/main" id="{287CA9B6-0B38-184B-F458-0F824B625513}"/>
                      </a:ext>
                    </a:extLst>
                  </p:cNvPr>
                  <p:cNvSpPr/>
                  <p:nvPr/>
                </p:nvSpPr>
                <p:spPr>
                  <a:xfrm>
                    <a:off x="5226584" y="60005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0" name="Google Shape;1752;p23">
                    <a:extLst>
                      <a:ext uri="{FF2B5EF4-FFF2-40B4-BE49-F238E27FC236}">
                        <a16:creationId xmlns:a16="http://schemas.microsoft.com/office/drawing/2014/main" id="{B28F6913-6535-3746-4838-9AC2C6E3877A}"/>
                      </a:ext>
                    </a:extLst>
                  </p:cNvPr>
                  <p:cNvSpPr/>
                  <p:nvPr/>
                </p:nvSpPr>
                <p:spPr>
                  <a:xfrm>
                    <a:off x="5182076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126" name="Google Shape;1753;p23">
                  <a:extLst>
                    <a:ext uri="{FF2B5EF4-FFF2-40B4-BE49-F238E27FC236}">
                      <a16:creationId xmlns:a16="http://schemas.microsoft.com/office/drawing/2014/main" id="{34589714-340E-07DC-FE3E-E72F0644D229}"/>
                    </a:ext>
                  </a:extLst>
                </p:cNvPr>
                <p:cNvGrpSpPr/>
                <p:nvPr/>
              </p:nvGrpSpPr>
              <p:grpSpPr>
                <a:xfrm>
                  <a:off x="5654395" y="5998633"/>
                  <a:ext cx="68983" cy="77473"/>
                  <a:chOff x="5654395" y="5998633"/>
                  <a:chExt cx="68983" cy="77473"/>
                </a:xfrm>
                <a:grpFill/>
              </p:grpSpPr>
              <p:sp>
                <p:nvSpPr>
                  <p:cNvPr id="127" name="Google Shape;1754;p23">
                    <a:extLst>
                      <a:ext uri="{FF2B5EF4-FFF2-40B4-BE49-F238E27FC236}">
                        <a16:creationId xmlns:a16="http://schemas.microsoft.com/office/drawing/2014/main" id="{1B6A0517-44B2-551B-3058-8957289CCDEE}"/>
                      </a:ext>
                    </a:extLst>
                  </p:cNvPr>
                  <p:cNvSpPr/>
                  <p:nvPr/>
                </p:nvSpPr>
                <p:spPr>
                  <a:xfrm>
                    <a:off x="5698978" y="6000501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8" name="Google Shape;1755;p23">
                    <a:extLst>
                      <a:ext uri="{FF2B5EF4-FFF2-40B4-BE49-F238E27FC236}">
                        <a16:creationId xmlns:a16="http://schemas.microsoft.com/office/drawing/2014/main" id="{5E60FBB6-FE2B-5761-167C-46330C2E219E}"/>
                      </a:ext>
                    </a:extLst>
                  </p:cNvPr>
                  <p:cNvSpPr/>
                  <p:nvPr/>
                </p:nvSpPr>
                <p:spPr>
                  <a:xfrm>
                    <a:off x="5654395" y="5998633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5" name="Google Shape;1756;p23">
                <a:extLst>
                  <a:ext uri="{FF2B5EF4-FFF2-40B4-BE49-F238E27FC236}">
                    <a16:creationId xmlns:a16="http://schemas.microsoft.com/office/drawing/2014/main" id="{5E4114AA-0A12-CFD8-C50D-2AC3CC087E05}"/>
                  </a:ext>
                </a:extLst>
              </p:cNvPr>
              <p:cNvGrpSpPr/>
              <p:nvPr/>
            </p:nvGrpSpPr>
            <p:grpSpPr>
              <a:xfrm>
                <a:off x="1875215" y="6509784"/>
                <a:ext cx="3848163" cy="77491"/>
                <a:chOff x="1875215" y="6509784"/>
                <a:chExt cx="3848163" cy="77491"/>
              </a:xfrm>
              <a:grpFill/>
            </p:grpSpPr>
            <p:grpSp>
              <p:nvGrpSpPr>
                <p:cNvPr id="91" name="Google Shape;1757;p23">
                  <a:extLst>
                    <a:ext uri="{FF2B5EF4-FFF2-40B4-BE49-F238E27FC236}">
                      <a16:creationId xmlns:a16="http://schemas.microsoft.com/office/drawing/2014/main" id="{B6FEA6EF-2330-589C-B8A5-49F0FD3A170E}"/>
                    </a:ext>
                  </a:extLst>
                </p:cNvPr>
                <p:cNvGrpSpPr/>
                <p:nvPr/>
              </p:nvGrpSpPr>
              <p:grpSpPr>
                <a:xfrm>
                  <a:off x="1875215" y="6509784"/>
                  <a:ext cx="68985" cy="77473"/>
                  <a:chOff x="1875215" y="6509784"/>
                  <a:chExt cx="68985" cy="77473"/>
                </a:xfrm>
                <a:grpFill/>
              </p:grpSpPr>
              <p:sp>
                <p:nvSpPr>
                  <p:cNvPr id="116" name="Google Shape;1758;p23">
                    <a:extLst>
                      <a:ext uri="{FF2B5EF4-FFF2-40B4-BE49-F238E27FC236}">
                        <a16:creationId xmlns:a16="http://schemas.microsoft.com/office/drawing/2014/main" id="{FD750E23-BDCA-9B97-0D17-6BD9C1812393}"/>
                      </a:ext>
                    </a:extLst>
                  </p:cNvPr>
                  <p:cNvSpPr/>
                  <p:nvPr/>
                </p:nvSpPr>
                <p:spPr>
                  <a:xfrm>
                    <a:off x="1919802" y="6511642"/>
                    <a:ext cx="3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0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7" name="Google Shape;1759;p23">
                    <a:extLst>
                      <a:ext uri="{FF2B5EF4-FFF2-40B4-BE49-F238E27FC236}">
                        <a16:creationId xmlns:a16="http://schemas.microsoft.com/office/drawing/2014/main" id="{C3134503-522C-34DF-48CE-745202EF34D2}"/>
                      </a:ext>
                    </a:extLst>
                  </p:cNvPr>
                  <p:cNvSpPr/>
                  <p:nvPr/>
                </p:nvSpPr>
                <p:spPr>
                  <a:xfrm>
                    <a:off x="1875215" y="6509784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92" name="Google Shape;1760;p23">
                  <a:extLst>
                    <a:ext uri="{FF2B5EF4-FFF2-40B4-BE49-F238E27FC236}">
                      <a16:creationId xmlns:a16="http://schemas.microsoft.com/office/drawing/2014/main" id="{F79F0762-8B7D-06B9-597E-145339EBD33E}"/>
                    </a:ext>
                  </a:extLst>
                </p:cNvPr>
                <p:cNvGrpSpPr/>
                <p:nvPr/>
              </p:nvGrpSpPr>
              <p:grpSpPr>
                <a:xfrm>
                  <a:off x="2347691" y="6509820"/>
                  <a:ext cx="68913" cy="77455"/>
                  <a:chOff x="2347691" y="6509820"/>
                  <a:chExt cx="68913" cy="77455"/>
                </a:xfrm>
                <a:grpFill/>
              </p:grpSpPr>
              <p:sp>
                <p:nvSpPr>
                  <p:cNvPr id="114" name="Google Shape;1761;p23">
                    <a:extLst>
                      <a:ext uri="{FF2B5EF4-FFF2-40B4-BE49-F238E27FC236}">
                        <a16:creationId xmlns:a16="http://schemas.microsoft.com/office/drawing/2014/main" id="{F2052697-D0D7-32D8-F763-02D6BC08A237}"/>
                      </a:ext>
                    </a:extLst>
                  </p:cNvPr>
                  <p:cNvSpPr/>
                  <p:nvPr/>
                </p:nvSpPr>
                <p:spPr>
                  <a:xfrm>
                    <a:off x="2392199" y="6511642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5" name="Google Shape;1762;p23">
                    <a:extLst>
                      <a:ext uri="{FF2B5EF4-FFF2-40B4-BE49-F238E27FC236}">
                        <a16:creationId xmlns:a16="http://schemas.microsoft.com/office/drawing/2014/main" id="{54814C50-FB52-57DA-5289-0658F10F88C4}"/>
                      </a:ext>
                    </a:extLst>
                  </p:cNvPr>
                  <p:cNvSpPr/>
                  <p:nvPr/>
                </p:nvSpPr>
                <p:spPr>
                  <a:xfrm>
                    <a:off x="2347691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93" name="Google Shape;1763;p23">
                  <a:extLst>
                    <a:ext uri="{FF2B5EF4-FFF2-40B4-BE49-F238E27FC236}">
                      <a16:creationId xmlns:a16="http://schemas.microsoft.com/office/drawing/2014/main" id="{D7DB44D1-7BB6-BA6A-EB9D-48044CC5DFAE}"/>
                    </a:ext>
                  </a:extLst>
                </p:cNvPr>
                <p:cNvGrpSpPr/>
                <p:nvPr/>
              </p:nvGrpSpPr>
              <p:grpSpPr>
                <a:xfrm>
                  <a:off x="2820095" y="6509820"/>
                  <a:ext cx="68913" cy="77455"/>
                  <a:chOff x="2820095" y="6509820"/>
                  <a:chExt cx="68913" cy="77455"/>
                </a:xfrm>
                <a:grpFill/>
              </p:grpSpPr>
              <p:sp>
                <p:nvSpPr>
                  <p:cNvPr id="112" name="Google Shape;1764;p23">
                    <a:extLst>
                      <a:ext uri="{FF2B5EF4-FFF2-40B4-BE49-F238E27FC236}">
                        <a16:creationId xmlns:a16="http://schemas.microsoft.com/office/drawing/2014/main" id="{085A61D0-C47A-8A1D-8DDA-2401E8106AD8}"/>
                      </a:ext>
                    </a:extLst>
                  </p:cNvPr>
                  <p:cNvSpPr/>
                  <p:nvPr/>
                </p:nvSpPr>
                <p:spPr>
                  <a:xfrm>
                    <a:off x="2864597" y="6511642"/>
                    <a:ext cx="3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0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3" name="Google Shape;1765;p23">
                    <a:extLst>
                      <a:ext uri="{FF2B5EF4-FFF2-40B4-BE49-F238E27FC236}">
                        <a16:creationId xmlns:a16="http://schemas.microsoft.com/office/drawing/2014/main" id="{8D71277C-7F04-DB5C-E30D-8DDC482B204A}"/>
                      </a:ext>
                    </a:extLst>
                  </p:cNvPr>
                  <p:cNvSpPr/>
                  <p:nvPr/>
                </p:nvSpPr>
                <p:spPr>
                  <a:xfrm>
                    <a:off x="2820095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94" name="Google Shape;1766;p23">
                  <a:extLst>
                    <a:ext uri="{FF2B5EF4-FFF2-40B4-BE49-F238E27FC236}">
                      <a16:creationId xmlns:a16="http://schemas.microsoft.com/office/drawing/2014/main" id="{44C6746B-3D6B-A933-F834-09B864DB1CDA}"/>
                    </a:ext>
                  </a:extLst>
                </p:cNvPr>
                <p:cNvGrpSpPr/>
                <p:nvPr/>
              </p:nvGrpSpPr>
              <p:grpSpPr>
                <a:xfrm>
                  <a:off x="3292486" y="6509820"/>
                  <a:ext cx="68913" cy="77455"/>
                  <a:chOff x="3292486" y="6509820"/>
                  <a:chExt cx="68913" cy="77455"/>
                </a:xfrm>
                <a:grpFill/>
              </p:grpSpPr>
              <p:sp>
                <p:nvSpPr>
                  <p:cNvPr id="110" name="Google Shape;1767;p23">
                    <a:extLst>
                      <a:ext uri="{FF2B5EF4-FFF2-40B4-BE49-F238E27FC236}">
                        <a16:creationId xmlns:a16="http://schemas.microsoft.com/office/drawing/2014/main" id="{B934BC8A-7B0C-2E00-381D-07FEF366F7E8}"/>
                      </a:ext>
                    </a:extLst>
                  </p:cNvPr>
                  <p:cNvSpPr/>
                  <p:nvPr/>
                </p:nvSpPr>
                <p:spPr>
                  <a:xfrm>
                    <a:off x="3336994" y="6511642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1" name="Google Shape;1768;p23">
                    <a:extLst>
                      <a:ext uri="{FF2B5EF4-FFF2-40B4-BE49-F238E27FC236}">
                        <a16:creationId xmlns:a16="http://schemas.microsoft.com/office/drawing/2014/main" id="{AED50924-499E-C21B-AA50-E066079D8D5B}"/>
                      </a:ext>
                    </a:extLst>
                  </p:cNvPr>
                  <p:cNvSpPr/>
                  <p:nvPr/>
                </p:nvSpPr>
                <p:spPr>
                  <a:xfrm>
                    <a:off x="3292486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95" name="Google Shape;1769;p23">
                  <a:extLst>
                    <a:ext uri="{FF2B5EF4-FFF2-40B4-BE49-F238E27FC236}">
                      <a16:creationId xmlns:a16="http://schemas.microsoft.com/office/drawing/2014/main" id="{C7BDCD87-4BF2-D9B8-250E-9BCF0796BD1E}"/>
                    </a:ext>
                  </a:extLst>
                </p:cNvPr>
                <p:cNvGrpSpPr/>
                <p:nvPr/>
              </p:nvGrpSpPr>
              <p:grpSpPr>
                <a:xfrm>
                  <a:off x="3764890" y="6509820"/>
                  <a:ext cx="68913" cy="77455"/>
                  <a:chOff x="3764890" y="6509820"/>
                  <a:chExt cx="68913" cy="77455"/>
                </a:xfrm>
                <a:grpFill/>
              </p:grpSpPr>
              <p:sp>
                <p:nvSpPr>
                  <p:cNvPr id="108" name="Google Shape;1770;p23">
                    <a:extLst>
                      <a:ext uri="{FF2B5EF4-FFF2-40B4-BE49-F238E27FC236}">
                        <a16:creationId xmlns:a16="http://schemas.microsoft.com/office/drawing/2014/main" id="{807E0377-D89B-3F73-B1A0-5977F1514499}"/>
                      </a:ext>
                    </a:extLst>
                  </p:cNvPr>
                  <p:cNvSpPr/>
                  <p:nvPr/>
                </p:nvSpPr>
                <p:spPr>
                  <a:xfrm>
                    <a:off x="3809388" y="6511642"/>
                    <a:ext cx="2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0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9" name="Google Shape;1771;p23">
                    <a:extLst>
                      <a:ext uri="{FF2B5EF4-FFF2-40B4-BE49-F238E27FC236}">
                        <a16:creationId xmlns:a16="http://schemas.microsoft.com/office/drawing/2014/main" id="{6A5B2577-1896-19B0-DD14-4DC47E85F9E8}"/>
                      </a:ext>
                    </a:extLst>
                  </p:cNvPr>
                  <p:cNvSpPr/>
                  <p:nvPr/>
                </p:nvSpPr>
                <p:spPr>
                  <a:xfrm>
                    <a:off x="3764890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96" name="Google Shape;1772;p23">
                  <a:extLst>
                    <a:ext uri="{FF2B5EF4-FFF2-40B4-BE49-F238E27FC236}">
                      <a16:creationId xmlns:a16="http://schemas.microsoft.com/office/drawing/2014/main" id="{96B54BD4-F594-0319-7582-13C59AEEF317}"/>
                    </a:ext>
                  </a:extLst>
                </p:cNvPr>
                <p:cNvGrpSpPr/>
                <p:nvPr/>
              </p:nvGrpSpPr>
              <p:grpSpPr>
                <a:xfrm>
                  <a:off x="4237281" y="6509820"/>
                  <a:ext cx="68913" cy="77455"/>
                  <a:chOff x="4237281" y="6509820"/>
                  <a:chExt cx="68913" cy="77455"/>
                </a:xfrm>
                <a:grpFill/>
              </p:grpSpPr>
              <p:sp>
                <p:nvSpPr>
                  <p:cNvPr id="106" name="Google Shape;1773;p23">
                    <a:extLst>
                      <a:ext uri="{FF2B5EF4-FFF2-40B4-BE49-F238E27FC236}">
                        <a16:creationId xmlns:a16="http://schemas.microsoft.com/office/drawing/2014/main" id="{1F61B45C-7240-5FF8-C3D3-9310950669A1}"/>
                      </a:ext>
                    </a:extLst>
                  </p:cNvPr>
                  <p:cNvSpPr/>
                  <p:nvPr/>
                </p:nvSpPr>
                <p:spPr>
                  <a:xfrm>
                    <a:off x="4281789" y="6511642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7" name="Google Shape;1774;p23">
                    <a:extLst>
                      <a:ext uri="{FF2B5EF4-FFF2-40B4-BE49-F238E27FC236}">
                        <a16:creationId xmlns:a16="http://schemas.microsoft.com/office/drawing/2014/main" id="{1498D77C-9D6F-6124-32C1-445F2C7F1649}"/>
                      </a:ext>
                    </a:extLst>
                  </p:cNvPr>
                  <p:cNvSpPr/>
                  <p:nvPr/>
                </p:nvSpPr>
                <p:spPr>
                  <a:xfrm>
                    <a:off x="4237281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97" name="Google Shape;1775;p23">
                  <a:extLst>
                    <a:ext uri="{FF2B5EF4-FFF2-40B4-BE49-F238E27FC236}">
                      <a16:creationId xmlns:a16="http://schemas.microsoft.com/office/drawing/2014/main" id="{962795F4-3280-2FB2-EE7A-6ABFDBDE4E90}"/>
                    </a:ext>
                  </a:extLst>
                </p:cNvPr>
                <p:cNvGrpSpPr/>
                <p:nvPr/>
              </p:nvGrpSpPr>
              <p:grpSpPr>
                <a:xfrm>
                  <a:off x="4709685" y="6509820"/>
                  <a:ext cx="68913" cy="77455"/>
                  <a:chOff x="4709685" y="6509820"/>
                  <a:chExt cx="68913" cy="77455"/>
                </a:xfrm>
                <a:grpFill/>
              </p:grpSpPr>
              <p:sp>
                <p:nvSpPr>
                  <p:cNvPr id="104" name="Google Shape;1776;p23">
                    <a:extLst>
                      <a:ext uri="{FF2B5EF4-FFF2-40B4-BE49-F238E27FC236}">
                        <a16:creationId xmlns:a16="http://schemas.microsoft.com/office/drawing/2014/main" id="{69E0A5E0-9863-D4F8-E65C-9AEA5FD7EE92}"/>
                      </a:ext>
                    </a:extLst>
                  </p:cNvPr>
                  <p:cNvSpPr/>
                  <p:nvPr/>
                </p:nvSpPr>
                <p:spPr>
                  <a:xfrm>
                    <a:off x="4754183" y="6511642"/>
                    <a:ext cx="30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0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5" name="Google Shape;1777;p23">
                    <a:extLst>
                      <a:ext uri="{FF2B5EF4-FFF2-40B4-BE49-F238E27FC236}">
                        <a16:creationId xmlns:a16="http://schemas.microsoft.com/office/drawing/2014/main" id="{1557D0A8-F57A-F6CB-2118-24AEF2F5DFFF}"/>
                      </a:ext>
                    </a:extLst>
                  </p:cNvPr>
                  <p:cNvSpPr/>
                  <p:nvPr/>
                </p:nvSpPr>
                <p:spPr>
                  <a:xfrm>
                    <a:off x="4709685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98" name="Google Shape;1778;p23">
                  <a:extLst>
                    <a:ext uri="{FF2B5EF4-FFF2-40B4-BE49-F238E27FC236}">
                      <a16:creationId xmlns:a16="http://schemas.microsoft.com/office/drawing/2014/main" id="{F331D7CA-81B8-D5C0-BBDD-7AFA875F203D}"/>
                    </a:ext>
                  </a:extLst>
                </p:cNvPr>
                <p:cNvGrpSpPr/>
                <p:nvPr/>
              </p:nvGrpSpPr>
              <p:grpSpPr>
                <a:xfrm>
                  <a:off x="5182076" y="6509820"/>
                  <a:ext cx="68913" cy="77455"/>
                  <a:chOff x="5182076" y="6509820"/>
                  <a:chExt cx="68913" cy="77455"/>
                </a:xfrm>
                <a:grpFill/>
              </p:grpSpPr>
              <p:sp>
                <p:nvSpPr>
                  <p:cNvPr id="102" name="Google Shape;1779;p23">
                    <a:extLst>
                      <a:ext uri="{FF2B5EF4-FFF2-40B4-BE49-F238E27FC236}">
                        <a16:creationId xmlns:a16="http://schemas.microsoft.com/office/drawing/2014/main" id="{7DB3E3FC-D370-FE0D-D99C-DFD872E6C7D6}"/>
                      </a:ext>
                    </a:extLst>
                  </p:cNvPr>
                  <p:cNvSpPr/>
                  <p:nvPr/>
                </p:nvSpPr>
                <p:spPr>
                  <a:xfrm>
                    <a:off x="5226584" y="6511642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3" name="Google Shape;1780;p23">
                    <a:extLst>
                      <a:ext uri="{FF2B5EF4-FFF2-40B4-BE49-F238E27FC236}">
                        <a16:creationId xmlns:a16="http://schemas.microsoft.com/office/drawing/2014/main" id="{571E4CBB-6F3A-9738-71EE-FB328E59361A}"/>
                      </a:ext>
                    </a:extLst>
                  </p:cNvPr>
                  <p:cNvSpPr/>
                  <p:nvPr/>
                </p:nvSpPr>
                <p:spPr>
                  <a:xfrm>
                    <a:off x="5182076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99" name="Google Shape;1781;p23">
                  <a:extLst>
                    <a:ext uri="{FF2B5EF4-FFF2-40B4-BE49-F238E27FC236}">
                      <a16:creationId xmlns:a16="http://schemas.microsoft.com/office/drawing/2014/main" id="{8A79D36F-E7A5-C8D8-074F-0B6F212594D4}"/>
                    </a:ext>
                  </a:extLst>
                </p:cNvPr>
                <p:cNvGrpSpPr/>
                <p:nvPr/>
              </p:nvGrpSpPr>
              <p:grpSpPr>
                <a:xfrm>
                  <a:off x="5654395" y="6509784"/>
                  <a:ext cx="68983" cy="77473"/>
                  <a:chOff x="5654395" y="6509784"/>
                  <a:chExt cx="68983" cy="77473"/>
                </a:xfrm>
                <a:grpFill/>
              </p:grpSpPr>
              <p:sp>
                <p:nvSpPr>
                  <p:cNvPr id="100" name="Google Shape;1782;p23">
                    <a:extLst>
                      <a:ext uri="{FF2B5EF4-FFF2-40B4-BE49-F238E27FC236}">
                        <a16:creationId xmlns:a16="http://schemas.microsoft.com/office/drawing/2014/main" id="{E7CD4D7A-6C59-4755-5716-BCE49CEC7E99}"/>
                      </a:ext>
                    </a:extLst>
                  </p:cNvPr>
                  <p:cNvSpPr/>
                  <p:nvPr/>
                </p:nvSpPr>
                <p:spPr>
                  <a:xfrm>
                    <a:off x="5698978" y="6511642"/>
                    <a:ext cx="2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0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1" name="Google Shape;1783;p23">
                    <a:extLst>
                      <a:ext uri="{FF2B5EF4-FFF2-40B4-BE49-F238E27FC236}">
                        <a16:creationId xmlns:a16="http://schemas.microsoft.com/office/drawing/2014/main" id="{EB8F6177-E2E3-2D1B-03AD-B783FFF2A0B3}"/>
                      </a:ext>
                    </a:extLst>
                  </p:cNvPr>
                  <p:cNvSpPr/>
                  <p:nvPr/>
                </p:nvSpPr>
                <p:spPr>
                  <a:xfrm>
                    <a:off x="5654395" y="6509784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6" name="Google Shape;1784;p23">
                <a:extLst>
                  <a:ext uri="{FF2B5EF4-FFF2-40B4-BE49-F238E27FC236}">
                    <a16:creationId xmlns:a16="http://schemas.microsoft.com/office/drawing/2014/main" id="{4F8456AA-A0C1-1D1C-F326-1FAC987F52E0}"/>
                  </a:ext>
                </a:extLst>
              </p:cNvPr>
              <p:cNvGrpSpPr/>
              <p:nvPr/>
            </p:nvGrpSpPr>
            <p:grpSpPr>
              <a:xfrm>
                <a:off x="1875215" y="7020921"/>
                <a:ext cx="3848163" cy="77493"/>
                <a:chOff x="1875215" y="7020921"/>
                <a:chExt cx="3848163" cy="77493"/>
              </a:xfrm>
              <a:grpFill/>
            </p:grpSpPr>
            <p:grpSp>
              <p:nvGrpSpPr>
                <p:cNvPr id="64" name="Google Shape;1785;p23">
                  <a:extLst>
                    <a:ext uri="{FF2B5EF4-FFF2-40B4-BE49-F238E27FC236}">
                      <a16:creationId xmlns:a16="http://schemas.microsoft.com/office/drawing/2014/main" id="{E71526C1-A247-3E74-54C8-823B19B3E5F4}"/>
                    </a:ext>
                  </a:extLst>
                </p:cNvPr>
                <p:cNvGrpSpPr/>
                <p:nvPr/>
              </p:nvGrpSpPr>
              <p:grpSpPr>
                <a:xfrm>
                  <a:off x="1875215" y="7020921"/>
                  <a:ext cx="68985" cy="77473"/>
                  <a:chOff x="1875215" y="7020921"/>
                  <a:chExt cx="68985" cy="77473"/>
                </a:xfrm>
                <a:grpFill/>
              </p:grpSpPr>
              <p:sp>
                <p:nvSpPr>
                  <p:cNvPr id="89" name="Google Shape;1786;p23">
                    <a:extLst>
                      <a:ext uri="{FF2B5EF4-FFF2-40B4-BE49-F238E27FC236}">
                        <a16:creationId xmlns:a16="http://schemas.microsoft.com/office/drawing/2014/main" id="{D333900E-390F-6176-9E96-F45F4058287D}"/>
                      </a:ext>
                    </a:extLst>
                  </p:cNvPr>
                  <p:cNvSpPr/>
                  <p:nvPr/>
                </p:nvSpPr>
                <p:spPr>
                  <a:xfrm>
                    <a:off x="1919802" y="7022780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90" name="Google Shape;1787;p23">
                    <a:extLst>
                      <a:ext uri="{FF2B5EF4-FFF2-40B4-BE49-F238E27FC236}">
                        <a16:creationId xmlns:a16="http://schemas.microsoft.com/office/drawing/2014/main" id="{E46BBDAD-051F-1EF9-AECA-3073C383B118}"/>
                      </a:ext>
                    </a:extLst>
                  </p:cNvPr>
                  <p:cNvSpPr/>
                  <p:nvPr/>
                </p:nvSpPr>
                <p:spPr>
                  <a:xfrm>
                    <a:off x="1875215" y="7020921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5" name="Google Shape;1788;p23">
                  <a:extLst>
                    <a:ext uri="{FF2B5EF4-FFF2-40B4-BE49-F238E27FC236}">
                      <a16:creationId xmlns:a16="http://schemas.microsoft.com/office/drawing/2014/main" id="{504A30D3-36CB-A2B9-FB4D-6981EDA3D89B}"/>
                    </a:ext>
                  </a:extLst>
                </p:cNvPr>
                <p:cNvGrpSpPr/>
                <p:nvPr/>
              </p:nvGrpSpPr>
              <p:grpSpPr>
                <a:xfrm>
                  <a:off x="2347691" y="7020958"/>
                  <a:ext cx="68913" cy="77456"/>
                  <a:chOff x="2347691" y="7020958"/>
                  <a:chExt cx="68913" cy="77456"/>
                </a:xfrm>
                <a:grpFill/>
              </p:grpSpPr>
              <p:sp>
                <p:nvSpPr>
                  <p:cNvPr id="87" name="Google Shape;1789;p23">
                    <a:extLst>
                      <a:ext uri="{FF2B5EF4-FFF2-40B4-BE49-F238E27FC236}">
                        <a16:creationId xmlns:a16="http://schemas.microsoft.com/office/drawing/2014/main" id="{30B75A97-DEF5-CBC7-E24D-98782C4D51CF}"/>
                      </a:ext>
                    </a:extLst>
                  </p:cNvPr>
                  <p:cNvSpPr/>
                  <p:nvPr/>
                </p:nvSpPr>
                <p:spPr>
                  <a:xfrm>
                    <a:off x="2392199" y="7022780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88" name="Google Shape;1790;p23">
                    <a:extLst>
                      <a:ext uri="{FF2B5EF4-FFF2-40B4-BE49-F238E27FC236}">
                        <a16:creationId xmlns:a16="http://schemas.microsoft.com/office/drawing/2014/main" id="{3AC79F0A-2356-96C3-B8C3-E16FF690C955}"/>
                      </a:ext>
                    </a:extLst>
                  </p:cNvPr>
                  <p:cNvSpPr/>
                  <p:nvPr/>
                </p:nvSpPr>
                <p:spPr>
                  <a:xfrm>
                    <a:off x="2347691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6" name="Google Shape;1791;p23">
                  <a:extLst>
                    <a:ext uri="{FF2B5EF4-FFF2-40B4-BE49-F238E27FC236}">
                      <a16:creationId xmlns:a16="http://schemas.microsoft.com/office/drawing/2014/main" id="{6DBFDA14-34B4-A4C7-882F-A61D2BA432E1}"/>
                    </a:ext>
                  </a:extLst>
                </p:cNvPr>
                <p:cNvGrpSpPr/>
                <p:nvPr/>
              </p:nvGrpSpPr>
              <p:grpSpPr>
                <a:xfrm>
                  <a:off x="2820095" y="7020958"/>
                  <a:ext cx="68913" cy="77456"/>
                  <a:chOff x="2820095" y="7020958"/>
                  <a:chExt cx="68913" cy="77456"/>
                </a:xfrm>
                <a:grpFill/>
              </p:grpSpPr>
              <p:sp>
                <p:nvSpPr>
                  <p:cNvPr id="85" name="Google Shape;1792;p23">
                    <a:extLst>
                      <a:ext uri="{FF2B5EF4-FFF2-40B4-BE49-F238E27FC236}">
                        <a16:creationId xmlns:a16="http://schemas.microsoft.com/office/drawing/2014/main" id="{93FB42D1-5317-722D-6ED5-BE26F30C7FDA}"/>
                      </a:ext>
                    </a:extLst>
                  </p:cNvPr>
                  <p:cNvSpPr/>
                  <p:nvPr/>
                </p:nvSpPr>
                <p:spPr>
                  <a:xfrm>
                    <a:off x="2864597" y="7022780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86" name="Google Shape;1793;p23">
                    <a:extLst>
                      <a:ext uri="{FF2B5EF4-FFF2-40B4-BE49-F238E27FC236}">
                        <a16:creationId xmlns:a16="http://schemas.microsoft.com/office/drawing/2014/main" id="{82006076-02BB-1BB4-7850-58F12023368A}"/>
                      </a:ext>
                    </a:extLst>
                  </p:cNvPr>
                  <p:cNvSpPr/>
                  <p:nvPr/>
                </p:nvSpPr>
                <p:spPr>
                  <a:xfrm>
                    <a:off x="2820095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7" name="Google Shape;1794;p23">
                  <a:extLst>
                    <a:ext uri="{FF2B5EF4-FFF2-40B4-BE49-F238E27FC236}">
                      <a16:creationId xmlns:a16="http://schemas.microsoft.com/office/drawing/2014/main" id="{2515CF92-F3FE-5C5C-5A78-0D28A4D1E00D}"/>
                    </a:ext>
                  </a:extLst>
                </p:cNvPr>
                <p:cNvGrpSpPr/>
                <p:nvPr/>
              </p:nvGrpSpPr>
              <p:grpSpPr>
                <a:xfrm>
                  <a:off x="3292486" y="7020958"/>
                  <a:ext cx="68913" cy="77456"/>
                  <a:chOff x="3292486" y="7020958"/>
                  <a:chExt cx="68913" cy="77456"/>
                </a:xfrm>
                <a:grpFill/>
              </p:grpSpPr>
              <p:sp>
                <p:nvSpPr>
                  <p:cNvPr id="83" name="Google Shape;1795;p23">
                    <a:extLst>
                      <a:ext uri="{FF2B5EF4-FFF2-40B4-BE49-F238E27FC236}">
                        <a16:creationId xmlns:a16="http://schemas.microsoft.com/office/drawing/2014/main" id="{901C878C-BF1D-9D73-F9CB-FDF9ACB4A9F0}"/>
                      </a:ext>
                    </a:extLst>
                  </p:cNvPr>
                  <p:cNvSpPr/>
                  <p:nvPr/>
                </p:nvSpPr>
                <p:spPr>
                  <a:xfrm>
                    <a:off x="3336994" y="7022780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84" name="Google Shape;1796;p23">
                    <a:extLst>
                      <a:ext uri="{FF2B5EF4-FFF2-40B4-BE49-F238E27FC236}">
                        <a16:creationId xmlns:a16="http://schemas.microsoft.com/office/drawing/2014/main" id="{3FFD0BD3-18BD-0D0C-2070-66044A5DC3C3}"/>
                      </a:ext>
                    </a:extLst>
                  </p:cNvPr>
                  <p:cNvSpPr/>
                  <p:nvPr/>
                </p:nvSpPr>
                <p:spPr>
                  <a:xfrm>
                    <a:off x="3292486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8" name="Google Shape;1797;p23">
                  <a:extLst>
                    <a:ext uri="{FF2B5EF4-FFF2-40B4-BE49-F238E27FC236}">
                      <a16:creationId xmlns:a16="http://schemas.microsoft.com/office/drawing/2014/main" id="{4DCEE5BA-4278-1FC9-7977-AC88FECD0092}"/>
                    </a:ext>
                  </a:extLst>
                </p:cNvPr>
                <p:cNvGrpSpPr/>
                <p:nvPr/>
              </p:nvGrpSpPr>
              <p:grpSpPr>
                <a:xfrm>
                  <a:off x="3764890" y="7020958"/>
                  <a:ext cx="68913" cy="77456"/>
                  <a:chOff x="3764890" y="7020958"/>
                  <a:chExt cx="68913" cy="77456"/>
                </a:xfrm>
                <a:grpFill/>
              </p:grpSpPr>
              <p:sp>
                <p:nvSpPr>
                  <p:cNvPr id="81" name="Google Shape;1798;p23">
                    <a:extLst>
                      <a:ext uri="{FF2B5EF4-FFF2-40B4-BE49-F238E27FC236}">
                        <a16:creationId xmlns:a16="http://schemas.microsoft.com/office/drawing/2014/main" id="{CA50290E-5CC1-B164-30C6-0C9080043C7E}"/>
                      </a:ext>
                    </a:extLst>
                  </p:cNvPr>
                  <p:cNvSpPr/>
                  <p:nvPr/>
                </p:nvSpPr>
                <p:spPr>
                  <a:xfrm>
                    <a:off x="3809388" y="7022780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82" name="Google Shape;1799;p23">
                    <a:extLst>
                      <a:ext uri="{FF2B5EF4-FFF2-40B4-BE49-F238E27FC236}">
                        <a16:creationId xmlns:a16="http://schemas.microsoft.com/office/drawing/2014/main" id="{437E8390-DCFF-3334-329B-2FC60CAF4CB3}"/>
                      </a:ext>
                    </a:extLst>
                  </p:cNvPr>
                  <p:cNvSpPr/>
                  <p:nvPr/>
                </p:nvSpPr>
                <p:spPr>
                  <a:xfrm>
                    <a:off x="3764890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9" name="Google Shape;1800;p23">
                  <a:extLst>
                    <a:ext uri="{FF2B5EF4-FFF2-40B4-BE49-F238E27FC236}">
                      <a16:creationId xmlns:a16="http://schemas.microsoft.com/office/drawing/2014/main" id="{D2888EA6-44AB-5A02-3539-10B49BE41C02}"/>
                    </a:ext>
                  </a:extLst>
                </p:cNvPr>
                <p:cNvGrpSpPr/>
                <p:nvPr/>
              </p:nvGrpSpPr>
              <p:grpSpPr>
                <a:xfrm>
                  <a:off x="4237281" y="7020958"/>
                  <a:ext cx="68913" cy="77456"/>
                  <a:chOff x="4237281" y="7020958"/>
                  <a:chExt cx="68913" cy="77456"/>
                </a:xfrm>
                <a:grpFill/>
              </p:grpSpPr>
              <p:sp>
                <p:nvSpPr>
                  <p:cNvPr id="79" name="Google Shape;1801;p23">
                    <a:extLst>
                      <a:ext uri="{FF2B5EF4-FFF2-40B4-BE49-F238E27FC236}">
                        <a16:creationId xmlns:a16="http://schemas.microsoft.com/office/drawing/2014/main" id="{CC31C4B2-43A8-E895-0A22-806CD5204AF5}"/>
                      </a:ext>
                    </a:extLst>
                  </p:cNvPr>
                  <p:cNvSpPr/>
                  <p:nvPr/>
                </p:nvSpPr>
                <p:spPr>
                  <a:xfrm>
                    <a:off x="4281789" y="7022780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80" name="Google Shape;1802;p23">
                    <a:extLst>
                      <a:ext uri="{FF2B5EF4-FFF2-40B4-BE49-F238E27FC236}">
                        <a16:creationId xmlns:a16="http://schemas.microsoft.com/office/drawing/2014/main" id="{798B7DE6-560B-2240-CC22-03E66ACAF29D}"/>
                      </a:ext>
                    </a:extLst>
                  </p:cNvPr>
                  <p:cNvSpPr/>
                  <p:nvPr/>
                </p:nvSpPr>
                <p:spPr>
                  <a:xfrm>
                    <a:off x="4237281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70" name="Google Shape;1803;p23">
                  <a:extLst>
                    <a:ext uri="{FF2B5EF4-FFF2-40B4-BE49-F238E27FC236}">
                      <a16:creationId xmlns:a16="http://schemas.microsoft.com/office/drawing/2014/main" id="{D3BF70F7-7A57-0614-352C-42986B95A1D7}"/>
                    </a:ext>
                  </a:extLst>
                </p:cNvPr>
                <p:cNvGrpSpPr/>
                <p:nvPr/>
              </p:nvGrpSpPr>
              <p:grpSpPr>
                <a:xfrm>
                  <a:off x="4709685" y="7020958"/>
                  <a:ext cx="68913" cy="77456"/>
                  <a:chOff x="4709685" y="7020958"/>
                  <a:chExt cx="68913" cy="77456"/>
                </a:xfrm>
                <a:grpFill/>
              </p:grpSpPr>
              <p:sp>
                <p:nvSpPr>
                  <p:cNvPr id="77" name="Google Shape;1804;p23">
                    <a:extLst>
                      <a:ext uri="{FF2B5EF4-FFF2-40B4-BE49-F238E27FC236}">
                        <a16:creationId xmlns:a16="http://schemas.microsoft.com/office/drawing/2014/main" id="{9B8EDDF3-741B-2F38-842C-CBFE9EDC0D76}"/>
                      </a:ext>
                    </a:extLst>
                  </p:cNvPr>
                  <p:cNvSpPr/>
                  <p:nvPr/>
                </p:nvSpPr>
                <p:spPr>
                  <a:xfrm>
                    <a:off x="4754183" y="7022780"/>
                    <a:ext cx="30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1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78" name="Google Shape;1805;p23">
                    <a:extLst>
                      <a:ext uri="{FF2B5EF4-FFF2-40B4-BE49-F238E27FC236}">
                        <a16:creationId xmlns:a16="http://schemas.microsoft.com/office/drawing/2014/main" id="{9E7D8D37-6F8C-E31F-A1F5-8EB2419E0BE4}"/>
                      </a:ext>
                    </a:extLst>
                  </p:cNvPr>
                  <p:cNvSpPr/>
                  <p:nvPr/>
                </p:nvSpPr>
                <p:spPr>
                  <a:xfrm>
                    <a:off x="4709685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71" name="Google Shape;1806;p23">
                  <a:extLst>
                    <a:ext uri="{FF2B5EF4-FFF2-40B4-BE49-F238E27FC236}">
                      <a16:creationId xmlns:a16="http://schemas.microsoft.com/office/drawing/2014/main" id="{9DA42AD7-AB09-A84F-9F6B-61DF947B2AB7}"/>
                    </a:ext>
                  </a:extLst>
                </p:cNvPr>
                <p:cNvGrpSpPr/>
                <p:nvPr/>
              </p:nvGrpSpPr>
              <p:grpSpPr>
                <a:xfrm>
                  <a:off x="5182076" y="7020958"/>
                  <a:ext cx="68913" cy="77456"/>
                  <a:chOff x="5182076" y="7020958"/>
                  <a:chExt cx="68913" cy="77456"/>
                </a:xfrm>
                <a:grpFill/>
              </p:grpSpPr>
              <p:sp>
                <p:nvSpPr>
                  <p:cNvPr id="75" name="Google Shape;1807;p23">
                    <a:extLst>
                      <a:ext uri="{FF2B5EF4-FFF2-40B4-BE49-F238E27FC236}">
                        <a16:creationId xmlns:a16="http://schemas.microsoft.com/office/drawing/2014/main" id="{802B6788-3740-221F-B96E-3E2FDB85CB5E}"/>
                      </a:ext>
                    </a:extLst>
                  </p:cNvPr>
                  <p:cNvSpPr/>
                  <p:nvPr/>
                </p:nvSpPr>
                <p:spPr>
                  <a:xfrm>
                    <a:off x="5226584" y="7022780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76" name="Google Shape;1808;p23">
                    <a:extLst>
                      <a:ext uri="{FF2B5EF4-FFF2-40B4-BE49-F238E27FC236}">
                        <a16:creationId xmlns:a16="http://schemas.microsoft.com/office/drawing/2014/main" id="{573F3894-DB1C-E8CC-8642-A1C6F735FEA5}"/>
                      </a:ext>
                    </a:extLst>
                  </p:cNvPr>
                  <p:cNvSpPr/>
                  <p:nvPr/>
                </p:nvSpPr>
                <p:spPr>
                  <a:xfrm>
                    <a:off x="5182076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72" name="Google Shape;1809;p23">
                  <a:extLst>
                    <a:ext uri="{FF2B5EF4-FFF2-40B4-BE49-F238E27FC236}">
                      <a16:creationId xmlns:a16="http://schemas.microsoft.com/office/drawing/2014/main" id="{85033178-E99C-2A4E-A4B7-40B7366EB0E7}"/>
                    </a:ext>
                  </a:extLst>
                </p:cNvPr>
                <p:cNvGrpSpPr/>
                <p:nvPr/>
              </p:nvGrpSpPr>
              <p:grpSpPr>
                <a:xfrm>
                  <a:off x="5654395" y="7020921"/>
                  <a:ext cx="68983" cy="77473"/>
                  <a:chOff x="5654395" y="7020921"/>
                  <a:chExt cx="68983" cy="77473"/>
                </a:xfrm>
                <a:grpFill/>
              </p:grpSpPr>
              <p:sp>
                <p:nvSpPr>
                  <p:cNvPr id="73" name="Google Shape;1810;p23">
                    <a:extLst>
                      <a:ext uri="{FF2B5EF4-FFF2-40B4-BE49-F238E27FC236}">
                        <a16:creationId xmlns:a16="http://schemas.microsoft.com/office/drawing/2014/main" id="{0A9749C0-047F-BFD4-8B00-F660BAAA3FA6}"/>
                      </a:ext>
                    </a:extLst>
                  </p:cNvPr>
                  <p:cNvSpPr/>
                  <p:nvPr/>
                </p:nvSpPr>
                <p:spPr>
                  <a:xfrm>
                    <a:off x="5698978" y="7022780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74" name="Google Shape;1811;p23">
                    <a:extLst>
                      <a:ext uri="{FF2B5EF4-FFF2-40B4-BE49-F238E27FC236}">
                        <a16:creationId xmlns:a16="http://schemas.microsoft.com/office/drawing/2014/main" id="{DB800941-55DA-0C6F-6977-C3FE6A8A158F}"/>
                      </a:ext>
                    </a:extLst>
                  </p:cNvPr>
                  <p:cNvSpPr/>
                  <p:nvPr/>
                </p:nvSpPr>
                <p:spPr>
                  <a:xfrm>
                    <a:off x="5654395" y="7020921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7" name="Google Shape;1812;p23">
                <a:extLst>
                  <a:ext uri="{FF2B5EF4-FFF2-40B4-BE49-F238E27FC236}">
                    <a16:creationId xmlns:a16="http://schemas.microsoft.com/office/drawing/2014/main" id="{DBC9AA15-3060-2DFC-A25B-2106442D3D08}"/>
                  </a:ext>
                </a:extLst>
              </p:cNvPr>
              <p:cNvGrpSpPr/>
              <p:nvPr/>
            </p:nvGrpSpPr>
            <p:grpSpPr>
              <a:xfrm>
                <a:off x="2347691" y="7532058"/>
                <a:ext cx="3375687" cy="77493"/>
                <a:chOff x="2347691" y="7532058"/>
                <a:chExt cx="3375687" cy="77493"/>
              </a:xfrm>
              <a:grpFill/>
            </p:grpSpPr>
            <p:grpSp>
              <p:nvGrpSpPr>
                <p:cNvPr id="40" name="Google Shape;1813;p23">
                  <a:extLst>
                    <a:ext uri="{FF2B5EF4-FFF2-40B4-BE49-F238E27FC236}">
                      <a16:creationId xmlns:a16="http://schemas.microsoft.com/office/drawing/2014/main" id="{418CB7D7-51FA-D4DE-38AF-9A298848DBF1}"/>
                    </a:ext>
                  </a:extLst>
                </p:cNvPr>
                <p:cNvGrpSpPr/>
                <p:nvPr/>
              </p:nvGrpSpPr>
              <p:grpSpPr>
                <a:xfrm>
                  <a:off x="2347691" y="7532095"/>
                  <a:ext cx="68913" cy="77455"/>
                  <a:chOff x="2347691" y="7532095"/>
                  <a:chExt cx="68913" cy="77455"/>
                </a:xfrm>
                <a:grpFill/>
              </p:grpSpPr>
              <p:sp>
                <p:nvSpPr>
                  <p:cNvPr id="62" name="Google Shape;1814;p23">
                    <a:extLst>
                      <a:ext uri="{FF2B5EF4-FFF2-40B4-BE49-F238E27FC236}">
                        <a16:creationId xmlns:a16="http://schemas.microsoft.com/office/drawing/2014/main" id="{A93E7C72-B14F-9BD0-7670-B64B9F00530F}"/>
                      </a:ext>
                    </a:extLst>
                  </p:cNvPr>
                  <p:cNvSpPr/>
                  <p:nvPr/>
                </p:nvSpPr>
                <p:spPr>
                  <a:xfrm>
                    <a:off x="2392199" y="7533917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3" name="Google Shape;1815;p23">
                    <a:extLst>
                      <a:ext uri="{FF2B5EF4-FFF2-40B4-BE49-F238E27FC236}">
                        <a16:creationId xmlns:a16="http://schemas.microsoft.com/office/drawing/2014/main" id="{79A81069-A11B-A23F-9BA1-0CBE4424775F}"/>
                      </a:ext>
                    </a:extLst>
                  </p:cNvPr>
                  <p:cNvSpPr/>
                  <p:nvPr/>
                </p:nvSpPr>
                <p:spPr>
                  <a:xfrm>
                    <a:off x="2347691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1" name="Google Shape;1816;p23">
                  <a:extLst>
                    <a:ext uri="{FF2B5EF4-FFF2-40B4-BE49-F238E27FC236}">
                      <a16:creationId xmlns:a16="http://schemas.microsoft.com/office/drawing/2014/main" id="{181024E2-C48C-4A2E-D3F0-373BC5C9C351}"/>
                    </a:ext>
                  </a:extLst>
                </p:cNvPr>
                <p:cNvGrpSpPr/>
                <p:nvPr/>
              </p:nvGrpSpPr>
              <p:grpSpPr>
                <a:xfrm>
                  <a:off x="2820095" y="7532095"/>
                  <a:ext cx="68913" cy="77455"/>
                  <a:chOff x="2820095" y="7532095"/>
                  <a:chExt cx="68913" cy="77455"/>
                </a:xfrm>
                <a:grpFill/>
              </p:grpSpPr>
              <p:sp>
                <p:nvSpPr>
                  <p:cNvPr id="60" name="Google Shape;1817;p23">
                    <a:extLst>
                      <a:ext uri="{FF2B5EF4-FFF2-40B4-BE49-F238E27FC236}">
                        <a16:creationId xmlns:a16="http://schemas.microsoft.com/office/drawing/2014/main" id="{FBF701F9-B05F-D035-C199-AD92F344B937}"/>
                      </a:ext>
                    </a:extLst>
                  </p:cNvPr>
                  <p:cNvSpPr/>
                  <p:nvPr/>
                </p:nvSpPr>
                <p:spPr>
                  <a:xfrm>
                    <a:off x="2864597" y="7533917"/>
                    <a:ext cx="3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0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1" name="Google Shape;1818;p23">
                    <a:extLst>
                      <a:ext uri="{FF2B5EF4-FFF2-40B4-BE49-F238E27FC236}">
                        <a16:creationId xmlns:a16="http://schemas.microsoft.com/office/drawing/2014/main" id="{223054B2-A8A7-C6FF-8F3E-1948029676A2}"/>
                      </a:ext>
                    </a:extLst>
                  </p:cNvPr>
                  <p:cNvSpPr/>
                  <p:nvPr/>
                </p:nvSpPr>
                <p:spPr>
                  <a:xfrm>
                    <a:off x="2820095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2" name="Google Shape;1819;p23">
                  <a:extLst>
                    <a:ext uri="{FF2B5EF4-FFF2-40B4-BE49-F238E27FC236}">
                      <a16:creationId xmlns:a16="http://schemas.microsoft.com/office/drawing/2014/main" id="{4E728BEC-7D50-8AEF-92F3-6702F06E442A}"/>
                    </a:ext>
                  </a:extLst>
                </p:cNvPr>
                <p:cNvGrpSpPr/>
                <p:nvPr/>
              </p:nvGrpSpPr>
              <p:grpSpPr>
                <a:xfrm>
                  <a:off x="3292486" y="7532095"/>
                  <a:ext cx="68913" cy="77455"/>
                  <a:chOff x="3292486" y="7532095"/>
                  <a:chExt cx="68913" cy="77455"/>
                </a:xfrm>
                <a:grpFill/>
              </p:grpSpPr>
              <p:sp>
                <p:nvSpPr>
                  <p:cNvPr id="58" name="Google Shape;1820;p23">
                    <a:extLst>
                      <a:ext uri="{FF2B5EF4-FFF2-40B4-BE49-F238E27FC236}">
                        <a16:creationId xmlns:a16="http://schemas.microsoft.com/office/drawing/2014/main" id="{2DB31610-9C49-A21E-8103-09F2DC795596}"/>
                      </a:ext>
                    </a:extLst>
                  </p:cNvPr>
                  <p:cNvSpPr/>
                  <p:nvPr/>
                </p:nvSpPr>
                <p:spPr>
                  <a:xfrm>
                    <a:off x="3336994" y="7533917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9" name="Google Shape;1821;p23">
                    <a:extLst>
                      <a:ext uri="{FF2B5EF4-FFF2-40B4-BE49-F238E27FC236}">
                        <a16:creationId xmlns:a16="http://schemas.microsoft.com/office/drawing/2014/main" id="{2E5F5172-86D7-3BE6-F1D6-7EE7F7E1844C}"/>
                      </a:ext>
                    </a:extLst>
                  </p:cNvPr>
                  <p:cNvSpPr/>
                  <p:nvPr/>
                </p:nvSpPr>
                <p:spPr>
                  <a:xfrm>
                    <a:off x="3292486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3" name="Google Shape;1822;p23">
                  <a:extLst>
                    <a:ext uri="{FF2B5EF4-FFF2-40B4-BE49-F238E27FC236}">
                      <a16:creationId xmlns:a16="http://schemas.microsoft.com/office/drawing/2014/main" id="{5EC8D7B7-D0C3-B0A2-089E-BD12FA8BC6DE}"/>
                    </a:ext>
                  </a:extLst>
                </p:cNvPr>
                <p:cNvGrpSpPr/>
                <p:nvPr/>
              </p:nvGrpSpPr>
              <p:grpSpPr>
                <a:xfrm>
                  <a:off x="3764890" y="7532095"/>
                  <a:ext cx="68913" cy="77455"/>
                  <a:chOff x="3764890" y="7532095"/>
                  <a:chExt cx="68913" cy="77455"/>
                </a:xfrm>
                <a:grpFill/>
              </p:grpSpPr>
              <p:sp>
                <p:nvSpPr>
                  <p:cNvPr id="56" name="Google Shape;1823;p23">
                    <a:extLst>
                      <a:ext uri="{FF2B5EF4-FFF2-40B4-BE49-F238E27FC236}">
                        <a16:creationId xmlns:a16="http://schemas.microsoft.com/office/drawing/2014/main" id="{FD3AF92C-EBAB-622E-D89F-03B62EDFF15C}"/>
                      </a:ext>
                    </a:extLst>
                  </p:cNvPr>
                  <p:cNvSpPr/>
                  <p:nvPr/>
                </p:nvSpPr>
                <p:spPr>
                  <a:xfrm>
                    <a:off x="3809388" y="7533917"/>
                    <a:ext cx="2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0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7" name="Google Shape;1824;p23">
                    <a:extLst>
                      <a:ext uri="{FF2B5EF4-FFF2-40B4-BE49-F238E27FC236}">
                        <a16:creationId xmlns:a16="http://schemas.microsoft.com/office/drawing/2014/main" id="{8977D0A4-F8C7-0069-48FE-1BCE3143338B}"/>
                      </a:ext>
                    </a:extLst>
                  </p:cNvPr>
                  <p:cNvSpPr/>
                  <p:nvPr/>
                </p:nvSpPr>
                <p:spPr>
                  <a:xfrm>
                    <a:off x="3764890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4" name="Google Shape;1825;p23">
                  <a:extLst>
                    <a:ext uri="{FF2B5EF4-FFF2-40B4-BE49-F238E27FC236}">
                      <a16:creationId xmlns:a16="http://schemas.microsoft.com/office/drawing/2014/main" id="{1792AE44-4F9F-6B22-9C95-B532125F8D5A}"/>
                    </a:ext>
                  </a:extLst>
                </p:cNvPr>
                <p:cNvGrpSpPr/>
                <p:nvPr/>
              </p:nvGrpSpPr>
              <p:grpSpPr>
                <a:xfrm>
                  <a:off x="4237281" y="7532095"/>
                  <a:ext cx="68913" cy="77455"/>
                  <a:chOff x="4237281" y="7532095"/>
                  <a:chExt cx="68913" cy="77455"/>
                </a:xfrm>
                <a:grpFill/>
              </p:grpSpPr>
              <p:sp>
                <p:nvSpPr>
                  <p:cNvPr id="54" name="Google Shape;1826;p23">
                    <a:extLst>
                      <a:ext uri="{FF2B5EF4-FFF2-40B4-BE49-F238E27FC236}">
                        <a16:creationId xmlns:a16="http://schemas.microsoft.com/office/drawing/2014/main" id="{D569D8EB-78CA-3D1B-53C4-4B917C336CF7}"/>
                      </a:ext>
                    </a:extLst>
                  </p:cNvPr>
                  <p:cNvSpPr/>
                  <p:nvPr/>
                </p:nvSpPr>
                <p:spPr>
                  <a:xfrm>
                    <a:off x="4281789" y="7533917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5" name="Google Shape;1827;p23">
                    <a:extLst>
                      <a:ext uri="{FF2B5EF4-FFF2-40B4-BE49-F238E27FC236}">
                        <a16:creationId xmlns:a16="http://schemas.microsoft.com/office/drawing/2014/main" id="{2EF810E5-14F0-D8E0-10F5-8DEDB2CE8C00}"/>
                      </a:ext>
                    </a:extLst>
                  </p:cNvPr>
                  <p:cNvSpPr/>
                  <p:nvPr/>
                </p:nvSpPr>
                <p:spPr>
                  <a:xfrm>
                    <a:off x="4237281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5" name="Google Shape;1828;p23">
                  <a:extLst>
                    <a:ext uri="{FF2B5EF4-FFF2-40B4-BE49-F238E27FC236}">
                      <a16:creationId xmlns:a16="http://schemas.microsoft.com/office/drawing/2014/main" id="{777E2731-E350-33CF-1577-BDE723CA9B03}"/>
                    </a:ext>
                  </a:extLst>
                </p:cNvPr>
                <p:cNvGrpSpPr/>
                <p:nvPr/>
              </p:nvGrpSpPr>
              <p:grpSpPr>
                <a:xfrm>
                  <a:off x="4709685" y="7532095"/>
                  <a:ext cx="68913" cy="77455"/>
                  <a:chOff x="4709685" y="7532095"/>
                  <a:chExt cx="68913" cy="77455"/>
                </a:xfrm>
                <a:grpFill/>
              </p:grpSpPr>
              <p:sp>
                <p:nvSpPr>
                  <p:cNvPr id="52" name="Google Shape;1829;p23">
                    <a:extLst>
                      <a:ext uri="{FF2B5EF4-FFF2-40B4-BE49-F238E27FC236}">
                        <a16:creationId xmlns:a16="http://schemas.microsoft.com/office/drawing/2014/main" id="{8948CB10-FB30-6A31-A793-24B81403E857}"/>
                      </a:ext>
                    </a:extLst>
                  </p:cNvPr>
                  <p:cNvSpPr/>
                  <p:nvPr/>
                </p:nvSpPr>
                <p:spPr>
                  <a:xfrm>
                    <a:off x="4754183" y="7533917"/>
                    <a:ext cx="30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0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3" name="Google Shape;1830;p23">
                    <a:extLst>
                      <a:ext uri="{FF2B5EF4-FFF2-40B4-BE49-F238E27FC236}">
                        <a16:creationId xmlns:a16="http://schemas.microsoft.com/office/drawing/2014/main" id="{B416BF2A-A88D-65C9-20C9-F74F2FB48EFC}"/>
                      </a:ext>
                    </a:extLst>
                  </p:cNvPr>
                  <p:cNvSpPr/>
                  <p:nvPr/>
                </p:nvSpPr>
                <p:spPr>
                  <a:xfrm>
                    <a:off x="4709685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6" name="Google Shape;1831;p23">
                  <a:extLst>
                    <a:ext uri="{FF2B5EF4-FFF2-40B4-BE49-F238E27FC236}">
                      <a16:creationId xmlns:a16="http://schemas.microsoft.com/office/drawing/2014/main" id="{DBCAF46D-2290-5F4C-CD98-F055156E0846}"/>
                    </a:ext>
                  </a:extLst>
                </p:cNvPr>
                <p:cNvGrpSpPr/>
                <p:nvPr/>
              </p:nvGrpSpPr>
              <p:grpSpPr>
                <a:xfrm>
                  <a:off x="5182076" y="7532095"/>
                  <a:ext cx="68913" cy="77455"/>
                  <a:chOff x="5182076" y="7532095"/>
                  <a:chExt cx="68913" cy="77455"/>
                </a:xfrm>
                <a:grpFill/>
              </p:grpSpPr>
              <p:sp>
                <p:nvSpPr>
                  <p:cNvPr id="50" name="Google Shape;1832;p23">
                    <a:extLst>
                      <a:ext uri="{FF2B5EF4-FFF2-40B4-BE49-F238E27FC236}">
                        <a16:creationId xmlns:a16="http://schemas.microsoft.com/office/drawing/2014/main" id="{EF10F053-BA11-0F17-C057-31CC4AD31C46}"/>
                      </a:ext>
                    </a:extLst>
                  </p:cNvPr>
                  <p:cNvSpPr/>
                  <p:nvPr/>
                </p:nvSpPr>
                <p:spPr>
                  <a:xfrm>
                    <a:off x="5226584" y="7533917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1" name="Google Shape;1833;p23">
                    <a:extLst>
                      <a:ext uri="{FF2B5EF4-FFF2-40B4-BE49-F238E27FC236}">
                        <a16:creationId xmlns:a16="http://schemas.microsoft.com/office/drawing/2014/main" id="{7F95D67E-70A4-AD26-58AE-444A47F2739E}"/>
                      </a:ext>
                    </a:extLst>
                  </p:cNvPr>
                  <p:cNvSpPr/>
                  <p:nvPr/>
                </p:nvSpPr>
                <p:spPr>
                  <a:xfrm>
                    <a:off x="5182076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7" name="Google Shape;1834;p23">
                  <a:extLst>
                    <a:ext uri="{FF2B5EF4-FFF2-40B4-BE49-F238E27FC236}">
                      <a16:creationId xmlns:a16="http://schemas.microsoft.com/office/drawing/2014/main" id="{CD2E5468-17CF-328C-058D-DD28BE0E83EA}"/>
                    </a:ext>
                  </a:extLst>
                </p:cNvPr>
                <p:cNvGrpSpPr/>
                <p:nvPr/>
              </p:nvGrpSpPr>
              <p:grpSpPr>
                <a:xfrm>
                  <a:off x="5654395" y="7532058"/>
                  <a:ext cx="68983" cy="77473"/>
                  <a:chOff x="5654395" y="7532058"/>
                  <a:chExt cx="68983" cy="77473"/>
                </a:xfrm>
                <a:grpFill/>
              </p:grpSpPr>
              <p:sp>
                <p:nvSpPr>
                  <p:cNvPr id="48" name="Google Shape;1835;p23">
                    <a:extLst>
                      <a:ext uri="{FF2B5EF4-FFF2-40B4-BE49-F238E27FC236}">
                        <a16:creationId xmlns:a16="http://schemas.microsoft.com/office/drawing/2014/main" id="{18922645-44DE-1997-8DEA-A2D5EBD0E25D}"/>
                      </a:ext>
                    </a:extLst>
                  </p:cNvPr>
                  <p:cNvSpPr/>
                  <p:nvPr/>
                </p:nvSpPr>
                <p:spPr>
                  <a:xfrm>
                    <a:off x="5698978" y="7533917"/>
                    <a:ext cx="2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0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9" name="Google Shape;1836;p23">
                    <a:extLst>
                      <a:ext uri="{FF2B5EF4-FFF2-40B4-BE49-F238E27FC236}">
                        <a16:creationId xmlns:a16="http://schemas.microsoft.com/office/drawing/2014/main" id="{DD0690C1-58E2-6755-0869-C49ABE2EAE93}"/>
                      </a:ext>
                    </a:extLst>
                  </p:cNvPr>
                  <p:cNvSpPr/>
                  <p:nvPr/>
                </p:nvSpPr>
                <p:spPr>
                  <a:xfrm>
                    <a:off x="5654395" y="7532058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5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72"/>
                          <a:pt x="68853" y="381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 dirty="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18" name="Google Shape;1837;p23">
                <a:extLst>
                  <a:ext uri="{FF2B5EF4-FFF2-40B4-BE49-F238E27FC236}">
                    <a16:creationId xmlns:a16="http://schemas.microsoft.com/office/drawing/2014/main" id="{7D2A4675-065F-925B-6771-D0A35EAB701E}"/>
                  </a:ext>
                </a:extLst>
              </p:cNvPr>
              <p:cNvGrpSpPr/>
              <p:nvPr/>
            </p:nvGrpSpPr>
            <p:grpSpPr>
              <a:xfrm>
                <a:off x="2820095" y="8043209"/>
                <a:ext cx="2903280" cy="77479"/>
                <a:chOff x="2820095" y="8043209"/>
                <a:chExt cx="2903280" cy="77479"/>
              </a:xfrm>
              <a:grpFill/>
            </p:grpSpPr>
            <p:grpSp>
              <p:nvGrpSpPr>
                <p:cNvPr id="19" name="Google Shape;1838;p23">
                  <a:extLst>
                    <a:ext uri="{FF2B5EF4-FFF2-40B4-BE49-F238E27FC236}">
                      <a16:creationId xmlns:a16="http://schemas.microsoft.com/office/drawing/2014/main" id="{5E68A0EF-5F75-0E64-B42F-06DB8B4BB8DC}"/>
                    </a:ext>
                  </a:extLst>
                </p:cNvPr>
                <p:cNvGrpSpPr/>
                <p:nvPr/>
              </p:nvGrpSpPr>
              <p:grpSpPr>
                <a:xfrm>
                  <a:off x="2820095" y="8043232"/>
                  <a:ext cx="68913" cy="77456"/>
                  <a:chOff x="2820095" y="8043232"/>
                  <a:chExt cx="68913" cy="77456"/>
                </a:xfrm>
                <a:grpFill/>
              </p:grpSpPr>
              <p:sp>
                <p:nvSpPr>
                  <p:cNvPr id="38" name="Google Shape;1839;p23">
                    <a:extLst>
                      <a:ext uri="{FF2B5EF4-FFF2-40B4-BE49-F238E27FC236}">
                        <a16:creationId xmlns:a16="http://schemas.microsoft.com/office/drawing/2014/main" id="{40A6A028-157C-7008-6B24-8DD634B1142E}"/>
                      </a:ext>
                    </a:extLst>
                  </p:cNvPr>
                  <p:cNvSpPr/>
                  <p:nvPr/>
                </p:nvSpPr>
                <p:spPr>
                  <a:xfrm>
                    <a:off x="2864597" y="8045064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9" name="Google Shape;1840;p23">
                    <a:extLst>
                      <a:ext uri="{FF2B5EF4-FFF2-40B4-BE49-F238E27FC236}">
                        <a16:creationId xmlns:a16="http://schemas.microsoft.com/office/drawing/2014/main" id="{ED159EAE-D0CC-4156-A075-FBFA8FC9E352}"/>
                      </a:ext>
                    </a:extLst>
                  </p:cNvPr>
                  <p:cNvSpPr/>
                  <p:nvPr/>
                </p:nvSpPr>
                <p:spPr>
                  <a:xfrm>
                    <a:off x="2820095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0" name="Google Shape;1841;p23">
                  <a:extLst>
                    <a:ext uri="{FF2B5EF4-FFF2-40B4-BE49-F238E27FC236}">
                      <a16:creationId xmlns:a16="http://schemas.microsoft.com/office/drawing/2014/main" id="{8B005652-2858-9923-22EC-4696311F7994}"/>
                    </a:ext>
                  </a:extLst>
                </p:cNvPr>
                <p:cNvGrpSpPr/>
                <p:nvPr/>
              </p:nvGrpSpPr>
              <p:grpSpPr>
                <a:xfrm>
                  <a:off x="3292486" y="8043232"/>
                  <a:ext cx="68913" cy="77456"/>
                  <a:chOff x="3292486" y="8043232"/>
                  <a:chExt cx="68913" cy="77456"/>
                </a:xfrm>
                <a:grpFill/>
              </p:grpSpPr>
              <p:sp>
                <p:nvSpPr>
                  <p:cNvPr id="36" name="Google Shape;1842;p23">
                    <a:extLst>
                      <a:ext uri="{FF2B5EF4-FFF2-40B4-BE49-F238E27FC236}">
                        <a16:creationId xmlns:a16="http://schemas.microsoft.com/office/drawing/2014/main" id="{C7E2AA02-2F35-18E7-C2B5-9036EEF54F6F}"/>
                      </a:ext>
                    </a:extLst>
                  </p:cNvPr>
                  <p:cNvSpPr/>
                  <p:nvPr/>
                </p:nvSpPr>
                <p:spPr>
                  <a:xfrm>
                    <a:off x="3336994" y="80450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7" name="Google Shape;1843;p23">
                    <a:extLst>
                      <a:ext uri="{FF2B5EF4-FFF2-40B4-BE49-F238E27FC236}">
                        <a16:creationId xmlns:a16="http://schemas.microsoft.com/office/drawing/2014/main" id="{83D1C23D-DB62-7A98-9D42-AE3C5C603526}"/>
                      </a:ext>
                    </a:extLst>
                  </p:cNvPr>
                  <p:cNvSpPr/>
                  <p:nvPr/>
                </p:nvSpPr>
                <p:spPr>
                  <a:xfrm>
                    <a:off x="3292486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1" name="Google Shape;1844;p23">
                  <a:extLst>
                    <a:ext uri="{FF2B5EF4-FFF2-40B4-BE49-F238E27FC236}">
                      <a16:creationId xmlns:a16="http://schemas.microsoft.com/office/drawing/2014/main" id="{3FDF75BA-55E9-FD16-6089-622E73CFF3AC}"/>
                    </a:ext>
                  </a:extLst>
                </p:cNvPr>
                <p:cNvGrpSpPr/>
                <p:nvPr/>
              </p:nvGrpSpPr>
              <p:grpSpPr>
                <a:xfrm>
                  <a:off x="3764890" y="8043232"/>
                  <a:ext cx="68913" cy="77456"/>
                  <a:chOff x="3764890" y="8043232"/>
                  <a:chExt cx="68913" cy="77456"/>
                </a:xfrm>
                <a:grpFill/>
              </p:grpSpPr>
              <p:sp>
                <p:nvSpPr>
                  <p:cNvPr id="34" name="Google Shape;1845;p23">
                    <a:extLst>
                      <a:ext uri="{FF2B5EF4-FFF2-40B4-BE49-F238E27FC236}">
                        <a16:creationId xmlns:a16="http://schemas.microsoft.com/office/drawing/2014/main" id="{6841B10B-8269-341A-4445-4EDC3A29D88D}"/>
                      </a:ext>
                    </a:extLst>
                  </p:cNvPr>
                  <p:cNvSpPr/>
                  <p:nvPr/>
                </p:nvSpPr>
                <p:spPr>
                  <a:xfrm>
                    <a:off x="3809388" y="80450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5" name="Google Shape;1846;p23">
                    <a:extLst>
                      <a:ext uri="{FF2B5EF4-FFF2-40B4-BE49-F238E27FC236}">
                        <a16:creationId xmlns:a16="http://schemas.microsoft.com/office/drawing/2014/main" id="{5C77AB96-1FE5-BF3F-2E2D-FAE251B526C5}"/>
                      </a:ext>
                    </a:extLst>
                  </p:cNvPr>
                  <p:cNvSpPr/>
                  <p:nvPr/>
                </p:nvSpPr>
                <p:spPr>
                  <a:xfrm>
                    <a:off x="3764890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2" name="Google Shape;1847;p23">
                  <a:extLst>
                    <a:ext uri="{FF2B5EF4-FFF2-40B4-BE49-F238E27FC236}">
                      <a16:creationId xmlns:a16="http://schemas.microsoft.com/office/drawing/2014/main" id="{E5F6F018-3A8C-3F97-C6C1-D7E7E3565CFD}"/>
                    </a:ext>
                  </a:extLst>
                </p:cNvPr>
                <p:cNvGrpSpPr/>
                <p:nvPr/>
              </p:nvGrpSpPr>
              <p:grpSpPr>
                <a:xfrm>
                  <a:off x="4237281" y="8043232"/>
                  <a:ext cx="68913" cy="77456"/>
                  <a:chOff x="4237281" y="8043232"/>
                  <a:chExt cx="68913" cy="77456"/>
                </a:xfrm>
                <a:grpFill/>
              </p:grpSpPr>
              <p:sp>
                <p:nvSpPr>
                  <p:cNvPr id="32" name="Google Shape;1848;p23">
                    <a:extLst>
                      <a:ext uri="{FF2B5EF4-FFF2-40B4-BE49-F238E27FC236}">
                        <a16:creationId xmlns:a16="http://schemas.microsoft.com/office/drawing/2014/main" id="{F59D742E-33BC-E022-65FE-F138C48BAFD2}"/>
                      </a:ext>
                    </a:extLst>
                  </p:cNvPr>
                  <p:cNvSpPr/>
                  <p:nvPr/>
                </p:nvSpPr>
                <p:spPr>
                  <a:xfrm>
                    <a:off x="4281789" y="80450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3" name="Google Shape;1849;p23">
                    <a:extLst>
                      <a:ext uri="{FF2B5EF4-FFF2-40B4-BE49-F238E27FC236}">
                        <a16:creationId xmlns:a16="http://schemas.microsoft.com/office/drawing/2014/main" id="{C7EBB6EB-07DA-C1A5-73FB-D2CA7A41835D}"/>
                      </a:ext>
                    </a:extLst>
                  </p:cNvPr>
                  <p:cNvSpPr/>
                  <p:nvPr/>
                </p:nvSpPr>
                <p:spPr>
                  <a:xfrm>
                    <a:off x="4237281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3" name="Google Shape;1850;p23">
                  <a:extLst>
                    <a:ext uri="{FF2B5EF4-FFF2-40B4-BE49-F238E27FC236}">
                      <a16:creationId xmlns:a16="http://schemas.microsoft.com/office/drawing/2014/main" id="{27783E92-E460-0BFA-2A58-3631AC7B77D9}"/>
                    </a:ext>
                  </a:extLst>
                </p:cNvPr>
                <p:cNvGrpSpPr/>
                <p:nvPr/>
              </p:nvGrpSpPr>
              <p:grpSpPr>
                <a:xfrm>
                  <a:off x="4709685" y="8043232"/>
                  <a:ext cx="68913" cy="77456"/>
                  <a:chOff x="4709685" y="8043232"/>
                  <a:chExt cx="68913" cy="77456"/>
                </a:xfrm>
                <a:grpFill/>
              </p:grpSpPr>
              <p:sp>
                <p:nvSpPr>
                  <p:cNvPr id="30" name="Google Shape;1851;p23">
                    <a:extLst>
                      <a:ext uri="{FF2B5EF4-FFF2-40B4-BE49-F238E27FC236}">
                        <a16:creationId xmlns:a16="http://schemas.microsoft.com/office/drawing/2014/main" id="{67267BAC-0318-7B7F-F954-21FF502147EB}"/>
                      </a:ext>
                    </a:extLst>
                  </p:cNvPr>
                  <p:cNvSpPr/>
                  <p:nvPr/>
                </p:nvSpPr>
                <p:spPr>
                  <a:xfrm>
                    <a:off x="4754183" y="8045064"/>
                    <a:ext cx="30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31" extrusionOk="0">
                        <a:moveTo>
                          <a:pt x="30" y="31"/>
                        </a:moveTo>
                        <a:cubicBezTo>
                          <a:pt x="30" y="4"/>
                          <a:pt x="-38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1" name="Google Shape;1852;p23">
                    <a:extLst>
                      <a:ext uri="{FF2B5EF4-FFF2-40B4-BE49-F238E27FC236}">
                        <a16:creationId xmlns:a16="http://schemas.microsoft.com/office/drawing/2014/main" id="{A34DECA1-26B5-AA8D-0ED3-671D234AD9F1}"/>
                      </a:ext>
                    </a:extLst>
                  </p:cNvPr>
                  <p:cNvSpPr/>
                  <p:nvPr/>
                </p:nvSpPr>
                <p:spPr>
                  <a:xfrm>
                    <a:off x="4709685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4" name="Google Shape;1853;p23">
                  <a:extLst>
                    <a:ext uri="{FF2B5EF4-FFF2-40B4-BE49-F238E27FC236}">
                      <a16:creationId xmlns:a16="http://schemas.microsoft.com/office/drawing/2014/main" id="{7992741E-CEFB-70A0-FD14-86420E68CD0A}"/>
                    </a:ext>
                  </a:extLst>
                </p:cNvPr>
                <p:cNvGrpSpPr/>
                <p:nvPr/>
              </p:nvGrpSpPr>
              <p:grpSpPr>
                <a:xfrm>
                  <a:off x="5182076" y="8043232"/>
                  <a:ext cx="68913" cy="77456"/>
                  <a:chOff x="5182076" y="8043232"/>
                  <a:chExt cx="68913" cy="77456"/>
                </a:xfrm>
                <a:grpFill/>
              </p:grpSpPr>
              <p:sp>
                <p:nvSpPr>
                  <p:cNvPr id="28" name="Google Shape;1854;p23">
                    <a:extLst>
                      <a:ext uri="{FF2B5EF4-FFF2-40B4-BE49-F238E27FC236}">
                        <a16:creationId xmlns:a16="http://schemas.microsoft.com/office/drawing/2014/main" id="{6E78BFDA-FD10-293E-06DC-E30FDC8666EC}"/>
                      </a:ext>
                    </a:extLst>
                  </p:cNvPr>
                  <p:cNvSpPr/>
                  <p:nvPr/>
                </p:nvSpPr>
                <p:spPr>
                  <a:xfrm>
                    <a:off x="5226584" y="80450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9" name="Google Shape;1855;p23">
                    <a:extLst>
                      <a:ext uri="{FF2B5EF4-FFF2-40B4-BE49-F238E27FC236}">
                        <a16:creationId xmlns:a16="http://schemas.microsoft.com/office/drawing/2014/main" id="{1EA83B3C-FE7B-B7AF-3464-ED7CE4AC4FA8}"/>
                      </a:ext>
                    </a:extLst>
                  </p:cNvPr>
                  <p:cNvSpPr/>
                  <p:nvPr/>
                </p:nvSpPr>
                <p:spPr>
                  <a:xfrm>
                    <a:off x="5182076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5" name="Google Shape;1856;p23">
                  <a:extLst>
                    <a:ext uri="{FF2B5EF4-FFF2-40B4-BE49-F238E27FC236}">
                      <a16:creationId xmlns:a16="http://schemas.microsoft.com/office/drawing/2014/main" id="{4C3F825C-613A-5C62-2563-618C653A0D01}"/>
                    </a:ext>
                  </a:extLst>
                </p:cNvPr>
                <p:cNvGrpSpPr/>
                <p:nvPr/>
              </p:nvGrpSpPr>
              <p:grpSpPr>
                <a:xfrm>
                  <a:off x="5654440" y="8043209"/>
                  <a:ext cx="68935" cy="77444"/>
                  <a:chOff x="5654440" y="8043209"/>
                  <a:chExt cx="68935" cy="77444"/>
                </a:xfrm>
                <a:grpFill/>
              </p:grpSpPr>
              <p:sp>
                <p:nvSpPr>
                  <p:cNvPr id="26" name="Google Shape;1857;p23">
                    <a:extLst>
                      <a:ext uri="{FF2B5EF4-FFF2-40B4-BE49-F238E27FC236}">
                        <a16:creationId xmlns:a16="http://schemas.microsoft.com/office/drawing/2014/main" id="{BBE102C5-6F42-8BBA-072E-4493606187B2}"/>
                      </a:ext>
                    </a:extLst>
                  </p:cNvPr>
                  <p:cNvSpPr/>
                  <p:nvPr/>
                </p:nvSpPr>
                <p:spPr>
                  <a:xfrm>
                    <a:off x="5698978" y="80450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" name="Google Shape;1858;p23">
                    <a:extLst>
                      <a:ext uri="{FF2B5EF4-FFF2-40B4-BE49-F238E27FC236}">
                        <a16:creationId xmlns:a16="http://schemas.microsoft.com/office/drawing/2014/main" id="{BD9B8DB4-54E8-ADDB-0F2C-8895980F95F3}"/>
                      </a:ext>
                    </a:extLst>
                  </p:cNvPr>
                  <p:cNvSpPr/>
                  <p:nvPr/>
                </p:nvSpPr>
                <p:spPr>
                  <a:xfrm>
                    <a:off x="5654440" y="8043209"/>
                    <a:ext cx="68935" cy="774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35" h="77444" extrusionOk="0">
                        <a:moveTo>
                          <a:pt x="68808" y="38161"/>
                        </a:moveTo>
                        <a:cubicBezTo>
                          <a:pt x="65810" y="2561"/>
                          <a:pt x="33198" y="-3307"/>
                          <a:pt x="47606" y="3599"/>
                        </a:cubicBezTo>
                        <a:cubicBezTo>
                          <a:pt x="36830" y="-1837"/>
                          <a:pt x="26337" y="-974"/>
                          <a:pt x="16898" y="5232"/>
                        </a:cubicBezTo>
                        <a:cubicBezTo>
                          <a:pt x="-19833" y="29851"/>
                          <a:pt x="9822" y="90462"/>
                          <a:pt x="44082" y="74935"/>
                        </a:cubicBezTo>
                        <a:cubicBezTo>
                          <a:pt x="73575" y="61378"/>
                          <a:pt x="68430" y="33372"/>
                          <a:pt x="68808" y="3816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</p:grpSp>
        <p:sp>
          <p:nvSpPr>
            <p:cNvPr id="6" name="Google Shape;1859;p23">
              <a:extLst>
                <a:ext uri="{FF2B5EF4-FFF2-40B4-BE49-F238E27FC236}">
                  <a16:creationId xmlns:a16="http://schemas.microsoft.com/office/drawing/2014/main" id="{AE256950-05FD-BC69-AC61-404FDFA6FBC2}"/>
                </a:ext>
              </a:extLst>
            </p:cNvPr>
            <p:cNvSpPr/>
            <p:nvPr/>
          </p:nvSpPr>
          <p:spPr>
            <a:xfrm>
              <a:off x="1544559" y="7198974"/>
              <a:ext cx="1238079" cy="1435771"/>
            </a:xfrm>
            <a:custGeom>
              <a:avLst/>
              <a:gdLst/>
              <a:ahLst/>
              <a:cxnLst/>
              <a:rect l="l" t="t" r="r" b="b"/>
              <a:pathLst>
                <a:path w="1238079" h="1435771" extrusionOk="0">
                  <a:moveTo>
                    <a:pt x="839921" y="1147854"/>
                  </a:moveTo>
                  <a:cubicBezTo>
                    <a:pt x="922959" y="1228200"/>
                    <a:pt x="1013343" y="1300669"/>
                    <a:pt x="1110276" y="1363587"/>
                  </a:cubicBezTo>
                  <a:cubicBezTo>
                    <a:pt x="1159769" y="1395720"/>
                    <a:pt x="1207263" y="1424129"/>
                    <a:pt x="1238080" y="1435771"/>
                  </a:cubicBezTo>
                  <a:cubicBezTo>
                    <a:pt x="1135137" y="1324924"/>
                    <a:pt x="1103227" y="1159536"/>
                    <a:pt x="1053153" y="1009284"/>
                  </a:cubicBezTo>
                  <a:cubicBezTo>
                    <a:pt x="991614" y="823000"/>
                    <a:pt x="1035597" y="644729"/>
                    <a:pt x="982121" y="633722"/>
                  </a:cubicBezTo>
                  <a:cubicBezTo>
                    <a:pt x="547650" y="544889"/>
                    <a:pt x="200781" y="377141"/>
                    <a:pt x="0" y="0"/>
                  </a:cubicBezTo>
                  <a:cubicBezTo>
                    <a:pt x="11114" y="45340"/>
                    <a:pt x="27805" y="97722"/>
                    <a:pt x="49682" y="154704"/>
                  </a:cubicBezTo>
                  <a:cubicBezTo>
                    <a:pt x="142983" y="397727"/>
                    <a:pt x="290530" y="616306"/>
                    <a:pt x="477698" y="797383"/>
                  </a:cubicBezTo>
                </a:path>
              </a:pathLst>
            </a:custGeom>
            <a:grpFill/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7" name="Google Shape;2613;p24">
            <a:extLst>
              <a:ext uri="{FF2B5EF4-FFF2-40B4-BE49-F238E27FC236}">
                <a16:creationId xmlns:a16="http://schemas.microsoft.com/office/drawing/2014/main" id="{DB72CAD5-37E6-10C7-9B47-76291A139753}"/>
              </a:ext>
            </a:extLst>
          </p:cNvPr>
          <p:cNvGrpSpPr/>
          <p:nvPr/>
        </p:nvGrpSpPr>
        <p:grpSpPr>
          <a:xfrm>
            <a:off x="2038930" y="663200"/>
            <a:ext cx="1589145" cy="541544"/>
            <a:chOff x="11873238" y="2710584"/>
            <a:chExt cx="3177901" cy="1083170"/>
          </a:xfrm>
          <a:solidFill>
            <a:schemeClr val="accent2"/>
          </a:solidFill>
        </p:grpSpPr>
        <p:grpSp>
          <p:nvGrpSpPr>
            <p:cNvPr id="668" name="Google Shape;2614;p24">
              <a:extLst>
                <a:ext uri="{FF2B5EF4-FFF2-40B4-BE49-F238E27FC236}">
                  <a16:creationId xmlns:a16="http://schemas.microsoft.com/office/drawing/2014/main" id="{542905F8-D936-2B71-7C63-0BFB3BC6F84F}"/>
                </a:ext>
              </a:extLst>
            </p:cNvPr>
            <p:cNvGrpSpPr/>
            <p:nvPr/>
          </p:nvGrpSpPr>
          <p:grpSpPr>
            <a:xfrm>
              <a:off x="11873238" y="2710584"/>
              <a:ext cx="3177901" cy="1083170"/>
              <a:chOff x="11873238" y="2710584"/>
              <a:chExt cx="3177901" cy="1083170"/>
            </a:xfrm>
            <a:grpFill/>
          </p:grpSpPr>
          <p:sp>
            <p:nvSpPr>
              <p:cNvPr id="674" name="Google Shape;2615;p24">
                <a:extLst>
                  <a:ext uri="{FF2B5EF4-FFF2-40B4-BE49-F238E27FC236}">
                    <a16:creationId xmlns:a16="http://schemas.microsoft.com/office/drawing/2014/main" id="{BDD8C44D-CFDB-1F0F-6078-4626B768A03F}"/>
                  </a:ext>
                </a:extLst>
              </p:cNvPr>
              <p:cNvSpPr/>
              <p:nvPr/>
            </p:nvSpPr>
            <p:spPr>
              <a:xfrm>
                <a:off x="13724534" y="2734912"/>
                <a:ext cx="591" cy="68"/>
              </a:xfrm>
              <a:custGeom>
                <a:avLst/>
                <a:gdLst/>
                <a:ahLst/>
                <a:cxnLst/>
                <a:rect l="l" t="t" r="r" b="b"/>
                <a:pathLst>
                  <a:path w="591" h="68" extrusionOk="0">
                    <a:moveTo>
                      <a:pt x="0" y="51"/>
                    </a:moveTo>
                    <a:cubicBezTo>
                      <a:pt x="426" y="83"/>
                      <a:pt x="171" y="76"/>
                      <a:pt x="591" y="0"/>
                    </a:cubicBezTo>
                    <a:cubicBezTo>
                      <a:pt x="413" y="32"/>
                      <a:pt x="184" y="19"/>
                      <a:pt x="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5" name="Google Shape;2616;p24">
                <a:extLst>
                  <a:ext uri="{FF2B5EF4-FFF2-40B4-BE49-F238E27FC236}">
                    <a16:creationId xmlns:a16="http://schemas.microsoft.com/office/drawing/2014/main" id="{862083EE-1CC0-0142-156F-FEC7F975D156}"/>
                  </a:ext>
                </a:extLst>
              </p:cNvPr>
              <p:cNvSpPr/>
              <p:nvPr/>
            </p:nvSpPr>
            <p:spPr>
              <a:xfrm>
                <a:off x="13683953" y="2737276"/>
                <a:ext cx="82" cy="6"/>
              </a:xfrm>
              <a:custGeom>
                <a:avLst/>
                <a:gdLst/>
                <a:ahLst/>
                <a:cxnLst/>
                <a:rect l="l" t="t" r="r" b="b"/>
                <a:pathLst>
                  <a:path w="82" h="6" extrusionOk="0">
                    <a:moveTo>
                      <a:pt x="83" y="0"/>
                    </a:moveTo>
                    <a:cubicBezTo>
                      <a:pt x="51" y="0"/>
                      <a:pt x="25" y="0"/>
                      <a:pt x="0" y="6"/>
                    </a:cubicBezTo>
                    <a:cubicBezTo>
                      <a:pt x="13" y="6"/>
                      <a:pt x="64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6" name="Google Shape;2617;p24">
                <a:extLst>
                  <a:ext uri="{FF2B5EF4-FFF2-40B4-BE49-F238E27FC236}">
                    <a16:creationId xmlns:a16="http://schemas.microsoft.com/office/drawing/2014/main" id="{4B42B7F3-6D1D-E4B1-E9B5-AED1651FA298}"/>
                  </a:ext>
                </a:extLst>
              </p:cNvPr>
              <p:cNvSpPr/>
              <p:nvPr/>
            </p:nvSpPr>
            <p:spPr>
              <a:xfrm>
                <a:off x="13767850" y="2732242"/>
                <a:ext cx="12" cy="6"/>
              </a:xfrm>
              <a:custGeom>
                <a:avLst/>
                <a:gdLst/>
                <a:ahLst/>
                <a:cxnLst/>
                <a:rect l="l" t="t" r="r" b="b"/>
                <a:pathLst>
                  <a:path w="12" h="6" extrusionOk="0">
                    <a:moveTo>
                      <a:pt x="13" y="0"/>
                    </a:moveTo>
                    <a:lnTo>
                      <a:pt x="0" y="6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7" name="Google Shape;2618;p24">
                <a:extLst>
                  <a:ext uri="{FF2B5EF4-FFF2-40B4-BE49-F238E27FC236}">
                    <a16:creationId xmlns:a16="http://schemas.microsoft.com/office/drawing/2014/main" id="{170FF1D3-069A-A2BF-6991-430BC758A800}"/>
                  </a:ext>
                </a:extLst>
              </p:cNvPr>
              <p:cNvSpPr/>
              <p:nvPr/>
            </p:nvSpPr>
            <p:spPr>
              <a:xfrm>
                <a:off x="11873238" y="2710584"/>
                <a:ext cx="3177901" cy="1083170"/>
              </a:xfrm>
              <a:custGeom>
                <a:avLst/>
                <a:gdLst/>
                <a:ahLst/>
                <a:cxnLst/>
                <a:rect l="l" t="t" r="r" b="b"/>
                <a:pathLst>
                  <a:path w="3177901" h="1083170" extrusionOk="0">
                    <a:moveTo>
                      <a:pt x="3142760" y="17152"/>
                    </a:moveTo>
                    <a:cubicBezTo>
                      <a:pt x="2680235" y="-12072"/>
                      <a:pt x="1986664" y="-5812"/>
                      <a:pt x="1522855" y="50373"/>
                    </a:cubicBezTo>
                    <a:cubicBezTo>
                      <a:pt x="1512190" y="51034"/>
                      <a:pt x="47297" y="108129"/>
                      <a:pt x="21092" y="110512"/>
                    </a:cubicBezTo>
                    <a:cubicBezTo>
                      <a:pt x="-26138" y="112146"/>
                      <a:pt x="8482" y="158397"/>
                      <a:pt x="99662" y="290248"/>
                    </a:cubicBezTo>
                    <a:cubicBezTo>
                      <a:pt x="21950" y="465083"/>
                      <a:pt x="-28267" y="397064"/>
                      <a:pt x="114986" y="534565"/>
                    </a:cubicBezTo>
                    <a:cubicBezTo>
                      <a:pt x="121812" y="542103"/>
                      <a:pt x="131677" y="547671"/>
                      <a:pt x="136405" y="556785"/>
                    </a:cubicBezTo>
                    <a:cubicBezTo>
                      <a:pt x="139246" y="590096"/>
                      <a:pt x="44875" y="770321"/>
                      <a:pt x="42308" y="787240"/>
                    </a:cubicBezTo>
                    <a:cubicBezTo>
                      <a:pt x="47812" y="819826"/>
                      <a:pt x="96313" y="810312"/>
                      <a:pt x="176027" y="856290"/>
                    </a:cubicBezTo>
                    <a:cubicBezTo>
                      <a:pt x="119575" y="1039833"/>
                      <a:pt x="34808" y="1075826"/>
                      <a:pt x="139164" y="1082950"/>
                    </a:cubicBezTo>
                    <a:cubicBezTo>
                      <a:pt x="167949" y="1084914"/>
                      <a:pt x="432478" y="1073182"/>
                      <a:pt x="436641" y="1069756"/>
                    </a:cubicBezTo>
                    <a:cubicBezTo>
                      <a:pt x="696117" y="1049671"/>
                      <a:pt x="685674" y="1064125"/>
                      <a:pt x="931536" y="1068949"/>
                    </a:cubicBezTo>
                    <a:cubicBezTo>
                      <a:pt x="1344174" y="1076150"/>
                      <a:pt x="2612005" y="994236"/>
                      <a:pt x="2612476" y="994211"/>
                    </a:cubicBezTo>
                    <a:cubicBezTo>
                      <a:pt x="3309829" y="1032740"/>
                      <a:pt x="3200502" y="1071535"/>
                      <a:pt x="3090858" y="862264"/>
                    </a:cubicBezTo>
                    <a:cubicBezTo>
                      <a:pt x="3120832" y="828998"/>
                      <a:pt x="3175740" y="793030"/>
                      <a:pt x="3169613" y="743531"/>
                    </a:cubicBezTo>
                    <a:cubicBezTo>
                      <a:pt x="3137758" y="675632"/>
                      <a:pt x="3094449" y="612163"/>
                      <a:pt x="3068962" y="541302"/>
                    </a:cubicBezTo>
                    <a:cubicBezTo>
                      <a:pt x="3086111" y="487634"/>
                      <a:pt x="3163626" y="401189"/>
                      <a:pt x="3162158" y="365901"/>
                    </a:cubicBezTo>
                    <a:cubicBezTo>
                      <a:pt x="3140275" y="299909"/>
                      <a:pt x="3085386" y="239249"/>
                      <a:pt x="3085659" y="205023"/>
                    </a:cubicBezTo>
                    <a:cubicBezTo>
                      <a:pt x="3139595" y="131969"/>
                      <a:pt x="3227298" y="13758"/>
                      <a:pt x="3142760" y="171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69" name="Google Shape;2619;p24">
              <a:extLst>
                <a:ext uri="{FF2B5EF4-FFF2-40B4-BE49-F238E27FC236}">
                  <a16:creationId xmlns:a16="http://schemas.microsoft.com/office/drawing/2014/main" id="{A6705F0E-48D7-A33A-A997-70066EEF1613}"/>
                </a:ext>
              </a:extLst>
            </p:cNvPr>
            <p:cNvGrpSpPr/>
            <p:nvPr/>
          </p:nvGrpSpPr>
          <p:grpSpPr>
            <a:xfrm>
              <a:off x="11873238" y="2710584"/>
              <a:ext cx="3177901" cy="1083170"/>
              <a:chOff x="11873238" y="2710584"/>
              <a:chExt cx="3177901" cy="1083170"/>
            </a:xfrm>
            <a:grpFill/>
          </p:grpSpPr>
          <p:sp>
            <p:nvSpPr>
              <p:cNvPr id="670" name="Google Shape;2620;p24">
                <a:extLst>
                  <a:ext uri="{FF2B5EF4-FFF2-40B4-BE49-F238E27FC236}">
                    <a16:creationId xmlns:a16="http://schemas.microsoft.com/office/drawing/2014/main" id="{8640EC16-E8CF-C8DC-21A2-B10D005887CC}"/>
                  </a:ext>
                </a:extLst>
              </p:cNvPr>
              <p:cNvSpPr/>
              <p:nvPr/>
            </p:nvSpPr>
            <p:spPr>
              <a:xfrm>
                <a:off x="13724534" y="2734912"/>
                <a:ext cx="591" cy="68"/>
              </a:xfrm>
              <a:custGeom>
                <a:avLst/>
                <a:gdLst/>
                <a:ahLst/>
                <a:cxnLst/>
                <a:rect l="l" t="t" r="r" b="b"/>
                <a:pathLst>
                  <a:path w="591" h="68" extrusionOk="0">
                    <a:moveTo>
                      <a:pt x="0" y="51"/>
                    </a:moveTo>
                    <a:cubicBezTo>
                      <a:pt x="426" y="83"/>
                      <a:pt x="171" y="76"/>
                      <a:pt x="591" y="0"/>
                    </a:cubicBezTo>
                    <a:cubicBezTo>
                      <a:pt x="413" y="32"/>
                      <a:pt x="184" y="19"/>
                      <a:pt x="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1" name="Google Shape;2621;p24">
                <a:extLst>
                  <a:ext uri="{FF2B5EF4-FFF2-40B4-BE49-F238E27FC236}">
                    <a16:creationId xmlns:a16="http://schemas.microsoft.com/office/drawing/2014/main" id="{6B5D4BB9-EB54-E7B2-A5D8-5852F47B8FFA}"/>
                  </a:ext>
                </a:extLst>
              </p:cNvPr>
              <p:cNvSpPr/>
              <p:nvPr/>
            </p:nvSpPr>
            <p:spPr>
              <a:xfrm>
                <a:off x="13683953" y="2737276"/>
                <a:ext cx="82" cy="6"/>
              </a:xfrm>
              <a:custGeom>
                <a:avLst/>
                <a:gdLst/>
                <a:ahLst/>
                <a:cxnLst/>
                <a:rect l="l" t="t" r="r" b="b"/>
                <a:pathLst>
                  <a:path w="82" h="6" extrusionOk="0">
                    <a:moveTo>
                      <a:pt x="83" y="0"/>
                    </a:moveTo>
                    <a:cubicBezTo>
                      <a:pt x="51" y="0"/>
                      <a:pt x="25" y="0"/>
                      <a:pt x="0" y="6"/>
                    </a:cubicBezTo>
                    <a:cubicBezTo>
                      <a:pt x="13" y="6"/>
                      <a:pt x="64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2" name="Google Shape;2622;p24">
                <a:extLst>
                  <a:ext uri="{FF2B5EF4-FFF2-40B4-BE49-F238E27FC236}">
                    <a16:creationId xmlns:a16="http://schemas.microsoft.com/office/drawing/2014/main" id="{532144B9-18FF-4E83-525B-BF8F8C06DC5C}"/>
                  </a:ext>
                </a:extLst>
              </p:cNvPr>
              <p:cNvSpPr/>
              <p:nvPr/>
            </p:nvSpPr>
            <p:spPr>
              <a:xfrm>
                <a:off x="13767850" y="2732242"/>
                <a:ext cx="12" cy="6"/>
              </a:xfrm>
              <a:custGeom>
                <a:avLst/>
                <a:gdLst/>
                <a:ahLst/>
                <a:cxnLst/>
                <a:rect l="l" t="t" r="r" b="b"/>
                <a:pathLst>
                  <a:path w="12" h="6" extrusionOk="0">
                    <a:moveTo>
                      <a:pt x="13" y="0"/>
                    </a:moveTo>
                    <a:lnTo>
                      <a:pt x="0" y="6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3" name="Google Shape;2623;p24">
                <a:extLst>
                  <a:ext uri="{FF2B5EF4-FFF2-40B4-BE49-F238E27FC236}">
                    <a16:creationId xmlns:a16="http://schemas.microsoft.com/office/drawing/2014/main" id="{CE663C04-782D-F636-E00B-223A193A1082}"/>
                  </a:ext>
                </a:extLst>
              </p:cNvPr>
              <p:cNvSpPr/>
              <p:nvPr/>
            </p:nvSpPr>
            <p:spPr>
              <a:xfrm>
                <a:off x="11873238" y="2710584"/>
                <a:ext cx="3177901" cy="1083170"/>
              </a:xfrm>
              <a:custGeom>
                <a:avLst/>
                <a:gdLst/>
                <a:ahLst/>
                <a:cxnLst/>
                <a:rect l="l" t="t" r="r" b="b"/>
                <a:pathLst>
                  <a:path w="3177901" h="1083170" extrusionOk="0">
                    <a:moveTo>
                      <a:pt x="3142760" y="17152"/>
                    </a:moveTo>
                    <a:cubicBezTo>
                      <a:pt x="2680235" y="-12072"/>
                      <a:pt x="1986664" y="-5812"/>
                      <a:pt x="1522855" y="50373"/>
                    </a:cubicBezTo>
                    <a:cubicBezTo>
                      <a:pt x="1512190" y="51034"/>
                      <a:pt x="47297" y="108129"/>
                      <a:pt x="21092" y="110512"/>
                    </a:cubicBezTo>
                    <a:cubicBezTo>
                      <a:pt x="-26138" y="112146"/>
                      <a:pt x="8482" y="158397"/>
                      <a:pt x="99662" y="290248"/>
                    </a:cubicBezTo>
                    <a:cubicBezTo>
                      <a:pt x="21950" y="465083"/>
                      <a:pt x="-28267" y="397064"/>
                      <a:pt x="114986" y="534565"/>
                    </a:cubicBezTo>
                    <a:cubicBezTo>
                      <a:pt x="121812" y="542103"/>
                      <a:pt x="131677" y="547671"/>
                      <a:pt x="136405" y="556785"/>
                    </a:cubicBezTo>
                    <a:cubicBezTo>
                      <a:pt x="139246" y="590096"/>
                      <a:pt x="44875" y="770321"/>
                      <a:pt x="42308" y="787240"/>
                    </a:cubicBezTo>
                    <a:cubicBezTo>
                      <a:pt x="47812" y="819826"/>
                      <a:pt x="96313" y="810312"/>
                      <a:pt x="176027" y="856290"/>
                    </a:cubicBezTo>
                    <a:cubicBezTo>
                      <a:pt x="119575" y="1039833"/>
                      <a:pt x="34808" y="1075826"/>
                      <a:pt x="139164" y="1082950"/>
                    </a:cubicBezTo>
                    <a:cubicBezTo>
                      <a:pt x="167949" y="1084914"/>
                      <a:pt x="432478" y="1073182"/>
                      <a:pt x="436641" y="1069756"/>
                    </a:cubicBezTo>
                    <a:cubicBezTo>
                      <a:pt x="696117" y="1049671"/>
                      <a:pt x="685674" y="1064125"/>
                      <a:pt x="931536" y="1068949"/>
                    </a:cubicBezTo>
                    <a:cubicBezTo>
                      <a:pt x="1344174" y="1076150"/>
                      <a:pt x="2612005" y="994236"/>
                      <a:pt x="2612476" y="994211"/>
                    </a:cubicBezTo>
                    <a:cubicBezTo>
                      <a:pt x="3309829" y="1032740"/>
                      <a:pt x="3200502" y="1071535"/>
                      <a:pt x="3090858" y="862264"/>
                    </a:cubicBezTo>
                    <a:cubicBezTo>
                      <a:pt x="3120832" y="828998"/>
                      <a:pt x="3175740" y="793030"/>
                      <a:pt x="3169613" y="743531"/>
                    </a:cubicBezTo>
                    <a:cubicBezTo>
                      <a:pt x="3137758" y="675632"/>
                      <a:pt x="3094449" y="612163"/>
                      <a:pt x="3068962" y="541302"/>
                    </a:cubicBezTo>
                    <a:cubicBezTo>
                      <a:pt x="3086111" y="487634"/>
                      <a:pt x="3163626" y="401189"/>
                      <a:pt x="3162158" y="365901"/>
                    </a:cubicBezTo>
                    <a:cubicBezTo>
                      <a:pt x="3140275" y="299909"/>
                      <a:pt x="3085386" y="239249"/>
                      <a:pt x="3085659" y="205023"/>
                    </a:cubicBezTo>
                    <a:cubicBezTo>
                      <a:pt x="3139595" y="131969"/>
                      <a:pt x="3227298" y="13758"/>
                      <a:pt x="3142760" y="171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665" name="TextBox 664">
            <a:extLst>
              <a:ext uri="{FF2B5EF4-FFF2-40B4-BE49-F238E27FC236}">
                <a16:creationId xmlns:a16="http://schemas.microsoft.com/office/drawing/2014/main" id="{36DCDC53-9C28-3A07-BE3B-038A502EF3F9}"/>
              </a:ext>
            </a:extLst>
          </p:cNvPr>
          <p:cNvSpPr txBox="1"/>
          <p:nvPr/>
        </p:nvSpPr>
        <p:spPr>
          <a:xfrm>
            <a:off x="2068532" y="776441"/>
            <a:ext cx="15744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What we know: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EF39D4-425E-6FC5-7D4A-E93AC4077B4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grpSp>
        <p:nvGrpSpPr>
          <p:cNvPr id="334" name="Google Shape;1529;p23">
            <a:extLst>
              <a:ext uri="{FF2B5EF4-FFF2-40B4-BE49-F238E27FC236}">
                <a16:creationId xmlns:a16="http://schemas.microsoft.com/office/drawing/2014/main" id="{2332BDD2-5D0D-0355-C382-46AC68F689FF}"/>
              </a:ext>
            </a:extLst>
          </p:cNvPr>
          <p:cNvGrpSpPr/>
          <p:nvPr/>
        </p:nvGrpSpPr>
        <p:grpSpPr>
          <a:xfrm flipH="1">
            <a:off x="5175127" y="885495"/>
            <a:ext cx="2335361" cy="3372510"/>
            <a:chOff x="1531755" y="1943173"/>
            <a:chExt cx="4670721" cy="674502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5" name="Google Shape;1530;p23">
              <a:extLst>
                <a:ext uri="{FF2B5EF4-FFF2-40B4-BE49-F238E27FC236}">
                  <a16:creationId xmlns:a16="http://schemas.microsoft.com/office/drawing/2014/main" id="{7D214F0D-13C0-3D56-EF52-F6A3FB5E53C5}"/>
                </a:ext>
              </a:extLst>
            </p:cNvPr>
            <p:cNvSpPr/>
            <p:nvPr/>
          </p:nvSpPr>
          <p:spPr>
            <a:xfrm>
              <a:off x="1531755" y="1943173"/>
              <a:ext cx="4670721" cy="6745020"/>
            </a:xfrm>
            <a:custGeom>
              <a:avLst/>
              <a:gdLst/>
              <a:ahLst/>
              <a:cxnLst/>
              <a:rect l="l" t="t" r="r" b="b"/>
              <a:pathLst>
                <a:path w="4670721" h="6745020" extrusionOk="0">
                  <a:moveTo>
                    <a:pt x="1370977" y="6713655"/>
                  </a:moveTo>
                  <a:cubicBezTo>
                    <a:pt x="1337567" y="6713655"/>
                    <a:pt x="1306048" y="6709676"/>
                    <a:pt x="1270357" y="6698951"/>
                  </a:cubicBezTo>
                  <a:cubicBezTo>
                    <a:pt x="1208562" y="6678932"/>
                    <a:pt x="1071075" y="6459260"/>
                    <a:pt x="1015789" y="6293373"/>
                  </a:cubicBezTo>
                  <a:cubicBezTo>
                    <a:pt x="939288" y="6061817"/>
                    <a:pt x="981650" y="5987648"/>
                    <a:pt x="935560" y="5978165"/>
                  </a:cubicBezTo>
                  <a:cubicBezTo>
                    <a:pt x="538172" y="5896915"/>
                    <a:pt x="199675" y="5606825"/>
                    <a:pt x="12791" y="5255814"/>
                  </a:cubicBezTo>
                  <a:cubicBezTo>
                    <a:pt x="-4454" y="5255814"/>
                    <a:pt x="731" y="5176493"/>
                    <a:pt x="731" y="110013"/>
                  </a:cubicBezTo>
                  <a:cubicBezTo>
                    <a:pt x="248345" y="79013"/>
                    <a:pt x="495512" y="55001"/>
                    <a:pt x="744516" y="54947"/>
                  </a:cubicBezTo>
                  <a:cubicBezTo>
                    <a:pt x="2606329" y="54515"/>
                    <a:pt x="3556188" y="-24671"/>
                    <a:pt x="4540753" y="7826"/>
                  </a:cubicBezTo>
                  <a:cubicBezTo>
                    <a:pt x="4589814" y="9742"/>
                    <a:pt x="4675781" y="4736380"/>
                    <a:pt x="4670488" y="6708839"/>
                  </a:cubicBezTo>
                  <a:cubicBezTo>
                    <a:pt x="4670488" y="6787338"/>
                    <a:pt x="3887149" y="6713655"/>
                    <a:pt x="1370977" y="67136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36" name="Google Shape;1531;p23">
              <a:extLst>
                <a:ext uri="{FF2B5EF4-FFF2-40B4-BE49-F238E27FC236}">
                  <a16:creationId xmlns:a16="http://schemas.microsoft.com/office/drawing/2014/main" id="{0237E6F3-02FD-DC31-7517-86BC25109B9E}"/>
                </a:ext>
              </a:extLst>
            </p:cNvPr>
            <p:cNvGrpSpPr/>
            <p:nvPr/>
          </p:nvGrpSpPr>
          <p:grpSpPr>
            <a:xfrm>
              <a:off x="1875215" y="2420671"/>
              <a:ext cx="3848163" cy="5700017"/>
              <a:chOff x="1875215" y="2420671"/>
              <a:chExt cx="3848163" cy="5700017"/>
            </a:xfrm>
            <a:grpFill/>
          </p:grpSpPr>
          <p:grpSp>
            <p:nvGrpSpPr>
              <p:cNvPr id="338" name="Google Shape;1532;p23">
                <a:extLst>
                  <a:ext uri="{FF2B5EF4-FFF2-40B4-BE49-F238E27FC236}">
                    <a16:creationId xmlns:a16="http://schemas.microsoft.com/office/drawing/2014/main" id="{46FEEEB0-3CA3-6042-C259-22DA9DC98E78}"/>
                  </a:ext>
                </a:extLst>
              </p:cNvPr>
              <p:cNvGrpSpPr/>
              <p:nvPr/>
            </p:nvGrpSpPr>
            <p:grpSpPr>
              <a:xfrm>
                <a:off x="1875260" y="2420671"/>
                <a:ext cx="3848115" cy="77479"/>
                <a:chOff x="1875260" y="2420671"/>
                <a:chExt cx="3848115" cy="77479"/>
              </a:xfrm>
              <a:grpFill/>
            </p:grpSpPr>
            <p:grpSp>
              <p:nvGrpSpPr>
                <p:cNvPr id="638" name="Google Shape;1533;p23">
                  <a:extLst>
                    <a:ext uri="{FF2B5EF4-FFF2-40B4-BE49-F238E27FC236}">
                      <a16:creationId xmlns:a16="http://schemas.microsoft.com/office/drawing/2014/main" id="{60A2FD8A-3E2C-3DB8-52F9-33EF450009D6}"/>
                    </a:ext>
                  </a:extLst>
                </p:cNvPr>
                <p:cNvGrpSpPr/>
                <p:nvPr/>
              </p:nvGrpSpPr>
              <p:grpSpPr>
                <a:xfrm>
                  <a:off x="1875260" y="2420671"/>
                  <a:ext cx="68935" cy="77444"/>
                  <a:chOff x="1875260" y="2420671"/>
                  <a:chExt cx="68935" cy="77444"/>
                </a:xfrm>
                <a:grpFill/>
              </p:grpSpPr>
              <p:sp>
                <p:nvSpPr>
                  <p:cNvPr id="663" name="Google Shape;1534;p23">
                    <a:extLst>
                      <a:ext uri="{FF2B5EF4-FFF2-40B4-BE49-F238E27FC236}">
                        <a16:creationId xmlns:a16="http://schemas.microsoft.com/office/drawing/2014/main" id="{F62A39C1-58FC-330E-F968-05D2FC9054CE}"/>
                      </a:ext>
                    </a:extLst>
                  </p:cNvPr>
                  <p:cNvSpPr/>
                  <p:nvPr/>
                </p:nvSpPr>
                <p:spPr>
                  <a:xfrm>
                    <a:off x="1919802" y="2422516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64" name="Google Shape;1535;p23">
                    <a:extLst>
                      <a:ext uri="{FF2B5EF4-FFF2-40B4-BE49-F238E27FC236}">
                        <a16:creationId xmlns:a16="http://schemas.microsoft.com/office/drawing/2014/main" id="{DD13E8BC-D652-8747-0244-1C1FF239BFA1}"/>
                      </a:ext>
                    </a:extLst>
                  </p:cNvPr>
                  <p:cNvSpPr/>
                  <p:nvPr/>
                </p:nvSpPr>
                <p:spPr>
                  <a:xfrm>
                    <a:off x="1875260" y="2420671"/>
                    <a:ext cx="68935" cy="774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35" h="77444" extrusionOk="0">
                        <a:moveTo>
                          <a:pt x="68808" y="38161"/>
                        </a:moveTo>
                        <a:cubicBezTo>
                          <a:pt x="65810" y="2561"/>
                          <a:pt x="33198" y="-3307"/>
                          <a:pt x="47606" y="3600"/>
                        </a:cubicBezTo>
                        <a:cubicBezTo>
                          <a:pt x="36830" y="-1837"/>
                          <a:pt x="26337" y="-974"/>
                          <a:pt x="16898" y="5232"/>
                        </a:cubicBezTo>
                        <a:cubicBezTo>
                          <a:pt x="-19834" y="29851"/>
                          <a:pt x="9822" y="90462"/>
                          <a:pt x="44082" y="74935"/>
                        </a:cubicBezTo>
                        <a:cubicBezTo>
                          <a:pt x="73575" y="61377"/>
                          <a:pt x="68430" y="33359"/>
                          <a:pt x="68808" y="3816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39" name="Google Shape;1536;p23">
                  <a:extLst>
                    <a:ext uri="{FF2B5EF4-FFF2-40B4-BE49-F238E27FC236}">
                      <a16:creationId xmlns:a16="http://schemas.microsoft.com/office/drawing/2014/main" id="{D5205D2C-216D-56F6-E873-B1C79D0DEB44}"/>
                    </a:ext>
                  </a:extLst>
                </p:cNvPr>
                <p:cNvGrpSpPr/>
                <p:nvPr/>
              </p:nvGrpSpPr>
              <p:grpSpPr>
                <a:xfrm>
                  <a:off x="2347691" y="2420694"/>
                  <a:ext cx="68913" cy="77456"/>
                  <a:chOff x="2347691" y="2420694"/>
                  <a:chExt cx="68913" cy="77456"/>
                </a:xfrm>
                <a:grpFill/>
              </p:grpSpPr>
              <p:sp>
                <p:nvSpPr>
                  <p:cNvPr id="661" name="Google Shape;1537;p23">
                    <a:extLst>
                      <a:ext uri="{FF2B5EF4-FFF2-40B4-BE49-F238E27FC236}">
                        <a16:creationId xmlns:a16="http://schemas.microsoft.com/office/drawing/2014/main" id="{A7E34694-EF87-039E-DB58-C951D9363277}"/>
                      </a:ext>
                    </a:extLst>
                  </p:cNvPr>
                  <p:cNvSpPr/>
                  <p:nvPr/>
                </p:nvSpPr>
                <p:spPr>
                  <a:xfrm>
                    <a:off x="2392199" y="2422516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62" name="Google Shape;1538;p23">
                    <a:extLst>
                      <a:ext uri="{FF2B5EF4-FFF2-40B4-BE49-F238E27FC236}">
                        <a16:creationId xmlns:a16="http://schemas.microsoft.com/office/drawing/2014/main" id="{148A9D0B-EC0A-432F-7B84-CC3449CA089E}"/>
                      </a:ext>
                    </a:extLst>
                  </p:cNvPr>
                  <p:cNvSpPr/>
                  <p:nvPr/>
                </p:nvSpPr>
                <p:spPr>
                  <a:xfrm>
                    <a:off x="2347691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40" name="Google Shape;1539;p23">
                  <a:extLst>
                    <a:ext uri="{FF2B5EF4-FFF2-40B4-BE49-F238E27FC236}">
                      <a16:creationId xmlns:a16="http://schemas.microsoft.com/office/drawing/2014/main" id="{975E0914-E687-F1F9-6EC0-C006987637E2}"/>
                    </a:ext>
                  </a:extLst>
                </p:cNvPr>
                <p:cNvGrpSpPr/>
                <p:nvPr/>
              </p:nvGrpSpPr>
              <p:grpSpPr>
                <a:xfrm>
                  <a:off x="2820095" y="2420694"/>
                  <a:ext cx="68913" cy="77456"/>
                  <a:chOff x="2820095" y="2420694"/>
                  <a:chExt cx="68913" cy="77456"/>
                </a:xfrm>
                <a:grpFill/>
              </p:grpSpPr>
              <p:sp>
                <p:nvSpPr>
                  <p:cNvPr id="659" name="Google Shape;1540;p23">
                    <a:extLst>
                      <a:ext uri="{FF2B5EF4-FFF2-40B4-BE49-F238E27FC236}">
                        <a16:creationId xmlns:a16="http://schemas.microsoft.com/office/drawing/2014/main" id="{0DD5142B-F392-0F98-ECC0-CA72D3ADF924}"/>
                      </a:ext>
                    </a:extLst>
                  </p:cNvPr>
                  <p:cNvSpPr/>
                  <p:nvPr/>
                </p:nvSpPr>
                <p:spPr>
                  <a:xfrm>
                    <a:off x="2864597" y="2422516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60" name="Google Shape;1541;p23">
                    <a:extLst>
                      <a:ext uri="{FF2B5EF4-FFF2-40B4-BE49-F238E27FC236}">
                        <a16:creationId xmlns:a16="http://schemas.microsoft.com/office/drawing/2014/main" id="{408F066A-235D-1460-C040-A19E6B72814F}"/>
                      </a:ext>
                    </a:extLst>
                  </p:cNvPr>
                  <p:cNvSpPr/>
                  <p:nvPr/>
                </p:nvSpPr>
                <p:spPr>
                  <a:xfrm>
                    <a:off x="2820095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41" name="Google Shape;1542;p23">
                  <a:extLst>
                    <a:ext uri="{FF2B5EF4-FFF2-40B4-BE49-F238E27FC236}">
                      <a16:creationId xmlns:a16="http://schemas.microsoft.com/office/drawing/2014/main" id="{3EB085D8-038E-7A0A-97BA-0E457A1EE27E}"/>
                    </a:ext>
                  </a:extLst>
                </p:cNvPr>
                <p:cNvGrpSpPr/>
                <p:nvPr/>
              </p:nvGrpSpPr>
              <p:grpSpPr>
                <a:xfrm>
                  <a:off x="3292486" y="2420694"/>
                  <a:ext cx="68913" cy="77456"/>
                  <a:chOff x="3292486" y="2420694"/>
                  <a:chExt cx="68913" cy="77456"/>
                </a:xfrm>
                <a:grpFill/>
              </p:grpSpPr>
              <p:sp>
                <p:nvSpPr>
                  <p:cNvPr id="657" name="Google Shape;1543;p23">
                    <a:extLst>
                      <a:ext uri="{FF2B5EF4-FFF2-40B4-BE49-F238E27FC236}">
                        <a16:creationId xmlns:a16="http://schemas.microsoft.com/office/drawing/2014/main" id="{87FCB5CA-A8B1-0134-934A-407A29C1D06F}"/>
                      </a:ext>
                    </a:extLst>
                  </p:cNvPr>
                  <p:cNvSpPr/>
                  <p:nvPr/>
                </p:nvSpPr>
                <p:spPr>
                  <a:xfrm>
                    <a:off x="3336994" y="2422516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58" name="Google Shape;1544;p23">
                    <a:extLst>
                      <a:ext uri="{FF2B5EF4-FFF2-40B4-BE49-F238E27FC236}">
                        <a16:creationId xmlns:a16="http://schemas.microsoft.com/office/drawing/2014/main" id="{CD96FB46-8E43-1BCB-272E-1A1575E98F73}"/>
                      </a:ext>
                    </a:extLst>
                  </p:cNvPr>
                  <p:cNvSpPr/>
                  <p:nvPr/>
                </p:nvSpPr>
                <p:spPr>
                  <a:xfrm>
                    <a:off x="3292486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42" name="Google Shape;1545;p23">
                  <a:extLst>
                    <a:ext uri="{FF2B5EF4-FFF2-40B4-BE49-F238E27FC236}">
                      <a16:creationId xmlns:a16="http://schemas.microsoft.com/office/drawing/2014/main" id="{C6260A87-764E-F93C-8A3D-E30B30072D83}"/>
                    </a:ext>
                  </a:extLst>
                </p:cNvPr>
                <p:cNvGrpSpPr/>
                <p:nvPr/>
              </p:nvGrpSpPr>
              <p:grpSpPr>
                <a:xfrm>
                  <a:off x="3764890" y="2420694"/>
                  <a:ext cx="68913" cy="77456"/>
                  <a:chOff x="3764890" y="2420694"/>
                  <a:chExt cx="68913" cy="77456"/>
                </a:xfrm>
                <a:grpFill/>
              </p:grpSpPr>
              <p:sp>
                <p:nvSpPr>
                  <p:cNvPr id="655" name="Google Shape;1546;p23">
                    <a:extLst>
                      <a:ext uri="{FF2B5EF4-FFF2-40B4-BE49-F238E27FC236}">
                        <a16:creationId xmlns:a16="http://schemas.microsoft.com/office/drawing/2014/main" id="{0A7B5CCB-F230-F40F-3CFC-4E759BF7898B}"/>
                      </a:ext>
                    </a:extLst>
                  </p:cNvPr>
                  <p:cNvSpPr/>
                  <p:nvPr/>
                </p:nvSpPr>
                <p:spPr>
                  <a:xfrm>
                    <a:off x="3809388" y="2422516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56" name="Google Shape;1547;p23">
                    <a:extLst>
                      <a:ext uri="{FF2B5EF4-FFF2-40B4-BE49-F238E27FC236}">
                        <a16:creationId xmlns:a16="http://schemas.microsoft.com/office/drawing/2014/main" id="{DE781BC3-00E9-CC77-E43C-97BE19683094}"/>
                      </a:ext>
                    </a:extLst>
                  </p:cNvPr>
                  <p:cNvSpPr/>
                  <p:nvPr/>
                </p:nvSpPr>
                <p:spPr>
                  <a:xfrm>
                    <a:off x="3764890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43" name="Google Shape;1548;p23">
                  <a:extLst>
                    <a:ext uri="{FF2B5EF4-FFF2-40B4-BE49-F238E27FC236}">
                      <a16:creationId xmlns:a16="http://schemas.microsoft.com/office/drawing/2014/main" id="{083BD9D1-D664-D7B3-0D3D-AA2AF2040CC6}"/>
                    </a:ext>
                  </a:extLst>
                </p:cNvPr>
                <p:cNvGrpSpPr/>
                <p:nvPr/>
              </p:nvGrpSpPr>
              <p:grpSpPr>
                <a:xfrm>
                  <a:off x="4237281" y="2420694"/>
                  <a:ext cx="68913" cy="77456"/>
                  <a:chOff x="4237281" y="2420694"/>
                  <a:chExt cx="68913" cy="77456"/>
                </a:xfrm>
                <a:grpFill/>
              </p:grpSpPr>
              <p:sp>
                <p:nvSpPr>
                  <p:cNvPr id="653" name="Google Shape;1549;p23">
                    <a:extLst>
                      <a:ext uri="{FF2B5EF4-FFF2-40B4-BE49-F238E27FC236}">
                        <a16:creationId xmlns:a16="http://schemas.microsoft.com/office/drawing/2014/main" id="{FB6CD615-3E80-C029-CE5E-787368702239}"/>
                      </a:ext>
                    </a:extLst>
                  </p:cNvPr>
                  <p:cNvSpPr/>
                  <p:nvPr/>
                </p:nvSpPr>
                <p:spPr>
                  <a:xfrm>
                    <a:off x="4281789" y="2422516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54" name="Google Shape;1550;p23">
                    <a:extLst>
                      <a:ext uri="{FF2B5EF4-FFF2-40B4-BE49-F238E27FC236}">
                        <a16:creationId xmlns:a16="http://schemas.microsoft.com/office/drawing/2014/main" id="{03D529B1-C1A7-ED32-7F16-021A9D05359B}"/>
                      </a:ext>
                    </a:extLst>
                  </p:cNvPr>
                  <p:cNvSpPr/>
                  <p:nvPr/>
                </p:nvSpPr>
                <p:spPr>
                  <a:xfrm>
                    <a:off x="4237281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44" name="Google Shape;1551;p23">
                  <a:extLst>
                    <a:ext uri="{FF2B5EF4-FFF2-40B4-BE49-F238E27FC236}">
                      <a16:creationId xmlns:a16="http://schemas.microsoft.com/office/drawing/2014/main" id="{128B39D2-3BE1-3ECE-DAC8-FE3F6173D22D}"/>
                    </a:ext>
                  </a:extLst>
                </p:cNvPr>
                <p:cNvGrpSpPr/>
                <p:nvPr/>
              </p:nvGrpSpPr>
              <p:grpSpPr>
                <a:xfrm>
                  <a:off x="4709685" y="2420694"/>
                  <a:ext cx="68913" cy="77456"/>
                  <a:chOff x="4709685" y="2420694"/>
                  <a:chExt cx="68913" cy="77456"/>
                </a:xfrm>
                <a:grpFill/>
              </p:grpSpPr>
              <p:sp>
                <p:nvSpPr>
                  <p:cNvPr id="651" name="Google Shape;1552;p23">
                    <a:extLst>
                      <a:ext uri="{FF2B5EF4-FFF2-40B4-BE49-F238E27FC236}">
                        <a16:creationId xmlns:a16="http://schemas.microsoft.com/office/drawing/2014/main" id="{363820BE-4B56-7A9E-9CAC-5D4894320C73}"/>
                      </a:ext>
                    </a:extLst>
                  </p:cNvPr>
                  <p:cNvSpPr/>
                  <p:nvPr/>
                </p:nvSpPr>
                <p:spPr>
                  <a:xfrm>
                    <a:off x="4754183" y="2422516"/>
                    <a:ext cx="30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1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52" name="Google Shape;1553;p23">
                    <a:extLst>
                      <a:ext uri="{FF2B5EF4-FFF2-40B4-BE49-F238E27FC236}">
                        <a16:creationId xmlns:a16="http://schemas.microsoft.com/office/drawing/2014/main" id="{5C5B9FDB-F48B-2750-FA27-3D5F87EE4D00}"/>
                      </a:ext>
                    </a:extLst>
                  </p:cNvPr>
                  <p:cNvSpPr/>
                  <p:nvPr/>
                </p:nvSpPr>
                <p:spPr>
                  <a:xfrm>
                    <a:off x="4709685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45" name="Google Shape;1554;p23">
                  <a:extLst>
                    <a:ext uri="{FF2B5EF4-FFF2-40B4-BE49-F238E27FC236}">
                      <a16:creationId xmlns:a16="http://schemas.microsoft.com/office/drawing/2014/main" id="{9BF28A11-AD38-64E8-44A1-F81FC86FABCE}"/>
                    </a:ext>
                  </a:extLst>
                </p:cNvPr>
                <p:cNvGrpSpPr/>
                <p:nvPr/>
              </p:nvGrpSpPr>
              <p:grpSpPr>
                <a:xfrm>
                  <a:off x="5182076" y="2420694"/>
                  <a:ext cx="68913" cy="77456"/>
                  <a:chOff x="5182076" y="2420694"/>
                  <a:chExt cx="68913" cy="77456"/>
                </a:xfrm>
                <a:grpFill/>
              </p:grpSpPr>
              <p:sp>
                <p:nvSpPr>
                  <p:cNvPr id="649" name="Google Shape;1555;p23">
                    <a:extLst>
                      <a:ext uri="{FF2B5EF4-FFF2-40B4-BE49-F238E27FC236}">
                        <a16:creationId xmlns:a16="http://schemas.microsoft.com/office/drawing/2014/main" id="{31DDA3DD-6BAC-DB88-815F-73FCFBFD4B36}"/>
                      </a:ext>
                    </a:extLst>
                  </p:cNvPr>
                  <p:cNvSpPr/>
                  <p:nvPr/>
                </p:nvSpPr>
                <p:spPr>
                  <a:xfrm>
                    <a:off x="5226584" y="2422516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50" name="Google Shape;1556;p23">
                    <a:extLst>
                      <a:ext uri="{FF2B5EF4-FFF2-40B4-BE49-F238E27FC236}">
                        <a16:creationId xmlns:a16="http://schemas.microsoft.com/office/drawing/2014/main" id="{E35F5CD4-EAB3-4904-895D-FBA760F6739D}"/>
                      </a:ext>
                    </a:extLst>
                  </p:cNvPr>
                  <p:cNvSpPr/>
                  <p:nvPr/>
                </p:nvSpPr>
                <p:spPr>
                  <a:xfrm>
                    <a:off x="5182076" y="2420694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46" name="Google Shape;1557;p23">
                  <a:extLst>
                    <a:ext uri="{FF2B5EF4-FFF2-40B4-BE49-F238E27FC236}">
                      <a16:creationId xmlns:a16="http://schemas.microsoft.com/office/drawing/2014/main" id="{8F0F4C9B-C052-11C8-AE3F-7B95C9DB1CF3}"/>
                    </a:ext>
                  </a:extLst>
                </p:cNvPr>
                <p:cNvGrpSpPr/>
                <p:nvPr/>
              </p:nvGrpSpPr>
              <p:grpSpPr>
                <a:xfrm>
                  <a:off x="5654440" y="2420671"/>
                  <a:ext cx="68935" cy="77444"/>
                  <a:chOff x="5654440" y="2420671"/>
                  <a:chExt cx="68935" cy="77444"/>
                </a:xfrm>
                <a:grpFill/>
              </p:grpSpPr>
              <p:sp>
                <p:nvSpPr>
                  <p:cNvPr id="647" name="Google Shape;1558;p23">
                    <a:extLst>
                      <a:ext uri="{FF2B5EF4-FFF2-40B4-BE49-F238E27FC236}">
                        <a16:creationId xmlns:a16="http://schemas.microsoft.com/office/drawing/2014/main" id="{D2067F67-D877-28B2-FB34-B2AF77A3B2D2}"/>
                      </a:ext>
                    </a:extLst>
                  </p:cNvPr>
                  <p:cNvSpPr/>
                  <p:nvPr/>
                </p:nvSpPr>
                <p:spPr>
                  <a:xfrm>
                    <a:off x="5698978" y="2422516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48" name="Google Shape;1559;p23">
                    <a:extLst>
                      <a:ext uri="{FF2B5EF4-FFF2-40B4-BE49-F238E27FC236}">
                        <a16:creationId xmlns:a16="http://schemas.microsoft.com/office/drawing/2014/main" id="{7574AE43-9DB4-09B8-88A7-3608B0CE6BB5}"/>
                      </a:ext>
                    </a:extLst>
                  </p:cNvPr>
                  <p:cNvSpPr/>
                  <p:nvPr/>
                </p:nvSpPr>
                <p:spPr>
                  <a:xfrm>
                    <a:off x="5654440" y="2420671"/>
                    <a:ext cx="68935" cy="774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35" h="77444" extrusionOk="0">
                        <a:moveTo>
                          <a:pt x="68808" y="38161"/>
                        </a:moveTo>
                        <a:cubicBezTo>
                          <a:pt x="65810" y="2561"/>
                          <a:pt x="33198" y="-3307"/>
                          <a:pt x="47606" y="3600"/>
                        </a:cubicBezTo>
                        <a:cubicBezTo>
                          <a:pt x="36830" y="-1837"/>
                          <a:pt x="26337" y="-974"/>
                          <a:pt x="16898" y="5232"/>
                        </a:cubicBezTo>
                        <a:cubicBezTo>
                          <a:pt x="-19833" y="29851"/>
                          <a:pt x="9822" y="90462"/>
                          <a:pt x="44082" y="74935"/>
                        </a:cubicBezTo>
                        <a:cubicBezTo>
                          <a:pt x="73575" y="61377"/>
                          <a:pt x="68430" y="33359"/>
                          <a:pt x="68808" y="3816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39" name="Google Shape;1560;p23">
                <a:extLst>
                  <a:ext uri="{FF2B5EF4-FFF2-40B4-BE49-F238E27FC236}">
                    <a16:creationId xmlns:a16="http://schemas.microsoft.com/office/drawing/2014/main" id="{513F4318-C084-682B-F30E-C39FCF78AA4C}"/>
                  </a:ext>
                </a:extLst>
              </p:cNvPr>
              <p:cNvGrpSpPr/>
              <p:nvPr/>
            </p:nvGrpSpPr>
            <p:grpSpPr>
              <a:xfrm>
                <a:off x="1875215" y="2931795"/>
                <a:ext cx="3848163" cy="77492"/>
                <a:chOff x="1875215" y="2931795"/>
                <a:chExt cx="3848163" cy="77492"/>
              </a:xfrm>
              <a:grpFill/>
            </p:grpSpPr>
            <p:grpSp>
              <p:nvGrpSpPr>
                <p:cNvPr id="611" name="Google Shape;1561;p23">
                  <a:extLst>
                    <a:ext uri="{FF2B5EF4-FFF2-40B4-BE49-F238E27FC236}">
                      <a16:creationId xmlns:a16="http://schemas.microsoft.com/office/drawing/2014/main" id="{DE6BB573-D24B-CD3B-5AA3-E96C44F137EA}"/>
                    </a:ext>
                  </a:extLst>
                </p:cNvPr>
                <p:cNvGrpSpPr/>
                <p:nvPr/>
              </p:nvGrpSpPr>
              <p:grpSpPr>
                <a:xfrm>
                  <a:off x="1875215" y="2931795"/>
                  <a:ext cx="68985" cy="77473"/>
                  <a:chOff x="1875215" y="2931795"/>
                  <a:chExt cx="68985" cy="77473"/>
                </a:xfrm>
                <a:grpFill/>
              </p:grpSpPr>
              <p:sp>
                <p:nvSpPr>
                  <p:cNvPr id="636" name="Google Shape;1562;p23">
                    <a:extLst>
                      <a:ext uri="{FF2B5EF4-FFF2-40B4-BE49-F238E27FC236}">
                        <a16:creationId xmlns:a16="http://schemas.microsoft.com/office/drawing/2014/main" id="{186AEAD3-97E1-44EA-3F01-9B53C43C88A7}"/>
                      </a:ext>
                    </a:extLst>
                  </p:cNvPr>
                  <p:cNvSpPr/>
                  <p:nvPr/>
                </p:nvSpPr>
                <p:spPr>
                  <a:xfrm>
                    <a:off x="1919802" y="2933664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37" name="Google Shape;1563;p23">
                    <a:extLst>
                      <a:ext uri="{FF2B5EF4-FFF2-40B4-BE49-F238E27FC236}">
                        <a16:creationId xmlns:a16="http://schemas.microsoft.com/office/drawing/2014/main" id="{763A4B8A-172B-E12E-A5AF-D717FE47BB36}"/>
                      </a:ext>
                    </a:extLst>
                  </p:cNvPr>
                  <p:cNvSpPr/>
                  <p:nvPr/>
                </p:nvSpPr>
                <p:spPr>
                  <a:xfrm>
                    <a:off x="1875215" y="2931795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12" name="Google Shape;1564;p23">
                  <a:extLst>
                    <a:ext uri="{FF2B5EF4-FFF2-40B4-BE49-F238E27FC236}">
                      <a16:creationId xmlns:a16="http://schemas.microsoft.com/office/drawing/2014/main" id="{BE1D540A-7C59-EF8A-F943-8BB5E4FE28F1}"/>
                    </a:ext>
                  </a:extLst>
                </p:cNvPr>
                <p:cNvGrpSpPr/>
                <p:nvPr/>
              </p:nvGrpSpPr>
              <p:grpSpPr>
                <a:xfrm>
                  <a:off x="2347691" y="2931831"/>
                  <a:ext cx="68913" cy="77456"/>
                  <a:chOff x="2347691" y="2931831"/>
                  <a:chExt cx="68913" cy="77456"/>
                </a:xfrm>
                <a:grpFill/>
              </p:grpSpPr>
              <p:sp>
                <p:nvSpPr>
                  <p:cNvPr id="634" name="Google Shape;1565;p23">
                    <a:extLst>
                      <a:ext uri="{FF2B5EF4-FFF2-40B4-BE49-F238E27FC236}">
                        <a16:creationId xmlns:a16="http://schemas.microsoft.com/office/drawing/2014/main" id="{63A0EBE0-A469-562E-8E62-B5C5607F29C7}"/>
                      </a:ext>
                    </a:extLst>
                  </p:cNvPr>
                  <p:cNvSpPr/>
                  <p:nvPr/>
                </p:nvSpPr>
                <p:spPr>
                  <a:xfrm>
                    <a:off x="2392199" y="29336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35" name="Google Shape;1566;p23">
                    <a:extLst>
                      <a:ext uri="{FF2B5EF4-FFF2-40B4-BE49-F238E27FC236}">
                        <a16:creationId xmlns:a16="http://schemas.microsoft.com/office/drawing/2014/main" id="{172DCC94-603C-D799-0678-C02FA6D8F7DD}"/>
                      </a:ext>
                    </a:extLst>
                  </p:cNvPr>
                  <p:cNvSpPr/>
                  <p:nvPr/>
                </p:nvSpPr>
                <p:spPr>
                  <a:xfrm>
                    <a:off x="2347691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13" name="Google Shape;1567;p23">
                  <a:extLst>
                    <a:ext uri="{FF2B5EF4-FFF2-40B4-BE49-F238E27FC236}">
                      <a16:creationId xmlns:a16="http://schemas.microsoft.com/office/drawing/2014/main" id="{16FC16E2-CBA2-9AD9-8F9B-763E048D532A}"/>
                    </a:ext>
                  </a:extLst>
                </p:cNvPr>
                <p:cNvGrpSpPr/>
                <p:nvPr/>
              </p:nvGrpSpPr>
              <p:grpSpPr>
                <a:xfrm>
                  <a:off x="2820095" y="2931831"/>
                  <a:ext cx="68913" cy="77456"/>
                  <a:chOff x="2820095" y="2931831"/>
                  <a:chExt cx="68913" cy="77456"/>
                </a:xfrm>
                <a:grpFill/>
              </p:grpSpPr>
              <p:sp>
                <p:nvSpPr>
                  <p:cNvPr id="632" name="Google Shape;1568;p23">
                    <a:extLst>
                      <a:ext uri="{FF2B5EF4-FFF2-40B4-BE49-F238E27FC236}">
                        <a16:creationId xmlns:a16="http://schemas.microsoft.com/office/drawing/2014/main" id="{57E11FF0-3FB2-F81A-E800-E779C786EE4C}"/>
                      </a:ext>
                    </a:extLst>
                  </p:cNvPr>
                  <p:cNvSpPr/>
                  <p:nvPr/>
                </p:nvSpPr>
                <p:spPr>
                  <a:xfrm>
                    <a:off x="2864597" y="2933664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33" name="Google Shape;1569;p23">
                    <a:extLst>
                      <a:ext uri="{FF2B5EF4-FFF2-40B4-BE49-F238E27FC236}">
                        <a16:creationId xmlns:a16="http://schemas.microsoft.com/office/drawing/2014/main" id="{72A8A303-3BAC-7B32-0650-CE9C86231051}"/>
                      </a:ext>
                    </a:extLst>
                  </p:cNvPr>
                  <p:cNvSpPr/>
                  <p:nvPr/>
                </p:nvSpPr>
                <p:spPr>
                  <a:xfrm>
                    <a:off x="2820095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14" name="Google Shape;1570;p23">
                  <a:extLst>
                    <a:ext uri="{FF2B5EF4-FFF2-40B4-BE49-F238E27FC236}">
                      <a16:creationId xmlns:a16="http://schemas.microsoft.com/office/drawing/2014/main" id="{88E1AAE2-30F5-80D3-2B72-50EC087F8505}"/>
                    </a:ext>
                  </a:extLst>
                </p:cNvPr>
                <p:cNvGrpSpPr/>
                <p:nvPr/>
              </p:nvGrpSpPr>
              <p:grpSpPr>
                <a:xfrm>
                  <a:off x="3292486" y="2931831"/>
                  <a:ext cx="68913" cy="77456"/>
                  <a:chOff x="3292486" y="2931831"/>
                  <a:chExt cx="68913" cy="77456"/>
                </a:xfrm>
                <a:grpFill/>
              </p:grpSpPr>
              <p:sp>
                <p:nvSpPr>
                  <p:cNvPr id="630" name="Google Shape;1571;p23">
                    <a:extLst>
                      <a:ext uri="{FF2B5EF4-FFF2-40B4-BE49-F238E27FC236}">
                        <a16:creationId xmlns:a16="http://schemas.microsoft.com/office/drawing/2014/main" id="{5D245EED-7785-AC53-3D50-9E100476DDC7}"/>
                      </a:ext>
                    </a:extLst>
                  </p:cNvPr>
                  <p:cNvSpPr/>
                  <p:nvPr/>
                </p:nvSpPr>
                <p:spPr>
                  <a:xfrm>
                    <a:off x="3336994" y="29336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31" name="Google Shape;1572;p23">
                    <a:extLst>
                      <a:ext uri="{FF2B5EF4-FFF2-40B4-BE49-F238E27FC236}">
                        <a16:creationId xmlns:a16="http://schemas.microsoft.com/office/drawing/2014/main" id="{E44DB006-D4B5-B6FD-6C8E-7595369BCBBE}"/>
                      </a:ext>
                    </a:extLst>
                  </p:cNvPr>
                  <p:cNvSpPr/>
                  <p:nvPr/>
                </p:nvSpPr>
                <p:spPr>
                  <a:xfrm>
                    <a:off x="3292486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15" name="Google Shape;1573;p23">
                  <a:extLst>
                    <a:ext uri="{FF2B5EF4-FFF2-40B4-BE49-F238E27FC236}">
                      <a16:creationId xmlns:a16="http://schemas.microsoft.com/office/drawing/2014/main" id="{4BCD0AE4-3D3D-E474-19D9-FDB120687E83}"/>
                    </a:ext>
                  </a:extLst>
                </p:cNvPr>
                <p:cNvGrpSpPr/>
                <p:nvPr/>
              </p:nvGrpSpPr>
              <p:grpSpPr>
                <a:xfrm>
                  <a:off x="3764890" y="2931831"/>
                  <a:ext cx="68913" cy="77456"/>
                  <a:chOff x="3764890" y="2931831"/>
                  <a:chExt cx="68913" cy="77456"/>
                </a:xfrm>
                <a:grpFill/>
              </p:grpSpPr>
              <p:sp>
                <p:nvSpPr>
                  <p:cNvPr id="628" name="Google Shape;1574;p23">
                    <a:extLst>
                      <a:ext uri="{FF2B5EF4-FFF2-40B4-BE49-F238E27FC236}">
                        <a16:creationId xmlns:a16="http://schemas.microsoft.com/office/drawing/2014/main" id="{0846EFEA-B5A0-9F39-5D12-5784494072E2}"/>
                      </a:ext>
                    </a:extLst>
                  </p:cNvPr>
                  <p:cNvSpPr/>
                  <p:nvPr/>
                </p:nvSpPr>
                <p:spPr>
                  <a:xfrm>
                    <a:off x="3809388" y="29336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29" name="Google Shape;1575;p23">
                    <a:extLst>
                      <a:ext uri="{FF2B5EF4-FFF2-40B4-BE49-F238E27FC236}">
                        <a16:creationId xmlns:a16="http://schemas.microsoft.com/office/drawing/2014/main" id="{01B058E4-719A-C295-DC3E-7144A7644285}"/>
                      </a:ext>
                    </a:extLst>
                  </p:cNvPr>
                  <p:cNvSpPr/>
                  <p:nvPr/>
                </p:nvSpPr>
                <p:spPr>
                  <a:xfrm>
                    <a:off x="3764890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16" name="Google Shape;1576;p23">
                  <a:extLst>
                    <a:ext uri="{FF2B5EF4-FFF2-40B4-BE49-F238E27FC236}">
                      <a16:creationId xmlns:a16="http://schemas.microsoft.com/office/drawing/2014/main" id="{E2FC02EC-65DC-3FCB-AFA3-06358058B042}"/>
                    </a:ext>
                  </a:extLst>
                </p:cNvPr>
                <p:cNvGrpSpPr/>
                <p:nvPr/>
              </p:nvGrpSpPr>
              <p:grpSpPr>
                <a:xfrm>
                  <a:off x="4237281" y="2931831"/>
                  <a:ext cx="68913" cy="77456"/>
                  <a:chOff x="4237281" y="2931831"/>
                  <a:chExt cx="68913" cy="77456"/>
                </a:xfrm>
                <a:grpFill/>
              </p:grpSpPr>
              <p:sp>
                <p:nvSpPr>
                  <p:cNvPr id="626" name="Google Shape;1577;p23">
                    <a:extLst>
                      <a:ext uri="{FF2B5EF4-FFF2-40B4-BE49-F238E27FC236}">
                        <a16:creationId xmlns:a16="http://schemas.microsoft.com/office/drawing/2014/main" id="{40FBD591-50E1-2D85-1CDD-DCD0FD0E5444}"/>
                      </a:ext>
                    </a:extLst>
                  </p:cNvPr>
                  <p:cNvSpPr/>
                  <p:nvPr/>
                </p:nvSpPr>
                <p:spPr>
                  <a:xfrm>
                    <a:off x="4281789" y="29336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27" name="Google Shape;1578;p23">
                    <a:extLst>
                      <a:ext uri="{FF2B5EF4-FFF2-40B4-BE49-F238E27FC236}">
                        <a16:creationId xmlns:a16="http://schemas.microsoft.com/office/drawing/2014/main" id="{13B32168-9353-4648-BB80-A74CE29486D9}"/>
                      </a:ext>
                    </a:extLst>
                  </p:cNvPr>
                  <p:cNvSpPr/>
                  <p:nvPr/>
                </p:nvSpPr>
                <p:spPr>
                  <a:xfrm>
                    <a:off x="4237281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17" name="Google Shape;1579;p23">
                  <a:extLst>
                    <a:ext uri="{FF2B5EF4-FFF2-40B4-BE49-F238E27FC236}">
                      <a16:creationId xmlns:a16="http://schemas.microsoft.com/office/drawing/2014/main" id="{6451674E-64FE-2A9B-9D87-302C5FC2022E}"/>
                    </a:ext>
                  </a:extLst>
                </p:cNvPr>
                <p:cNvGrpSpPr/>
                <p:nvPr/>
              </p:nvGrpSpPr>
              <p:grpSpPr>
                <a:xfrm>
                  <a:off x="4709685" y="2931831"/>
                  <a:ext cx="68913" cy="77456"/>
                  <a:chOff x="4709685" y="2931831"/>
                  <a:chExt cx="68913" cy="77456"/>
                </a:xfrm>
                <a:grpFill/>
              </p:grpSpPr>
              <p:sp>
                <p:nvSpPr>
                  <p:cNvPr id="624" name="Google Shape;1580;p23">
                    <a:extLst>
                      <a:ext uri="{FF2B5EF4-FFF2-40B4-BE49-F238E27FC236}">
                        <a16:creationId xmlns:a16="http://schemas.microsoft.com/office/drawing/2014/main" id="{4BFC12BE-6C81-7A39-6090-E68B6903454D}"/>
                      </a:ext>
                    </a:extLst>
                  </p:cNvPr>
                  <p:cNvSpPr/>
                  <p:nvPr/>
                </p:nvSpPr>
                <p:spPr>
                  <a:xfrm>
                    <a:off x="4754183" y="2933664"/>
                    <a:ext cx="30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31" extrusionOk="0">
                        <a:moveTo>
                          <a:pt x="30" y="31"/>
                        </a:moveTo>
                        <a:cubicBezTo>
                          <a:pt x="30" y="4"/>
                          <a:pt x="-38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25" name="Google Shape;1581;p23">
                    <a:extLst>
                      <a:ext uri="{FF2B5EF4-FFF2-40B4-BE49-F238E27FC236}">
                        <a16:creationId xmlns:a16="http://schemas.microsoft.com/office/drawing/2014/main" id="{A5E5D449-B7E6-9D30-33C3-2BE169959A28}"/>
                      </a:ext>
                    </a:extLst>
                  </p:cNvPr>
                  <p:cNvSpPr/>
                  <p:nvPr/>
                </p:nvSpPr>
                <p:spPr>
                  <a:xfrm>
                    <a:off x="4709685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18" name="Google Shape;1582;p23">
                  <a:extLst>
                    <a:ext uri="{FF2B5EF4-FFF2-40B4-BE49-F238E27FC236}">
                      <a16:creationId xmlns:a16="http://schemas.microsoft.com/office/drawing/2014/main" id="{8730AC7B-F4BC-AD3B-8C72-93DB551C5708}"/>
                    </a:ext>
                  </a:extLst>
                </p:cNvPr>
                <p:cNvGrpSpPr/>
                <p:nvPr/>
              </p:nvGrpSpPr>
              <p:grpSpPr>
                <a:xfrm>
                  <a:off x="5182076" y="2931831"/>
                  <a:ext cx="68913" cy="77456"/>
                  <a:chOff x="5182076" y="2931831"/>
                  <a:chExt cx="68913" cy="77456"/>
                </a:xfrm>
                <a:grpFill/>
              </p:grpSpPr>
              <p:sp>
                <p:nvSpPr>
                  <p:cNvPr id="622" name="Google Shape;1583;p23">
                    <a:extLst>
                      <a:ext uri="{FF2B5EF4-FFF2-40B4-BE49-F238E27FC236}">
                        <a16:creationId xmlns:a16="http://schemas.microsoft.com/office/drawing/2014/main" id="{F0678790-D4F8-8A68-191C-4CF2177B6187}"/>
                      </a:ext>
                    </a:extLst>
                  </p:cNvPr>
                  <p:cNvSpPr/>
                  <p:nvPr/>
                </p:nvSpPr>
                <p:spPr>
                  <a:xfrm>
                    <a:off x="5226584" y="29336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23" name="Google Shape;1584;p23">
                    <a:extLst>
                      <a:ext uri="{FF2B5EF4-FFF2-40B4-BE49-F238E27FC236}">
                        <a16:creationId xmlns:a16="http://schemas.microsoft.com/office/drawing/2014/main" id="{CA0FE0B7-2A37-CF50-B9DC-E9E84DD6992D}"/>
                      </a:ext>
                    </a:extLst>
                  </p:cNvPr>
                  <p:cNvSpPr/>
                  <p:nvPr/>
                </p:nvSpPr>
                <p:spPr>
                  <a:xfrm>
                    <a:off x="5182076" y="2931831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19" name="Google Shape;1585;p23">
                  <a:extLst>
                    <a:ext uri="{FF2B5EF4-FFF2-40B4-BE49-F238E27FC236}">
                      <a16:creationId xmlns:a16="http://schemas.microsoft.com/office/drawing/2014/main" id="{6BBE9307-A27C-DE1A-D7CE-B0F0F768685B}"/>
                    </a:ext>
                  </a:extLst>
                </p:cNvPr>
                <p:cNvGrpSpPr/>
                <p:nvPr/>
              </p:nvGrpSpPr>
              <p:grpSpPr>
                <a:xfrm>
                  <a:off x="5654395" y="2931795"/>
                  <a:ext cx="68983" cy="77473"/>
                  <a:chOff x="5654395" y="2931795"/>
                  <a:chExt cx="68983" cy="77473"/>
                </a:xfrm>
                <a:grpFill/>
              </p:grpSpPr>
              <p:sp>
                <p:nvSpPr>
                  <p:cNvPr id="620" name="Google Shape;1586;p23">
                    <a:extLst>
                      <a:ext uri="{FF2B5EF4-FFF2-40B4-BE49-F238E27FC236}">
                        <a16:creationId xmlns:a16="http://schemas.microsoft.com/office/drawing/2014/main" id="{E59330F4-E2A1-E01E-A4E2-A33141686CDE}"/>
                      </a:ext>
                    </a:extLst>
                  </p:cNvPr>
                  <p:cNvSpPr/>
                  <p:nvPr/>
                </p:nvSpPr>
                <p:spPr>
                  <a:xfrm>
                    <a:off x="5698978" y="29336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21" name="Google Shape;1587;p23">
                    <a:extLst>
                      <a:ext uri="{FF2B5EF4-FFF2-40B4-BE49-F238E27FC236}">
                        <a16:creationId xmlns:a16="http://schemas.microsoft.com/office/drawing/2014/main" id="{3BA1890C-966B-B341-C439-5F132493CFB6}"/>
                      </a:ext>
                    </a:extLst>
                  </p:cNvPr>
                  <p:cNvSpPr/>
                  <p:nvPr/>
                </p:nvSpPr>
                <p:spPr>
                  <a:xfrm>
                    <a:off x="5654395" y="2931795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0" name="Google Shape;1588;p23">
                <a:extLst>
                  <a:ext uri="{FF2B5EF4-FFF2-40B4-BE49-F238E27FC236}">
                    <a16:creationId xmlns:a16="http://schemas.microsoft.com/office/drawing/2014/main" id="{00419A18-D0ED-896D-B762-88E20437DD47}"/>
                  </a:ext>
                </a:extLst>
              </p:cNvPr>
              <p:cNvGrpSpPr/>
              <p:nvPr/>
            </p:nvGrpSpPr>
            <p:grpSpPr>
              <a:xfrm>
                <a:off x="1875215" y="3442932"/>
                <a:ext cx="3848163" cy="77493"/>
                <a:chOff x="1875215" y="3442932"/>
                <a:chExt cx="3848163" cy="77493"/>
              </a:xfrm>
              <a:grpFill/>
            </p:grpSpPr>
            <p:grpSp>
              <p:nvGrpSpPr>
                <p:cNvPr id="584" name="Google Shape;1589;p23">
                  <a:extLst>
                    <a:ext uri="{FF2B5EF4-FFF2-40B4-BE49-F238E27FC236}">
                      <a16:creationId xmlns:a16="http://schemas.microsoft.com/office/drawing/2014/main" id="{06BEE698-6924-E2A3-672D-3BCE46F13F58}"/>
                    </a:ext>
                  </a:extLst>
                </p:cNvPr>
                <p:cNvGrpSpPr/>
                <p:nvPr/>
              </p:nvGrpSpPr>
              <p:grpSpPr>
                <a:xfrm>
                  <a:off x="1875215" y="3442932"/>
                  <a:ext cx="68985" cy="77473"/>
                  <a:chOff x="1875215" y="3442932"/>
                  <a:chExt cx="68985" cy="77473"/>
                </a:xfrm>
                <a:grpFill/>
              </p:grpSpPr>
              <p:sp>
                <p:nvSpPr>
                  <p:cNvPr id="609" name="Google Shape;1590;p23">
                    <a:extLst>
                      <a:ext uri="{FF2B5EF4-FFF2-40B4-BE49-F238E27FC236}">
                        <a16:creationId xmlns:a16="http://schemas.microsoft.com/office/drawing/2014/main" id="{D299F8A1-8357-F817-2557-E0CD5EC15ECC}"/>
                      </a:ext>
                    </a:extLst>
                  </p:cNvPr>
                  <p:cNvSpPr/>
                  <p:nvPr/>
                </p:nvSpPr>
                <p:spPr>
                  <a:xfrm>
                    <a:off x="1919802" y="3444801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10" name="Google Shape;1591;p23">
                    <a:extLst>
                      <a:ext uri="{FF2B5EF4-FFF2-40B4-BE49-F238E27FC236}">
                        <a16:creationId xmlns:a16="http://schemas.microsoft.com/office/drawing/2014/main" id="{518C31AE-8E28-467F-F348-862B3960C6D7}"/>
                      </a:ext>
                    </a:extLst>
                  </p:cNvPr>
                  <p:cNvSpPr/>
                  <p:nvPr/>
                </p:nvSpPr>
                <p:spPr>
                  <a:xfrm>
                    <a:off x="1875215" y="3442932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85" name="Google Shape;1592;p23">
                  <a:extLst>
                    <a:ext uri="{FF2B5EF4-FFF2-40B4-BE49-F238E27FC236}">
                      <a16:creationId xmlns:a16="http://schemas.microsoft.com/office/drawing/2014/main" id="{5E13E710-F4DC-23F6-89F7-8DA79BFA8E27}"/>
                    </a:ext>
                  </a:extLst>
                </p:cNvPr>
                <p:cNvGrpSpPr/>
                <p:nvPr/>
              </p:nvGrpSpPr>
              <p:grpSpPr>
                <a:xfrm>
                  <a:off x="2347691" y="3442969"/>
                  <a:ext cx="68913" cy="77456"/>
                  <a:chOff x="2347691" y="3442969"/>
                  <a:chExt cx="68913" cy="77456"/>
                </a:xfrm>
                <a:grpFill/>
              </p:grpSpPr>
              <p:sp>
                <p:nvSpPr>
                  <p:cNvPr id="607" name="Google Shape;1593;p23">
                    <a:extLst>
                      <a:ext uri="{FF2B5EF4-FFF2-40B4-BE49-F238E27FC236}">
                        <a16:creationId xmlns:a16="http://schemas.microsoft.com/office/drawing/2014/main" id="{6F470A43-519F-F95E-D7AB-8A6019BB6DD5}"/>
                      </a:ext>
                    </a:extLst>
                  </p:cNvPr>
                  <p:cNvSpPr/>
                  <p:nvPr/>
                </p:nvSpPr>
                <p:spPr>
                  <a:xfrm>
                    <a:off x="2392199" y="34448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08" name="Google Shape;1594;p23">
                    <a:extLst>
                      <a:ext uri="{FF2B5EF4-FFF2-40B4-BE49-F238E27FC236}">
                        <a16:creationId xmlns:a16="http://schemas.microsoft.com/office/drawing/2014/main" id="{AFC9E09F-7FCD-3233-1F9D-44C464A7750C}"/>
                      </a:ext>
                    </a:extLst>
                  </p:cNvPr>
                  <p:cNvSpPr/>
                  <p:nvPr/>
                </p:nvSpPr>
                <p:spPr>
                  <a:xfrm>
                    <a:off x="2347691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86" name="Google Shape;1595;p23">
                  <a:extLst>
                    <a:ext uri="{FF2B5EF4-FFF2-40B4-BE49-F238E27FC236}">
                      <a16:creationId xmlns:a16="http://schemas.microsoft.com/office/drawing/2014/main" id="{52D3A3B2-4128-A812-45A0-FB50B9CC7751}"/>
                    </a:ext>
                  </a:extLst>
                </p:cNvPr>
                <p:cNvGrpSpPr/>
                <p:nvPr/>
              </p:nvGrpSpPr>
              <p:grpSpPr>
                <a:xfrm>
                  <a:off x="2820095" y="3442969"/>
                  <a:ext cx="68913" cy="77456"/>
                  <a:chOff x="2820095" y="3442969"/>
                  <a:chExt cx="68913" cy="77456"/>
                </a:xfrm>
                <a:grpFill/>
              </p:grpSpPr>
              <p:sp>
                <p:nvSpPr>
                  <p:cNvPr id="605" name="Google Shape;1596;p23">
                    <a:extLst>
                      <a:ext uri="{FF2B5EF4-FFF2-40B4-BE49-F238E27FC236}">
                        <a16:creationId xmlns:a16="http://schemas.microsoft.com/office/drawing/2014/main" id="{7FDCB10B-2D0D-0F7B-289D-97A1957C3C7D}"/>
                      </a:ext>
                    </a:extLst>
                  </p:cNvPr>
                  <p:cNvSpPr/>
                  <p:nvPr/>
                </p:nvSpPr>
                <p:spPr>
                  <a:xfrm>
                    <a:off x="2864597" y="3444801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06" name="Google Shape;1597;p23">
                    <a:extLst>
                      <a:ext uri="{FF2B5EF4-FFF2-40B4-BE49-F238E27FC236}">
                        <a16:creationId xmlns:a16="http://schemas.microsoft.com/office/drawing/2014/main" id="{4F1DBBAC-9D20-6A19-81E9-D2B5B5D2A32C}"/>
                      </a:ext>
                    </a:extLst>
                  </p:cNvPr>
                  <p:cNvSpPr/>
                  <p:nvPr/>
                </p:nvSpPr>
                <p:spPr>
                  <a:xfrm>
                    <a:off x="2820095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87" name="Google Shape;1598;p23">
                  <a:extLst>
                    <a:ext uri="{FF2B5EF4-FFF2-40B4-BE49-F238E27FC236}">
                      <a16:creationId xmlns:a16="http://schemas.microsoft.com/office/drawing/2014/main" id="{FB5142C7-FDE1-BC71-4608-AC566DB7FEC3}"/>
                    </a:ext>
                  </a:extLst>
                </p:cNvPr>
                <p:cNvGrpSpPr/>
                <p:nvPr/>
              </p:nvGrpSpPr>
              <p:grpSpPr>
                <a:xfrm>
                  <a:off x="3292486" y="3442969"/>
                  <a:ext cx="68913" cy="77456"/>
                  <a:chOff x="3292486" y="3442969"/>
                  <a:chExt cx="68913" cy="77456"/>
                </a:xfrm>
                <a:grpFill/>
              </p:grpSpPr>
              <p:sp>
                <p:nvSpPr>
                  <p:cNvPr id="603" name="Google Shape;1599;p23">
                    <a:extLst>
                      <a:ext uri="{FF2B5EF4-FFF2-40B4-BE49-F238E27FC236}">
                        <a16:creationId xmlns:a16="http://schemas.microsoft.com/office/drawing/2014/main" id="{8856C344-B439-6FC9-EE1B-A6AE517175A2}"/>
                      </a:ext>
                    </a:extLst>
                  </p:cNvPr>
                  <p:cNvSpPr/>
                  <p:nvPr/>
                </p:nvSpPr>
                <p:spPr>
                  <a:xfrm>
                    <a:off x="3336994" y="34448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04" name="Google Shape;1600;p23">
                    <a:extLst>
                      <a:ext uri="{FF2B5EF4-FFF2-40B4-BE49-F238E27FC236}">
                        <a16:creationId xmlns:a16="http://schemas.microsoft.com/office/drawing/2014/main" id="{3E84F758-1BC6-C89D-543E-DFBE1E460228}"/>
                      </a:ext>
                    </a:extLst>
                  </p:cNvPr>
                  <p:cNvSpPr/>
                  <p:nvPr/>
                </p:nvSpPr>
                <p:spPr>
                  <a:xfrm>
                    <a:off x="3292486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88" name="Google Shape;1601;p23">
                  <a:extLst>
                    <a:ext uri="{FF2B5EF4-FFF2-40B4-BE49-F238E27FC236}">
                      <a16:creationId xmlns:a16="http://schemas.microsoft.com/office/drawing/2014/main" id="{8EC6208A-4154-AC67-F85A-591BFC95F9F9}"/>
                    </a:ext>
                  </a:extLst>
                </p:cNvPr>
                <p:cNvGrpSpPr/>
                <p:nvPr/>
              </p:nvGrpSpPr>
              <p:grpSpPr>
                <a:xfrm>
                  <a:off x="3764890" y="3442969"/>
                  <a:ext cx="68913" cy="77456"/>
                  <a:chOff x="3764890" y="3442969"/>
                  <a:chExt cx="68913" cy="77456"/>
                </a:xfrm>
                <a:grpFill/>
              </p:grpSpPr>
              <p:sp>
                <p:nvSpPr>
                  <p:cNvPr id="601" name="Google Shape;1602;p23">
                    <a:extLst>
                      <a:ext uri="{FF2B5EF4-FFF2-40B4-BE49-F238E27FC236}">
                        <a16:creationId xmlns:a16="http://schemas.microsoft.com/office/drawing/2014/main" id="{E6842F36-7D19-F2E0-E86A-B0934D747818}"/>
                      </a:ext>
                    </a:extLst>
                  </p:cNvPr>
                  <p:cNvSpPr/>
                  <p:nvPr/>
                </p:nvSpPr>
                <p:spPr>
                  <a:xfrm>
                    <a:off x="3809388" y="3444801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02" name="Google Shape;1603;p23">
                    <a:extLst>
                      <a:ext uri="{FF2B5EF4-FFF2-40B4-BE49-F238E27FC236}">
                        <a16:creationId xmlns:a16="http://schemas.microsoft.com/office/drawing/2014/main" id="{7931A04B-814D-7650-EE96-384707D756D9}"/>
                      </a:ext>
                    </a:extLst>
                  </p:cNvPr>
                  <p:cNvSpPr/>
                  <p:nvPr/>
                </p:nvSpPr>
                <p:spPr>
                  <a:xfrm>
                    <a:off x="3764890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89" name="Google Shape;1604;p23">
                  <a:extLst>
                    <a:ext uri="{FF2B5EF4-FFF2-40B4-BE49-F238E27FC236}">
                      <a16:creationId xmlns:a16="http://schemas.microsoft.com/office/drawing/2014/main" id="{94E190BC-CD31-F43F-828A-C132C525A33B}"/>
                    </a:ext>
                  </a:extLst>
                </p:cNvPr>
                <p:cNvGrpSpPr/>
                <p:nvPr/>
              </p:nvGrpSpPr>
              <p:grpSpPr>
                <a:xfrm>
                  <a:off x="4237281" y="3442969"/>
                  <a:ext cx="68913" cy="77456"/>
                  <a:chOff x="4237281" y="3442969"/>
                  <a:chExt cx="68913" cy="77456"/>
                </a:xfrm>
                <a:grpFill/>
              </p:grpSpPr>
              <p:sp>
                <p:nvSpPr>
                  <p:cNvPr id="599" name="Google Shape;1605;p23">
                    <a:extLst>
                      <a:ext uri="{FF2B5EF4-FFF2-40B4-BE49-F238E27FC236}">
                        <a16:creationId xmlns:a16="http://schemas.microsoft.com/office/drawing/2014/main" id="{1F1FC0D2-2CF9-B782-99A9-173E7D9116F8}"/>
                      </a:ext>
                    </a:extLst>
                  </p:cNvPr>
                  <p:cNvSpPr/>
                  <p:nvPr/>
                </p:nvSpPr>
                <p:spPr>
                  <a:xfrm>
                    <a:off x="4281789" y="34448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00" name="Google Shape;1606;p23">
                    <a:extLst>
                      <a:ext uri="{FF2B5EF4-FFF2-40B4-BE49-F238E27FC236}">
                        <a16:creationId xmlns:a16="http://schemas.microsoft.com/office/drawing/2014/main" id="{81745183-E44F-ABF1-9F81-5BE0BA0564FE}"/>
                      </a:ext>
                    </a:extLst>
                  </p:cNvPr>
                  <p:cNvSpPr/>
                  <p:nvPr/>
                </p:nvSpPr>
                <p:spPr>
                  <a:xfrm>
                    <a:off x="4237281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90" name="Google Shape;1607;p23">
                  <a:extLst>
                    <a:ext uri="{FF2B5EF4-FFF2-40B4-BE49-F238E27FC236}">
                      <a16:creationId xmlns:a16="http://schemas.microsoft.com/office/drawing/2014/main" id="{BF09899E-D27E-38B4-D9A2-04E13C0E636C}"/>
                    </a:ext>
                  </a:extLst>
                </p:cNvPr>
                <p:cNvGrpSpPr/>
                <p:nvPr/>
              </p:nvGrpSpPr>
              <p:grpSpPr>
                <a:xfrm>
                  <a:off x="4709685" y="3442969"/>
                  <a:ext cx="68913" cy="77456"/>
                  <a:chOff x="4709685" y="3442969"/>
                  <a:chExt cx="68913" cy="77456"/>
                </a:xfrm>
                <a:grpFill/>
              </p:grpSpPr>
              <p:sp>
                <p:nvSpPr>
                  <p:cNvPr id="597" name="Google Shape;1608;p23">
                    <a:extLst>
                      <a:ext uri="{FF2B5EF4-FFF2-40B4-BE49-F238E27FC236}">
                        <a16:creationId xmlns:a16="http://schemas.microsoft.com/office/drawing/2014/main" id="{86A740B4-606B-DE57-BD9C-96E7A1E862BF}"/>
                      </a:ext>
                    </a:extLst>
                  </p:cNvPr>
                  <p:cNvSpPr/>
                  <p:nvPr/>
                </p:nvSpPr>
                <p:spPr>
                  <a:xfrm>
                    <a:off x="4754183" y="3444801"/>
                    <a:ext cx="30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31" extrusionOk="0">
                        <a:moveTo>
                          <a:pt x="30" y="31"/>
                        </a:moveTo>
                        <a:cubicBezTo>
                          <a:pt x="30" y="4"/>
                          <a:pt x="-38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98" name="Google Shape;1609;p23">
                    <a:extLst>
                      <a:ext uri="{FF2B5EF4-FFF2-40B4-BE49-F238E27FC236}">
                        <a16:creationId xmlns:a16="http://schemas.microsoft.com/office/drawing/2014/main" id="{F4B84120-8759-BEC2-B8CD-4413C9E2E872}"/>
                      </a:ext>
                    </a:extLst>
                  </p:cNvPr>
                  <p:cNvSpPr/>
                  <p:nvPr/>
                </p:nvSpPr>
                <p:spPr>
                  <a:xfrm>
                    <a:off x="4709685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91" name="Google Shape;1610;p23">
                  <a:extLst>
                    <a:ext uri="{FF2B5EF4-FFF2-40B4-BE49-F238E27FC236}">
                      <a16:creationId xmlns:a16="http://schemas.microsoft.com/office/drawing/2014/main" id="{4FB2D020-BBD5-0108-A21C-1F19449CE8D0}"/>
                    </a:ext>
                  </a:extLst>
                </p:cNvPr>
                <p:cNvGrpSpPr/>
                <p:nvPr/>
              </p:nvGrpSpPr>
              <p:grpSpPr>
                <a:xfrm>
                  <a:off x="5182076" y="3442969"/>
                  <a:ext cx="68913" cy="77456"/>
                  <a:chOff x="5182076" y="3442969"/>
                  <a:chExt cx="68913" cy="77456"/>
                </a:xfrm>
                <a:grpFill/>
              </p:grpSpPr>
              <p:sp>
                <p:nvSpPr>
                  <p:cNvPr id="595" name="Google Shape;1611;p23">
                    <a:extLst>
                      <a:ext uri="{FF2B5EF4-FFF2-40B4-BE49-F238E27FC236}">
                        <a16:creationId xmlns:a16="http://schemas.microsoft.com/office/drawing/2014/main" id="{73CFA5BF-DCEB-3363-A21A-521C04AA977D}"/>
                      </a:ext>
                    </a:extLst>
                  </p:cNvPr>
                  <p:cNvSpPr/>
                  <p:nvPr/>
                </p:nvSpPr>
                <p:spPr>
                  <a:xfrm>
                    <a:off x="5226584" y="34448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96" name="Google Shape;1612;p23">
                    <a:extLst>
                      <a:ext uri="{FF2B5EF4-FFF2-40B4-BE49-F238E27FC236}">
                        <a16:creationId xmlns:a16="http://schemas.microsoft.com/office/drawing/2014/main" id="{2A44BA76-5B75-755E-EC44-17ABA9822B47}"/>
                      </a:ext>
                    </a:extLst>
                  </p:cNvPr>
                  <p:cNvSpPr/>
                  <p:nvPr/>
                </p:nvSpPr>
                <p:spPr>
                  <a:xfrm>
                    <a:off x="5182076" y="3442969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92" name="Google Shape;1613;p23">
                  <a:extLst>
                    <a:ext uri="{FF2B5EF4-FFF2-40B4-BE49-F238E27FC236}">
                      <a16:creationId xmlns:a16="http://schemas.microsoft.com/office/drawing/2014/main" id="{DB664679-832C-FDB1-3FF0-AFFBECACFA7D}"/>
                    </a:ext>
                  </a:extLst>
                </p:cNvPr>
                <p:cNvGrpSpPr/>
                <p:nvPr/>
              </p:nvGrpSpPr>
              <p:grpSpPr>
                <a:xfrm>
                  <a:off x="5654395" y="3442932"/>
                  <a:ext cx="68983" cy="77473"/>
                  <a:chOff x="5654395" y="3442932"/>
                  <a:chExt cx="68983" cy="77473"/>
                </a:xfrm>
                <a:grpFill/>
              </p:grpSpPr>
              <p:sp>
                <p:nvSpPr>
                  <p:cNvPr id="593" name="Google Shape;1614;p23">
                    <a:extLst>
                      <a:ext uri="{FF2B5EF4-FFF2-40B4-BE49-F238E27FC236}">
                        <a16:creationId xmlns:a16="http://schemas.microsoft.com/office/drawing/2014/main" id="{5EF2DD6E-419A-CBD9-E205-9E960B245C3F}"/>
                      </a:ext>
                    </a:extLst>
                  </p:cNvPr>
                  <p:cNvSpPr/>
                  <p:nvPr/>
                </p:nvSpPr>
                <p:spPr>
                  <a:xfrm>
                    <a:off x="5698978" y="3444801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94" name="Google Shape;1615;p23">
                    <a:extLst>
                      <a:ext uri="{FF2B5EF4-FFF2-40B4-BE49-F238E27FC236}">
                        <a16:creationId xmlns:a16="http://schemas.microsoft.com/office/drawing/2014/main" id="{782672B2-4525-D240-320B-F15B8E002257}"/>
                      </a:ext>
                    </a:extLst>
                  </p:cNvPr>
                  <p:cNvSpPr/>
                  <p:nvPr/>
                </p:nvSpPr>
                <p:spPr>
                  <a:xfrm>
                    <a:off x="5654395" y="3442932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1" name="Google Shape;1616;p23">
                <a:extLst>
                  <a:ext uri="{FF2B5EF4-FFF2-40B4-BE49-F238E27FC236}">
                    <a16:creationId xmlns:a16="http://schemas.microsoft.com/office/drawing/2014/main" id="{900C315E-3B6E-D537-19AE-02A743DA4008}"/>
                  </a:ext>
                </a:extLst>
              </p:cNvPr>
              <p:cNvGrpSpPr/>
              <p:nvPr/>
            </p:nvGrpSpPr>
            <p:grpSpPr>
              <a:xfrm>
                <a:off x="1875215" y="3954083"/>
                <a:ext cx="3848163" cy="77492"/>
                <a:chOff x="1875215" y="3954083"/>
                <a:chExt cx="3848163" cy="77492"/>
              </a:xfrm>
              <a:grpFill/>
            </p:grpSpPr>
            <p:grpSp>
              <p:nvGrpSpPr>
                <p:cNvPr id="557" name="Google Shape;1617;p23">
                  <a:extLst>
                    <a:ext uri="{FF2B5EF4-FFF2-40B4-BE49-F238E27FC236}">
                      <a16:creationId xmlns:a16="http://schemas.microsoft.com/office/drawing/2014/main" id="{C66BEDE7-1F8D-628F-FACA-AE2623E230F4}"/>
                    </a:ext>
                  </a:extLst>
                </p:cNvPr>
                <p:cNvGrpSpPr/>
                <p:nvPr/>
              </p:nvGrpSpPr>
              <p:grpSpPr>
                <a:xfrm>
                  <a:off x="1875215" y="3954083"/>
                  <a:ext cx="68985" cy="77473"/>
                  <a:chOff x="1875215" y="3954083"/>
                  <a:chExt cx="68985" cy="77473"/>
                </a:xfrm>
                <a:grpFill/>
              </p:grpSpPr>
              <p:sp>
                <p:nvSpPr>
                  <p:cNvPr id="582" name="Google Shape;1618;p23">
                    <a:extLst>
                      <a:ext uri="{FF2B5EF4-FFF2-40B4-BE49-F238E27FC236}">
                        <a16:creationId xmlns:a16="http://schemas.microsoft.com/office/drawing/2014/main" id="{AA723AF0-9D8C-AEE8-16FD-CA17089E99EE}"/>
                      </a:ext>
                    </a:extLst>
                  </p:cNvPr>
                  <p:cNvSpPr/>
                  <p:nvPr/>
                </p:nvSpPr>
                <p:spPr>
                  <a:xfrm>
                    <a:off x="1919802" y="3955942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83" name="Google Shape;1619;p23">
                    <a:extLst>
                      <a:ext uri="{FF2B5EF4-FFF2-40B4-BE49-F238E27FC236}">
                        <a16:creationId xmlns:a16="http://schemas.microsoft.com/office/drawing/2014/main" id="{50DEE1E3-2773-85C9-4953-92FE236BAF4B}"/>
                      </a:ext>
                    </a:extLst>
                  </p:cNvPr>
                  <p:cNvSpPr/>
                  <p:nvPr/>
                </p:nvSpPr>
                <p:spPr>
                  <a:xfrm>
                    <a:off x="1875215" y="3954083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58" name="Google Shape;1620;p23">
                  <a:extLst>
                    <a:ext uri="{FF2B5EF4-FFF2-40B4-BE49-F238E27FC236}">
                      <a16:creationId xmlns:a16="http://schemas.microsoft.com/office/drawing/2014/main" id="{D8D25021-8720-807F-8B26-A2CBED54E49B}"/>
                    </a:ext>
                  </a:extLst>
                </p:cNvPr>
                <p:cNvGrpSpPr/>
                <p:nvPr/>
              </p:nvGrpSpPr>
              <p:grpSpPr>
                <a:xfrm>
                  <a:off x="2347691" y="3954120"/>
                  <a:ext cx="68913" cy="77455"/>
                  <a:chOff x="2347691" y="3954120"/>
                  <a:chExt cx="68913" cy="77455"/>
                </a:xfrm>
                <a:grpFill/>
              </p:grpSpPr>
              <p:sp>
                <p:nvSpPr>
                  <p:cNvPr id="580" name="Google Shape;1621;p23">
                    <a:extLst>
                      <a:ext uri="{FF2B5EF4-FFF2-40B4-BE49-F238E27FC236}">
                        <a16:creationId xmlns:a16="http://schemas.microsoft.com/office/drawing/2014/main" id="{03609C65-FCA2-137C-5E14-DA17F441B95C}"/>
                      </a:ext>
                    </a:extLst>
                  </p:cNvPr>
                  <p:cNvSpPr/>
                  <p:nvPr/>
                </p:nvSpPr>
                <p:spPr>
                  <a:xfrm>
                    <a:off x="2392199" y="3955942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81" name="Google Shape;1622;p23">
                    <a:extLst>
                      <a:ext uri="{FF2B5EF4-FFF2-40B4-BE49-F238E27FC236}">
                        <a16:creationId xmlns:a16="http://schemas.microsoft.com/office/drawing/2014/main" id="{065E3AB2-3716-F5A5-BF49-2EF51192C3B5}"/>
                      </a:ext>
                    </a:extLst>
                  </p:cNvPr>
                  <p:cNvSpPr/>
                  <p:nvPr/>
                </p:nvSpPr>
                <p:spPr>
                  <a:xfrm>
                    <a:off x="2347691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59" name="Google Shape;1623;p23">
                  <a:extLst>
                    <a:ext uri="{FF2B5EF4-FFF2-40B4-BE49-F238E27FC236}">
                      <a16:creationId xmlns:a16="http://schemas.microsoft.com/office/drawing/2014/main" id="{91B3E3B6-696D-72C5-D0B2-9DFA27CF8C7B}"/>
                    </a:ext>
                  </a:extLst>
                </p:cNvPr>
                <p:cNvGrpSpPr/>
                <p:nvPr/>
              </p:nvGrpSpPr>
              <p:grpSpPr>
                <a:xfrm>
                  <a:off x="2820095" y="3954120"/>
                  <a:ext cx="68913" cy="77455"/>
                  <a:chOff x="2820095" y="3954120"/>
                  <a:chExt cx="68913" cy="77455"/>
                </a:xfrm>
                <a:grpFill/>
              </p:grpSpPr>
              <p:sp>
                <p:nvSpPr>
                  <p:cNvPr id="578" name="Google Shape;1624;p23">
                    <a:extLst>
                      <a:ext uri="{FF2B5EF4-FFF2-40B4-BE49-F238E27FC236}">
                        <a16:creationId xmlns:a16="http://schemas.microsoft.com/office/drawing/2014/main" id="{D2CC7402-07EE-D154-19A9-1F6D0059D7D9}"/>
                      </a:ext>
                    </a:extLst>
                  </p:cNvPr>
                  <p:cNvSpPr/>
                  <p:nvPr/>
                </p:nvSpPr>
                <p:spPr>
                  <a:xfrm>
                    <a:off x="2864597" y="3955942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79" name="Google Shape;1625;p23">
                    <a:extLst>
                      <a:ext uri="{FF2B5EF4-FFF2-40B4-BE49-F238E27FC236}">
                        <a16:creationId xmlns:a16="http://schemas.microsoft.com/office/drawing/2014/main" id="{23A791CE-19A2-853E-47E0-3DD6F6BB753E}"/>
                      </a:ext>
                    </a:extLst>
                  </p:cNvPr>
                  <p:cNvSpPr/>
                  <p:nvPr/>
                </p:nvSpPr>
                <p:spPr>
                  <a:xfrm>
                    <a:off x="2820095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60" name="Google Shape;1626;p23">
                  <a:extLst>
                    <a:ext uri="{FF2B5EF4-FFF2-40B4-BE49-F238E27FC236}">
                      <a16:creationId xmlns:a16="http://schemas.microsoft.com/office/drawing/2014/main" id="{4078B377-057E-9EEE-FC51-2CC1D64068BF}"/>
                    </a:ext>
                  </a:extLst>
                </p:cNvPr>
                <p:cNvGrpSpPr/>
                <p:nvPr/>
              </p:nvGrpSpPr>
              <p:grpSpPr>
                <a:xfrm>
                  <a:off x="3292486" y="3954120"/>
                  <a:ext cx="68913" cy="77455"/>
                  <a:chOff x="3292486" y="3954120"/>
                  <a:chExt cx="68913" cy="77455"/>
                </a:xfrm>
                <a:grpFill/>
              </p:grpSpPr>
              <p:sp>
                <p:nvSpPr>
                  <p:cNvPr id="576" name="Google Shape;1627;p23">
                    <a:extLst>
                      <a:ext uri="{FF2B5EF4-FFF2-40B4-BE49-F238E27FC236}">
                        <a16:creationId xmlns:a16="http://schemas.microsoft.com/office/drawing/2014/main" id="{6FFDA9D7-98AC-703F-441C-4C7BBB750A3C}"/>
                      </a:ext>
                    </a:extLst>
                  </p:cNvPr>
                  <p:cNvSpPr/>
                  <p:nvPr/>
                </p:nvSpPr>
                <p:spPr>
                  <a:xfrm>
                    <a:off x="3336994" y="3955942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77" name="Google Shape;1628;p23">
                    <a:extLst>
                      <a:ext uri="{FF2B5EF4-FFF2-40B4-BE49-F238E27FC236}">
                        <a16:creationId xmlns:a16="http://schemas.microsoft.com/office/drawing/2014/main" id="{31EA4E73-3E26-7A23-325B-96C3456FE7FD}"/>
                      </a:ext>
                    </a:extLst>
                  </p:cNvPr>
                  <p:cNvSpPr/>
                  <p:nvPr/>
                </p:nvSpPr>
                <p:spPr>
                  <a:xfrm>
                    <a:off x="3292486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61" name="Google Shape;1629;p23">
                  <a:extLst>
                    <a:ext uri="{FF2B5EF4-FFF2-40B4-BE49-F238E27FC236}">
                      <a16:creationId xmlns:a16="http://schemas.microsoft.com/office/drawing/2014/main" id="{843BFA98-3CFF-E730-9782-715EA4A0642E}"/>
                    </a:ext>
                  </a:extLst>
                </p:cNvPr>
                <p:cNvGrpSpPr/>
                <p:nvPr/>
              </p:nvGrpSpPr>
              <p:grpSpPr>
                <a:xfrm>
                  <a:off x="3764890" y="3954120"/>
                  <a:ext cx="68913" cy="77455"/>
                  <a:chOff x="3764890" y="3954120"/>
                  <a:chExt cx="68913" cy="77455"/>
                </a:xfrm>
                <a:grpFill/>
              </p:grpSpPr>
              <p:sp>
                <p:nvSpPr>
                  <p:cNvPr id="574" name="Google Shape;1630;p23">
                    <a:extLst>
                      <a:ext uri="{FF2B5EF4-FFF2-40B4-BE49-F238E27FC236}">
                        <a16:creationId xmlns:a16="http://schemas.microsoft.com/office/drawing/2014/main" id="{EEFE1FE4-8086-EA08-CF1F-175D37648BD7}"/>
                      </a:ext>
                    </a:extLst>
                  </p:cNvPr>
                  <p:cNvSpPr/>
                  <p:nvPr/>
                </p:nvSpPr>
                <p:spPr>
                  <a:xfrm>
                    <a:off x="3809388" y="3955942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75" name="Google Shape;1631;p23">
                    <a:extLst>
                      <a:ext uri="{FF2B5EF4-FFF2-40B4-BE49-F238E27FC236}">
                        <a16:creationId xmlns:a16="http://schemas.microsoft.com/office/drawing/2014/main" id="{F09ECBF7-ED70-E364-7A28-C3E6821C166F}"/>
                      </a:ext>
                    </a:extLst>
                  </p:cNvPr>
                  <p:cNvSpPr/>
                  <p:nvPr/>
                </p:nvSpPr>
                <p:spPr>
                  <a:xfrm>
                    <a:off x="3764890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62" name="Google Shape;1632;p23">
                  <a:extLst>
                    <a:ext uri="{FF2B5EF4-FFF2-40B4-BE49-F238E27FC236}">
                      <a16:creationId xmlns:a16="http://schemas.microsoft.com/office/drawing/2014/main" id="{1BB3412C-D417-5E69-90EF-BA35E9A70661}"/>
                    </a:ext>
                  </a:extLst>
                </p:cNvPr>
                <p:cNvGrpSpPr/>
                <p:nvPr/>
              </p:nvGrpSpPr>
              <p:grpSpPr>
                <a:xfrm>
                  <a:off x="4237281" y="3954120"/>
                  <a:ext cx="68913" cy="77455"/>
                  <a:chOff x="4237281" y="3954120"/>
                  <a:chExt cx="68913" cy="77455"/>
                </a:xfrm>
                <a:grpFill/>
              </p:grpSpPr>
              <p:sp>
                <p:nvSpPr>
                  <p:cNvPr id="572" name="Google Shape;1633;p23">
                    <a:extLst>
                      <a:ext uri="{FF2B5EF4-FFF2-40B4-BE49-F238E27FC236}">
                        <a16:creationId xmlns:a16="http://schemas.microsoft.com/office/drawing/2014/main" id="{1E410D49-CE54-845B-E8FA-8E942A5E23D0}"/>
                      </a:ext>
                    </a:extLst>
                  </p:cNvPr>
                  <p:cNvSpPr/>
                  <p:nvPr/>
                </p:nvSpPr>
                <p:spPr>
                  <a:xfrm>
                    <a:off x="4281789" y="3955942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73" name="Google Shape;1634;p23">
                    <a:extLst>
                      <a:ext uri="{FF2B5EF4-FFF2-40B4-BE49-F238E27FC236}">
                        <a16:creationId xmlns:a16="http://schemas.microsoft.com/office/drawing/2014/main" id="{8749C618-C685-5F6B-0E57-5A8AE479FD0D}"/>
                      </a:ext>
                    </a:extLst>
                  </p:cNvPr>
                  <p:cNvSpPr/>
                  <p:nvPr/>
                </p:nvSpPr>
                <p:spPr>
                  <a:xfrm>
                    <a:off x="4237281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63" name="Google Shape;1635;p23">
                  <a:extLst>
                    <a:ext uri="{FF2B5EF4-FFF2-40B4-BE49-F238E27FC236}">
                      <a16:creationId xmlns:a16="http://schemas.microsoft.com/office/drawing/2014/main" id="{E9219AE4-03A8-9371-D915-726A587C2617}"/>
                    </a:ext>
                  </a:extLst>
                </p:cNvPr>
                <p:cNvGrpSpPr/>
                <p:nvPr/>
              </p:nvGrpSpPr>
              <p:grpSpPr>
                <a:xfrm>
                  <a:off x="4709685" y="3954120"/>
                  <a:ext cx="68913" cy="77455"/>
                  <a:chOff x="4709685" y="3954120"/>
                  <a:chExt cx="68913" cy="77455"/>
                </a:xfrm>
                <a:grpFill/>
              </p:grpSpPr>
              <p:sp>
                <p:nvSpPr>
                  <p:cNvPr id="570" name="Google Shape;1636;p23">
                    <a:extLst>
                      <a:ext uri="{FF2B5EF4-FFF2-40B4-BE49-F238E27FC236}">
                        <a16:creationId xmlns:a16="http://schemas.microsoft.com/office/drawing/2014/main" id="{4DE1BC0C-97D0-ED70-406C-12F7B9634E8A}"/>
                      </a:ext>
                    </a:extLst>
                  </p:cNvPr>
                  <p:cNvSpPr/>
                  <p:nvPr/>
                </p:nvSpPr>
                <p:spPr>
                  <a:xfrm>
                    <a:off x="4754183" y="3955942"/>
                    <a:ext cx="30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1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71" name="Google Shape;1637;p23">
                    <a:extLst>
                      <a:ext uri="{FF2B5EF4-FFF2-40B4-BE49-F238E27FC236}">
                        <a16:creationId xmlns:a16="http://schemas.microsoft.com/office/drawing/2014/main" id="{7B545EDD-5ED4-F854-24F7-A38097058B86}"/>
                      </a:ext>
                    </a:extLst>
                  </p:cNvPr>
                  <p:cNvSpPr/>
                  <p:nvPr/>
                </p:nvSpPr>
                <p:spPr>
                  <a:xfrm>
                    <a:off x="4709685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64" name="Google Shape;1638;p23">
                  <a:extLst>
                    <a:ext uri="{FF2B5EF4-FFF2-40B4-BE49-F238E27FC236}">
                      <a16:creationId xmlns:a16="http://schemas.microsoft.com/office/drawing/2014/main" id="{A830EF02-6AAC-801B-54D6-7167C12B6A73}"/>
                    </a:ext>
                  </a:extLst>
                </p:cNvPr>
                <p:cNvGrpSpPr/>
                <p:nvPr/>
              </p:nvGrpSpPr>
              <p:grpSpPr>
                <a:xfrm>
                  <a:off x="5182076" y="3954120"/>
                  <a:ext cx="68913" cy="77455"/>
                  <a:chOff x="5182076" y="3954120"/>
                  <a:chExt cx="68913" cy="77455"/>
                </a:xfrm>
                <a:grpFill/>
              </p:grpSpPr>
              <p:sp>
                <p:nvSpPr>
                  <p:cNvPr id="568" name="Google Shape;1639;p23">
                    <a:extLst>
                      <a:ext uri="{FF2B5EF4-FFF2-40B4-BE49-F238E27FC236}">
                        <a16:creationId xmlns:a16="http://schemas.microsoft.com/office/drawing/2014/main" id="{AE8A2614-A800-3391-7625-E7C199895673}"/>
                      </a:ext>
                    </a:extLst>
                  </p:cNvPr>
                  <p:cNvSpPr/>
                  <p:nvPr/>
                </p:nvSpPr>
                <p:spPr>
                  <a:xfrm>
                    <a:off x="5226584" y="3955942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69" name="Google Shape;1640;p23">
                    <a:extLst>
                      <a:ext uri="{FF2B5EF4-FFF2-40B4-BE49-F238E27FC236}">
                        <a16:creationId xmlns:a16="http://schemas.microsoft.com/office/drawing/2014/main" id="{368A3A07-AEF4-6D4D-2BDD-A0FAF88A1A22}"/>
                      </a:ext>
                    </a:extLst>
                  </p:cNvPr>
                  <p:cNvSpPr/>
                  <p:nvPr/>
                </p:nvSpPr>
                <p:spPr>
                  <a:xfrm>
                    <a:off x="5182076" y="39541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65" name="Google Shape;1641;p23">
                  <a:extLst>
                    <a:ext uri="{FF2B5EF4-FFF2-40B4-BE49-F238E27FC236}">
                      <a16:creationId xmlns:a16="http://schemas.microsoft.com/office/drawing/2014/main" id="{9815A0AD-F55F-A78B-F80F-D33EF0480FF0}"/>
                    </a:ext>
                  </a:extLst>
                </p:cNvPr>
                <p:cNvGrpSpPr/>
                <p:nvPr/>
              </p:nvGrpSpPr>
              <p:grpSpPr>
                <a:xfrm>
                  <a:off x="5654395" y="3954083"/>
                  <a:ext cx="68983" cy="77473"/>
                  <a:chOff x="5654395" y="3954083"/>
                  <a:chExt cx="68983" cy="77473"/>
                </a:xfrm>
                <a:grpFill/>
              </p:grpSpPr>
              <p:sp>
                <p:nvSpPr>
                  <p:cNvPr id="566" name="Google Shape;1642;p23">
                    <a:extLst>
                      <a:ext uri="{FF2B5EF4-FFF2-40B4-BE49-F238E27FC236}">
                        <a16:creationId xmlns:a16="http://schemas.microsoft.com/office/drawing/2014/main" id="{E8C56A20-8E76-5F75-13CB-1CE37744F33C}"/>
                      </a:ext>
                    </a:extLst>
                  </p:cNvPr>
                  <p:cNvSpPr/>
                  <p:nvPr/>
                </p:nvSpPr>
                <p:spPr>
                  <a:xfrm>
                    <a:off x="5698978" y="3955942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67" name="Google Shape;1643;p23">
                    <a:extLst>
                      <a:ext uri="{FF2B5EF4-FFF2-40B4-BE49-F238E27FC236}">
                        <a16:creationId xmlns:a16="http://schemas.microsoft.com/office/drawing/2014/main" id="{6D95BC6D-160D-F11B-8CF7-5F47B37FFB87}"/>
                      </a:ext>
                    </a:extLst>
                  </p:cNvPr>
                  <p:cNvSpPr/>
                  <p:nvPr/>
                </p:nvSpPr>
                <p:spPr>
                  <a:xfrm>
                    <a:off x="5654395" y="3954083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2" name="Google Shape;1644;p23">
                <a:extLst>
                  <a:ext uri="{FF2B5EF4-FFF2-40B4-BE49-F238E27FC236}">
                    <a16:creationId xmlns:a16="http://schemas.microsoft.com/office/drawing/2014/main" id="{BFCC1777-D2B5-F38E-51F2-9EC3C920990A}"/>
                  </a:ext>
                </a:extLst>
              </p:cNvPr>
              <p:cNvGrpSpPr/>
              <p:nvPr/>
            </p:nvGrpSpPr>
            <p:grpSpPr>
              <a:xfrm>
                <a:off x="1875215" y="4465221"/>
                <a:ext cx="3848163" cy="77491"/>
                <a:chOff x="1875215" y="4465221"/>
                <a:chExt cx="3848163" cy="77491"/>
              </a:xfrm>
              <a:grpFill/>
            </p:grpSpPr>
            <p:grpSp>
              <p:nvGrpSpPr>
                <p:cNvPr id="530" name="Google Shape;1645;p23">
                  <a:extLst>
                    <a:ext uri="{FF2B5EF4-FFF2-40B4-BE49-F238E27FC236}">
                      <a16:creationId xmlns:a16="http://schemas.microsoft.com/office/drawing/2014/main" id="{D01065B2-F6D3-8BE0-6D94-AA1AA0C07332}"/>
                    </a:ext>
                  </a:extLst>
                </p:cNvPr>
                <p:cNvGrpSpPr/>
                <p:nvPr/>
              </p:nvGrpSpPr>
              <p:grpSpPr>
                <a:xfrm>
                  <a:off x="1875215" y="4465221"/>
                  <a:ext cx="68985" cy="77473"/>
                  <a:chOff x="1875215" y="4465221"/>
                  <a:chExt cx="68985" cy="77473"/>
                </a:xfrm>
                <a:grpFill/>
              </p:grpSpPr>
              <p:sp>
                <p:nvSpPr>
                  <p:cNvPr id="555" name="Google Shape;1646;p23">
                    <a:extLst>
                      <a:ext uri="{FF2B5EF4-FFF2-40B4-BE49-F238E27FC236}">
                        <a16:creationId xmlns:a16="http://schemas.microsoft.com/office/drawing/2014/main" id="{B89A8A1B-BF0C-8D14-F722-50062A3E2591}"/>
                      </a:ext>
                    </a:extLst>
                  </p:cNvPr>
                  <p:cNvSpPr/>
                  <p:nvPr/>
                </p:nvSpPr>
                <p:spPr>
                  <a:xfrm>
                    <a:off x="1919802" y="4467079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56" name="Google Shape;1647;p23">
                    <a:extLst>
                      <a:ext uri="{FF2B5EF4-FFF2-40B4-BE49-F238E27FC236}">
                        <a16:creationId xmlns:a16="http://schemas.microsoft.com/office/drawing/2014/main" id="{F33E7F7C-0B04-8C8B-93FF-504D78D19EDC}"/>
                      </a:ext>
                    </a:extLst>
                  </p:cNvPr>
                  <p:cNvSpPr/>
                  <p:nvPr/>
                </p:nvSpPr>
                <p:spPr>
                  <a:xfrm>
                    <a:off x="1875215" y="4465221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31" name="Google Shape;1648;p23">
                  <a:extLst>
                    <a:ext uri="{FF2B5EF4-FFF2-40B4-BE49-F238E27FC236}">
                      <a16:creationId xmlns:a16="http://schemas.microsoft.com/office/drawing/2014/main" id="{BE0E0481-F18A-B61A-D8EE-4B85F376644E}"/>
                    </a:ext>
                  </a:extLst>
                </p:cNvPr>
                <p:cNvGrpSpPr/>
                <p:nvPr/>
              </p:nvGrpSpPr>
              <p:grpSpPr>
                <a:xfrm>
                  <a:off x="2347691" y="4465257"/>
                  <a:ext cx="68913" cy="77455"/>
                  <a:chOff x="2347691" y="4465257"/>
                  <a:chExt cx="68913" cy="77455"/>
                </a:xfrm>
                <a:grpFill/>
              </p:grpSpPr>
              <p:sp>
                <p:nvSpPr>
                  <p:cNvPr id="553" name="Google Shape;1649;p23">
                    <a:extLst>
                      <a:ext uri="{FF2B5EF4-FFF2-40B4-BE49-F238E27FC236}">
                        <a16:creationId xmlns:a16="http://schemas.microsoft.com/office/drawing/2014/main" id="{23F31D46-EEAC-FBF6-4328-6123404C6960}"/>
                      </a:ext>
                    </a:extLst>
                  </p:cNvPr>
                  <p:cNvSpPr/>
                  <p:nvPr/>
                </p:nvSpPr>
                <p:spPr>
                  <a:xfrm>
                    <a:off x="2392199" y="4467079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54" name="Google Shape;1650;p23">
                    <a:extLst>
                      <a:ext uri="{FF2B5EF4-FFF2-40B4-BE49-F238E27FC236}">
                        <a16:creationId xmlns:a16="http://schemas.microsoft.com/office/drawing/2014/main" id="{99A21972-D2B4-E071-0CD5-288F78ADA668}"/>
                      </a:ext>
                    </a:extLst>
                  </p:cNvPr>
                  <p:cNvSpPr/>
                  <p:nvPr/>
                </p:nvSpPr>
                <p:spPr>
                  <a:xfrm>
                    <a:off x="2347691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32" name="Google Shape;1651;p23">
                  <a:extLst>
                    <a:ext uri="{FF2B5EF4-FFF2-40B4-BE49-F238E27FC236}">
                      <a16:creationId xmlns:a16="http://schemas.microsoft.com/office/drawing/2014/main" id="{E57EE412-C9B4-0434-7BEF-AF24BAE4CDA0}"/>
                    </a:ext>
                  </a:extLst>
                </p:cNvPr>
                <p:cNvGrpSpPr/>
                <p:nvPr/>
              </p:nvGrpSpPr>
              <p:grpSpPr>
                <a:xfrm>
                  <a:off x="2820095" y="4465257"/>
                  <a:ext cx="68913" cy="77455"/>
                  <a:chOff x="2820095" y="4465257"/>
                  <a:chExt cx="68913" cy="77455"/>
                </a:xfrm>
                <a:grpFill/>
              </p:grpSpPr>
              <p:sp>
                <p:nvSpPr>
                  <p:cNvPr id="551" name="Google Shape;1652;p23">
                    <a:extLst>
                      <a:ext uri="{FF2B5EF4-FFF2-40B4-BE49-F238E27FC236}">
                        <a16:creationId xmlns:a16="http://schemas.microsoft.com/office/drawing/2014/main" id="{BE17A1A1-42BF-5ABE-E049-4D791DE4B27D}"/>
                      </a:ext>
                    </a:extLst>
                  </p:cNvPr>
                  <p:cNvSpPr/>
                  <p:nvPr/>
                </p:nvSpPr>
                <p:spPr>
                  <a:xfrm>
                    <a:off x="2864597" y="4467079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52" name="Google Shape;1653;p23">
                    <a:extLst>
                      <a:ext uri="{FF2B5EF4-FFF2-40B4-BE49-F238E27FC236}">
                        <a16:creationId xmlns:a16="http://schemas.microsoft.com/office/drawing/2014/main" id="{326CF3AA-827C-3475-DE74-360A361B5979}"/>
                      </a:ext>
                    </a:extLst>
                  </p:cNvPr>
                  <p:cNvSpPr/>
                  <p:nvPr/>
                </p:nvSpPr>
                <p:spPr>
                  <a:xfrm>
                    <a:off x="2820095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33" name="Google Shape;1654;p23">
                  <a:extLst>
                    <a:ext uri="{FF2B5EF4-FFF2-40B4-BE49-F238E27FC236}">
                      <a16:creationId xmlns:a16="http://schemas.microsoft.com/office/drawing/2014/main" id="{1C71FC5F-019D-43E6-C9A2-E7BD562FC49A}"/>
                    </a:ext>
                  </a:extLst>
                </p:cNvPr>
                <p:cNvGrpSpPr/>
                <p:nvPr/>
              </p:nvGrpSpPr>
              <p:grpSpPr>
                <a:xfrm>
                  <a:off x="3292486" y="4465257"/>
                  <a:ext cx="68913" cy="77455"/>
                  <a:chOff x="3292486" y="4465257"/>
                  <a:chExt cx="68913" cy="77455"/>
                </a:xfrm>
                <a:grpFill/>
              </p:grpSpPr>
              <p:sp>
                <p:nvSpPr>
                  <p:cNvPr id="549" name="Google Shape;1655;p23">
                    <a:extLst>
                      <a:ext uri="{FF2B5EF4-FFF2-40B4-BE49-F238E27FC236}">
                        <a16:creationId xmlns:a16="http://schemas.microsoft.com/office/drawing/2014/main" id="{5878E50A-908C-2212-7D37-CE85FB63A976}"/>
                      </a:ext>
                    </a:extLst>
                  </p:cNvPr>
                  <p:cNvSpPr/>
                  <p:nvPr/>
                </p:nvSpPr>
                <p:spPr>
                  <a:xfrm>
                    <a:off x="3336994" y="4467079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50" name="Google Shape;1656;p23">
                    <a:extLst>
                      <a:ext uri="{FF2B5EF4-FFF2-40B4-BE49-F238E27FC236}">
                        <a16:creationId xmlns:a16="http://schemas.microsoft.com/office/drawing/2014/main" id="{D35420C4-DB54-A55F-EEF4-AD07CDF2E680}"/>
                      </a:ext>
                    </a:extLst>
                  </p:cNvPr>
                  <p:cNvSpPr/>
                  <p:nvPr/>
                </p:nvSpPr>
                <p:spPr>
                  <a:xfrm>
                    <a:off x="3292486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34" name="Google Shape;1657;p23">
                  <a:extLst>
                    <a:ext uri="{FF2B5EF4-FFF2-40B4-BE49-F238E27FC236}">
                      <a16:creationId xmlns:a16="http://schemas.microsoft.com/office/drawing/2014/main" id="{743E3C6B-B4E5-2D79-4A15-B4E3847D5716}"/>
                    </a:ext>
                  </a:extLst>
                </p:cNvPr>
                <p:cNvGrpSpPr/>
                <p:nvPr/>
              </p:nvGrpSpPr>
              <p:grpSpPr>
                <a:xfrm>
                  <a:off x="3764890" y="4465257"/>
                  <a:ext cx="68913" cy="77455"/>
                  <a:chOff x="3764890" y="4465257"/>
                  <a:chExt cx="68913" cy="77455"/>
                </a:xfrm>
                <a:grpFill/>
              </p:grpSpPr>
              <p:sp>
                <p:nvSpPr>
                  <p:cNvPr id="547" name="Google Shape;1658;p23">
                    <a:extLst>
                      <a:ext uri="{FF2B5EF4-FFF2-40B4-BE49-F238E27FC236}">
                        <a16:creationId xmlns:a16="http://schemas.microsoft.com/office/drawing/2014/main" id="{11348C19-9B5C-285B-AC84-A892F03ACAC7}"/>
                      </a:ext>
                    </a:extLst>
                  </p:cNvPr>
                  <p:cNvSpPr/>
                  <p:nvPr/>
                </p:nvSpPr>
                <p:spPr>
                  <a:xfrm>
                    <a:off x="3809388" y="4467079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48" name="Google Shape;1659;p23">
                    <a:extLst>
                      <a:ext uri="{FF2B5EF4-FFF2-40B4-BE49-F238E27FC236}">
                        <a16:creationId xmlns:a16="http://schemas.microsoft.com/office/drawing/2014/main" id="{BB64A0F5-394E-9484-F507-F875DB3C13C1}"/>
                      </a:ext>
                    </a:extLst>
                  </p:cNvPr>
                  <p:cNvSpPr/>
                  <p:nvPr/>
                </p:nvSpPr>
                <p:spPr>
                  <a:xfrm>
                    <a:off x="3764890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35" name="Google Shape;1660;p23">
                  <a:extLst>
                    <a:ext uri="{FF2B5EF4-FFF2-40B4-BE49-F238E27FC236}">
                      <a16:creationId xmlns:a16="http://schemas.microsoft.com/office/drawing/2014/main" id="{8F0CC578-64A6-B5B9-E156-30CB075653BA}"/>
                    </a:ext>
                  </a:extLst>
                </p:cNvPr>
                <p:cNvGrpSpPr/>
                <p:nvPr/>
              </p:nvGrpSpPr>
              <p:grpSpPr>
                <a:xfrm>
                  <a:off x="4237281" y="4465257"/>
                  <a:ext cx="68913" cy="77455"/>
                  <a:chOff x="4237281" y="4465257"/>
                  <a:chExt cx="68913" cy="77455"/>
                </a:xfrm>
                <a:grpFill/>
              </p:grpSpPr>
              <p:sp>
                <p:nvSpPr>
                  <p:cNvPr id="545" name="Google Shape;1661;p23">
                    <a:extLst>
                      <a:ext uri="{FF2B5EF4-FFF2-40B4-BE49-F238E27FC236}">
                        <a16:creationId xmlns:a16="http://schemas.microsoft.com/office/drawing/2014/main" id="{C294C486-4C63-92F7-3599-1147C1B1DAD0}"/>
                      </a:ext>
                    </a:extLst>
                  </p:cNvPr>
                  <p:cNvSpPr/>
                  <p:nvPr/>
                </p:nvSpPr>
                <p:spPr>
                  <a:xfrm>
                    <a:off x="4281789" y="4467079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46" name="Google Shape;1662;p23">
                    <a:extLst>
                      <a:ext uri="{FF2B5EF4-FFF2-40B4-BE49-F238E27FC236}">
                        <a16:creationId xmlns:a16="http://schemas.microsoft.com/office/drawing/2014/main" id="{3191E04A-63C7-99F8-CB19-A07E60DDF8B6}"/>
                      </a:ext>
                    </a:extLst>
                  </p:cNvPr>
                  <p:cNvSpPr/>
                  <p:nvPr/>
                </p:nvSpPr>
                <p:spPr>
                  <a:xfrm>
                    <a:off x="4237281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36" name="Google Shape;1663;p23">
                  <a:extLst>
                    <a:ext uri="{FF2B5EF4-FFF2-40B4-BE49-F238E27FC236}">
                      <a16:creationId xmlns:a16="http://schemas.microsoft.com/office/drawing/2014/main" id="{38B62B98-BBE9-8101-6B03-E35BFB9E0895}"/>
                    </a:ext>
                  </a:extLst>
                </p:cNvPr>
                <p:cNvGrpSpPr/>
                <p:nvPr/>
              </p:nvGrpSpPr>
              <p:grpSpPr>
                <a:xfrm>
                  <a:off x="4709685" y="4465257"/>
                  <a:ext cx="68913" cy="77455"/>
                  <a:chOff x="4709685" y="4465257"/>
                  <a:chExt cx="68913" cy="77455"/>
                </a:xfrm>
                <a:grpFill/>
              </p:grpSpPr>
              <p:sp>
                <p:nvSpPr>
                  <p:cNvPr id="543" name="Google Shape;1664;p23">
                    <a:extLst>
                      <a:ext uri="{FF2B5EF4-FFF2-40B4-BE49-F238E27FC236}">
                        <a16:creationId xmlns:a16="http://schemas.microsoft.com/office/drawing/2014/main" id="{7EE1149B-C8CA-EE9B-CC76-066CC7E155BD}"/>
                      </a:ext>
                    </a:extLst>
                  </p:cNvPr>
                  <p:cNvSpPr/>
                  <p:nvPr/>
                </p:nvSpPr>
                <p:spPr>
                  <a:xfrm>
                    <a:off x="4754183" y="4467079"/>
                    <a:ext cx="30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1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44" name="Google Shape;1665;p23">
                    <a:extLst>
                      <a:ext uri="{FF2B5EF4-FFF2-40B4-BE49-F238E27FC236}">
                        <a16:creationId xmlns:a16="http://schemas.microsoft.com/office/drawing/2014/main" id="{50020D40-B3BD-7BB2-6B68-9A59F9D841ED}"/>
                      </a:ext>
                    </a:extLst>
                  </p:cNvPr>
                  <p:cNvSpPr/>
                  <p:nvPr/>
                </p:nvSpPr>
                <p:spPr>
                  <a:xfrm>
                    <a:off x="4709685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37" name="Google Shape;1666;p23">
                  <a:extLst>
                    <a:ext uri="{FF2B5EF4-FFF2-40B4-BE49-F238E27FC236}">
                      <a16:creationId xmlns:a16="http://schemas.microsoft.com/office/drawing/2014/main" id="{28CB8661-06E8-77D8-B226-6EF5796E5FB2}"/>
                    </a:ext>
                  </a:extLst>
                </p:cNvPr>
                <p:cNvGrpSpPr/>
                <p:nvPr/>
              </p:nvGrpSpPr>
              <p:grpSpPr>
                <a:xfrm>
                  <a:off x="5182076" y="4465257"/>
                  <a:ext cx="68913" cy="77455"/>
                  <a:chOff x="5182076" y="4465257"/>
                  <a:chExt cx="68913" cy="77455"/>
                </a:xfrm>
                <a:grpFill/>
              </p:grpSpPr>
              <p:sp>
                <p:nvSpPr>
                  <p:cNvPr id="541" name="Google Shape;1667;p23">
                    <a:extLst>
                      <a:ext uri="{FF2B5EF4-FFF2-40B4-BE49-F238E27FC236}">
                        <a16:creationId xmlns:a16="http://schemas.microsoft.com/office/drawing/2014/main" id="{0736B86A-58E4-D849-ED94-8C9CE6A81409}"/>
                      </a:ext>
                    </a:extLst>
                  </p:cNvPr>
                  <p:cNvSpPr/>
                  <p:nvPr/>
                </p:nvSpPr>
                <p:spPr>
                  <a:xfrm>
                    <a:off x="5226584" y="4467079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42" name="Google Shape;1668;p23">
                    <a:extLst>
                      <a:ext uri="{FF2B5EF4-FFF2-40B4-BE49-F238E27FC236}">
                        <a16:creationId xmlns:a16="http://schemas.microsoft.com/office/drawing/2014/main" id="{722CD3F3-165B-2135-27FB-89AA84AC780E}"/>
                      </a:ext>
                    </a:extLst>
                  </p:cNvPr>
                  <p:cNvSpPr/>
                  <p:nvPr/>
                </p:nvSpPr>
                <p:spPr>
                  <a:xfrm>
                    <a:off x="5182076" y="4465257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38" name="Google Shape;1669;p23">
                  <a:extLst>
                    <a:ext uri="{FF2B5EF4-FFF2-40B4-BE49-F238E27FC236}">
                      <a16:creationId xmlns:a16="http://schemas.microsoft.com/office/drawing/2014/main" id="{DEB1E33D-9A5B-97B8-3EFA-4A066ADBF574}"/>
                    </a:ext>
                  </a:extLst>
                </p:cNvPr>
                <p:cNvGrpSpPr/>
                <p:nvPr/>
              </p:nvGrpSpPr>
              <p:grpSpPr>
                <a:xfrm>
                  <a:off x="5654395" y="4465221"/>
                  <a:ext cx="68983" cy="77473"/>
                  <a:chOff x="5654395" y="4465221"/>
                  <a:chExt cx="68983" cy="77473"/>
                </a:xfrm>
                <a:grpFill/>
              </p:grpSpPr>
              <p:sp>
                <p:nvSpPr>
                  <p:cNvPr id="539" name="Google Shape;1670;p23">
                    <a:extLst>
                      <a:ext uri="{FF2B5EF4-FFF2-40B4-BE49-F238E27FC236}">
                        <a16:creationId xmlns:a16="http://schemas.microsoft.com/office/drawing/2014/main" id="{0D7001F3-D534-DCB1-6D89-87702D846138}"/>
                      </a:ext>
                    </a:extLst>
                  </p:cNvPr>
                  <p:cNvSpPr/>
                  <p:nvPr/>
                </p:nvSpPr>
                <p:spPr>
                  <a:xfrm>
                    <a:off x="5698978" y="4467079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40" name="Google Shape;1671;p23">
                    <a:extLst>
                      <a:ext uri="{FF2B5EF4-FFF2-40B4-BE49-F238E27FC236}">
                        <a16:creationId xmlns:a16="http://schemas.microsoft.com/office/drawing/2014/main" id="{EBC73AC2-4C4B-EF9B-7929-EC3DB8A18496}"/>
                      </a:ext>
                    </a:extLst>
                  </p:cNvPr>
                  <p:cNvSpPr/>
                  <p:nvPr/>
                </p:nvSpPr>
                <p:spPr>
                  <a:xfrm>
                    <a:off x="5654395" y="4465221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3" name="Google Shape;1672;p23">
                <a:extLst>
                  <a:ext uri="{FF2B5EF4-FFF2-40B4-BE49-F238E27FC236}">
                    <a16:creationId xmlns:a16="http://schemas.microsoft.com/office/drawing/2014/main" id="{D40E14C8-1054-DEA0-C9FB-2CF30CEC1709}"/>
                  </a:ext>
                </a:extLst>
              </p:cNvPr>
              <p:cNvGrpSpPr/>
              <p:nvPr/>
            </p:nvGrpSpPr>
            <p:grpSpPr>
              <a:xfrm>
                <a:off x="1875215" y="4976358"/>
                <a:ext cx="3848163" cy="77492"/>
                <a:chOff x="1875215" y="4976358"/>
                <a:chExt cx="3848163" cy="77492"/>
              </a:xfrm>
              <a:grpFill/>
            </p:grpSpPr>
            <p:grpSp>
              <p:nvGrpSpPr>
                <p:cNvPr id="503" name="Google Shape;1673;p23">
                  <a:extLst>
                    <a:ext uri="{FF2B5EF4-FFF2-40B4-BE49-F238E27FC236}">
                      <a16:creationId xmlns:a16="http://schemas.microsoft.com/office/drawing/2014/main" id="{567B9CEA-D181-06F7-6251-1AB1AF529E7B}"/>
                    </a:ext>
                  </a:extLst>
                </p:cNvPr>
                <p:cNvGrpSpPr/>
                <p:nvPr/>
              </p:nvGrpSpPr>
              <p:grpSpPr>
                <a:xfrm>
                  <a:off x="1875215" y="4976358"/>
                  <a:ext cx="68985" cy="77473"/>
                  <a:chOff x="1875215" y="4976358"/>
                  <a:chExt cx="68985" cy="77473"/>
                </a:xfrm>
                <a:grpFill/>
              </p:grpSpPr>
              <p:sp>
                <p:nvSpPr>
                  <p:cNvPr id="528" name="Google Shape;1674;p23">
                    <a:extLst>
                      <a:ext uri="{FF2B5EF4-FFF2-40B4-BE49-F238E27FC236}">
                        <a16:creationId xmlns:a16="http://schemas.microsoft.com/office/drawing/2014/main" id="{FF3D3A85-4963-3FD9-AF3E-4E58B615F0C2}"/>
                      </a:ext>
                    </a:extLst>
                  </p:cNvPr>
                  <p:cNvSpPr/>
                  <p:nvPr/>
                </p:nvSpPr>
                <p:spPr>
                  <a:xfrm>
                    <a:off x="1919802" y="4978217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29" name="Google Shape;1675;p23">
                    <a:extLst>
                      <a:ext uri="{FF2B5EF4-FFF2-40B4-BE49-F238E27FC236}">
                        <a16:creationId xmlns:a16="http://schemas.microsoft.com/office/drawing/2014/main" id="{A95DA597-474E-E276-5B79-B3F5935D5023}"/>
                      </a:ext>
                    </a:extLst>
                  </p:cNvPr>
                  <p:cNvSpPr/>
                  <p:nvPr/>
                </p:nvSpPr>
                <p:spPr>
                  <a:xfrm>
                    <a:off x="1875215" y="4976358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72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04" name="Google Shape;1676;p23">
                  <a:extLst>
                    <a:ext uri="{FF2B5EF4-FFF2-40B4-BE49-F238E27FC236}">
                      <a16:creationId xmlns:a16="http://schemas.microsoft.com/office/drawing/2014/main" id="{BE7A4E2E-FE42-AA7B-5DD8-A014EC635ADB}"/>
                    </a:ext>
                  </a:extLst>
                </p:cNvPr>
                <p:cNvGrpSpPr/>
                <p:nvPr/>
              </p:nvGrpSpPr>
              <p:grpSpPr>
                <a:xfrm>
                  <a:off x="2347691" y="4976395"/>
                  <a:ext cx="68913" cy="77455"/>
                  <a:chOff x="2347691" y="4976395"/>
                  <a:chExt cx="68913" cy="77455"/>
                </a:xfrm>
                <a:grpFill/>
              </p:grpSpPr>
              <p:sp>
                <p:nvSpPr>
                  <p:cNvPr id="526" name="Google Shape;1677;p23">
                    <a:extLst>
                      <a:ext uri="{FF2B5EF4-FFF2-40B4-BE49-F238E27FC236}">
                        <a16:creationId xmlns:a16="http://schemas.microsoft.com/office/drawing/2014/main" id="{687ABD29-B813-8C5D-B97C-F11BF10BD996}"/>
                      </a:ext>
                    </a:extLst>
                  </p:cNvPr>
                  <p:cNvSpPr/>
                  <p:nvPr/>
                </p:nvSpPr>
                <p:spPr>
                  <a:xfrm>
                    <a:off x="2392199" y="4978217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27" name="Google Shape;1678;p23">
                    <a:extLst>
                      <a:ext uri="{FF2B5EF4-FFF2-40B4-BE49-F238E27FC236}">
                        <a16:creationId xmlns:a16="http://schemas.microsoft.com/office/drawing/2014/main" id="{7D9BC0A3-6C5E-4323-7685-68072772BF6E}"/>
                      </a:ext>
                    </a:extLst>
                  </p:cNvPr>
                  <p:cNvSpPr/>
                  <p:nvPr/>
                </p:nvSpPr>
                <p:spPr>
                  <a:xfrm>
                    <a:off x="2347691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05" name="Google Shape;1679;p23">
                  <a:extLst>
                    <a:ext uri="{FF2B5EF4-FFF2-40B4-BE49-F238E27FC236}">
                      <a16:creationId xmlns:a16="http://schemas.microsoft.com/office/drawing/2014/main" id="{EEF938D6-9F50-8584-0E5B-6E13EB09582D}"/>
                    </a:ext>
                  </a:extLst>
                </p:cNvPr>
                <p:cNvGrpSpPr/>
                <p:nvPr/>
              </p:nvGrpSpPr>
              <p:grpSpPr>
                <a:xfrm>
                  <a:off x="2820095" y="4976395"/>
                  <a:ext cx="68913" cy="77455"/>
                  <a:chOff x="2820095" y="4976395"/>
                  <a:chExt cx="68913" cy="77455"/>
                </a:xfrm>
                <a:grpFill/>
              </p:grpSpPr>
              <p:sp>
                <p:nvSpPr>
                  <p:cNvPr id="524" name="Google Shape;1680;p23">
                    <a:extLst>
                      <a:ext uri="{FF2B5EF4-FFF2-40B4-BE49-F238E27FC236}">
                        <a16:creationId xmlns:a16="http://schemas.microsoft.com/office/drawing/2014/main" id="{D7B6B5A6-71BF-3C24-DC57-2955A5A8F55F}"/>
                      </a:ext>
                    </a:extLst>
                  </p:cNvPr>
                  <p:cNvSpPr/>
                  <p:nvPr/>
                </p:nvSpPr>
                <p:spPr>
                  <a:xfrm>
                    <a:off x="2864597" y="4978217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25" name="Google Shape;1681;p23">
                    <a:extLst>
                      <a:ext uri="{FF2B5EF4-FFF2-40B4-BE49-F238E27FC236}">
                        <a16:creationId xmlns:a16="http://schemas.microsoft.com/office/drawing/2014/main" id="{ED50BA5B-F9CF-D5D9-9291-D13451D91501}"/>
                      </a:ext>
                    </a:extLst>
                  </p:cNvPr>
                  <p:cNvSpPr/>
                  <p:nvPr/>
                </p:nvSpPr>
                <p:spPr>
                  <a:xfrm>
                    <a:off x="2820095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06" name="Google Shape;1682;p23">
                  <a:extLst>
                    <a:ext uri="{FF2B5EF4-FFF2-40B4-BE49-F238E27FC236}">
                      <a16:creationId xmlns:a16="http://schemas.microsoft.com/office/drawing/2014/main" id="{6B0592C1-9ABE-91FE-3FA4-3B000C324D6A}"/>
                    </a:ext>
                  </a:extLst>
                </p:cNvPr>
                <p:cNvGrpSpPr/>
                <p:nvPr/>
              </p:nvGrpSpPr>
              <p:grpSpPr>
                <a:xfrm>
                  <a:off x="3292486" y="4976395"/>
                  <a:ext cx="68913" cy="77455"/>
                  <a:chOff x="3292486" y="4976395"/>
                  <a:chExt cx="68913" cy="77455"/>
                </a:xfrm>
                <a:grpFill/>
              </p:grpSpPr>
              <p:sp>
                <p:nvSpPr>
                  <p:cNvPr id="522" name="Google Shape;1683;p23">
                    <a:extLst>
                      <a:ext uri="{FF2B5EF4-FFF2-40B4-BE49-F238E27FC236}">
                        <a16:creationId xmlns:a16="http://schemas.microsoft.com/office/drawing/2014/main" id="{89FE29A7-A6DB-B50C-A7DE-2934EB6A93E5}"/>
                      </a:ext>
                    </a:extLst>
                  </p:cNvPr>
                  <p:cNvSpPr/>
                  <p:nvPr/>
                </p:nvSpPr>
                <p:spPr>
                  <a:xfrm>
                    <a:off x="3336994" y="4978217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23" name="Google Shape;1684;p23">
                    <a:extLst>
                      <a:ext uri="{FF2B5EF4-FFF2-40B4-BE49-F238E27FC236}">
                        <a16:creationId xmlns:a16="http://schemas.microsoft.com/office/drawing/2014/main" id="{6793BEF5-FE6B-7691-B9EB-E86269D4FE3F}"/>
                      </a:ext>
                    </a:extLst>
                  </p:cNvPr>
                  <p:cNvSpPr/>
                  <p:nvPr/>
                </p:nvSpPr>
                <p:spPr>
                  <a:xfrm>
                    <a:off x="3292486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07" name="Google Shape;1685;p23">
                  <a:extLst>
                    <a:ext uri="{FF2B5EF4-FFF2-40B4-BE49-F238E27FC236}">
                      <a16:creationId xmlns:a16="http://schemas.microsoft.com/office/drawing/2014/main" id="{EE1BD7DE-8CEE-5589-4F27-7472DAC23399}"/>
                    </a:ext>
                  </a:extLst>
                </p:cNvPr>
                <p:cNvGrpSpPr/>
                <p:nvPr/>
              </p:nvGrpSpPr>
              <p:grpSpPr>
                <a:xfrm>
                  <a:off x="3764890" y="4976395"/>
                  <a:ext cx="68913" cy="77455"/>
                  <a:chOff x="3764890" y="4976395"/>
                  <a:chExt cx="68913" cy="77455"/>
                </a:xfrm>
                <a:grpFill/>
              </p:grpSpPr>
              <p:sp>
                <p:nvSpPr>
                  <p:cNvPr id="520" name="Google Shape;1686;p23">
                    <a:extLst>
                      <a:ext uri="{FF2B5EF4-FFF2-40B4-BE49-F238E27FC236}">
                        <a16:creationId xmlns:a16="http://schemas.microsoft.com/office/drawing/2014/main" id="{E06AE410-1581-27C2-D01B-99E3AAF47DCC}"/>
                      </a:ext>
                    </a:extLst>
                  </p:cNvPr>
                  <p:cNvSpPr/>
                  <p:nvPr/>
                </p:nvSpPr>
                <p:spPr>
                  <a:xfrm>
                    <a:off x="3809388" y="4978217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21" name="Google Shape;1687;p23">
                    <a:extLst>
                      <a:ext uri="{FF2B5EF4-FFF2-40B4-BE49-F238E27FC236}">
                        <a16:creationId xmlns:a16="http://schemas.microsoft.com/office/drawing/2014/main" id="{18ED9697-8E23-77EF-441C-206200D92BAB}"/>
                      </a:ext>
                    </a:extLst>
                  </p:cNvPr>
                  <p:cNvSpPr/>
                  <p:nvPr/>
                </p:nvSpPr>
                <p:spPr>
                  <a:xfrm>
                    <a:off x="3764890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08" name="Google Shape;1688;p23">
                  <a:extLst>
                    <a:ext uri="{FF2B5EF4-FFF2-40B4-BE49-F238E27FC236}">
                      <a16:creationId xmlns:a16="http://schemas.microsoft.com/office/drawing/2014/main" id="{16567AA1-E246-5739-567E-5C16C059E3AF}"/>
                    </a:ext>
                  </a:extLst>
                </p:cNvPr>
                <p:cNvGrpSpPr/>
                <p:nvPr/>
              </p:nvGrpSpPr>
              <p:grpSpPr>
                <a:xfrm>
                  <a:off x="4237281" y="4976395"/>
                  <a:ext cx="68913" cy="77455"/>
                  <a:chOff x="4237281" y="4976395"/>
                  <a:chExt cx="68913" cy="77455"/>
                </a:xfrm>
                <a:grpFill/>
              </p:grpSpPr>
              <p:sp>
                <p:nvSpPr>
                  <p:cNvPr id="518" name="Google Shape;1689;p23">
                    <a:extLst>
                      <a:ext uri="{FF2B5EF4-FFF2-40B4-BE49-F238E27FC236}">
                        <a16:creationId xmlns:a16="http://schemas.microsoft.com/office/drawing/2014/main" id="{79DB5C58-F57E-A766-4BA1-8EE5B1BABBCC}"/>
                      </a:ext>
                    </a:extLst>
                  </p:cNvPr>
                  <p:cNvSpPr/>
                  <p:nvPr/>
                </p:nvSpPr>
                <p:spPr>
                  <a:xfrm>
                    <a:off x="4281789" y="4978217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19" name="Google Shape;1690;p23">
                    <a:extLst>
                      <a:ext uri="{FF2B5EF4-FFF2-40B4-BE49-F238E27FC236}">
                        <a16:creationId xmlns:a16="http://schemas.microsoft.com/office/drawing/2014/main" id="{6F3DB921-7A20-C23A-A1C1-7F8218A92A39}"/>
                      </a:ext>
                    </a:extLst>
                  </p:cNvPr>
                  <p:cNvSpPr/>
                  <p:nvPr/>
                </p:nvSpPr>
                <p:spPr>
                  <a:xfrm>
                    <a:off x="4237281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09" name="Google Shape;1691;p23">
                  <a:extLst>
                    <a:ext uri="{FF2B5EF4-FFF2-40B4-BE49-F238E27FC236}">
                      <a16:creationId xmlns:a16="http://schemas.microsoft.com/office/drawing/2014/main" id="{F7637931-9FEA-A7FD-CFE4-0821AB712098}"/>
                    </a:ext>
                  </a:extLst>
                </p:cNvPr>
                <p:cNvGrpSpPr/>
                <p:nvPr/>
              </p:nvGrpSpPr>
              <p:grpSpPr>
                <a:xfrm>
                  <a:off x="4709685" y="4976395"/>
                  <a:ext cx="68913" cy="77455"/>
                  <a:chOff x="4709685" y="4976395"/>
                  <a:chExt cx="68913" cy="77455"/>
                </a:xfrm>
                <a:grpFill/>
              </p:grpSpPr>
              <p:sp>
                <p:nvSpPr>
                  <p:cNvPr id="516" name="Google Shape;1692;p23">
                    <a:extLst>
                      <a:ext uri="{FF2B5EF4-FFF2-40B4-BE49-F238E27FC236}">
                        <a16:creationId xmlns:a16="http://schemas.microsoft.com/office/drawing/2014/main" id="{8CA1F0CC-8BEC-7806-07CC-CD67E7854A63}"/>
                      </a:ext>
                    </a:extLst>
                  </p:cNvPr>
                  <p:cNvSpPr/>
                  <p:nvPr/>
                </p:nvSpPr>
                <p:spPr>
                  <a:xfrm>
                    <a:off x="4754183" y="4978217"/>
                    <a:ext cx="30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1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17" name="Google Shape;1693;p23">
                    <a:extLst>
                      <a:ext uri="{FF2B5EF4-FFF2-40B4-BE49-F238E27FC236}">
                        <a16:creationId xmlns:a16="http://schemas.microsoft.com/office/drawing/2014/main" id="{9B5EBA13-6D70-75AF-513A-4617BCA120FB}"/>
                      </a:ext>
                    </a:extLst>
                  </p:cNvPr>
                  <p:cNvSpPr/>
                  <p:nvPr/>
                </p:nvSpPr>
                <p:spPr>
                  <a:xfrm>
                    <a:off x="4709685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10" name="Google Shape;1694;p23">
                  <a:extLst>
                    <a:ext uri="{FF2B5EF4-FFF2-40B4-BE49-F238E27FC236}">
                      <a16:creationId xmlns:a16="http://schemas.microsoft.com/office/drawing/2014/main" id="{434CD677-B77A-FB16-5CC1-2B1B58D70656}"/>
                    </a:ext>
                  </a:extLst>
                </p:cNvPr>
                <p:cNvGrpSpPr/>
                <p:nvPr/>
              </p:nvGrpSpPr>
              <p:grpSpPr>
                <a:xfrm>
                  <a:off x="5182076" y="4976395"/>
                  <a:ext cx="68913" cy="77455"/>
                  <a:chOff x="5182076" y="4976395"/>
                  <a:chExt cx="68913" cy="77455"/>
                </a:xfrm>
                <a:grpFill/>
              </p:grpSpPr>
              <p:sp>
                <p:nvSpPr>
                  <p:cNvPr id="514" name="Google Shape;1695;p23">
                    <a:extLst>
                      <a:ext uri="{FF2B5EF4-FFF2-40B4-BE49-F238E27FC236}">
                        <a16:creationId xmlns:a16="http://schemas.microsoft.com/office/drawing/2014/main" id="{271A39FF-447B-EE99-7121-3F004C5B6BD8}"/>
                      </a:ext>
                    </a:extLst>
                  </p:cNvPr>
                  <p:cNvSpPr/>
                  <p:nvPr/>
                </p:nvSpPr>
                <p:spPr>
                  <a:xfrm>
                    <a:off x="5226584" y="4978217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15" name="Google Shape;1696;p23">
                    <a:extLst>
                      <a:ext uri="{FF2B5EF4-FFF2-40B4-BE49-F238E27FC236}">
                        <a16:creationId xmlns:a16="http://schemas.microsoft.com/office/drawing/2014/main" id="{6D714EA7-6E62-D7B2-70AA-7DC3019260DC}"/>
                      </a:ext>
                    </a:extLst>
                  </p:cNvPr>
                  <p:cNvSpPr/>
                  <p:nvPr/>
                </p:nvSpPr>
                <p:spPr>
                  <a:xfrm>
                    <a:off x="5182076" y="49763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511" name="Google Shape;1697;p23">
                  <a:extLst>
                    <a:ext uri="{FF2B5EF4-FFF2-40B4-BE49-F238E27FC236}">
                      <a16:creationId xmlns:a16="http://schemas.microsoft.com/office/drawing/2014/main" id="{AD813E3F-C487-CB76-C9F1-A9856544666E}"/>
                    </a:ext>
                  </a:extLst>
                </p:cNvPr>
                <p:cNvGrpSpPr/>
                <p:nvPr/>
              </p:nvGrpSpPr>
              <p:grpSpPr>
                <a:xfrm>
                  <a:off x="5654395" y="4976358"/>
                  <a:ext cx="68983" cy="77473"/>
                  <a:chOff x="5654395" y="4976358"/>
                  <a:chExt cx="68983" cy="77473"/>
                </a:xfrm>
                <a:grpFill/>
              </p:grpSpPr>
              <p:sp>
                <p:nvSpPr>
                  <p:cNvPr id="512" name="Google Shape;1698;p23">
                    <a:extLst>
                      <a:ext uri="{FF2B5EF4-FFF2-40B4-BE49-F238E27FC236}">
                        <a16:creationId xmlns:a16="http://schemas.microsoft.com/office/drawing/2014/main" id="{CB2DB568-0402-E78F-60EF-B009760BA29D}"/>
                      </a:ext>
                    </a:extLst>
                  </p:cNvPr>
                  <p:cNvSpPr/>
                  <p:nvPr/>
                </p:nvSpPr>
                <p:spPr>
                  <a:xfrm>
                    <a:off x="5698978" y="4978217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13" name="Google Shape;1699;p23">
                    <a:extLst>
                      <a:ext uri="{FF2B5EF4-FFF2-40B4-BE49-F238E27FC236}">
                        <a16:creationId xmlns:a16="http://schemas.microsoft.com/office/drawing/2014/main" id="{6F730A8F-CD49-7C49-14EE-91D984B9C425}"/>
                      </a:ext>
                    </a:extLst>
                  </p:cNvPr>
                  <p:cNvSpPr/>
                  <p:nvPr/>
                </p:nvSpPr>
                <p:spPr>
                  <a:xfrm>
                    <a:off x="5654395" y="4976358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4" name="Google Shape;1700;p23">
                <a:extLst>
                  <a:ext uri="{FF2B5EF4-FFF2-40B4-BE49-F238E27FC236}">
                    <a16:creationId xmlns:a16="http://schemas.microsoft.com/office/drawing/2014/main" id="{2F1722B1-042F-3B87-E32C-7F27465B550D}"/>
                  </a:ext>
                </a:extLst>
              </p:cNvPr>
              <p:cNvGrpSpPr/>
              <p:nvPr/>
            </p:nvGrpSpPr>
            <p:grpSpPr>
              <a:xfrm>
                <a:off x="1875215" y="5487495"/>
                <a:ext cx="3848163" cy="77492"/>
                <a:chOff x="1875215" y="5487495"/>
                <a:chExt cx="3848163" cy="77492"/>
              </a:xfrm>
              <a:grpFill/>
            </p:grpSpPr>
            <p:grpSp>
              <p:nvGrpSpPr>
                <p:cNvPr id="476" name="Google Shape;1701;p23">
                  <a:extLst>
                    <a:ext uri="{FF2B5EF4-FFF2-40B4-BE49-F238E27FC236}">
                      <a16:creationId xmlns:a16="http://schemas.microsoft.com/office/drawing/2014/main" id="{AEBEE637-1E73-B98A-F7CF-13FBE032337F}"/>
                    </a:ext>
                  </a:extLst>
                </p:cNvPr>
                <p:cNvGrpSpPr/>
                <p:nvPr/>
              </p:nvGrpSpPr>
              <p:grpSpPr>
                <a:xfrm>
                  <a:off x="1875215" y="5487495"/>
                  <a:ext cx="68985" cy="77473"/>
                  <a:chOff x="1875215" y="5487495"/>
                  <a:chExt cx="68985" cy="77473"/>
                </a:xfrm>
                <a:grpFill/>
              </p:grpSpPr>
              <p:sp>
                <p:nvSpPr>
                  <p:cNvPr id="501" name="Google Shape;1702;p23">
                    <a:extLst>
                      <a:ext uri="{FF2B5EF4-FFF2-40B4-BE49-F238E27FC236}">
                        <a16:creationId xmlns:a16="http://schemas.microsoft.com/office/drawing/2014/main" id="{ACEE2B77-9FE9-9AB6-4916-F0FCBA038064}"/>
                      </a:ext>
                    </a:extLst>
                  </p:cNvPr>
                  <p:cNvSpPr/>
                  <p:nvPr/>
                </p:nvSpPr>
                <p:spPr>
                  <a:xfrm>
                    <a:off x="1919802" y="5489364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02" name="Google Shape;1703;p23">
                    <a:extLst>
                      <a:ext uri="{FF2B5EF4-FFF2-40B4-BE49-F238E27FC236}">
                        <a16:creationId xmlns:a16="http://schemas.microsoft.com/office/drawing/2014/main" id="{D0A43C8A-A532-9511-D944-FDF0BB4E254C}"/>
                      </a:ext>
                    </a:extLst>
                  </p:cNvPr>
                  <p:cNvSpPr/>
                  <p:nvPr/>
                </p:nvSpPr>
                <p:spPr>
                  <a:xfrm>
                    <a:off x="1875215" y="5487495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5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72"/>
                          <a:pt x="68475" y="33385"/>
                          <a:pt x="68853" y="381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77" name="Google Shape;1704;p23">
                  <a:extLst>
                    <a:ext uri="{FF2B5EF4-FFF2-40B4-BE49-F238E27FC236}">
                      <a16:creationId xmlns:a16="http://schemas.microsoft.com/office/drawing/2014/main" id="{73B7074A-3CFB-613B-4D6D-3FC0C177815E}"/>
                    </a:ext>
                  </a:extLst>
                </p:cNvPr>
                <p:cNvGrpSpPr/>
                <p:nvPr/>
              </p:nvGrpSpPr>
              <p:grpSpPr>
                <a:xfrm>
                  <a:off x="2347691" y="5487532"/>
                  <a:ext cx="68913" cy="77455"/>
                  <a:chOff x="2347691" y="5487532"/>
                  <a:chExt cx="68913" cy="77455"/>
                </a:xfrm>
                <a:grpFill/>
              </p:grpSpPr>
              <p:sp>
                <p:nvSpPr>
                  <p:cNvPr id="499" name="Google Shape;1705;p23">
                    <a:extLst>
                      <a:ext uri="{FF2B5EF4-FFF2-40B4-BE49-F238E27FC236}">
                        <a16:creationId xmlns:a16="http://schemas.microsoft.com/office/drawing/2014/main" id="{2B4ACDA0-5E05-6DD8-7624-FD19095EE6A8}"/>
                      </a:ext>
                    </a:extLst>
                  </p:cNvPr>
                  <p:cNvSpPr/>
                  <p:nvPr/>
                </p:nvSpPr>
                <p:spPr>
                  <a:xfrm>
                    <a:off x="2392199" y="54893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500" name="Google Shape;1706;p23">
                    <a:extLst>
                      <a:ext uri="{FF2B5EF4-FFF2-40B4-BE49-F238E27FC236}">
                        <a16:creationId xmlns:a16="http://schemas.microsoft.com/office/drawing/2014/main" id="{D1D5F376-E094-3E85-3285-6759F6069CD4}"/>
                      </a:ext>
                    </a:extLst>
                  </p:cNvPr>
                  <p:cNvSpPr/>
                  <p:nvPr/>
                </p:nvSpPr>
                <p:spPr>
                  <a:xfrm>
                    <a:off x="2347691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78" name="Google Shape;1707;p23">
                  <a:extLst>
                    <a:ext uri="{FF2B5EF4-FFF2-40B4-BE49-F238E27FC236}">
                      <a16:creationId xmlns:a16="http://schemas.microsoft.com/office/drawing/2014/main" id="{F9E92F2B-FB5B-1EB4-4E8C-86134BBAA80B}"/>
                    </a:ext>
                  </a:extLst>
                </p:cNvPr>
                <p:cNvGrpSpPr/>
                <p:nvPr/>
              </p:nvGrpSpPr>
              <p:grpSpPr>
                <a:xfrm>
                  <a:off x="2820095" y="5487532"/>
                  <a:ext cx="68913" cy="77455"/>
                  <a:chOff x="2820095" y="5487532"/>
                  <a:chExt cx="68913" cy="77455"/>
                </a:xfrm>
                <a:grpFill/>
              </p:grpSpPr>
              <p:sp>
                <p:nvSpPr>
                  <p:cNvPr id="497" name="Google Shape;1708;p23">
                    <a:extLst>
                      <a:ext uri="{FF2B5EF4-FFF2-40B4-BE49-F238E27FC236}">
                        <a16:creationId xmlns:a16="http://schemas.microsoft.com/office/drawing/2014/main" id="{C30D2988-A26B-93A2-C8BD-97C8C134FD7A}"/>
                      </a:ext>
                    </a:extLst>
                  </p:cNvPr>
                  <p:cNvSpPr/>
                  <p:nvPr/>
                </p:nvSpPr>
                <p:spPr>
                  <a:xfrm>
                    <a:off x="2864597" y="5489364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98" name="Google Shape;1709;p23">
                    <a:extLst>
                      <a:ext uri="{FF2B5EF4-FFF2-40B4-BE49-F238E27FC236}">
                        <a16:creationId xmlns:a16="http://schemas.microsoft.com/office/drawing/2014/main" id="{AC53FCE4-D83B-274F-B88D-0883642F979C}"/>
                      </a:ext>
                    </a:extLst>
                  </p:cNvPr>
                  <p:cNvSpPr/>
                  <p:nvPr/>
                </p:nvSpPr>
                <p:spPr>
                  <a:xfrm>
                    <a:off x="2820095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79" name="Google Shape;1710;p23">
                  <a:extLst>
                    <a:ext uri="{FF2B5EF4-FFF2-40B4-BE49-F238E27FC236}">
                      <a16:creationId xmlns:a16="http://schemas.microsoft.com/office/drawing/2014/main" id="{26E55CA6-3CBA-E06C-B05F-63BA594F1DF4}"/>
                    </a:ext>
                  </a:extLst>
                </p:cNvPr>
                <p:cNvGrpSpPr/>
                <p:nvPr/>
              </p:nvGrpSpPr>
              <p:grpSpPr>
                <a:xfrm>
                  <a:off x="3292486" y="5487532"/>
                  <a:ext cx="68913" cy="77455"/>
                  <a:chOff x="3292486" y="5487532"/>
                  <a:chExt cx="68913" cy="77455"/>
                </a:xfrm>
                <a:grpFill/>
              </p:grpSpPr>
              <p:sp>
                <p:nvSpPr>
                  <p:cNvPr id="495" name="Google Shape;1711;p23">
                    <a:extLst>
                      <a:ext uri="{FF2B5EF4-FFF2-40B4-BE49-F238E27FC236}">
                        <a16:creationId xmlns:a16="http://schemas.microsoft.com/office/drawing/2014/main" id="{C4B486AF-A76A-4452-693F-F89B050E741E}"/>
                      </a:ext>
                    </a:extLst>
                  </p:cNvPr>
                  <p:cNvSpPr/>
                  <p:nvPr/>
                </p:nvSpPr>
                <p:spPr>
                  <a:xfrm>
                    <a:off x="3336994" y="54893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96" name="Google Shape;1712;p23">
                    <a:extLst>
                      <a:ext uri="{FF2B5EF4-FFF2-40B4-BE49-F238E27FC236}">
                        <a16:creationId xmlns:a16="http://schemas.microsoft.com/office/drawing/2014/main" id="{42F512C9-E270-48E1-01C8-C32B1B231293}"/>
                      </a:ext>
                    </a:extLst>
                  </p:cNvPr>
                  <p:cNvSpPr/>
                  <p:nvPr/>
                </p:nvSpPr>
                <p:spPr>
                  <a:xfrm>
                    <a:off x="3292486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80" name="Google Shape;1713;p23">
                  <a:extLst>
                    <a:ext uri="{FF2B5EF4-FFF2-40B4-BE49-F238E27FC236}">
                      <a16:creationId xmlns:a16="http://schemas.microsoft.com/office/drawing/2014/main" id="{982339B6-914E-6DF4-0D69-D3AC3E6E163A}"/>
                    </a:ext>
                  </a:extLst>
                </p:cNvPr>
                <p:cNvGrpSpPr/>
                <p:nvPr/>
              </p:nvGrpSpPr>
              <p:grpSpPr>
                <a:xfrm>
                  <a:off x="3764890" y="5487532"/>
                  <a:ext cx="68913" cy="77455"/>
                  <a:chOff x="3764890" y="5487532"/>
                  <a:chExt cx="68913" cy="77455"/>
                </a:xfrm>
                <a:grpFill/>
              </p:grpSpPr>
              <p:sp>
                <p:nvSpPr>
                  <p:cNvPr id="493" name="Google Shape;1714;p23">
                    <a:extLst>
                      <a:ext uri="{FF2B5EF4-FFF2-40B4-BE49-F238E27FC236}">
                        <a16:creationId xmlns:a16="http://schemas.microsoft.com/office/drawing/2014/main" id="{0F5275D5-864C-08FD-2BEE-A02F8FB66226}"/>
                      </a:ext>
                    </a:extLst>
                  </p:cNvPr>
                  <p:cNvSpPr/>
                  <p:nvPr/>
                </p:nvSpPr>
                <p:spPr>
                  <a:xfrm>
                    <a:off x="3809388" y="54893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94" name="Google Shape;1715;p23">
                    <a:extLst>
                      <a:ext uri="{FF2B5EF4-FFF2-40B4-BE49-F238E27FC236}">
                        <a16:creationId xmlns:a16="http://schemas.microsoft.com/office/drawing/2014/main" id="{6D826B27-234E-DE39-5352-C023B68EB802}"/>
                      </a:ext>
                    </a:extLst>
                  </p:cNvPr>
                  <p:cNvSpPr/>
                  <p:nvPr/>
                </p:nvSpPr>
                <p:spPr>
                  <a:xfrm>
                    <a:off x="3764890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81" name="Google Shape;1716;p23">
                  <a:extLst>
                    <a:ext uri="{FF2B5EF4-FFF2-40B4-BE49-F238E27FC236}">
                      <a16:creationId xmlns:a16="http://schemas.microsoft.com/office/drawing/2014/main" id="{808859BE-EFCB-9D41-D44D-C0228FAAB9B2}"/>
                    </a:ext>
                  </a:extLst>
                </p:cNvPr>
                <p:cNvGrpSpPr/>
                <p:nvPr/>
              </p:nvGrpSpPr>
              <p:grpSpPr>
                <a:xfrm>
                  <a:off x="4237281" y="5487532"/>
                  <a:ext cx="68913" cy="77455"/>
                  <a:chOff x="4237281" y="5487532"/>
                  <a:chExt cx="68913" cy="77455"/>
                </a:xfrm>
                <a:grpFill/>
              </p:grpSpPr>
              <p:sp>
                <p:nvSpPr>
                  <p:cNvPr id="491" name="Google Shape;1717;p23">
                    <a:extLst>
                      <a:ext uri="{FF2B5EF4-FFF2-40B4-BE49-F238E27FC236}">
                        <a16:creationId xmlns:a16="http://schemas.microsoft.com/office/drawing/2014/main" id="{68DC75E6-F9F4-5B6F-BAE0-4576C3482761}"/>
                      </a:ext>
                    </a:extLst>
                  </p:cNvPr>
                  <p:cNvSpPr/>
                  <p:nvPr/>
                </p:nvSpPr>
                <p:spPr>
                  <a:xfrm>
                    <a:off x="4281789" y="54893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92" name="Google Shape;1718;p23">
                    <a:extLst>
                      <a:ext uri="{FF2B5EF4-FFF2-40B4-BE49-F238E27FC236}">
                        <a16:creationId xmlns:a16="http://schemas.microsoft.com/office/drawing/2014/main" id="{DD9FD0D8-315A-57C7-BF65-EC6EE6280BF4}"/>
                      </a:ext>
                    </a:extLst>
                  </p:cNvPr>
                  <p:cNvSpPr/>
                  <p:nvPr/>
                </p:nvSpPr>
                <p:spPr>
                  <a:xfrm>
                    <a:off x="4237281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82" name="Google Shape;1719;p23">
                  <a:extLst>
                    <a:ext uri="{FF2B5EF4-FFF2-40B4-BE49-F238E27FC236}">
                      <a16:creationId xmlns:a16="http://schemas.microsoft.com/office/drawing/2014/main" id="{46CEA6E0-1559-1B23-63AD-912C52C899DC}"/>
                    </a:ext>
                  </a:extLst>
                </p:cNvPr>
                <p:cNvGrpSpPr/>
                <p:nvPr/>
              </p:nvGrpSpPr>
              <p:grpSpPr>
                <a:xfrm>
                  <a:off x="4709685" y="5487532"/>
                  <a:ext cx="68913" cy="77455"/>
                  <a:chOff x="4709685" y="5487532"/>
                  <a:chExt cx="68913" cy="77455"/>
                </a:xfrm>
                <a:grpFill/>
              </p:grpSpPr>
              <p:sp>
                <p:nvSpPr>
                  <p:cNvPr id="489" name="Google Shape;1720;p23">
                    <a:extLst>
                      <a:ext uri="{FF2B5EF4-FFF2-40B4-BE49-F238E27FC236}">
                        <a16:creationId xmlns:a16="http://schemas.microsoft.com/office/drawing/2014/main" id="{1288FF24-4E93-6623-709C-BBAC8790043B}"/>
                      </a:ext>
                    </a:extLst>
                  </p:cNvPr>
                  <p:cNvSpPr/>
                  <p:nvPr/>
                </p:nvSpPr>
                <p:spPr>
                  <a:xfrm>
                    <a:off x="4754183" y="5489364"/>
                    <a:ext cx="30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31" extrusionOk="0">
                        <a:moveTo>
                          <a:pt x="30" y="31"/>
                        </a:moveTo>
                        <a:cubicBezTo>
                          <a:pt x="30" y="4"/>
                          <a:pt x="-38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90" name="Google Shape;1721;p23">
                    <a:extLst>
                      <a:ext uri="{FF2B5EF4-FFF2-40B4-BE49-F238E27FC236}">
                        <a16:creationId xmlns:a16="http://schemas.microsoft.com/office/drawing/2014/main" id="{E4830FF1-F798-3E87-E0D7-5AE15A8F04F9}"/>
                      </a:ext>
                    </a:extLst>
                  </p:cNvPr>
                  <p:cNvSpPr/>
                  <p:nvPr/>
                </p:nvSpPr>
                <p:spPr>
                  <a:xfrm>
                    <a:off x="4709685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8"/>
                          <a:pt x="9633" y="90614"/>
                          <a:pt x="44042" y="74912"/>
                        </a:cubicBezTo>
                        <a:cubicBezTo>
                          <a:pt x="73548" y="61449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83" name="Google Shape;1722;p23">
                  <a:extLst>
                    <a:ext uri="{FF2B5EF4-FFF2-40B4-BE49-F238E27FC236}">
                      <a16:creationId xmlns:a16="http://schemas.microsoft.com/office/drawing/2014/main" id="{0692F671-F0BB-41E6-7EB4-311432769B31}"/>
                    </a:ext>
                  </a:extLst>
                </p:cNvPr>
                <p:cNvGrpSpPr/>
                <p:nvPr/>
              </p:nvGrpSpPr>
              <p:grpSpPr>
                <a:xfrm>
                  <a:off x="5182076" y="5487532"/>
                  <a:ext cx="68913" cy="77455"/>
                  <a:chOff x="5182076" y="5487532"/>
                  <a:chExt cx="68913" cy="77455"/>
                </a:xfrm>
                <a:grpFill/>
              </p:grpSpPr>
              <p:sp>
                <p:nvSpPr>
                  <p:cNvPr id="487" name="Google Shape;1723;p23">
                    <a:extLst>
                      <a:ext uri="{FF2B5EF4-FFF2-40B4-BE49-F238E27FC236}">
                        <a16:creationId xmlns:a16="http://schemas.microsoft.com/office/drawing/2014/main" id="{B1E545EB-E5FB-D9CD-E9B8-D7FD6C944ED0}"/>
                      </a:ext>
                    </a:extLst>
                  </p:cNvPr>
                  <p:cNvSpPr/>
                  <p:nvPr/>
                </p:nvSpPr>
                <p:spPr>
                  <a:xfrm>
                    <a:off x="5226584" y="54893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88" name="Google Shape;1724;p23">
                    <a:extLst>
                      <a:ext uri="{FF2B5EF4-FFF2-40B4-BE49-F238E27FC236}">
                        <a16:creationId xmlns:a16="http://schemas.microsoft.com/office/drawing/2014/main" id="{35A61FD5-453E-E5F2-FCC7-7DD57794DBDD}"/>
                      </a:ext>
                    </a:extLst>
                  </p:cNvPr>
                  <p:cNvSpPr/>
                  <p:nvPr/>
                </p:nvSpPr>
                <p:spPr>
                  <a:xfrm>
                    <a:off x="5182076" y="5487532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8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84" name="Google Shape;1725;p23">
                  <a:extLst>
                    <a:ext uri="{FF2B5EF4-FFF2-40B4-BE49-F238E27FC236}">
                      <a16:creationId xmlns:a16="http://schemas.microsoft.com/office/drawing/2014/main" id="{3F698CE2-C4A2-8F50-3FB6-1CB483B0A3CB}"/>
                    </a:ext>
                  </a:extLst>
                </p:cNvPr>
                <p:cNvGrpSpPr/>
                <p:nvPr/>
              </p:nvGrpSpPr>
              <p:grpSpPr>
                <a:xfrm>
                  <a:off x="5654395" y="5487495"/>
                  <a:ext cx="68983" cy="77473"/>
                  <a:chOff x="5654395" y="5487495"/>
                  <a:chExt cx="68983" cy="77473"/>
                </a:xfrm>
                <a:grpFill/>
              </p:grpSpPr>
              <p:sp>
                <p:nvSpPr>
                  <p:cNvPr id="485" name="Google Shape;1726;p23">
                    <a:extLst>
                      <a:ext uri="{FF2B5EF4-FFF2-40B4-BE49-F238E27FC236}">
                        <a16:creationId xmlns:a16="http://schemas.microsoft.com/office/drawing/2014/main" id="{484877C6-6939-8607-DD5C-58FCAF3AB23B}"/>
                      </a:ext>
                    </a:extLst>
                  </p:cNvPr>
                  <p:cNvSpPr/>
                  <p:nvPr/>
                </p:nvSpPr>
                <p:spPr>
                  <a:xfrm>
                    <a:off x="5698978" y="54893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86" name="Google Shape;1727;p23">
                    <a:extLst>
                      <a:ext uri="{FF2B5EF4-FFF2-40B4-BE49-F238E27FC236}">
                        <a16:creationId xmlns:a16="http://schemas.microsoft.com/office/drawing/2014/main" id="{E99DBD8B-2028-EA73-D42B-0CFDF1A60C51}"/>
                      </a:ext>
                    </a:extLst>
                  </p:cNvPr>
                  <p:cNvSpPr/>
                  <p:nvPr/>
                </p:nvSpPr>
                <p:spPr>
                  <a:xfrm>
                    <a:off x="5654395" y="5487495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5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85"/>
                          <a:pt x="68853" y="381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5" name="Google Shape;1728;p23">
                <a:extLst>
                  <a:ext uri="{FF2B5EF4-FFF2-40B4-BE49-F238E27FC236}">
                    <a16:creationId xmlns:a16="http://schemas.microsoft.com/office/drawing/2014/main" id="{1AF09EE3-3A03-76A5-96A7-4FEB63F3E518}"/>
                  </a:ext>
                </a:extLst>
              </p:cNvPr>
              <p:cNvGrpSpPr/>
              <p:nvPr/>
            </p:nvGrpSpPr>
            <p:grpSpPr>
              <a:xfrm>
                <a:off x="1875215" y="5998633"/>
                <a:ext cx="3848163" cy="77491"/>
                <a:chOff x="1875215" y="5998633"/>
                <a:chExt cx="3848163" cy="77491"/>
              </a:xfrm>
              <a:grpFill/>
            </p:grpSpPr>
            <p:grpSp>
              <p:nvGrpSpPr>
                <p:cNvPr id="449" name="Google Shape;1729;p23">
                  <a:extLst>
                    <a:ext uri="{FF2B5EF4-FFF2-40B4-BE49-F238E27FC236}">
                      <a16:creationId xmlns:a16="http://schemas.microsoft.com/office/drawing/2014/main" id="{1185198E-A3EF-94D4-8FDA-CF43D74BCE90}"/>
                    </a:ext>
                  </a:extLst>
                </p:cNvPr>
                <p:cNvGrpSpPr/>
                <p:nvPr/>
              </p:nvGrpSpPr>
              <p:grpSpPr>
                <a:xfrm>
                  <a:off x="1875215" y="5998633"/>
                  <a:ext cx="68985" cy="77473"/>
                  <a:chOff x="1875215" y="5998633"/>
                  <a:chExt cx="68985" cy="77473"/>
                </a:xfrm>
                <a:grpFill/>
              </p:grpSpPr>
              <p:sp>
                <p:nvSpPr>
                  <p:cNvPr id="474" name="Google Shape;1730;p23">
                    <a:extLst>
                      <a:ext uri="{FF2B5EF4-FFF2-40B4-BE49-F238E27FC236}">
                        <a16:creationId xmlns:a16="http://schemas.microsoft.com/office/drawing/2014/main" id="{B563E497-D384-8D4F-02B3-93F4A2029E79}"/>
                      </a:ext>
                    </a:extLst>
                  </p:cNvPr>
                  <p:cNvSpPr/>
                  <p:nvPr/>
                </p:nvSpPr>
                <p:spPr>
                  <a:xfrm>
                    <a:off x="1919802" y="6000501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75" name="Google Shape;1731;p23">
                    <a:extLst>
                      <a:ext uri="{FF2B5EF4-FFF2-40B4-BE49-F238E27FC236}">
                        <a16:creationId xmlns:a16="http://schemas.microsoft.com/office/drawing/2014/main" id="{10DE7E71-BEC0-FC8A-9FBD-FA8396DDF79E}"/>
                      </a:ext>
                    </a:extLst>
                  </p:cNvPr>
                  <p:cNvSpPr/>
                  <p:nvPr/>
                </p:nvSpPr>
                <p:spPr>
                  <a:xfrm>
                    <a:off x="1875215" y="5998633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50" name="Google Shape;1732;p23">
                  <a:extLst>
                    <a:ext uri="{FF2B5EF4-FFF2-40B4-BE49-F238E27FC236}">
                      <a16:creationId xmlns:a16="http://schemas.microsoft.com/office/drawing/2014/main" id="{388890B3-D7E6-B370-4EFE-80E9D999C38E}"/>
                    </a:ext>
                  </a:extLst>
                </p:cNvPr>
                <p:cNvGrpSpPr/>
                <p:nvPr/>
              </p:nvGrpSpPr>
              <p:grpSpPr>
                <a:xfrm>
                  <a:off x="2347691" y="5998669"/>
                  <a:ext cx="68913" cy="77455"/>
                  <a:chOff x="2347691" y="5998669"/>
                  <a:chExt cx="68913" cy="77455"/>
                </a:xfrm>
                <a:grpFill/>
              </p:grpSpPr>
              <p:sp>
                <p:nvSpPr>
                  <p:cNvPr id="472" name="Google Shape;1733;p23">
                    <a:extLst>
                      <a:ext uri="{FF2B5EF4-FFF2-40B4-BE49-F238E27FC236}">
                        <a16:creationId xmlns:a16="http://schemas.microsoft.com/office/drawing/2014/main" id="{24733241-6C01-6258-DB0E-D4A6272B21BE}"/>
                      </a:ext>
                    </a:extLst>
                  </p:cNvPr>
                  <p:cNvSpPr/>
                  <p:nvPr/>
                </p:nvSpPr>
                <p:spPr>
                  <a:xfrm>
                    <a:off x="2392199" y="60005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73" name="Google Shape;1734;p23">
                    <a:extLst>
                      <a:ext uri="{FF2B5EF4-FFF2-40B4-BE49-F238E27FC236}">
                        <a16:creationId xmlns:a16="http://schemas.microsoft.com/office/drawing/2014/main" id="{13499445-FB4E-279A-954E-1C51FCD62E84}"/>
                      </a:ext>
                    </a:extLst>
                  </p:cNvPr>
                  <p:cNvSpPr/>
                  <p:nvPr/>
                </p:nvSpPr>
                <p:spPr>
                  <a:xfrm>
                    <a:off x="2347691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51" name="Google Shape;1735;p23">
                  <a:extLst>
                    <a:ext uri="{FF2B5EF4-FFF2-40B4-BE49-F238E27FC236}">
                      <a16:creationId xmlns:a16="http://schemas.microsoft.com/office/drawing/2014/main" id="{CA1B8C57-FF76-1430-5255-D1BE1D36BF8C}"/>
                    </a:ext>
                  </a:extLst>
                </p:cNvPr>
                <p:cNvGrpSpPr/>
                <p:nvPr/>
              </p:nvGrpSpPr>
              <p:grpSpPr>
                <a:xfrm>
                  <a:off x="2820095" y="5998669"/>
                  <a:ext cx="68913" cy="77455"/>
                  <a:chOff x="2820095" y="5998669"/>
                  <a:chExt cx="68913" cy="77455"/>
                </a:xfrm>
                <a:grpFill/>
              </p:grpSpPr>
              <p:sp>
                <p:nvSpPr>
                  <p:cNvPr id="470" name="Google Shape;1736;p23">
                    <a:extLst>
                      <a:ext uri="{FF2B5EF4-FFF2-40B4-BE49-F238E27FC236}">
                        <a16:creationId xmlns:a16="http://schemas.microsoft.com/office/drawing/2014/main" id="{41CABFED-D3B2-AC1C-B38B-DD7565788D62}"/>
                      </a:ext>
                    </a:extLst>
                  </p:cNvPr>
                  <p:cNvSpPr/>
                  <p:nvPr/>
                </p:nvSpPr>
                <p:spPr>
                  <a:xfrm>
                    <a:off x="2864597" y="6000501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71" name="Google Shape;1737;p23">
                    <a:extLst>
                      <a:ext uri="{FF2B5EF4-FFF2-40B4-BE49-F238E27FC236}">
                        <a16:creationId xmlns:a16="http://schemas.microsoft.com/office/drawing/2014/main" id="{091DCAA5-C844-4825-24AE-3876D1B3126F}"/>
                      </a:ext>
                    </a:extLst>
                  </p:cNvPr>
                  <p:cNvSpPr/>
                  <p:nvPr/>
                </p:nvSpPr>
                <p:spPr>
                  <a:xfrm>
                    <a:off x="2820095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52" name="Google Shape;1738;p23">
                  <a:extLst>
                    <a:ext uri="{FF2B5EF4-FFF2-40B4-BE49-F238E27FC236}">
                      <a16:creationId xmlns:a16="http://schemas.microsoft.com/office/drawing/2014/main" id="{AE8BDC16-DA44-CA62-60F8-05164DA95AF9}"/>
                    </a:ext>
                  </a:extLst>
                </p:cNvPr>
                <p:cNvGrpSpPr/>
                <p:nvPr/>
              </p:nvGrpSpPr>
              <p:grpSpPr>
                <a:xfrm>
                  <a:off x="3292486" y="5998669"/>
                  <a:ext cx="68913" cy="77455"/>
                  <a:chOff x="3292486" y="5998669"/>
                  <a:chExt cx="68913" cy="77455"/>
                </a:xfrm>
                <a:grpFill/>
              </p:grpSpPr>
              <p:sp>
                <p:nvSpPr>
                  <p:cNvPr id="468" name="Google Shape;1739;p23">
                    <a:extLst>
                      <a:ext uri="{FF2B5EF4-FFF2-40B4-BE49-F238E27FC236}">
                        <a16:creationId xmlns:a16="http://schemas.microsoft.com/office/drawing/2014/main" id="{A9D9D028-2D57-953B-1CF4-36F000530E5D}"/>
                      </a:ext>
                    </a:extLst>
                  </p:cNvPr>
                  <p:cNvSpPr/>
                  <p:nvPr/>
                </p:nvSpPr>
                <p:spPr>
                  <a:xfrm>
                    <a:off x="3336994" y="60005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9" name="Google Shape;1740;p23">
                    <a:extLst>
                      <a:ext uri="{FF2B5EF4-FFF2-40B4-BE49-F238E27FC236}">
                        <a16:creationId xmlns:a16="http://schemas.microsoft.com/office/drawing/2014/main" id="{CC33BA6E-CB77-D78D-F220-3B32E0EDB664}"/>
                      </a:ext>
                    </a:extLst>
                  </p:cNvPr>
                  <p:cNvSpPr/>
                  <p:nvPr/>
                </p:nvSpPr>
                <p:spPr>
                  <a:xfrm>
                    <a:off x="3292486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53" name="Google Shape;1741;p23">
                  <a:extLst>
                    <a:ext uri="{FF2B5EF4-FFF2-40B4-BE49-F238E27FC236}">
                      <a16:creationId xmlns:a16="http://schemas.microsoft.com/office/drawing/2014/main" id="{704A16D3-D065-8F58-0239-57E364D8B30E}"/>
                    </a:ext>
                  </a:extLst>
                </p:cNvPr>
                <p:cNvGrpSpPr/>
                <p:nvPr/>
              </p:nvGrpSpPr>
              <p:grpSpPr>
                <a:xfrm>
                  <a:off x="3764890" y="5998669"/>
                  <a:ext cx="68913" cy="77455"/>
                  <a:chOff x="3764890" y="5998669"/>
                  <a:chExt cx="68913" cy="77455"/>
                </a:xfrm>
                <a:grpFill/>
              </p:grpSpPr>
              <p:sp>
                <p:nvSpPr>
                  <p:cNvPr id="466" name="Google Shape;1742;p23">
                    <a:extLst>
                      <a:ext uri="{FF2B5EF4-FFF2-40B4-BE49-F238E27FC236}">
                        <a16:creationId xmlns:a16="http://schemas.microsoft.com/office/drawing/2014/main" id="{7FFA3C12-C201-D4CA-957D-E441070FDFC4}"/>
                      </a:ext>
                    </a:extLst>
                  </p:cNvPr>
                  <p:cNvSpPr/>
                  <p:nvPr/>
                </p:nvSpPr>
                <p:spPr>
                  <a:xfrm>
                    <a:off x="3809388" y="6000501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7" name="Google Shape;1743;p23">
                    <a:extLst>
                      <a:ext uri="{FF2B5EF4-FFF2-40B4-BE49-F238E27FC236}">
                        <a16:creationId xmlns:a16="http://schemas.microsoft.com/office/drawing/2014/main" id="{5F1E1241-94E4-1C2C-27E1-240083292BC1}"/>
                      </a:ext>
                    </a:extLst>
                  </p:cNvPr>
                  <p:cNvSpPr/>
                  <p:nvPr/>
                </p:nvSpPr>
                <p:spPr>
                  <a:xfrm>
                    <a:off x="3764890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54" name="Google Shape;1744;p23">
                  <a:extLst>
                    <a:ext uri="{FF2B5EF4-FFF2-40B4-BE49-F238E27FC236}">
                      <a16:creationId xmlns:a16="http://schemas.microsoft.com/office/drawing/2014/main" id="{F655C15A-E845-C109-A5D6-B64D9A2FEA7A}"/>
                    </a:ext>
                  </a:extLst>
                </p:cNvPr>
                <p:cNvGrpSpPr/>
                <p:nvPr/>
              </p:nvGrpSpPr>
              <p:grpSpPr>
                <a:xfrm>
                  <a:off x="4237281" y="5998669"/>
                  <a:ext cx="68913" cy="77455"/>
                  <a:chOff x="4237281" y="5998669"/>
                  <a:chExt cx="68913" cy="77455"/>
                </a:xfrm>
                <a:grpFill/>
              </p:grpSpPr>
              <p:sp>
                <p:nvSpPr>
                  <p:cNvPr id="464" name="Google Shape;1745;p23">
                    <a:extLst>
                      <a:ext uri="{FF2B5EF4-FFF2-40B4-BE49-F238E27FC236}">
                        <a16:creationId xmlns:a16="http://schemas.microsoft.com/office/drawing/2014/main" id="{3570038B-4C87-3901-053F-828D79DDFF55}"/>
                      </a:ext>
                    </a:extLst>
                  </p:cNvPr>
                  <p:cNvSpPr/>
                  <p:nvPr/>
                </p:nvSpPr>
                <p:spPr>
                  <a:xfrm>
                    <a:off x="4281789" y="60005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5" name="Google Shape;1746;p23">
                    <a:extLst>
                      <a:ext uri="{FF2B5EF4-FFF2-40B4-BE49-F238E27FC236}">
                        <a16:creationId xmlns:a16="http://schemas.microsoft.com/office/drawing/2014/main" id="{4D529459-1441-91A3-8CE7-74C3C555AC3F}"/>
                      </a:ext>
                    </a:extLst>
                  </p:cNvPr>
                  <p:cNvSpPr/>
                  <p:nvPr/>
                </p:nvSpPr>
                <p:spPr>
                  <a:xfrm>
                    <a:off x="4237281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55" name="Google Shape;1747;p23">
                  <a:extLst>
                    <a:ext uri="{FF2B5EF4-FFF2-40B4-BE49-F238E27FC236}">
                      <a16:creationId xmlns:a16="http://schemas.microsoft.com/office/drawing/2014/main" id="{63B684DC-685F-FA3C-2224-D8DD7B7C1CC7}"/>
                    </a:ext>
                  </a:extLst>
                </p:cNvPr>
                <p:cNvGrpSpPr/>
                <p:nvPr/>
              </p:nvGrpSpPr>
              <p:grpSpPr>
                <a:xfrm>
                  <a:off x="4709685" y="5998669"/>
                  <a:ext cx="68913" cy="77455"/>
                  <a:chOff x="4709685" y="5998669"/>
                  <a:chExt cx="68913" cy="77455"/>
                </a:xfrm>
                <a:grpFill/>
              </p:grpSpPr>
              <p:sp>
                <p:nvSpPr>
                  <p:cNvPr id="462" name="Google Shape;1748;p23">
                    <a:extLst>
                      <a:ext uri="{FF2B5EF4-FFF2-40B4-BE49-F238E27FC236}">
                        <a16:creationId xmlns:a16="http://schemas.microsoft.com/office/drawing/2014/main" id="{074A379D-15E4-0CA9-D88A-7ABCB1440D21}"/>
                      </a:ext>
                    </a:extLst>
                  </p:cNvPr>
                  <p:cNvSpPr/>
                  <p:nvPr/>
                </p:nvSpPr>
                <p:spPr>
                  <a:xfrm>
                    <a:off x="4754183" y="6000501"/>
                    <a:ext cx="30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31" extrusionOk="0">
                        <a:moveTo>
                          <a:pt x="30" y="31"/>
                        </a:moveTo>
                        <a:cubicBezTo>
                          <a:pt x="30" y="4"/>
                          <a:pt x="-38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3" name="Google Shape;1749;p23">
                    <a:extLst>
                      <a:ext uri="{FF2B5EF4-FFF2-40B4-BE49-F238E27FC236}">
                        <a16:creationId xmlns:a16="http://schemas.microsoft.com/office/drawing/2014/main" id="{DE414FFA-571E-CC32-0470-FE6B27AB9D82}"/>
                      </a:ext>
                    </a:extLst>
                  </p:cNvPr>
                  <p:cNvSpPr/>
                  <p:nvPr/>
                </p:nvSpPr>
                <p:spPr>
                  <a:xfrm>
                    <a:off x="4709685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48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56" name="Google Shape;1750;p23">
                  <a:extLst>
                    <a:ext uri="{FF2B5EF4-FFF2-40B4-BE49-F238E27FC236}">
                      <a16:creationId xmlns:a16="http://schemas.microsoft.com/office/drawing/2014/main" id="{DEA0FA7B-0F96-261D-EBF7-F07DB0511C23}"/>
                    </a:ext>
                  </a:extLst>
                </p:cNvPr>
                <p:cNvGrpSpPr/>
                <p:nvPr/>
              </p:nvGrpSpPr>
              <p:grpSpPr>
                <a:xfrm>
                  <a:off x="5182076" y="5998669"/>
                  <a:ext cx="68913" cy="77455"/>
                  <a:chOff x="5182076" y="5998669"/>
                  <a:chExt cx="68913" cy="77455"/>
                </a:xfrm>
                <a:grpFill/>
              </p:grpSpPr>
              <p:sp>
                <p:nvSpPr>
                  <p:cNvPr id="460" name="Google Shape;1751;p23">
                    <a:extLst>
                      <a:ext uri="{FF2B5EF4-FFF2-40B4-BE49-F238E27FC236}">
                        <a16:creationId xmlns:a16="http://schemas.microsoft.com/office/drawing/2014/main" id="{6975B386-6A4C-1469-06E8-9CC40747ADCE}"/>
                      </a:ext>
                    </a:extLst>
                  </p:cNvPr>
                  <p:cNvSpPr/>
                  <p:nvPr/>
                </p:nvSpPr>
                <p:spPr>
                  <a:xfrm>
                    <a:off x="5226584" y="6000501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1" name="Google Shape;1752;p23">
                    <a:extLst>
                      <a:ext uri="{FF2B5EF4-FFF2-40B4-BE49-F238E27FC236}">
                        <a16:creationId xmlns:a16="http://schemas.microsoft.com/office/drawing/2014/main" id="{733BB77B-6AD1-1D0E-5D9D-0515176EE251}"/>
                      </a:ext>
                    </a:extLst>
                  </p:cNvPr>
                  <p:cNvSpPr/>
                  <p:nvPr/>
                </p:nvSpPr>
                <p:spPr>
                  <a:xfrm>
                    <a:off x="5182076" y="5998669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8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57" name="Google Shape;1753;p23">
                  <a:extLst>
                    <a:ext uri="{FF2B5EF4-FFF2-40B4-BE49-F238E27FC236}">
                      <a16:creationId xmlns:a16="http://schemas.microsoft.com/office/drawing/2014/main" id="{0E610BA3-7F4E-A841-8219-FAF6C1703403}"/>
                    </a:ext>
                  </a:extLst>
                </p:cNvPr>
                <p:cNvGrpSpPr/>
                <p:nvPr/>
              </p:nvGrpSpPr>
              <p:grpSpPr>
                <a:xfrm>
                  <a:off x="5654395" y="5998633"/>
                  <a:ext cx="68983" cy="77473"/>
                  <a:chOff x="5654395" y="5998633"/>
                  <a:chExt cx="68983" cy="77473"/>
                </a:xfrm>
                <a:grpFill/>
              </p:grpSpPr>
              <p:sp>
                <p:nvSpPr>
                  <p:cNvPr id="458" name="Google Shape;1754;p23">
                    <a:extLst>
                      <a:ext uri="{FF2B5EF4-FFF2-40B4-BE49-F238E27FC236}">
                        <a16:creationId xmlns:a16="http://schemas.microsoft.com/office/drawing/2014/main" id="{3469C613-5E05-5B36-785D-599326DDC866}"/>
                      </a:ext>
                    </a:extLst>
                  </p:cNvPr>
                  <p:cNvSpPr/>
                  <p:nvPr/>
                </p:nvSpPr>
                <p:spPr>
                  <a:xfrm>
                    <a:off x="5698978" y="6000501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9" name="Google Shape;1755;p23">
                    <a:extLst>
                      <a:ext uri="{FF2B5EF4-FFF2-40B4-BE49-F238E27FC236}">
                        <a16:creationId xmlns:a16="http://schemas.microsoft.com/office/drawing/2014/main" id="{9FC4C0BC-8EC0-C1AB-773B-71092AA12C37}"/>
                      </a:ext>
                    </a:extLst>
                  </p:cNvPr>
                  <p:cNvSpPr/>
                  <p:nvPr/>
                </p:nvSpPr>
                <p:spPr>
                  <a:xfrm>
                    <a:off x="5654395" y="5998633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86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6" name="Google Shape;1756;p23">
                <a:extLst>
                  <a:ext uri="{FF2B5EF4-FFF2-40B4-BE49-F238E27FC236}">
                    <a16:creationId xmlns:a16="http://schemas.microsoft.com/office/drawing/2014/main" id="{EA4160E6-501C-EE1A-07E3-A556502DA010}"/>
                  </a:ext>
                </a:extLst>
              </p:cNvPr>
              <p:cNvGrpSpPr/>
              <p:nvPr/>
            </p:nvGrpSpPr>
            <p:grpSpPr>
              <a:xfrm>
                <a:off x="1875215" y="6509784"/>
                <a:ext cx="3848163" cy="77491"/>
                <a:chOff x="1875215" y="6509784"/>
                <a:chExt cx="3848163" cy="77491"/>
              </a:xfrm>
              <a:grpFill/>
            </p:grpSpPr>
            <p:grpSp>
              <p:nvGrpSpPr>
                <p:cNvPr id="422" name="Google Shape;1757;p23">
                  <a:extLst>
                    <a:ext uri="{FF2B5EF4-FFF2-40B4-BE49-F238E27FC236}">
                      <a16:creationId xmlns:a16="http://schemas.microsoft.com/office/drawing/2014/main" id="{88CCDECA-21B2-93F2-0364-0DC0C2A054C3}"/>
                    </a:ext>
                  </a:extLst>
                </p:cNvPr>
                <p:cNvGrpSpPr/>
                <p:nvPr/>
              </p:nvGrpSpPr>
              <p:grpSpPr>
                <a:xfrm>
                  <a:off x="1875215" y="6509784"/>
                  <a:ext cx="68985" cy="77473"/>
                  <a:chOff x="1875215" y="6509784"/>
                  <a:chExt cx="68985" cy="77473"/>
                </a:xfrm>
                <a:grpFill/>
              </p:grpSpPr>
              <p:sp>
                <p:nvSpPr>
                  <p:cNvPr id="447" name="Google Shape;1758;p23">
                    <a:extLst>
                      <a:ext uri="{FF2B5EF4-FFF2-40B4-BE49-F238E27FC236}">
                        <a16:creationId xmlns:a16="http://schemas.microsoft.com/office/drawing/2014/main" id="{40A7AFB1-3F91-B9FD-789B-28BACFD17E34}"/>
                      </a:ext>
                    </a:extLst>
                  </p:cNvPr>
                  <p:cNvSpPr/>
                  <p:nvPr/>
                </p:nvSpPr>
                <p:spPr>
                  <a:xfrm>
                    <a:off x="1919802" y="6511642"/>
                    <a:ext cx="3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0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8" name="Google Shape;1759;p23">
                    <a:extLst>
                      <a:ext uri="{FF2B5EF4-FFF2-40B4-BE49-F238E27FC236}">
                        <a16:creationId xmlns:a16="http://schemas.microsoft.com/office/drawing/2014/main" id="{D2D1E49B-29B2-0165-C4DA-4764AEA85CE4}"/>
                      </a:ext>
                    </a:extLst>
                  </p:cNvPr>
                  <p:cNvSpPr/>
                  <p:nvPr/>
                </p:nvSpPr>
                <p:spPr>
                  <a:xfrm>
                    <a:off x="1875215" y="6509784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23" name="Google Shape;1760;p23">
                  <a:extLst>
                    <a:ext uri="{FF2B5EF4-FFF2-40B4-BE49-F238E27FC236}">
                      <a16:creationId xmlns:a16="http://schemas.microsoft.com/office/drawing/2014/main" id="{1C310B53-B77B-7198-5B12-B6BFDF2F3AE7}"/>
                    </a:ext>
                  </a:extLst>
                </p:cNvPr>
                <p:cNvGrpSpPr/>
                <p:nvPr/>
              </p:nvGrpSpPr>
              <p:grpSpPr>
                <a:xfrm>
                  <a:off x="2347691" y="6509820"/>
                  <a:ext cx="68913" cy="77455"/>
                  <a:chOff x="2347691" y="6509820"/>
                  <a:chExt cx="68913" cy="77455"/>
                </a:xfrm>
                <a:grpFill/>
              </p:grpSpPr>
              <p:sp>
                <p:nvSpPr>
                  <p:cNvPr id="445" name="Google Shape;1761;p23">
                    <a:extLst>
                      <a:ext uri="{FF2B5EF4-FFF2-40B4-BE49-F238E27FC236}">
                        <a16:creationId xmlns:a16="http://schemas.microsoft.com/office/drawing/2014/main" id="{8BC112FC-50B3-B940-5B55-BC336D0DE6BC}"/>
                      </a:ext>
                    </a:extLst>
                  </p:cNvPr>
                  <p:cNvSpPr/>
                  <p:nvPr/>
                </p:nvSpPr>
                <p:spPr>
                  <a:xfrm>
                    <a:off x="2392199" y="6511642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6" name="Google Shape;1762;p23">
                    <a:extLst>
                      <a:ext uri="{FF2B5EF4-FFF2-40B4-BE49-F238E27FC236}">
                        <a16:creationId xmlns:a16="http://schemas.microsoft.com/office/drawing/2014/main" id="{DF8C5AD3-FFD4-2A64-5375-3F29FAC00A25}"/>
                      </a:ext>
                    </a:extLst>
                  </p:cNvPr>
                  <p:cNvSpPr/>
                  <p:nvPr/>
                </p:nvSpPr>
                <p:spPr>
                  <a:xfrm>
                    <a:off x="2347691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24" name="Google Shape;1763;p23">
                  <a:extLst>
                    <a:ext uri="{FF2B5EF4-FFF2-40B4-BE49-F238E27FC236}">
                      <a16:creationId xmlns:a16="http://schemas.microsoft.com/office/drawing/2014/main" id="{2693424A-B6EE-9BF1-E5D7-4A9A69C66CD1}"/>
                    </a:ext>
                  </a:extLst>
                </p:cNvPr>
                <p:cNvGrpSpPr/>
                <p:nvPr/>
              </p:nvGrpSpPr>
              <p:grpSpPr>
                <a:xfrm>
                  <a:off x="2820095" y="6509820"/>
                  <a:ext cx="68913" cy="77455"/>
                  <a:chOff x="2820095" y="6509820"/>
                  <a:chExt cx="68913" cy="77455"/>
                </a:xfrm>
                <a:grpFill/>
              </p:grpSpPr>
              <p:sp>
                <p:nvSpPr>
                  <p:cNvPr id="443" name="Google Shape;1764;p23">
                    <a:extLst>
                      <a:ext uri="{FF2B5EF4-FFF2-40B4-BE49-F238E27FC236}">
                        <a16:creationId xmlns:a16="http://schemas.microsoft.com/office/drawing/2014/main" id="{42A71F25-902D-3D57-4D95-FEEE59D8B4CB}"/>
                      </a:ext>
                    </a:extLst>
                  </p:cNvPr>
                  <p:cNvSpPr/>
                  <p:nvPr/>
                </p:nvSpPr>
                <p:spPr>
                  <a:xfrm>
                    <a:off x="2864597" y="6511642"/>
                    <a:ext cx="3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0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4" name="Google Shape;1765;p23">
                    <a:extLst>
                      <a:ext uri="{FF2B5EF4-FFF2-40B4-BE49-F238E27FC236}">
                        <a16:creationId xmlns:a16="http://schemas.microsoft.com/office/drawing/2014/main" id="{33A78140-4A02-FFAA-D919-6EBAFF66B94F}"/>
                      </a:ext>
                    </a:extLst>
                  </p:cNvPr>
                  <p:cNvSpPr/>
                  <p:nvPr/>
                </p:nvSpPr>
                <p:spPr>
                  <a:xfrm>
                    <a:off x="2820095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25" name="Google Shape;1766;p23">
                  <a:extLst>
                    <a:ext uri="{FF2B5EF4-FFF2-40B4-BE49-F238E27FC236}">
                      <a16:creationId xmlns:a16="http://schemas.microsoft.com/office/drawing/2014/main" id="{8C07A0D1-E14D-6056-DE2D-3FFA953F283B}"/>
                    </a:ext>
                  </a:extLst>
                </p:cNvPr>
                <p:cNvGrpSpPr/>
                <p:nvPr/>
              </p:nvGrpSpPr>
              <p:grpSpPr>
                <a:xfrm>
                  <a:off x="3292486" y="6509820"/>
                  <a:ext cx="68913" cy="77455"/>
                  <a:chOff x="3292486" y="6509820"/>
                  <a:chExt cx="68913" cy="77455"/>
                </a:xfrm>
                <a:grpFill/>
              </p:grpSpPr>
              <p:sp>
                <p:nvSpPr>
                  <p:cNvPr id="441" name="Google Shape;1767;p23">
                    <a:extLst>
                      <a:ext uri="{FF2B5EF4-FFF2-40B4-BE49-F238E27FC236}">
                        <a16:creationId xmlns:a16="http://schemas.microsoft.com/office/drawing/2014/main" id="{D9362683-B63E-F84E-3566-5AA93BA13B3D}"/>
                      </a:ext>
                    </a:extLst>
                  </p:cNvPr>
                  <p:cNvSpPr/>
                  <p:nvPr/>
                </p:nvSpPr>
                <p:spPr>
                  <a:xfrm>
                    <a:off x="3336994" y="6511642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2" name="Google Shape;1768;p23">
                    <a:extLst>
                      <a:ext uri="{FF2B5EF4-FFF2-40B4-BE49-F238E27FC236}">
                        <a16:creationId xmlns:a16="http://schemas.microsoft.com/office/drawing/2014/main" id="{8D17E33E-B963-65DD-3851-EE62B3BA83F6}"/>
                      </a:ext>
                    </a:extLst>
                  </p:cNvPr>
                  <p:cNvSpPr/>
                  <p:nvPr/>
                </p:nvSpPr>
                <p:spPr>
                  <a:xfrm>
                    <a:off x="3292486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26" name="Google Shape;1769;p23">
                  <a:extLst>
                    <a:ext uri="{FF2B5EF4-FFF2-40B4-BE49-F238E27FC236}">
                      <a16:creationId xmlns:a16="http://schemas.microsoft.com/office/drawing/2014/main" id="{E66B33D1-79BD-8D0F-27D3-1F444626A477}"/>
                    </a:ext>
                  </a:extLst>
                </p:cNvPr>
                <p:cNvGrpSpPr/>
                <p:nvPr/>
              </p:nvGrpSpPr>
              <p:grpSpPr>
                <a:xfrm>
                  <a:off x="3764890" y="6509820"/>
                  <a:ext cx="68913" cy="77455"/>
                  <a:chOff x="3764890" y="6509820"/>
                  <a:chExt cx="68913" cy="77455"/>
                </a:xfrm>
                <a:grpFill/>
              </p:grpSpPr>
              <p:sp>
                <p:nvSpPr>
                  <p:cNvPr id="439" name="Google Shape;1770;p23">
                    <a:extLst>
                      <a:ext uri="{FF2B5EF4-FFF2-40B4-BE49-F238E27FC236}">
                        <a16:creationId xmlns:a16="http://schemas.microsoft.com/office/drawing/2014/main" id="{00FE493F-1542-C8FB-6E54-107C59CF7AB6}"/>
                      </a:ext>
                    </a:extLst>
                  </p:cNvPr>
                  <p:cNvSpPr/>
                  <p:nvPr/>
                </p:nvSpPr>
                <p:spPr>
                  <a:xfrm>
                    <a:off x="3809388" y="6511642"/>
                    <a:ext cx="2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0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0" name="Google Shape;1771;p23">
                    <a:extLst>
                      <a:ext uri="{FF2B5EF4-FFF2-40B4-BE49-F238E27FC236}">
                        <a16:creationId xmlns:a16="http://schemas.microsoft.com/office/drawing/2014/main" id="{BE2C82C3-74F4-F8CC-A8D7-2BAD9E9E9C79}"/>
                      </a:ext>
                    </a:extLst>
                  </p:cNvPr>
                  <p:cNvSpPr/>
                  <p:nvPr/>
                </p:nvSpPr>
                <p:spPr>
                  <a:xfrm>
                    <a:off x="3764890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27" name="Google Shape;1772;p23">
                  <a:extLst>
                    <a:ext uri="{FF2B5EF4-FFF2-40B4-BE49-F238E27FC236}">
                      <a16:creationId xmlns:a16="http://schemas.microsoft.com/office/drawing/2014/main" id="{3F50E7F8-AB38-824D-C937-AEC5146A0400}"/>
                    </a:ext>
                  </a:extLst>
                </p:cNvPr>
                <p:cNvGrpSpPr/>
                <p:nvPr/>
              </p:nvGrpSpPr>
              <p:grpSpPr>
                <a:xfrm>
                  <a:off x="4237281" y="6509820"/>
                  <a:ext cx="68913" cy="77455"/>
                  <a:chOff x="4237281" y="6509820"/>
                  <a:chExt cx="68913" cy="77455"/>
                </a:xfrm>
                <a:grpFill/>
              </p:grpSpPr>
              <p:sp>
                <p:nvSpPr>
                  <p:cNvPr id="437" name="Google Shape;1773;p23">
                    <a:extLst>
                      <a:ext uri="{FF2B5EF4-FFF2-40B4-BE49-F238E27FC236}">
                        <a16:creationId xmlns:a16="http://schemas.microsoft.com/office/drawing/2014/main" id="{2339B901-623B-06B4-D790-3BBC5C6B81BD}"/>
                      </a:ext>
                    </a:extLst>
                  </p:cNvPr>
                  <p:cNvSpPr/>
                  <p:nvPr/>
                </p:nvSpPr>
                <p:spPr>
                  <a:xfrm>
                    <a:off x="4281789" y="6511642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8" name="Google Shape;1774;p23">
                    <a:extLst>
                      <a:ext uri="{FF2B5EF4-FFF2-40B4-BE49-F238E27FC236}">
                        <a16:creationId xmlns:a16="http://schemas.microsoft.com/office/drawing/2014/main" id="{874FE3B3-8FD5-C1EB-C1DD-6F9A5524291F}"/>
                      </a:ext>
                    </a:extLst>
                  </p:cNvPr>
                  <p:cNvSpPr/>
                  <p:nvPr/>
                </p:nvSpPr>
                <p:spPr>
                  <a:xfrm>
                    <a:off x="4237281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28" name="Google Shape;1775;p23">
                  <a:extLst>
                    <a:ext uri="{FF2B5EF4-FFF2-40B4-BE49-F238E27FC236}">
                      <a16:creationId xmlns:a16="http://schemas.microsoft.com/office/drawing/2014/main" id="{AA0AFCE0-4EF3-7738-DCA3-2F9DD354D066}"/>
                    </a:ext>
                  </a:extLst>
                </p:cNvPr>
                <p:cNvGrpSpPr/>
                <p:nvPr/>
              </p:nvGrpSpPr>
              <p:grpSpPr>
                <a:xfrm>
                  <a:off x="4709685" y="6509820"/>
                  <a:ext cx="68913" cy="77455"/>
                  <a:chOff x="4709685" y="6509820"/>
                  <a:chExt cx="68913" cy="77455"/>
                </a:xfrm>
                <a:grpFill/>
              </p:grpSpPr>
              <p:sp>
                <p:nvSpPr>
                  <p:cNvPr id="435" name="Google Shape;1776;p23">
                    <a:extLst>
                      <a:ext uri="{FF2B5EF4-FFF2-40B4-BE49-F238E27FC236}">
                        <a16:creationId xmlns:a16="http://schemas.microsoft.com/office/drawing/2014/main" id="{E79146B0-3158-610E-F6E2-7E44BF0B0C13}"/>
                      </a:ext>
                    </a:extLst>
                  </p:cNvPr>
                  <p:cNvSpPr/>
                  <p:nvPr/>
                </p:nvSpPr>
                <p:spPr>
                  <a:xfrm>
                    <a:off x="4754183" y="6511642"/>
                    <a:ext cx="30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0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6" name="Google Shape;1777;p23">
                    <a:extLst>
                      <a:ext uri="{FF2B5EF4-FFF2-40B4-BE49-F238E27FC236}">
                        <a16:creationId xmlns:a16="http://schemas.microsoft.com/office/drawing/2014/main" id="{26348823-8460-377F-41EC-6D6881CB2823}"/>
                      </a:ext>
                    </a:extLst>
                  </p:cNvPr>
                  <p:cNvSpPr/>
                  <p:nvPr/>
                </p:nvSpPr>
                <p:spPr>
                  <a:xfrm>
                    <a:off x="4709685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29" name="Google Shape;1778;p23">
                  <a:extLst>
                    <a:ext uri="{FF2B5EF4-FFF2-40B4-BE49-F238E27FC236}">
                      <a16:creationId xmlns:a16="http://schemas.microsoft.com/office/drawing/2014/main" id="{310AC7CD-BA5B-3E34-D26C-7F9DEC2006AF}"/>
                    </a:ext>
                  </a:extLst>
                </p:cNvPr>
                <p:cNvGrpSpPr/>
                <p:nvPr/>
              </p:nvGrpSpPr>
              <p:grpSpPr>
                <a:xfrm>
                  <a:off x="5182076" y="6509820"/>
                  <a:ext cx="68913" cy="77455"/>
                  <a:chOff x="5182076" y="6509820"/>
                  <a:chExt cx="68913" cy="77455"/>
                </a:xfrm>
                <a:grpFill/>
              </p:grpSpPr>
              <p:sp>
                <p:nvSpPr>
                  <p:cNvPr id="433" name="Google Shape;1779;p23">
                    <a:extLst>
                      <a:ext uri="{FF2B5EF4-FFF2-40B4-BE49-F238E27FC236}">
                        <a16:creationId xmlns:a16="http://schemas.microsoft.com/office/drawing/2014/main" id="{C1850F67-485B-A175-E4AC-DC6C754C79E6}"/>
                      </a:ext>
                    </a:extLst>
                  </p:cNvPr>
                  <p:cNvSpPr/>
                  <p:nvPr/>
                </p:nvSpPr>
                <p:spPr>
                  <a:xfrm>
                    <a:off x="5226584" y="6511642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4" name="Google Shape;1780;p23">
                    <a:extLst>
                      <a:ext uri="{FF2B5EF4-FFF2-40B4-BE49-F238E27FC236}">
                        <a16:creationId xmlns:a16="http://schemas.microsoft.com/office/drawing/2014/main" id="{9E99028B-BA4C-15D5-43D4-2373EA182767}"/>
                      </a:ext>
                    </a:extLst>
                  </p:cNvPr>
                  <p:cNvSpPr/>
                  <p:nvPr/>
                </p:nvSpPr>
                <p:spPr>
                  <a:xfrm>
                    <a:off x="5182076" y="6509820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30" name="Google Shape;1781;p23">
                  <a:extLst>
                    <a:ext uri="{FF2B5EF4-FFF2-40B4-BE49-F238E27FC236}">
                      <a16:creationId xmlns:a16="http://schemas.microsoft.com/office/drawing/2014/main" id="{97A858C6-A88E-FA5E-B0D5-2EB2F963AD12}"/>
                    </a:ext>
                  </a:extLst>
                </p:cNvPr>
                <p:cNvGrpSpPr/>
                <p:nvPr/>
              </p:nvGrpSpPr>
              <p:grpSpPr>
                <a:xfrm>
                  <a:off x="5654395" y="6509784"/>
                  <a:ext cx="68983" cy="77473"/>
                  <a:chOff x="5654395" y="6509784"/>
                  <a:chExt cx="68983" cy="77473"/>
                </a:xfrm>
                <a:grpFill/>
              </p:grpSpPr>
              <p:sp>
                <p:nvSpPr>
                  <p:cNvPr id="431" name="Google Shape;1782;p23">
                    <a:extLst>
                      <a:ext uri="{FF2B5EF4-FFF2-40B4-BE49-F238E27FC236}">
                        <a16:creationId xmlns:a16="http://schemas.microsoft.com/office/drawing/2014/main" id="{2024464A-F3AA-E83C-C9CA-AB019BAFBD41}"/>
                      </a:ext>
                    </a:extLst>
                  </p:cNvPr>
                  <p:cNvSpPr/>
                  <p:nvPr/>
                </p:nvSpPr>
                <p:spPr>
                  <a:xfrm>
                    <a:off x="5698978" y="6511642"/>
                    <a:ext cx="2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0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2" name="Google Shape;1783;p23">
                    <a:extLst>
                      <a:ext uri="{FF2B5EF4-FFF2-40B4-BE49-F238E27FC236}">
                        <a16:creationId xmlns:a16="http://schemas.microsoft.com/office/drawing/2014/main" id="{FBF9CF90-59C5-1E7D-B43D-612379C63EBE}"/>
                      </a:ext>
                    </a:extLst>
                  </p:cNvPr>
                  <p:cNvSpPr/>
                  <p:nvPr/>
                </p:nvSpPr>
                <p:spPr>
                  <a:xfrm>
                    <a:off x="5654395" y="6509784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7" name="Google Shape;1784;p23">
                <a:extLst>
                  <a:ext uri="{FF2B5EF4-FFF2-40B4-BE49-F238E27FC236}">
                    <a16:creationId xmlns:a16="http://schemas.microsoft.com/office/drawing/2014/main" id="{B9442F1E-24C8-A8E7-5C7A-73EDBA774BDC}"/>
                  </a:ext>
                </a:extLst>
              </p:cNvPr>
              <p:cNvGrpSpPr/>
              <p:nvPr/>
            </p:nvGrpSpPr>
            <p:grpSpPr>
              <a:xfrm>
                <a:off x="1875215" y="7020921"/>
                <a:ext cx="3848163" cy="77493"/>
                <a:chOff x="1875215" y="7020921"/>
                <a:chExt cx="3848163" cy="77493"/>
              </a:xfrm>
              <a:grpFill/>
            </p:grpSpPr>
            <p:grpSp>
              <p:nvGrpSpPr>
                <p:cNvPr id="395" name="Google Shape;1785;p23">
                  <a:extLst>
                    <a:ext uri="{FF2B5EF4-FFF2-40B4-BE49-F238E27FC236}">
                      <a16:creationId xmlns:a16="http://schemas.microsoft.com/office/drawing/2014/main" id="{8E8FE25D-55A2-110C-5EB5-6122A24D8C5D}"/>
                    </a:ext>
                  </a:extLst>
                </p:cNvPr>
                <p:cNvGrpSpPr/>
                <p:nvPr/>
              </p:nvGrpSpPr>
              <p:grpSpPr>
                <a:xfrm>
                  <a:off x="1875215" y="7020921"/>
                  <a:ext cx="68985" cy="77473"/>
                  <a:chOff x="1875215" y="7020921"/>
                  <a:chExt cx="68985" cy="77473"/>
                </a:xfrm>
                <a:grpFill/>
              </p:grpSpPr>
              <p:sp>
                <p:nvSpPr>
                  <p:cNvPr id="420" name="Google Shape;1786;p23">
                    <a:extLst>
                      <a:ext uri="{FF2B5EF4-FFF2-40B4-BE49-F238E27FC236}">
                        <a16:creationId xmlns:a16="http://schemas.microsoft.com/office/drawing/2014/main" id="{B786C4AE-1445-5CED-55BC-B2B8BDBFD039}"/>
                      </a:ext>
                    </a:extLst>
                  </p:cNvPr>
                  <p:cNvSpPr/>
                  <p:nvPr/>
                </p:nvSpPr>
                <p:spPr>
                  <a:xfrm>
                    <a:off x="1919802" y="7022780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21" name="Google Shape;1787;p23">
                    <a:extLst>
                      <a:ext uri="{FF2B5EF4-FFF2-40B4-BE49-F238E27FC236}">
                        <a16:creationId xmlns:a16="http://schemas.microsoft.com/office/drawing/2014/main" id="{8D46546C-76EC-755F-ED22-E84759AB9053}"/>
                      </a:ext>
                    </a:extLst>
                  </p:cNvPr>
                  <p:cNvSpPr/>
                  <p:nvPr/>
                </p:nvSpPr>
                <p:spPr>
                  <a:xfrm>
                    <a:off x="1875215" y="7020921"/>
                    <a:ext cx="68985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5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61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96" name="Google Shape;1788;p23">
                  <a:extLst>
                    <a:ext uri="{FF2B5EF4-FFF2-40B4-BE49-F238E27FC236}">
                      <a16:creationId xmlns:a16="http://schemas.microsoft.com/office/drawing/2014/main" id="{DDD58370-BAC3-91D5-C47E-9C3EF6777241}"/>
                    </a:ext>
                  </a:extLst>
                </p:cNvPr>
                <p:cNvGrpSpPr/>
                <p:nvPr/>
              </p:nvGrpSpPr>
              <p:grpSpPr>
                <a:xfrm>
                  <a:off x="2347691" y="7020958"/>
                  <a:ext cx="68913" cy="77456"/>
                  <a:chOff x="2347691" y="7020958"/>
                  <a:chExt cx="68913" cy="77456"/>
                </a:xfrm>
                <a:grpFill/>
              </p:grpSpPr>
              <p:sp>
                <p:nvSpPr>
                  <p:cNvPr id="418" name="Google Shape;1789;p23">
                    <a:extLst>
                      <a:ext uri="{FF2B5EF4-FFF2-40B4-BE49-F238E27FC236}">
                        <a16:creationId xmlns:a16="http://schemas.microsoft.com/office/drawing/2014/main" id="{BF40D764-C13A-64CD-0D6D-1339021CFD07}"/>
                      </a:ext>
                    </a:extLst>
                  </p:cNvPr>
                  <p:cNvSpPr/>
                  <p:nvPr/>
                </p:nvSpPr>
                <p:spPr>
                  <a:xfrm>
                    <a:off x="2392199" y="7022780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19" name="Google Shape;1790;p23">
                    <a:extLst>
                      <a:ext uri="{FF2B5EF4-FFF2-40B4-BE49-F238E27FC236}">
                        <a16:creationId xmlns:a16="http://schemas.microsoft.com/office/drawing/2014/main" id="{E9ABE5C4-027D-5784-BEFE-F2151757FE02}"/>
                      </a:ext>
                    </a:extLst>
                  </p:cNvPr>
                  <p:cNvSpPr/>
                  <p:nvPr/>
                </p:nvSpPr>
                <p:spPr>
                  <a:xfrm>
                    <a:off x="2347691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97" name="Google Shape;1791;p23">
                  <a:extLst>
                    <a:ext uri="{FF2B5EF4-FFF2-40B4-BE49-F238E27FC236}">
                      <a16:creationId xmlns:a16="http://schemas.microsoft.com/office/drawing/2014/main" id="{2C40FC8D-958E-E617-2EE0-F319950430B1}"/>
                    </a:ext>
                  </a:extLst>
                </p:cNvPr>
                <p:cNvGrpSpPr/>
                <p:nvPr/>
              </p:nvGrpSpPr>
              <p:grpSpPr>
                <a:xfrm>
                  <a:off x="2820095" y="7020958"/>
                  <a:ext cx="68913" cy="77456"/>
                  <a:chOff x="2820095" y="7020958"/>
                  <a:chExt cx="68913" cy="77456"/>
                </a:xfrm>
                <a:grpFill/>
              </p:grpSpPr>
              <p:sp>
                <p:nvSpPr>
                  <p:cNvPr id="416" name="Google Shape;1792;p23">
                    <a:extLst>
                      <a:ext uri="{FF2B5EF4-FFF2-40B4-BE49-F238E27FC236}">
                        <a16:creationId xmlns:a16="http://schemas.microsoft.com/office/drawing/2014/main" id="{2ED18209-D8FC-CBDF-AC6F-B77D902B4749}"/>
                      </a:ext>
                    </a:extLst>
                  </p:cNvPr>
                  <p:cNvSpPr/>
                  <p:nvPr/>
                </p:nvSpPr>
                <p:spPr>
                  <a:xfrm>
                    <a:off x="2864597" y="7022780"/>
                    <a:ext cx="3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1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17" name="Google Shape;1793;p23">
                    <a:extLst>
                      <a:ext uri="{FF2B5EF4-FFF2-40B4-BE49-F238E27FC236}">
                        <a16:creationId xmlns:a16="http://schemas.microsoft.com/office/drawing/2014/main" id="{CD8D2465-6A20-577C-00E5-B10005D27C59}"/>
                      </a:ext>
                    </a:extLst>
                  </p:cNvPr>
                  <p:cNvSpPr/>
                  <p:nvPr/>
                </p:nvSpPr>
                <p:spPr>
                  <a:xfrm>
                    <a:off x="2820095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98" name="Google Shape;1794;p23">
                  <a:extLst>
                    <a:ext uri="{FF2B5EF4-FFF2-40B4-BE49-F238E27FC236}">
                      <a16:creationId xmlns:a16="http://schemas.microsoft.com/office/drawing/2014/main" id="{64C8FE41-FCCA-643C-311F-88910B431327}"/>
                    </a:ext>
                  </a:extLst>
                </p:cNvPr>
                <p:cNvGrpSpPr/>
                <p:nvPr/>
              </p:nvGrpSpPr>
              <p:grpSpPr>
                <a:xfrm>
                  <a:off x="3292486" y="7020958"/>
                  <a:ext cx="68913" cy="77456"/>
                  <a:chOff x="3292486" y="7020958"/>
                  <a:chExt cx="68913" cy="77456"/>
                </a:xfrm>
                <a:grpFill/>
              </p:grpSpPr>
              <p:sp>
                <p:nvSpPr>
                  <p:cNvPr id="414" name="Google Shape;1795;p23">
                    <a:extLst>
                      <a:ext uri="{FF2B5EF4-FFF2-40B4-BE49-F238E27FC236}">
                        <a16:creationId xmlns:a16="http://schemas.microsoft.com/office/drawing/2014/main" id="{709A638C-F9A8-6313-4B3C-4FD29E7784D2}"/>
                      </a:ext>
                    </a:extLst>
                  </p:cNvPr>
                  <p:cNvSpPr/>
                  <p:nvPr/>
                </p:nvSpPr>
                <p:spPr>
                  <a:xfrm>
                    <a:off x="3336994" y="7022780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15" name="Google Shape;1796;p23">
                    <a:extLst>
                      <a:ext uri="{FF2B5EF4-FFF2-40B4-BE49-F238E27FC236}">
                        <a16:creationId xmlns:a16="http://schemas.microsoft.com/office/drawing/2014/main" id="{EC3E8BAE-1C26-23FB-E8D1-2E0D4F5AE7F5}"/>
                      </a:ext>
                    </a:extLst>
                  </p:cNvPr>
                  <p:cNvSpPr/>
                  <p:nvPr/>
                </p:nvSpPr>
                <p:spPr>
                  <a:xfrm>
                    <a:off x="3292486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99" name="Google Shape;1797;p23">
                  <a:extLst>
                    <a:ext uri="{FF2B5EF4-FFF2-40B4-BE49-F238E27FC236}">
                      <a16:creationId xmlns:a16="http://schemas.microsoft.com/office/drawing/2014/main" id="{15773473-51B3-4B93-A411-189E92A879BB}"/>
                    </a:ext>
                  </a:extLst>
                </p:cNvPr>
                <p:cNvGrpSpPr/>
                <p:nvPr/>
              </p:nvGrpSpPr>
              <p:grpSpPr>
                <a:xfrm>
                  <a:off x="3764890" y="7020958"/>
                  <a:ext cx="68913" cy="77456"/>
                  <a:chOff x="3764890" y="7020958"/>
                  <a:chExt cx="68913" cy="77456"/>
                </a:xfrm>
                <a:grpFill/>
              </p:grpSpPr>
              <p:sp>
                <p:nvSpPr>
                  <p:cNvPr id="412" name="Google Shape;1798;p23">
                    <a:extLst>
                      <a:ext uri="{FF2B5EF4-FFF2-40B4-BE49-F238E27FC236}">
                        <a16:creationId xmlns:a16="http://schemas.microsoft.com/office/drawing/2014/main" id="{8D064D4D-8A27-93D8-0CEC-11507EC7573E}"/>
                      </a:ext>
                    </a:extLst>
                  </p:cNvPr>
                  <p:cNvSpPr/>
                  <p:nvPr/>
                </p:nvSpPr>
                <p:spPr>
                  <a:xfrm>
                    <a:off x="3809388" y="7022780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13" name="Google Shape;1799;p23">
                    <a:extLst>
                      <a:ext uri="{FF2B5EF4-FFF2-40B4-BE49-F238E27FC236}">
                        <a16:creationId xmlns:a16="http://schemas.microsoft.com/office/drawing/2014/main" id="{34439C76-5870-068A-997C-0E2FF39EEFB9}"/>
                      </a:ext>
                    </a:extLst>
                  </p:cNvPr>
                  <p:cNvSpPr/>
                  <p:nvPr/>
                </p:nvSpPr>
                <p:spPr>
                  <a:xfrm>
                    <a:off x="3764890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00" name="Google Shape;1800;p23">
                  <a:extLst>
                    <a:ext uri="{FF2B5EF4-FFF2-40B4-BE49-F238E27FC236}">
                      <a16:creationId xmlns:a16="http://schemas.microsoft.com/office/drawing/2014/main" id="{E07A4517-75DE-1031-F07D-81488B1934BE}"/>
                    </a:ext>
                  </a:extLst>
                </p:cNvPr>
                <p:cNvGrpSpPr/>
                <p:nvPr/>
              </p:nvGrpSpPr>
              <p:grpSpPr>
                <a:xfrm>
                  <a:off x="4237281" y="7020958"/>
                  <a:ext cx="68913" cy="77456"/>
                  <a:chOff x="4237281" y="7020958"/>
                  <a:chExt cx="68913" cy="77456"/>
                </a:xfrm>
                <a:grpFill/>
              </p:grpSpPr>
              <p:sp>
                <p:nvSpPr>
                  <p:cNvPr id="410" name="Google Shape;1801;p23">
                    <a:extLst>
                      <a:ext uri="{FF2B5EF4-FFF2-40B4-BE49-F238E27FC236}">
                        <a16:creationId xmlns:a16="http://schemas.microsoft.com/office/drawing/2014/main" id="{D277665F-D790-02FC-7F7C-6ED23BDFFFFB}"/>
                      </a:ext>
                    </a:extLst>
                  </p:cNvPr>
                  <p:cNvSpPr/>
                  <p:nvPr/>
                </p:nvSpPr>
                <p:spPr>
                  <a:xfrm>
                    <a:off x="4281789" y="7022780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11" name="Google Shape;1802;p23">
                    <a:extLst>
                      <a:ext uri="{FF2B5EF4-FFF2-40B4-BE49-F238E27FC236}">
                        <a16:creationId xmlns:a16="http://schemas.microsoft.com/office/drawing/2014/main" id="{1154981D-7903-5D69-B9D7-356F5A90D54A}"/>
                      </a:ext>
                    </a:extLst>
                  </p:cNvPr>
                  <p:cNvSpPr/>
                  <p:nvPr/>
                </p:nvSpPr>
                <p:spPr>
                  <a:xfrm>
                    <a:off x="4237281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01" name="Google Shape;1803;p23">
                  <a:extLst>
                    <a:ext uri="{FF2B5EF4-FFF2-40B4-BE49-F238E27FC236}">
                      <a16:creationId xmlns:a16="http://schemas.microsoft.com/office/drawing/2014/main" id="{9E9356A2-7DE4-E400-D984-D7745BA90DD7}"/>
                    </a:ext>
                  </a:extLst>
                </p:cNvPr>
                <p:cNvGrpSpPr/>
                <p:nvPr/>
              </p:nvGrpSpPr>
              <p:grpSpPr>
                <a:xfrm>
                  <a:off x="4709685" y="7020958"/>
                  <a:ext cx="68913" cy="77456"/>
                  <a:chOff x="4709685" y="7020958"/>
                  <a:chExt cx="68913" cy="77456"/>
                </a:xfrm>
                <a:grpFill/>
              </p:grpSpPr>
              <p:sp>
                <p:nvSpPr>
                  <p:cNvPr id="408" name="Google Shape;1804;p23">
                    <a:extLst>
                      <a:ext uri="{FF2B5EF4-FFF2-40B4-BE49-F238E27FC236}">
                        <a16:creationId xmlns:a16="http://schemas.microsoft.com/office/drawing/2014/main" id="{D1D6F65B-BDB5-364B-8097-DBE36920E2E1}"/>
                      </a:ext>
                    </a:extLst>
                  </p:cNvPr>
                  <p:cNvSpPr/>
                  <p:nvPr/>
                </p:nvSpPr>
                <p:spPr>
                  <a:xfrm>
                    <a:off x="4754183" y="7022780"/>
                    <a:ext cx="30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1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09" name="Google Shape;1805;p23">
                    <a:extLst>
                      <a:ext uri="{FF2B5EF4-FFF2-40B4-BE49-F238E27FC236}">
                        <a16:creationId xmlns:a16="http://schemas.microsoft.com/office/drawing/2014/main" id="{4F405078-63E6-A17D-0C96-A455DD8514F9}"/>
                      </a:ext>
                    </a:extLst>
                  </p:cNvPr>
                  <p:cNvSpPr/>
                  <p:nvPr/>
                </p:nvSpPr>
                <p:spPr>
                  <a:xfrm>
                    <a:off x="4709685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02" name="Google Shape;1806;p23">
                  <a:extLst>
                    <a:ext uri="{FF2B5EF4-FFF2-40B4-BE49-F238E27FC236}">
                      <a16:creationId xmlns:a16="http://schemas.microsoft.com/office/drawing/2014/main" id="{770A641F-AC33-C8F1-CD5D-6441A72B623F}"/>
                    </a:ext>
                  </a:extLst>
                </p:cNvPr>
                <p:cNvGrpSpPr/>
                <p:nvPr/>
              </p:nvGrpSpPr>
              <p:grpSpPr>
                <a:xfrm>
                  <a:off x="5182076" y="7020958"/>
                  <a:ext cx="68913" cy="77456"/>
                  <a:chOff x="5182076" y="7020958"/>
                  <a:chExt cx="68913" cy="77456"/>
                </a:xfrm>
                <a:grpFill/>
              </p:grpSpPr>
              <p:sp>
                <p:nvSpPr>
                  <p:cNvPr id="406" name="Google Shape;1807;p23">
                    <a:extLst>
                      <a:ext uri="{FF2B5EF4-FFF2-40B4-BE49-F238E27FC236}">
                        <a16:creationId xmlns:a16="http://schemas.microsoft.com/office/drawing/2014/main" id="{EC337204-1BAC-5368-B194-F4A116397230}"/>
                      </a:ext>
                    </a:extLst>
                  </p:cNvPr>
                  <p:cNvSpPr/>
                  <p:nvPr/>
                </p:nvSpPr>
                <p:spPr>
                  <a:xfrm>
                    <a:off x="5226584" y="7022780"/>
                    <a:ext cx="33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1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07" name="Google Shape;1808;p23">
                    <a:extLst>
                      <a:ext uri="{FF2B5EF4-FFF2-40B4-BE49-F238E27FC236}">
                        <a16:creationId xmlns:a16="http://schemas.microsoft.com/office/drawing/2014/main" id="{A72B27F4-1D43-FA95-D0E6-7B39A2347116}"/>
                      </a:ext>
                    </a:extLst>
                  </p:cNvPr>
                  <p:cNvSpPr/>
                  <p:nvPr/>
                </p:nvSpPr>
                <p:spPr>
                  <a:xfrm>
                    <a:off x="5182076" y="7020958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56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03" name="Google Shape;1809;p23">
                  <a:extLst>
                    <a:ext uri="{FF2B5EF4-FFF2-40B4-BE49-F238E27FC236}">
                      <a16:creationId xmlns:a16="http://schemas.microsoft.com/office/drawing/2014/main" id="{BA254FBF-BF35-D147-EB12-CF87309D3580}"/>
                    </a:ext>
                  </a:extLst>
                </p:cNvPr>
                <p:cNvGrpSpPr/>
                <p:nvPr/>
              </p:nvGrpSpPr>
              <p:grpSpPr>
                <a:xfrm>
                  <a:off x="5654395" y="7020921"/>
                  <a:ext cx="68983" cy="77473"/>
                  <a:chOff x="5654395" y="7020921"/>
                  <a:chExt cx="68983" cy="77473"/>
                </a:xfrm>
                <a:grpFill/>
              </p:grpSpPr>
              <p:sp>
                <p:nvSpPr>
                  <p:cNvPr id="404" name="Google Shape;1810;p23">
                    <a:extLst>
                      <a:ext uri="{FF2B5EF4-FFF2-40B4-BE49-F238E27FC236}">
                        <a16:creationId xmlns:a16="http://schemas.microsoft.com/office/drawing/2014/main" id="{22C2BD30-67D6-937B-5C60-5F5AA83A7B92}"/>
                      </a:ext>
                    </a:extLst>
                  </p:cNvPr>
                  <p:cNvSpPr/>
                  <p:nvPr/>
                </p:nvSpPr>
                <p:spPr>
                  <a:xfrm>
                    <a:off x="5698978" y="7022780"/>
                    <a:ext cx="29" cy="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1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05" name="Google Shape;1811;p23">
                    <a:extLst>
                      <a:ext uri="{FF2B5EF4-FFF2-40B4-BE49-F238E27FC236}">
                        <a16:creationId xmlns:a16="http://schemas.microsoft.com/office/drawing/2014/main" id="{D3DEF79D-21F4-C686-6DA7-31F38BBBEBD4}"/>
                      </a:ext>
                    </a:extLst>
                  </p:cNvPr>
                  <p:cNvSpPr/>
                  <p:nvPr/>
                </p:nvSpPr>
                <p:spPr>
                  <a:xfrm>
                    <a:off x="5654395" y="7020921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4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3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58"/>
                          <a:pt x="68475" y="33372"/>
                          <a:pt x="68853" y="381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8" name="Google Shape;1812;p23">
                <a:extLst>
                  <a:ext uri="{FF2B5EF4-FFF2-40B4-BE49-F238E27FC236}">
                    <a16:creationId xmlns:a16="http://schemas.microsoft.com/office/drawing/2014/main" id="{78ABA530-F642-2A24-E07D-ADD4ED9EAB90}"/>
                  </a:ext>
                </a:extLst>
              </p:cNvPr>
              <p:cNvGrpSpPr/>
              <p:nvPr/>
            </p:nvGrpSpPr>
            <p:grpSpPr>
              <a:xfrm>
                <a:off x="2347691" y="7532058"/>
                <a:ext cx="3375687" cy="77493"/>
                <a:chOff x="2347691" y="7532058"/>
                <a:chExt cx="3375687" cy="77493"/>
              </a:xfrm>
              <a:grpFill/>
            </p:grpSpPr>
            <p:grpSp>
              <p:nvGrpSpPr>
                <p:cNvPr id="371" name="Google Shape;1813;p23">
                  <a:extLst>
                    <a:ext uri="{FF2B5EF4-FFF2-40B4-BE49-F238E27FC236}">
                      <a16:creationId xmlns:a16="http://schemas.microsoft.com/office/drawing/2014/main" id="{F6C797FA-E59B-D507-97BE-B7F9FA1E5D5D}"/>
                    </a:ext>
                  </a:extLst>
                </p:cNvPr>
                <p:cNvGrpSpPr/>
                <p:nvPr/>
              </p:nvGrpSpPr>
              <p:grpSpPr>
                <a:xfrm>
                  <a:off x="2347691" y="7532095"/>
                  <a:ext cx="68913" cy="77455"/>
                  <a:chOff x="2347691" y="7532095"/>
                  <a:chExt cx="68913" cy="77455"/>
                </a:xfrm>
                <a:grpFill/>
              </p:grpSpPr>
              <p:sp>
                <p:nvSpPr>
                  <p:cNvPr id="393" name="Google Shape;1814;p23">
                    <a:extLst>
                      <a:ext uri="{FF2B5EF4-FFF2-40B4-BE49-F238E27FC236}">
                        <a16:creationId xmlns:a16="http://schemas.microsoft.com/office/drawing/2014/main" id="{CBC0DDBD-105B-553E-B8CB-7FC767F89C4D}"/>
                      </a:ext>
                    </a:extLst>
                  </p:cNvPr>
                  <p:cNvSpPr/>
                  <p:nvPr/>
                </p:nvSpPr>
                <p:spPr>
                  <a:xfrm>
                    <a:off x="2392199" y="7533917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94" name="Google Shape;1815;p23">
                    <a:extLst>
                      <a:ext uri="{FF2B5EF4-FFF2-40B4-BE49-F238E27FC236}">
                        <a16:creationId xmlns:a16="http://schemas.microsoft.com/office/drawing/2014/main" id="{A1689DA5-E4B0-AB33-FB7E-8B250506DF2D}"/>
                      </a:ext>
                    </a:extLst>
                  </p:cNvPr>
                  <p:cNvSpPr/>
                  <p:nvPr/>
                </p:nvSpPr>
                <p:spPr>
                  <a:xfrm>
                    <a:off x="2347691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72" name="Google Shape;1816;p23">
                  <a:extLst>
                    <a:ext uri="{FF2B5EF4-FFF2-40B4-BE49-F238E27FC236}">
                      <a16:creationId xmlns:a16="http://schemas.microsoft.com/office/drawing/2014/main" id="{9308D9DF-18D9-2C87-9FC7-D8B655DBF2F0}"/>
                    </a:ext>
                  </a:extLst>
                </p:cNvPr>
                <p:cNvGrpSpPr/>
                <p:nvPr/>
              </p:nvGrpSpPr>
              <p:grpSpPr>
                <a:xfrm>
                  <a:off x="2820095" y="7532095"/>
                  <a:ext cx="68913" cy="77455"/>
                  <a:chOff x="2820095" y="7532095"/>
                  <a:chExt cx="68913" cy="77455"/>
                </a:xfrm>
                <a:grpFill/>
              </p:grpSpPr>
              <p:sp>
                <p:nvSpPr>
                  <p:cNvPr id="391" name="Google Shape;1817;p23">
                    <a:extLst>
                      <a:ext uri="{FF2B5EF4-FFF2-40B4-BE49-F238E27FC236}">
                        <a16:creationId xmlns:a16="http://schemas.microsoft.com/office/drawing/2014/main" id="{A076C0B3-EBCB-94CD-AA09-1F07CD69965A}"/>
                      </a:ext>
                    </a:extLst>
                  </p:cNvPr>
                  <p:cNvSpPr/>
                  <p:nvPr/>
                </p:nvSpPr>
                <p:spPr>
                  <a:xfrm>
                    <a:off x="2864597" y="7533917"/>
                    <a:ext cx="3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40" extrusionOk="0">
                        <a:moveTo>
                          <a:pt x="39" y="41"/>
                        </a:moveTo>
                        <a:cubicBezTo>
                          <a:pt x="26" y="1"/>
                          <a:pt x="-42" y="-26"/>
                          <a:pt x="39" y="41"/>
                        </a:cubicBezTo>
                        <a:lnTo>
                          <a:pt x="39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92" name="Google Shape;1818;p23">
                    <a:extLst>
                      <a:ext uri="{FF2B5EF4-FFF2-40B4-BE49-F238E27FC236}">
                        <a16:creationId xmlns:a16="http://schemas.microsoft.com/office/drawing/2014/main" id="{2353082D-8E26-C3A5-6E29-FF171524DFC5}"/>
                      </a:ext>
                    </a:extLst>
                  </p:cNvPr>
                  <p:cNvSpPr/>
                  <p:nvPr/>
                </p:nvSpPr>
                <p:spPr>
                  <a:xfrm>
                    <a:off x="2820095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73" name="Google Shape;1819;p23">
                  <a:extLst>
                    <a:ext uri="{FF2B5EF4-FFF2-40B4-BE49-F238E27FC236}">
                      <a16:creationId xmlns:a16="http://schemas.microsoft.com/office/drawing/2014/main" id="{25E2E7B4-085C-1CB0-3296-1E903F088EE9}"/>
                    </a:ext>
                  </a:extLst>
                </p:cNvPr>
                <p:cNvGrpSpPr/>
                <p:nvPr/>
              </p:nvGrpSpPr>
              <p:grpSpPr>
                <a:xfrm>
                  <a:off x="3292486" y="7532095"/>
                  <a:ext cx="68913" cy="77455"/>
                  <a:chOff x="3292486" y="7532095"/>
                  <a:chExt cx="68913" cy="77455"/>
                </a:xfrm>
                <a:grpFill/>
              </p:grpSpPr>
              <p:sp>
                <p:nvSpPr>
                  <p:cNvPr id="389" name="Google Shape;1820;p23">
                    <a:extLst>
                      <a:ext uri="{FF2B5EF4-FFF2-40B4-BE49-F238E27FC236}">
                        <a16:creationId xmlns:a16="http://schemas.microsoft.com/office/drawing/2014/main" id="{B62826D6-D146-4E02-965F-B93BC82F211B}"/>
                      </a:ext>
                    </a:extLst>
                  </p:cNvPr>
                  <p:cNvSpPr/>
                  <p:nvPr/>
                </p:nvSpPr>
                <p:spPr>
                  <a:xfrm>
                    <a:off x="3336994" y="7533917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90" name="Google Shape;1821;p23">
                    <a:extLst>
                      <a:ext uri="{FF2B5EF4-FFF2-40B4-BE49-F238E27FC236}">
                        <a16:creationId xmlns:a16="http://schemas.microsoft.com/office/drawing/2014/main" id="{EF0922E8-4792-9D4D-0ED8-84199526EDE3}"/>
                      </a:ext>
                    </a:extLst>
                  </p:cNvPr>
                  <p:cNvSpPr/>
                  <p:nvPr/>
                </p:nvSpPr>
                <p:spPr>
                  <a:xfrm>
                    <a:off x="3292486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74" name="Google Shape;1822;p23">
                  <a:extLst>
                    <a:ext uri="{FF2B5EF4-FFF2-40B4-BE49-F238E27FC236}">
                      <a16:creationId xmlns:a16="http://schemas.microsoft.com/office/drawing/2014/main" id="{09CA3440-1D12-518E-90F4-BF28FC0EF13E}"/>
                    </a:ext>
                  </a:extLst>
                </p:cNvPr>
                <p:cNvGrpSpPr/>
                <p:nvPr/>
              </p:nvGrpSpPr>
              <p:grpSpPr>
                <a:xfrm>
                  <a:off x="3764890" y="7532095"/>
                  <a:ext cx="68913" cy="77455"/>
                  <a:chOff x="3764890" y="7532095"/>
                  <a:chExt cx="68913" cy="77455"/>
                </a:xfrm>
                <a:grpFill/>
              </p:grpSpPr>
              <p:sp>
                <p:nvSpPr>
                  <p:cNvPr id="387" name="Google Shape;1823;p23">
                    <a:extLst>
                      <a:ext uri="{FF2B5EF4-FFF2-40B4-BE49-F238E27FC236}">
                        <a16:creationId xmlns:a16="http://schemas.microsoft.com/office/drawing/2014/main" id="{73AAA3A1-0893-70C9-0245-6E3F4993E681}"/>
                      </a:ext>
                    </a:extLst>
                  </p:cNvPr>
                  <p:cNvSpPr/>
                  <p:nvPr/>
                </p:nvSpPr>
                <p:spPr>
                  <a:xfrm>
                    <a:off x="3809388" y="7533917"/>
                    <a:ext cx="2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0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88" name="Google Shape;1824;p23">
                    <a:extLst>
                      <a:ext uri="{FF2B5EF4-FFF2-40B4-BE49-F238E27FC236}">
                        <a16:creationId xmlns:a16="http://schemas.microsoft.com/office/drawing/2014/main" id="{4C6CC36A-1C2B-F5BD-0820-01F7B2DCAF7E}"/>
                      </a:ext>
                    </a:extLst>
                  </p:cNvPr>
                  <p:cNvSpPr/>
                  <p:nvPr/>
                </p:nvSpPr>
                <p:spPr>
                  <a:xfrm>
                    <a:off x="3764890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75" name="Google Shape;1825;p23">
                  <a:extLst>
                    <a:ext uri="{FF2B5EF4-FFF2-40B4-BE49-F238E27FC236}">
                      <a16:creationId xmlns:a16="http://schemas.microsoft.com/office/drawing/2014/main" id="{0CCF2174-F0BB-5562-11FB-20FF48998632}"/>
                    </a:ext>
                  </a:extLst>
                </p:cNvPr>
                <p:cNvGrpSpPr/>
                <p:nvPr/>
              </p:nvGrpSpPr>
              <p:grpSpPr>
                <a:xfrm>
                  <a:off x="4237281" y="7532095"/>
                  <a:ext cx="68913" cy="77455"/>
                  <a:chOff x="4237281" y="7532095"/>
                  <a:chExt cx="68913" cy="77455"/>
                </a:xfrm>
                <a:grpFill/>
              </p:grpSpPr>
              <p:sp>
                <p:nvSpPr>
                  <p:cNvPr id="385" name="Google Shape;1826;p23">
                    <a:extLst>
                      <a:ext uri="{FF2B5EF4-FFF2-40B4-BE49-F238E27FC236}">
                        <a16:creationId xmlns:a16="http://schemas.microsoft.com/office/drawing/2014/main" id="{2316BC07-8013-4F67-C168-EE40D8775C3B}"/>
                      </a:ext>
                    </a:extLst>
                  </p:cNvPr>
                  <p:cNvSpPr/>
                  <p:nvPr/>
                </p:nvSpPr>
                <p:spPr>
                  <a:xfrm>
                    <a:off x="4281789" y="7533917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86" name="Google Shape;1827;p23">
                    <a:extLst>
                      <a:ext uri="{FF2B5EF4-FFF2-40B4-BE49-F238E27FC236}">
                        <a16:creationId xmlns:a16="http://schemas.microsoft.com/office/drawing/2014/main" id="{EA613877-83F3-A0C2-1D8E-5E57B3AFFC07}"/>
                      </a:ext>
                    </a:extLst>
                  </p:cNvPr>
                  <p:cNvSpPr/>
                  <p:nvPr/>
                </p:nvSpPr>
                <p:spPr>
                  <a:xfrm>
                    <a:off x="4237281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7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76" name="Google Shape;1828;p23">
                  <a:extLst>
                    <a:ext uri="{FF2B5EF4-FFF2-40B4-BE49-F238E27FC236}">
                      <a16:creationId xmlns:a16="http://schemas.microsoft.com/office/drawing/2014/main" id="{F94CB690-A856-FA5E-62F1-F252E73703DC}"/>
                    </a:ext>
                  </a:extLst>
                </p:cNvPr>
                <p:cNvGrpSpPr/>
                <p:nvPr/>
              </p:nvGrpSpPr>
              <p:grpSpPr>
                <a:xfrm>
                  <a:off x="4709685" y="7532095"/>
                  <a:ext cx="68913" cy="77455"/>
                  <a:chOff x="4709685" y="7532095"/>
                  <a:chExt cx="68913" cy="77455"/>
                </a:xfrm>
                <a:grpFill/>
              </p:grpSpPr>
              <p:sp>
                <p:nvSpPr>
                  <p:cNvPr id="383" name="Google Shape;1829;p23">
                    <a:extLst>
                      <a:ext uri="{FF2B5EF4-FFF2-40B4-BE49-F238E27FC236}">
                        <a16:creationId xmlns:a16="http://schemas.microsoft.com/office/drawing/2014/main" id="{E41241CC-4F85-EDD5-966A-7CA9BF808235}"/>
                      </a:ext>
                    </a:extLst>
                  </p:cNvPr>
                  <p:cNvSpPr/>
                  <p:nvPr/>
                </p:nvSpPr>
                <p:spPr>
                  <a:xfrm>
                    <a:off x="4754183" y="7533917"/>
                    <a:ext cx="30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40" extrusionOk="0">
                        <a:moveTo>
                          <a:pt x="30" y="41"/>
                        </a:moveTo>
                        <a:cubicBezTo>
                          <a:pt x="30" y="1"/>
                          <a:pt x="-38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84" name="Google Shape;1830;p23">
                    <a:extLst>
                      <a:ext uri="{FF2B5EF4-FFF2-40B4-BE49-F238E27FC236}">
                        <a16:creationId xmlns:a16="http://schemas.microsoft.com/office/drawing/2014/main" id="{CB584D49-6333-3BAD-A78E-1FD06A87049C}"/>
                      </a:ext>
                    </a:extLst>
                  </p:cNvPr>
                  <p:cNvSpPr/>
                  <p:nvPr/>
                </p:nvSpPr>
                <p:spPr>
                  <a:xfrm>
                    <a:off x="4709685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35"/>
                          <a:pt x="68430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77" name="Google Shape;1831;p23">
                  <a:extLst>
                    <a:ext uri="{FF2B5EF4-FFF2-40B4-BE49-F238E27FC236}">
                      <a16:creationId xmlns:a16="http://schemas.microsoft.com/office/drawing/2014/main" id="{386A3DF5-A38D-7469-883A-5EF9457E39F3}"/>
                    </a:ext>
                  </a:extLst>
                </p:cNvPr>
                <p:cNvGrpSpPr/>
                <p:nvPr/>
              </p:nvGrpSpPr>
              <p:grpSpPr>
                <a:xfrm>
                  <a:off x="5182076" y="7532095"/>
                  <a:ext cx="68913" cy="77455"/>
                  <a:chOff x="5182076" y="7532095"/>
                  <a:chExt cx="68913" cy="77455"/>
                </a:xfrm>
                <a:grpFill/>
              </p:grpSpPr>
              <p:sp>
                <p:nvSpPr>
                  <p:cNvPr id="381" name="Google Shape;1832;p23">
                    <a:extLst>
                      <a:ext uri="{FF2B5EF4-FFF2-40B4-BE49-F238E27FC236}">
                        <a16:creationId xmlns:a16="http://schemas.microsoft.com/office/drawing/2014/main" id="{274CC1EF-DDB4-795D-3F1A-00EDC206E7B9}"/>
                      </a:ext>
                    </a:extLst>
                  </p:cNvPr>
                  <p:cNvSpPr/>
                  <p:nvPr/>
                </p:nvSpPr>
                <p:spPr>
                  <a:xfrm>
                    <a:off x="5226584" y="7533917"/>
                    <a:ext cx="33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40" extrusionOk="0">
                        <a:moveTo>
                          <a:pt x="33" y="41"/>
                        </a:moveTo>
                        <a:cubicBezTo>
                          <a:pt x="20" y="1"/>
                          <a:pt x="-34" y="-26"/>
                          <a:pt x="33" y="41"/>
                        </a:cubicBezTo>
                        <a:lnTo>
                          <a:pt x="33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82" name="Google Shape;1833;p23">
                    <a:extLst>
                      <a:ext uri="{FF2B5EF4-FFF2-40B4-BE49-F238E27FC236}">
                        <a16:creationId xmlns:a16="http://schemas.microsoft.com/office/drawing/2014/main" id="{F4753FF0-65CC-A39D-B4E0-ACBF35DA0AE0}"/>
                      </a:ext>
                    </a:extLst>
                  </p:cNvPr>
                  <p:cNvSpPr/>
                  <p:nvPr/>
                </p:nvSpPr>
                <p:spPr>
                  <a:xfrm>
                    <a:off x="5182076" y="7532095"/>
                    <a:ext cx="68913" cy="774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5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4"/>
                          <a:pt x="47566" y="3577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35"/>
                          <a:pt x="68431" y="33969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78" name="Google Shape;1834;p23">
                  <a:extLst>
                    <a:ext uri="{FF2B5EF4-FFF2-40B4-BE49-F238E27FC236}">
                      <a16:creationId xmlns:a16="http://schemas.microsoft.com/office/drawing/2014/main" id="{5065AC8F-0A36-8C5B-18A8-84E3311505C9}"/>
                    </a:ext>
                  </a:extLst>
                </p:cNvPr>
                <p:cNvGrpSpPr/>
                <p:nvPr/>
              </p:nvGrpSpPr>
              <p:grpSpPr>
                <a:xfrm>
                  <a:off x="5654395" y="7532058"/>
                  <a:ext cx="68983" cy="77473"/>
                  <a:chOff x="5654395" y="7532058"/>
                  <a:chExt cx="68983" cy="77473"/>
                </a:xfrm>
                <a:grpFill/>
              </p:grpSpPr>
              <p:sp>
                <p:nvSpPr>
                  <p:cNvPr id="379" name="Google Shape;1835;p23">
                    <a:extLst>
                      <a:ext uri="{FF2B5EF4-FFF2-40B4-BE49-F238E27FC236}">
                        <a16:creationId xmlns:a16="http://schemas.microsoft.com/office/drawing/2014/main" id="{DF48B535-B0C1-F568-9FCD-A9EA0FA69F02}"/>
                      </a:ext>
                    </a:extLst>
                  </p:cNvPr>
                  <p:cNvSpPr/>
                  <p:nvPr/>
                </p:nvSpPr>
                <p:spPr>
                  <a:xfrm>
                    <a:off x="5698978" y="7533917"/>
                    <a:ext cx="29" cy="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40" extrusionOk="0">
                        <a:moveTo>
                          <a:pt x="30" y="41"/>
                        </a:moveTo>
                        <a:cubicBezTo>
                          <a:pt x="30" y="1"/>
                          <a:pt x="-37" y="-26"/>
                          <a:pt x="30" y="41"/>
                        </a:cubicBezTo>
                        <a:lnTo>
                          <a:pt x="30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80" name="Google Shape;1836;p23">
                    <a:extLst>
                      <a:ext uri="{FF2B5EF4-FFF2-40B4-BE49-F238E27FC236}">
                        <a16:creationId xmlns:a16="http://schemas.microsoft.com/office/drawing/2014/main" id="{C1BA3070-4D9D-46D6-B495-28F43931B7A6}"/>
                      </a:ext>
                    </a:extLst>
                  </p:cNvPr>
                  <p:cNvSpPr/>
                  <p:nvPr/>
                </p:nvSpPr>
                <p:spPr>
                  <a:xfrm>
                    <a:off x="5654395" y="7532058"/>
                    <a:ext cx="68983" cy="774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83" h="77473" extrusionOk="0">
                        <a:moveTo>
                          <a:pt x="68853" y="38175"/>
                        </a:moveTo>
                        <a:cubicBezTo>
                          <a:pt x="65855" y="2574"/>
                          <a:pt x="33243" y="-3294"/>
                          <a:pt x="47652" y="3613"/>
                        </a:cubicBezTo>
                        <a:cubicBezTo>
                          <a:pt x="36875" y="-1824"/>
                          <a:pt x="26356" y="-1001"/>
                          <a:pt x="16943" y="5245"/>
                        </a:cubicBezTo>
                        <a:cubicBezTo>
                          <a:pt x="-19910" y="29703"/>
                          <a:pt x="9908" y="90556"/>
                          <a:pt x="44127" y="74948"/>
                        </a:cubicBezTo>
                        <a:cubicBezTo>
                          <a:pt x="73647" y="61472"/>
                          <a:pt x="68475" y="33372"/>
                          <a:pt x="68853" y="381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 dirty="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grpSp>
            <p:nvGrpSpPr>
              <p:cNvPr id="349" name="Google Shape;1837;p23">
                <a:extLst>
                  <a:ext uri="{FF2B5EF4-FFF2-40B4-BE49-F238E27FC236}">
                    <a16:creationId xmlns:a16="http://schemas.microsoft.com/office/drawing/2014/main" id="{73FE9388-FAF7-1B0E-8FCF-A9A727333EBC}"/>
                  </a:ext>
                </a:extLst>
              </p:cNvPr>
              <p:cNvGrpSpPr/>
              <p:nvPr/>
            </p:nvGrpSpPr>
            <p:grpSpPr>
              <a:xfrm>
                <a:off x="2820095" y="8043209"/>
                <a:ext cx="2903280" cy="77479"/>
                <a:chOff x="2820095" y="8043209"/>
                <a:chExt cx="2903280" cy="77479"/>
              </a:xfrm>
              <a:grpFill/>
            </p:grpSpPr>
            <p:grpSp>
              <p:nvGrpSpPr>
                <p:cNvPr id="350" name="Google Shape;1838;p23">
                  <a:extLst>
                    <a:ext uri="{FF2B5EF4-FFF2-40B4-BE49-F238E27FC236}">
                      <a16:creationId xmlns:a16="http://schemas.microsoft.com/office/drawing/2014/main" id="{00E06E81-4822-5579-16C1-85C908582EE2}"/>
                    </a:ext>
                  </a:extLst>
                </p:cNvPr>
                <p:cNvGrpSpPr/>
                <p:nvPr/>
              </p:nvGrpSpPr>
              <p:grpSpPr>
                <a:xfrm>
                  <a:off x="2820095" y="8043232"/>
                  <a:ext cx="68913" cy="77456"/>
                  <a:chOff x="2820095" y="8043232"/>
                  <a:chExt cx="68913" cy="77456"/>
                </a:xfrm>
                <a:grpFill/>
              </p:grpSpPr>
              <p:sp>
                <p:nvSpPr>
                  <p:cNvPr id="369" name="Google Shape;1839;p23">
                    <a:extLst>
                      <a:ext uri="{FF2B5EF4-FFF2-40B4-BE49-F238E27FC236}">
                        <a16:creationId xmlns:a16="http://schemas.microsoft.com/office/drawing/2014/main" id="{9D09CB58-8FDB-B665-A61B-6A3617C4F008}"/>
                      </a:ext>
                    </a:extLst>
                  </p:cNvPr>
                  <p:cNvSpPr/>
                  <p:nvPr/>
                </p:nvSpPr>
                <p:spPr>
                  <a:xfrm>
                    <a:off x="2864597" y="8045064"/>
                    <a:ext cx="3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" h="31" extrusionOk="0">
                        <a:moveTo>
                          <a:pt x="39" y="31"/>
                        </a:moveTo>
                        <a:cubicBezTo>
                          <a:pt x="26" y="4"/>
                          <a:pt x="-42" y="-23"/>
                          <a:pt x="39" y="31"/>
                        </a:cubicBezTo>
                        <a:lnTo>
                          <a:pt x="39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70" name="Google Shape;1840;p23">
                    <a:extLst>
                      <a:ext uri="{FF2B5EF4-FFF2-40B4-BE49-F238E27FC236}">
                        <a16:creationId xmlns:a16="http://schemas.microsoft.com/office/drawing/2014/main" id="{293504B3-6839-4999-DC38-BCD593F95251}"/>
                      </a:ext>
                    </a:extLst>
                  </p:cNvPr>
                  <p:cNvSpPr/>
                  <p:nvPr/>
                </p:nvSpPr>
                <p:spPr>
                  <a:xfrm>
                    <a:off x="2820095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51" name="Google Shape;1841;p23">
                  <a:extLst>
                    <a:ext uri="{FF2B5EF4-FFF2-40B4-BE49-F238E27FC236}">
                      <a16:creationId xmlns:a16="http://schemas.microsoft.com/office/drawing/2014/main" id="{2DA3DC70-87B9-4973-784C-D3CF161DE4EC}"/>
                    </a:ext>
                  </a:extLst>
                </p:cNvPr>
                <p:cNvGrpSpPr/>
                <p:nvPr/>
              </p:nvGrpSpPr>
              <p:grpSpPr>
                <a:xfrm>
                  <a:off x="3292486" y="8043232"/>
                  <a:ext cx="68913" cy="77456"/>
                  <a:chOff x="3292486" y="8043232"/>
                  <a:chExt cx="68913" cy="77456"/>
                </a:xfrm>
                <a:grpFill/>
              </p:grpSpPr>
              <p:sp>
                <p:nvSpPr>
                  <p:cNvPr id="367" name="Google Shape;1842;p23">
                    <a:extLst>
                      <a:ext uri="{FF2B5EF4-FFF2-40B4-BE49-F238E27FC236}">
                        <a16:creationId xmlns:a16="http://schemas.microsoft.com/office/drawing/2014/main" id="{D9CE83DF-9144-C306-37A6-3F2FB28A7D63}"/>
                      </a:ext>
                    </a:extLst>
                  </p:cNvPr>
                  <p:cNvSpPr/>
                  <p:nvPr/>
                </p:nvSpPr>
                <p:spPr>
                  <a:xfrm>
                    <a:off x="3336994" y="80450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68" name="Google Shape;1843;p23">
                    <a:extLst>
                      <a:ext uri="{FF2B5EF4-FFF2-40B4-BE49-F238E27FC236}">
                        <a16:creationId xmlns:a16="http://schemas.microsoft.com/office/drawing/2014/main" id="{0181ADE4-25F6-5997-D23E-DB5EE26F6314}"/>
                      </a:ext>
                    </a:extLst>
                  </p:cNvPr>
                  <p:cNvSpPr/>
                  <p:nvPr/>
                </p:nvSpPr>
                <p:spPr>
                  <a:xfrm>
                    <a:off x="3292486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52" name="Google Shape;1844;p23">
                  <a:extLst>
                    <a:ext uri="{FF2B5EF4-FFF2-40B4-BE49-F238E27FC236}">
                      <a16:creationId xmlns:a16="http://schemas.microsoft.com/office/drawing/2014/main" id="{B64A2207-1AF4-BF0C-5B3F-9EC954C8305B}"/>
                    </a:ext>
                  </a:extLst>
                </p:cNvPr>
                <p:cNvGrpSpPr/>
                <p:nvPr/>
              </p:nvGrpSpPr>
              <p:grpSpPr>
                <a:xfrm>
                  <a:off x="3764890" y="8043232"/>
                  <a:ext cx="68913" cy="77456"/>
                  <a:chOff x="3764890" y="8043232"/>
                  <a:chExt cx="68913" cy="77456"/>
                </a:xfrm>
                <a:grpFill/>
              </p:grpSpPr>
              <p:sp>
                <p:nvSpPr>
                  <p:cNvPr id="365" name="Google Shape;1845;p23">
                    <a:extLst>
                      <a:ext uri="{FF2B5EF4-FFF2-40B4-BE49-F238E27FC236}">
                        <a16:creationId xmlns:a16="http://schemas.microsoft.com/office/drawing/2014/main" id="{52F4C1C6-BBC0-36C1-E4C6-89CA37988229}"/>
                      </a:ext>
                    </a:extLst>
                  </p:cNvPr>
                  <p:cNvSpPr/>
                  <p:nvPr/>
                </p:nvSpPr>
                <p:spPr>
                  <a:xfrm>
                    <a:off x="3809388" y="80450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66" name="Google Shape;1846;p23">
                    <a:extLst>
                      <a:ext uri="{FF2B5EF4-FFF2-40B4-BE49-F238E27FC236}">
                        <a16:creationId xmlns:a16="http://schemas.microsoft.com/office/drawing/2014/main" id="{90BCF55C-592E-4C10-CFCF-D176DB922FC8}"/>
                      </a:ext>
                    </a:extLst>
                  </p:cNvPr>
                  <p:cNvSpPr/>
                  <p:nvPr/>
                </p:nvSpPr>
                <p:spPr>
                  <a:xfrm>
                    <a:off x="3764890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53" name="Google Shape;1847;p23">
                  <a:extLst>
                    <a:ext uri="{FF2B5EF4-FFF2-40B4-BE49-F238E27FC236}">
                      <a16:creationId xmlns:a16="http://schemas.microsoft.com/office/drawing/2014/main" id="{65C0E78E-EDB5-A499-7F56-853B0489363D}"/>
                    </a:ext>
                  </a:extLst>
                </p:cNvPr>
                <p:cNvGrpSpPr/>
                <p:nvPr/>
              </p:nvGrpSpPr>
              <p:grpSpPr>
                <a:xfrm>
                  <a:off x="4237281" y="8043232"/>
                  <a:ext cx="68913" cy="77456"/>
                  <a:chOff x="4237281" y="8043232"/>
                  <a:chExt cx="68913" cy="77456"/>
                </a:xfrm>
                <a:grpFill/>
              </p:grpSpPr>
              <p:sp>
                <p:nvSpPr>
                  <p:cNvPr id="363" name="Google Shape;1848;p23">
                    <a:extLst>
                      <a:ext uri="{FF2B5EF4-FFF2-40B4-BE49-F238E27FC236}">
                        <a16:creationId xmlns:a16="http://schemas.microsoft.com/office/drawing/2014/main" id="{AC1BFDA0-82A7-21A9-04EE-4561373F86E8}"/>
                      </a:ext>
                    </a:extLst>
                  </p:cNvPr>
                  <p:cNvSpPr/>
                  <p:nvPr/>
                </p:nvSpPr>
                <p:spPr>
                  <a:xfrm>
                    <a:off x="4281789" y="80450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64" name="Google Shape;1849;p23">
                    <a:extLst>
                      <a:ext uri="{FF2B5EF4-FFF2-40B4-BE49-F238E27FC236}">
                        <a16:creationId xmlns:a16="http://schemas.microsoft.com/office/drawing/2014/main" id="{5CB5F5A0-38F1-6ABD-33D3-314C386DBF2B}"/>
                      </a:ext>
                    </a:extLst>
                  </p:cNvPr>
                  <p:cNvSpPr/>
                  <p:nvPr/>
                </p:nvSpPr>
                <p:spPr>
                  <a:xfrm>
                    <a:off x="4237281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7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54" name="Google Shape;1850;p23">
                  <a:extLst>
                    <a:ext uri="{FF2B5EF4-FFF2-40B4-BE49-F238E27FC236}">
                      <a16:creationId xmlns:a16="http://schemas.microsoft.com/office/drawing/2014/main" id="{DDAC7752-B417-62FD-C7A0-94266B705324}"/>
                    </a:ext>
                  </a:extLst>
                </p:cNvPr>
                <p:cNvGrpSpPr/>
                <p:nvPr/>
              </p:nvGrpSpPr>
              <p:grpSpPr>
                <a:xfrm>
                  <a:off x="4709685" y="8043232"/>
                  <a:ext cx="68913" cy="77456"/>
                  <a:chOff x="4709685" y="8043232"/>
                  <a:chExt cx="68913" cy="77456"/>
                </a:xfrm>
                <a:grpFill/>
              </p:grpSpPr>
              <p:sp>
                <p:nvSpPr>
                  <p:cNvPr id="361" name="Google Shape;1851;p23">
                    <a:extLst>
                      <a:ext uri="{FF2B5EF4-FFF2-40B4-BE49-F238E27FC236}">
                        <a16:creationId xmlns:a16="http://schemas.microsoft.com/office/drawing/2014/main" id="{61DA6F55-F232-8E1D-0614-FB7AD39BC988}"/>
                      </a:ext>
                    </a:extLst>
                  </p:cNvPr>
                  <p:cNvSpPr/>
                  <p:nvPr/>
                </p:nvSpPr>
                <p:spPr>
                  <a:xfrm>
                    <a:off x="4754183" y="8045064"/>
                    <a:ext cx="30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" h="31" extrusionOk="0">
                        <a:moveTo>
                          <a:pt x="30" y="31"/>
                        </a:moveTo>
                        <a:cubicBezTo>
                          <a:pt x="30" y="4"/>
                          <a:pt x="-38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62" name="Google Shape;1852;p23">
                    <a:extLst>
                      <a:ext uri="{FF2B5EF4-FFF2-40B4-BE49-F238E27FC236}">
                        <a16:creationId xmlns:a16="http://schemas.microsoft.com/office/drawing/2014/main" id="{077BEB55-95C4-A90E-D024-CA47FB3F6B4E}"/>
                      </a:ext>
                    </a:extLst>
                  </p:cNvPr>
                  <p:cNvSpPr/>
                  <p:nvPr/>
                </p:nvSpPr>
                <p:spPr>
                  <a:xfrm>
                    <a:off x="4709685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1" y="29477"/>
                          <a:pt x="9633" y="90614"/>
                          <a:pt x="44042" y="74912"/>
                        </a:cubicBezTo>
                        <a:cubicBezTo>
                          <a:pt x="73548" y="61449"/>
                          <a:pt x="68430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55" name="Google Shape;1853;p23">
                  <a:extLst>
                    <a:ext uri="{FF2B5EF4-FFF2-40B4-BE49-F238E27FC236}">
                      <a16:creationId xmlns:a16="http://schemas.microsoft.com/office/drawing/2014/main" id="{C5DA6487-6AF3-91AC-9D5B-8A2BFDDD4F1E}"/>
                    </a:ext>
                  </a:extLst>
                </p:cNvPr>
                <p:cNvGrpSpPr/>
                <p:nvPr/>
              </p:nvGrpSpPr>
              <p:grpSpPr>
                <a:xfrm>
                  <a:off x="5182076" y="8043232"/>
                  <a:ext cx="68913" cy="77456"/>
                  <a:chOff x="5182076" y="8043232"/>
                  <a:chExt cx="68913" cy="77456"/>
                </a:xfrm>
                <a:grpFill/>
              </p:grpSpPr>
              <p:sp>
                <p:nvSpPr>
                  <p:cNvPr id="359" name="Google Shape;1854;p23">
                    <a:extLst>
                      <a:ext uri="{FF2B5EF4-FFF2-40B4-BE49-F238E27FC236}">
                        <a16:creationId xmlns:a16="http://schemas.microsoft.com/office/drawing/2014/main" id="{4AA77A3C-1675-A2BE-C7B9-143B34D5ABBA}"/>
                      </a:ext>
                    </a:extLst>
                  </p:cNvPr>
                  <p:cNvSpPr/>
                  <p:nvPr/>
                </p:nvSpPr>
                <p:spPr>
                  <a:xfrm>
                    <a:off x="5226584" y="8045064"/>
                    <a:ext cx="33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31" extrusionOk="0">
                        <a:moveTo>
                          <a:pt x="33" y="31"/>
                        </a:moveTo>
                        <a:cubicBezTo>
                          <a:pt x="20" y="4"/>
                          <a:pt x="-34" y="-23"/>
                          <a:pt x="33" y="31"/>
                        </a:cubicBezTo>
                        <a:lnTo>
                          <a:pt x="33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60" name="Google Shape;1855;p23">
                    <a:extLst>
                      <a:ext uri="{FF2B5EF4-FFF2-40B4-BE49-F238E27FC236}">
                        <a16:creationId xmlns:a16="http://schemas.microsoft.com/office/drawing/2014/main" id="{4F148C37-444E-CFB1-D259-4449EA80B3E7}"/>
                      </a:ext>
                    </a:extLst>
                  </p:cNvPr>
                  <p:cNvSpPr/>
                  <p:nvPr/>
                </p:nvSpPr>
                <p:spPr>
                  <a:xfrm>
                    <a:off x="5182076" y="8043232"/>
                    <a:ext cx="68913" cy="77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13" h="77456" extrusionOk="0">
                        <a:moveTo>
                          <a:pt x="68768" y="38138"/>
                        </a:moveTo>
                        <a:cubicBezTo>
                          <a:pt x="65878" y="2551"/>
                          <a:pt x="33063" y="-3385"/>
                          <a:pt x="47566" y="3576"/>
                        </a:cubicBezTo>
                        <a:cubicBezTo>
                          <a:pt x="36574" y="-1954"/>
                          <a:pt x="25919" y="-808"/>
                          <a:pt x="16858" y="5209"/>
                        </a:cubicBezTo>
                        <a:cubicBezTo>
                          <a:pt x="-19712" y="29477"/>
                          <a:pt x="9633" y="90614"/>
                          <a:pt x="44042" y="74912"/>
                        </a:cubicBezTo>
                        <a:cubicBezTo>
                          <a:pt x="73549" y="61449"/>
                          <a:pt x="68431" y="33970"/>
                          <a:pt x="68768" y="38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356" name="Google Shape;1856;p23">
                  <a:extLst>
                    <a:ext uri="{FF2B5EF4-FFF2-40B4-BE49-F238E27FC236}">
                      <a16:creationId xmlns:a16="http://schemas.microsoft.com/office/drawing/2014/main" id="{DDC6E8EF-62B8-B0B3-2650-F23C3D199BAA}"/>
                    </a:ext>
                  </a:extLst>
                </p:cNvPr>
                <p:cNvGrpSpPr/>
                <p:nvPr/>
              </p:nvGrpSpPr>
              <p:grpSpPr>
                <a:xfrm>
                  <a:off x="5654440" y="8043209"/>
                  <a:ext cx="68935" cy="77444"/>
                  <a:chOff x="5654440" y="8043209"/>
                  <a:chExt cx="68935" cy="77444"/>
                </a:xfrm>
                <a:grpFill/>
              </p:grpSpPr>
              <p:sp>
                <p:nvSpPr>
                  <p:cNvPr id="357" name="Google Shape;1857;p23">
                    <a:extLst>
                      <a:ext uri="{FF2B5EF4-FFF2-40B4-BE49-F238E27FC236}">
                        <a16:creationId xmlns:a16="http://schemas.microsoft.com/office/drawing/2014/main" id="{90D33DD4-B730-88EC-C804-D9DDF6D9C7F1}"/>
                      </a:ext>
                    </a:extLst>
                  </p:cNvPr>
                  <p:cNvSpPr/>
                  <p:nvPr/>
                </p:nvSpPr>
                <p:spPr>
                  <a:xfrm>
                    <a:off x="5698978" y="8045064"/>
                    <a:ext cx="29" cy="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" h="31" extrusionOk="0">
                        <a:moveTo>
                          <a:pt x="30" y="31"/>
                        </a:moveTo>
                        <a:cubicBezTo>
                          <a:pt x="30" y="4"/>
                          <a:pt x="-37" y="-23"/>
                          <a:pt x="30" y="31"/>
                        </a:cubicBezTo>
                        <a:lnTo>
                          <a:pt x="30" y="3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58" name="Google Shape;1858;p23">
                    <a:extLst>
                      <a:ext uri="{FF2B5EF4-FFF2-40B4-BE49-F238E27FC236}">
                        <a16:creationId xmlns:a16="http://schemas.microsoft.com/office/drawing/2014/main" id="{FAD89131-9B51-CE44-6465-F10773EC896A}"/>
                      </a:ext>
                    </a:extLst>
                  </p:cNvPr>
                  <p:cNvSpPr/>
                  <p:nvPr/>
                </p:nvSpPr>
                <p:spPr>
                  <a:xfrm>
                    <a:off x="5654440" y="8043209"/>
                    <a:ext cx="68935" cy="774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935" h="77444" extrusionOk="0">
                        <a:moveTo>
                          <a:pt x="68808" y="38161"/>
                        </a:moveTo>
                        <a:cubicBezTo>
                          <a:pt x="65810" y="2561"/>
                          <a:pt x="33198" y="-3307"/>
                          <a:pt x="47606" y="3599"/>
                        </a:cubicBezTo>
                        <a:cubicBezTo>
                          <a:pt x="36830" y="-1837"/>
                          <a:pt x="26337" y="-974"/>
                          <a:pt x="16898" y="5232"/>
                        </a:cubicBezTo>
                        <a:cubicBezTo>
                          <a:pt x="-19833" y="29851"/>
                          <a:pt x="9822" y="90462"/>
                          <a:pt x="44082" y="74935"/>
                        </a:cubicBezTo>
                        <a:cubicBezTo>
                          <a:pt x="73575" y="61378"/>
                          <a:pt x="68430" y="33372"/>
                          <a:pt x="68808" y="3816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45725" tIns="22850" rIns="45725" bIns="2285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90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</p:grpSp>
        <p:sp>
          <p:nvSpPr>
            <p:cNvPr id="337" name="Google Shape;1859;p23">
              <a:extLst>
                <a:ext uri="{FF2B5EF4-FFF2-40B4-BE49-F238E27FC236}">
                  <a16:creationId xmlns:a16="http://schemas.microsoft.com/office/drawing/2014/main" id="{FEB7F80F-09BA-485C-323E-4BA21069DCDD}"/>
                </a:ext>
              </a:extLst>
            </p:cNvPr>
            <p:cNvSpPr/>
            <p:nvPr/>
          </p:nvSpPr>
          <p:spPr>
            <a:xfrm>
              <a:off x="1544559" y="7198975"/>
              <a:ext cx="1238080" cy="1435772"/>
            </a:xfrm>
            <a:custGeom>
              <a:avLst/>
              <a:gdLst/>
              <a:ahLst/>
              <a:cxnLst/>
              <a:rect l="l" t="t" r="r" b="b"/>
              <a:pathLst>
                <a:path w="1238079" h="1435771" extrusionOk="0">
                  <a:moveTo>
                    <a:pt x="839921" y="1147854"/>
                  </a:moveTo>
                  <a:cubicBezTo>
                    <a:pt x="922959" y="1228200"/>
                    <a:pt x="1013343" y="1300669"/>
                    <a:pt x="1110276" y="1363587"/>
                  </a:cubicBezTo>
                  <a:cubicBezTo>
                    <a:pt x="1159769" y="1395720"/>
                    <a:pt x="1207263" y="1424129"/>
                    <a:pt x="1238080" y="1435771"/>
                  </a:cubicBezTo>
                  <a:cubicBezTo>
                    <a:pt x="1135137" y="1324924"/>
                    <a:pt x="1103227" y="1159536"/>
                    <a:pt x="1053153" y="1009284"/>
                  </a:cubicBezTo>
                  <a:cubicBezTo>
                    <a:pt x="991614" y="823000"/>
                    <a:pt x="1035597" y="644729"/>
                    <a:pt x="982121" y="633722"/>
                  </a:cubicBezTo>
                  <a:cubicBezTo>
                    <a:pt x="547650" y="544889"/>
                    <a:pt x="200781" y="377141"/>
                    <a:pt x="0" y="0"/>
                  </a:cubicBezTo>
                  <a:cubicBezTo>
                    <a:pt x="11114" y="45340"/>
                    <a:pt x="27805" y="97722"/>
                    <a:pt x="49682" y="154704"/>
                  </a:cubicBezTo>
                  <a:cubicBezTo>
                    <a:pt x="142983" y="397727"/>
                    <a:pt x="290530" y="616306"/>
                    <a:pt x="477698" y="797383"/>
                  </a:cubicBezTo>
                </a:path>
              </a:pathLst>
            </a:custGeom>
            <a:grpFill/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78" name="Google Shape;2613;p24">
            <a:extLst>
              <a:ext uri="{FF2B5EF4-FFF2-40B4-BE49-F238E27FC236}">
                <a16:creationId xmlns:a16="http://schemas.microsoft.com/office/drawing/2014/main" id="{89D15BF8-101D-8CEA-63E0-099B02C01F88}"/>
              </a:ext>
            </a:extLst>
          </p:cNvPr>
          <p:cNvGrpSpPr/>
          <p:nvPr/>
        </p:nvGrpSpPr>
        <p:grpSpPr>
          <a:xfrm>
            <a:off x="5551752" y="674028"/>
            <a:ext cx="1589145" cy="541544"/>
            <a:chOff x="11873238" y="2710584"/>
            <a:chExt cx="3177901" cy="1083170"/>
          </a:xfrm>
          <a:solidFill>
            <a:schemeClr val="accent2"/>
          </a:solidFill>
        </p:grpSpPr>
        <p:grpSp>
          <p:nvGrpSpPr>
            <p:cNvPr id="679" name="Google Shape;2614;p24">
              <a:extLst>
                <a:ext uri="{FF2B5EF4-FFF2-40B4-BE49-F238E27FC236}">
                  <a16:creationId xmlns:a16="http://schemas.microsoft.com/office/drawing/2014/main" id="{E1041FFC-A193-5E57-D5C4-71993A9FEEF3}"/>
                </a:ext>
              </a:extLst>
            </p:cNvPr>
            <p:cNvGrpSpPr/>
            <p:nvPr/>
          </p:nvGrpSpPr>
          <p:grpSpPr>
            <a:xfrm>
              <a:off x="11873238" y="2710584"/>
              <a:ext cx="3177901" cy="1083170"/>
              <a:chOff x="11873238" y="2710584"/>
              <a:chExt cx="3177901" cy="1083170"/>
            </a:xfrm>
            <a:grpFill/>
          </p:grpSpPr>
          <p:sp>
            <p:nvSpPr>
              <p:cNvPr id="685" name="Google Shape;2615;p24">
                <a:extLst>
                  <a:ext uri="{FF2B5EF4-FFF2-40B4-BE49-F238E27FC236}">
                    <a16:creationId xmlns:a16="http://schemas.microsoft.com/office/drawing/2014/main" id="{3284ADDD-3629-9911-2A01-B8656438211B}"/>
                  </a:ext>
                </a:extLst>
              </p:cNvPr>
              <p:cNvSpPr/>
              <p:nvPr/>
            </p:nvSpPr>
            <p:spPr>
              <a:xfrm>
                <a:off x="13724534" y="2734912"/>
                <a:ext cx="591" cy="68"/>
              </a:xfrm>
              <a:custGeom>
                <a:avLst/>
                <a:gdLst/>
                <a:ahLst/>
                <a:cxnLst/>
                <a:rect l="l" t="t" r="r" b="b"/>
                <a:pathLst>
                  <a:path w="591" h="68" extrusionOk="0">
                    <a:moveTo>
                      <a:pt x="0" y="51"/>
                    </a:moveTo>
                    <a:cubicBezTo>
                      <a:pt x="426" y="83"/>
                      <a:pt x="171" y="76"/>
                      <a:pt x="591" y="0"/>
                    </a:cubicBezTo>
                    <a:cubicBezTo>
                      <a:pt x="413" y="32"/>
                      <a:pt x="184" y="19"/>
                      <a:pt x="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6" name="Google Shape;2616;p24">
                <a:extLst>
                  <a:ext uri="{FF2B5EF4-FFF2-40B4-BE49-F238E27FC236}">
                    <a16:creationId xmlns:a16="http://schemas.microsoft.com/office/drawing/2014/main" id="{46149675-CC44-E9AA-D22D-E987617EFFA1}"/>
                  </a:ext>
                </a:extLst>
              </p:cNvPr>
              <p:cNvSpPr/>
              <p:nvPr/>
            </p:nvSpPr>
            <p:spPr>
              <a:xfrm>
                <a:off x="13683953" y="2737276"/>
                <a:ext cx="82" cy="6"/>
              </a:xfrm>
              <a:custGeom>
                <a:avLst/>
                <a:gdLst/>
                <a:ahLst/>
                <a:cxnLst/>
                <a:rect l="l" t="t" r="r" b="b"/>
                <a:pathLst>
                  <a:path w="82" h="6" extrusionOk="0">
                    <a:moveTo>
                      <a:pt x="83" y="0"/>
                    </a:moveTo>
                    <a:cubicBezTo>
                      <a:pt x="51" y="0"/>
                      <a:pt x="25" y="0"/>
                      <a:pt x="0" y="6"/>
                    </a:cubicBezTo>
                    <a:cubicBezTo>
                      <a:pt x="13" y="6"/>
                      <a:pt x="64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7" name="Google Shape;2617;p24">
                <a:extLst>
                  <a:ext uri="{FF2B5EF4-FFF2-40B4-BE49-F238E27FC236}">
                    <a16:creationId xmlns:a16="http://schemas.microsoft.com/office/drawing/2014/main" id="{22E430D6-2F38-8C35-2358-C0B6A09D7850}"/>
                  </a:ext>
                </a:extLst>
              </p:cNvPr>
              <p:cNvSpPr/>
              <p:nvPr/>
            </p:nvSpPr>
            <p:spPr>
              <a:xfrm>
                <a:off x="13767850" y="2732242"/>
                <a:ext cx="12" cy="6"/>
              </a:xfrm>
              <a:custGeom>
                <a:avLst/>
                <a:gdLst/>
                <a:ahLst/>
                <a:cxnLst/>
                <a:rect l="l" t="t" r="r" b="b"/>
                <a:pathLst>
                  <a:path w="12" h="6" extrusionOk="0">
                    <a:moveTo>
                      <a:pt x="13" y="0"/>
                    </a:moveTo>
                    <a:lnTo>
                      <a:pt x="0" y="6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8" name="Google Shape;2618;p24">
                <a:extLst>
                  <a:ext uri="{FF2B5EF4-FFF2-40B4-BE49-F238E27FC236}">
                    <a16:creationId xmlns:a16="http://schemas.microsoft.com/office/drawing/2014/main" id="{D5087310-9B67-20D4-2C8B-DB33E429F599}"/>
                  </a:ext>
                </a:extLst>
              </p:cNvPr>
              <p:cNvSpPr/>
              <p:nvPr/>
            </p:nvSpPr>
            <p:spPr>
              <a:xfrm>
                <a:off x="11873238" y="2710584"/>
                <a:ext cx="3177901" cy="1083170"/>
              </a:xfrm>
              <a:custGeom>
                <a:avLst/>
                <a:gdLst/>
                <a:ahLst/>
                <a:cxnLst/>
                <a:rect l="l" t="t" r="r" b="b"/>
                <a:pathLst>
                  <a:path w="3177901" h="1083170" extrusionOk="0">
                    <a:moveTo>
                      <a:pt x="3142760" y="17152"/>
                    </a:moveTo>
                    <a:cubicBezTo>
                      <a:pt x="2680235" y="-12072"/>
                      <a:pt x="1986664" y="-5812"/>
                      <a:pt x="1522855" y="50373"/>
                    </a:cubicBezTo>
                    <a:cubicBezTo>
                      <a:pt x="1512190" y="51034"/>
                      <a:pt x="47297" y="108129"/>
                      <a:pt x="21092" y="110512"/>
                    </a:cubicBezTo>
                    <a:cubicBezTo>
                      <a:pt x="-26138" y="112146"/>
                      <a:pt x="8482" y="158397"/>
                      <a:pt x="99662" y="290248"/>
                    </a:cubicBezTo>
                    <a:cubicBezTo>
                      <a:pt x="21950" y="465083"/>
                      <a:pt x="-28267" y="397064"/>
                      <a:pt x="114986" y="534565"/>
                    </a:cubicBezTo>
                    <a:cubicBezTo>
                      <a:pt x="121812" y="542103"/>
                      <a:pt x="131677" y="547671"/>
                      <a:pt x="136405" y="556785"/>
                    </a:cubicBezTo>
                    <a:cubicBezTo>
                      <a:pt x="139246" y="590096"/>
                      <a:pt x="44875" y="770321"/>
                      <a:pt x="42308" y="787240"/>
                    </a:cubicBezTo>
                    <a:cubicBezTo>
                      <a:pt x="47812" y="819826"/>
                      <a:pt x="96313" y="810312"/>
                      <a:pt x="176027" y="856290"/>
                    </a:cubicBezTo>
                    <a:cubicBezTo>
                      <a:pt x="119575" y="1039833"/>
                      <a:pt x="34808" y="1075826"/>
                      <a:pt x="139164" y="1082950"/>
                    </a:cubicBezTo>
                    <a:cubicBezTo>
                      <a:pt x="167949" y="1084914"/>
                      <a:pt x="432478" y="1073182"/>
                      <a:pt x="436641" y="1069756"/>
                    </a:cubicBezTo>
                    <a:cubicBezTo>
                      <a:pt x="696117" y="1049671"/>
                      <a:pt x="685674" y="1064125"/>
                      <a:pt x="931536" y="1068949"/>
                    </a:cubicBezTo>
                    <a:cubicBezTo>
                      <a:pt x="1344174" y="1076150"/>
                      <a:pt x="2612005" y="994236"/>
                      <a:pt x="2612476" y="994211"/>
                    </a:cubicBezTo>
                    <a:cubicBezTo>
                      <a:pt x="3309829" y="1032740"/>
                      <a:pt x="3200502" y="1071535"/>
                      <a:pt x="3090858" y="862264"/>
                    </a:cubicBezTo>
                    <a:cubicBezTo>
                      <a:pt x="3120832" y="828998"/>
                      <a:pt x="3175740" y="793030"/>
                      <a:pt x="3169613" y="743531"/>
                    </a:cubicBezTo>
                    <a:cubicBezTo>
                      <a:pt x="3137758" y="675632"/>
                      <a:pt x="3094449" y="612163"/>
                      <a:pt x="3068962" y="541302"/>
                    </a:cubicBezTo>
                    <a:cubicBezTo>
                      <a:pt x="3086111" y="487634"/>
                      <a:pt x="3163626" y="401189"/>
                      <a:pt x="3162158" y="365901"/>
                    </a:cubicBezTo>
                    <a:cubicBezTo>
                      <a:pt x="3140275" y="299909"/>
                      <a:pt x="3085386" y="239249"/>
                      <a:pt x="3085659" y="205023"/>
                    </a:cubicBezTo>
                    <a:cubicBezTo>
                      <a:pt x="3139595" y="131969"/>
                      <a:pt x="3227298" y="13758"/>
                      <a:pt x="3142760" y="171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80" name="Google Shape;2619;p24">
              <a:extLst>
                <a:ext uri="{FF2B5EF4-FFF2-40B4-BE49-F238E27FC236}">
                  <a16:creationId xmlns:a16="http://schemas.microsoft.com/office/drawing/2014/main" id="{B43CAD2A-78FE-C4DD-C6A5-488EEE1ADBF9}"/>
                </a:ext>
              </a:extLst>
            </p:cNvPr>
            <p:cNvGrpSpPr/>
            <p:nvPr/>
          </p:nvGrpSpPr>
          <p:grpSpPr>
            <a:xfrm>
              <a:off x="11873238" y="2710584"/>
              <a:ext cx="3177901" cy="1083170"/>
              <a:chOff x="11873238" y="2710584"/>
              <a:chExt cx="3177901" cy="1083170"/>
            </a:xfrm>
            <a:grpFill/>
          </p:grpSpPr>
          <p:sp>
            <p:nvSpPr>
              <p:cNvPr id="681" name="Google Shape;2620;p24">
                <a:extLst>
                  <a:ext uri="{FF2B5EF4-FFF2-40B4-BE49-F238E27FC236}">
                    <a16:creationId xmlns:a16="http://schemas.microsoft.com/office/drawing/2014/main" id="{A0576ABB-9F17-4BA1-C1FA-4F90D68E53F8}"/>
                  </a:ext>
                </a:extLst>
              </p:cNvPr>
              <p:cNvSpPr/>
              <p:nvPr/>
            </p:nvSpPr>
            <p:spPr>
              <a:xfrm>
                <a:off x="13724534" y="2734912"/>
                <a:ext cx="591" cy="68"/>
              </a:xfrm>
              <a:custGeom>
                <a:avLst/>
                <a:gdLst/>
                <a:ahLst/>
                <a:cxnLst/>
                <a:rect l="l" t="t" r="r" b="b"/>
                <a:pathLst>
                  <a:path w="591" h="68" extrusionOk="0">
                    <a:moveTo>
                      <a:pt x="0" y="51"/>
                    </a:moveTo>
                    <a:cubicBezTo>
                      <a:pt x="426" y="83"/>
                      <a:pt x="171" y="76"/>
                      <a:pt x="591" y="0"/>
                    </a:cubicBezTo>
                    <a:cubicBezTo>
                      <a:pt x="413" y="32"/>
                      <a:pt x="184" y="19"/>
                      <a:pt x="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2" name="Google Shape;2621;p24">
                <a:extLst>
                  <a:ext uri="{FF2B5EF4-FFF2-40B4-BE49-F238E27FC236}">
                    <a16:creationId xmlns:a16="http://schemas.microsoft.com/office/drawing/2014/main" id="{A8F752B8-187E-CEE3-3C46-8766B9C0CCA9}"/>
                  </a:ext>
                </a:extLst>
              </p:cNvPr>
              <p:cNvSpPr/>
              <p:nvPr/>
            </p:nvSpPr>
            <p:spPr>
              <a:xfrm>
                <a:off x="13683953" y="2737276"/>
                <a:ext cx="82" cy="6"/>
              </a:xfrm>
              <a:custGeom>
                <a:avLst/>
                <a:gdLst/>
                <a:ahLst/>
                <a:cxnLst/>
                <a:rect l="l" t="t" r="r" b="b"/>
                <a:pathLst>
                  <a:path w="82" h="6" extrusionOk="0">
                    <a:moveTo>
                      <a:pt x="83" y="0"/>
                    </a:moveTo>
                    <a:cubicBezTo>
                      <a:pt x="51" y="0"/>
                      <a:pt x="25" y="0"/>
                      <a:pt x="0" y="6"/>
                    </a:cubicBezTo>
                    <a:cubicBezTo>
                      <a:pt x="13" y="6"/>
                      <a:pt x="64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3" name="Google Shape;2622;p24">
                <a:extLst>
                  <a:ext uri="{FF2B5EF4-FFF2-40B4-BE49-F238E27FC236}">
                    <a16:creationId xmlns:a16="http://schemas.microsoft.com/office/drawing/2014/main" id="{B973CD1F-63A4-67DF-5EFC-5FBF81222AA0}"/>
                  </a:ext>
                </a:extLst>
              </p:cNvPr>
              <p:cNvSpPr/>
              <p:nvPr/>
            </p:nvSpPr>
            <p:spPr>
              <a:xfrm>
                <a:off x="13767850" y="2732242"/>
                <a:ext cx="12" cy="6"/>
              </a:xfrm>
              <a:custGeom>
                <a:avLst/>
                <a:gdLst/>
                <a:ahLst/>
                <a:cxnLst/>
                <a:rect l="l" t="t" r="r" b="b"/>
                <a:pathLst>
                  <a:path w="12" h="6" extrusionOk="0">
                    <a:moveTo>
                      <a:pt x="13" y="0"/>
                    </a:moveTo>
                    <a:lnTo>
                      <a:pt x="0" y="6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4" name="Google Shape;2623;p24">
                <a:extLst>
                  <a:ext uri="{FF2B5EF4-FFF2-40B4-BE49-F238E27FC236}">
                    <a16:creationId xmlns:a16="http://schemas.microsoft.com/office/drawing/2014/main" id="{AC6FF800-D191-BA47-A747-A15056A4C42B}"/>
                  </a:ext>
                </a:extLst>
              </p:cNvPr>
              <p:cNvSpPr/>
              <p:nvPr/>
            </p:nvSpPr>
            <p:spPr>
              <a:xfrm>
                <a:off x="11873238" y="2710584"/>
                <a:ext cx="3177901" cy="1083170"/>
              </a:xfrm>
              <a:custGeom>
                <a:avLst/>
                <a:gdLst/>
                <a:ahLst/>
                <a:cxnLst/>
                <a:rect l="l" t="t" r="r" b="b"/>
                <a:pathLst>
                  <a:path w="3177901" h="1083170" extrusionOk="0">
                    <a:moveTo>
                      <a:pt x="3142760" y="17152"/>
                    </a:moveTo>
                    <a:cubicBezTo>
                      <a:pt x="2680235" y="-12072"/>
                      <a:pt x="1986664" y="-5812"/>
                      <a:pt x="1522855" y="50373"/>
                    </a:cubicBezTo>
                    <a:cubicBezTo>
                      <a:pt x="1512190" y="51034"/>
                      <a:pt x="47297" y="108129"/>
                      <a:pt x="21092" y="110512"/>
                    </a:cubicBezTo>
                    <a:cubicBezTo>
                      <a:pt x="-26138" y="112146"/>
                      <a:pt x="8482" y="158397"/>
                      <a:pt x="99662" y="290248"/>
                    </a:cubicBezTo>
                    <a:cubicBezTo>
                      <a:pt x="21950" y="465083"/>
                      <a:pt x="-28267" y="397064"/>
                      <a:pt x="114986" y="534565"/>
                    </a:cubicBezTo>
                    <a:cubicBezTo>
                      <a:pt x="121812" y="542103"/>
                      <a:pt x="131677" y="547671"/>
                      <a:pt x="136405" y="556785"/>
                    </a:cubicBezTo>
                    <a:cubicBezTo>
                      <a:pt x="139246" y="590096"/>
                      <a:pt x="44875" y="770321"/>
                      <a:pt x="42308" y="787240"/>
                    </a:cubicBezTo>
                    <a:cubicBezTo>
                      <a:pt x="47812" y="819826"/>
                      <a:pt x="96313" y="810312"/>
                      <a:pt x="176027" y="856290"/>
                    </a:cubicBezTo>
                    <a:cubicBezTo>
                      <a:pt x="119575" y="1039833"/>
                      <a:pt x="34808" y="1075826"/>
                      <a:pt x="139164" y="1082950"/>
                    </a:cubicBezTo>
                    <a:cubicBezTo>
                      <a:pt x="167949" y="1084914"/>
                      <a:pt x="432478" y="1073182"/>
                      <a:pt x="436641" y="1069756"/>
                    </a:cubicBezTo>
                    <a:cubicBezTo>
                      <a:pt x="696117" y="1049671"/>
                      <a:pt x="685674" y="1064125"/>
                      <a:pt x="931536" y="1068949"/>
                    </a:cubicBezTo>
                    <a:cubicBezTo>
                      <a:pt x="1344174" y="1076150"/>
                      <a:pt x="2612005" y="994236"/>
                      <a:pt x="2612476" y="994211"/>
                    </a:cubicBezTo>
                    <a:cubicBezTo>
                      <a:pt x="3309829" y="1032740"/>
                      <a:pt x="3200502" y="1071535"/>
                      <a:pt x="3090858" y="862264"/>
                    </a:cubicBezTo>
                    <a:cubicBezTo>
                      <a:pt x="3120832" y="828998"/>
                      <a:pt x="3175740" y="793030"/>
                      <a:pt x="3169613" y="743531"/>
                    </a:cubicBezTo>
                    <a:cubicBezTo>
                      <a:pt x="3137758" y="675632"/>
                      <a:pt x="3094449" y="612163"/>
                      <a:pt x="3068962" y="541302"/>
                    </a:cubicBezTo>
                    <a:cubicBezTo>
                      <a:pt x="3086111" y="487634"/>
                      <a:pt x="3163626" y="401189"/>
                      <a:pt x="3162158" y="365901"/>
                    </a:cubicBezTo>
                    <a:cubicBezTo>
                      <a:pt x="3140275" y="299909"/>
                      <a:pt x="3085386" y="239249"/>
                      <a:pt x="3085659" y="205023"/>
                    </a:cubicBezTo>
                    <a:cubicBezTo>
                      <a:pt x="3139595" y="131969"/>
                      <a:pt x="3227298" y="13758"/>
                      <a:pt x="3142760" y="171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689" name="TextBox 688">
            <a:extLst>
              <a:ext uri="{FF2B5EF4-FFF2-40B4-BE49-F238E27FC236}">
                <a16:creationId xmlns:a16="http://schemas.microsoft.com/office/drawing/2014/main" id="{789A0082-64CE-4375-89DA-6D8F32E032CD}"/>
              </a:ext>
            </a:extLst>
          </p:cNvPr>
          <p:cNvSpPr txBox="1"/>
          <p:nvPr/>
        </p:nvSpPr>
        <p:spPr>
          <a:xfrm>
            <a:off x="5456605" y="690434"/>
            <a:ext cx="1805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b="1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What we don’t know: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90" name="Google Shape;710;p50">
            <a:extLst>
              <a:ext uri="{FF2B5EF4-FFF2-40B4-BE49-F238E27FC236}">
                <a16:creationId xmlns:a16="http://schemas.microsoft.com/office/drawing/2014/main" id="{65C01D95-BBEB-F304-C79F-F0EAEF9678C3}"/>
              </a:ext>
            </a:extLst>
          </p:cNvPr>
          <p:cNvSpPr/>
          <p:nvPr/>
        </p:nvSpPr>
        <p:spPr>
          <a:xfrm rot="1571354">
            <a:off x="307794" y="7005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710;p50">
            <a:extLst>
              <a:ext uri="{FF2B5EF4-FFF2-40B4-BE49-F238E27FC236}">
                <a16:creationId xmlns:a16="http://schemas.microsoft.com/office/drawing/2014/main" id="{F46CDF65-00AF-8172-365A-9AF2A5CAB0AA}"/>
              </a:ext>
            </a:extLst>
          </p:cNvPr>
          <p:cNvSpPr/>
          <p:nvPr/>
        </p:nvSpPr>
        <p:spPr>
          <a:xfrm rot="20394448">
            <a:off x="96052" y="55620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2" name="Google Shape;710;p50">
            <a:extLst>
              <a:ext uri="{FF2B5EF4-FFF2-40B4-BE49-F238E27FC236}">
                <a16:creationId xmlns:a16="http://schemas.microsoft.com/office/drawing/2014/main" id="{D0546627-DD76-9E11-4E81-26E3A0D2D630}"/>
              </a:ext>
            </a:extLst>
          </p:cNvPr>
          <p:cNvSpPr/>
          <p:nvPr/>
        </p:nvSpPr>
        <p:spPr>
          <a:xfrm rot="1724006">
            <a:off x="396887" y="903748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3" name="Google Shape;710;p50">
            <a:extLst>
              <a:ext uri="{FF2B5EF4-FFF2-40B4-BE49-F238E27FC236}">
                <a16:creationId xmlns:a16="http://schemas.microsoft.com/office/drawing/2014/main" id="{B373A377-B807-745D-5BFE-F0AAD6F6596F}"/>
              </a:ext>
            </a:extLst>
          </p:cNvPr>
          <p:cNvSpPr/>
          <p:nvPr/>
        </p:nvSpPr>
        <p:spPr>
          <a:xfrm rot="1356678">
            <a:off x="-43823" y="112731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4" name="Google Shape;710;p50">
            <a:extLst>
              <a:ext uri="{FF2B5EF4-FFF2-40B4-BE49-F238E27FC236}">
                <a16:creationId xmlns:a16="http://schemas.microsoft.com/office/drawing/2014/main" id="{6CF71627-562B-9C3B-92C9-6DD3044FA31E}"/>
              </a:ext>
            </a:extLst>
          </p:cNvPr>
          <p:cNvSpPr/>
          <p:nvPr/>
        </p:nvSpPr>
        <p:spPr>
          <a:xfrm rot="20404601">
            <a:off x="-138119" y="1712952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710;p50">
            <a:extLst>
              <a:ext uri="{FF2B5EF4-FFF2-40B4-BE49-F238E27FC236}">
                <a16:creationId xmlns:a16="http://schemas.microsoft.com/office/drawing/2014/main" id="{DE92495E-6D94-7F8F-DB7B-89B03E35630D}"/>
              </a:ext>
            </a:extLst>
          </p:cNvPr>
          <p:cNvSpPr/>
          <p:nvPr/>
        </p:nvSpPr>
        <p:spPr>
          <a:xfrm>
            <a:off x="50142" y="2309253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97" name="Google Shape;710;p50">
            <a:extLst>
              <a:ext uri="{FF2B5EF4-FFF2-40B4-BE49-F238E27FC236}">
                <a16:creationId xmlns:a16="http://schemas.microsoft.com/office/drawing/2014/main" id="{1AA66C44-77D0-501E-892C-73475E174259}"/>
              </a:ext>
            </a:extLst>
          </p:cNvPr>
          <p:cNvSpPr/>
          <p:nvPr/>
        </p:nvSpPr>
        <p:spPr>
          <a:xfrm rot="20404601">
            <a:off x="300" y="300444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8" name="Google Shape;710;p50">
            <a:extLst>
              <a:ext uri="{FF2B5EF4-FFF2-40B4-BE49-F238E27FC236}">
                <a16:creationId xmlns:a16="http://schemas.microsoft.com/office/drawing/2014/main" id="{D743810D-95AE-A319-2583-DC303D672088}"/>
              </a:ext>
            </a:extLst>
          </p:cNvPr>
          <p:cNvSpPr/>
          <p:nvPr/>
        </p:nvSpPr>
        <p:spPr>
          <a:xfrm>
            <a:off x="360005" y="336903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9" name="Google Shape;710;p50">
            <a:extLst>
              <a:ext uri="{FF2B5EF4-FFF2-40B4-BE49-F238E27FC236}">
                <a16:creationId xmlns:a16="http://schemas.microsoft.com/office/drawing/2014/main" id="{5DF38B7C-05E0-9E43-4EDD-4CEFC6EF2EDF}"/>
              </a:ext>
            </a:extLst>
          </p:cNvPr>
          <p:cNvSpPr/>
          <p:nvPr/>
        </p:nvSpPr>
        <p:spPr>
          <a:xfrm rot="2015628">
            <a:off x="-83360" y="3622856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0" name="Google Shape;710;p50">
            <a:extLst>
              <a:ext uri="{FF2B5EF4-FFF2-40B4-BE49-F238E27FC236}">
                <a16:creationId xmlns:a16="http://schemas.microsoft.com/office/drawing/2014/main" id="{8C66B078-AE87-32AF-A8CA-77EE6C77622D}"/>
              </a:ext>
            </a:extLst>
          </p:cNvPr>
          <p:cNvSpPr/>
          <p:nvPr/>
        </p:nvSpPr>
        <p:spPr>
          <a:xfrm rot="19644422">
            <a:off x="-29569" y="4238143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1" name="Google Shape;710;p50">
            <a:extLst>
              <a:ext uri="{FF2B5EF4-FFF2-40B4-BE49-F238E27FC236}">
                <a16:creationId xmlns:a16="http://schemas.microsoft.com/office/drawing/2014/main" id="{2F246A13-0C5A-E9C8-DC35-D79CC58EEDFD}"/>
              </a:ext>
            </a:extLst>
          </p:cNvPr>
          <p:cNvSpPr/>
          <p:nvPr/>
        </p:nvSpPr>
        <p:spPr>
          <a:xfrm>
            <a:off x="201081" y="4742164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02" name="Google Shape;710;p50">
            <a:extLst>
              <a:ext uri="{FF2B5EF4-FFF2-40B4-BE49-F238E27FC236}">
                <a16:creationId xmlns:a16="http://schemas.microsoft.com/office/drawing/2014/main" id="{82CD58E1-F9C0-ACBD-8D8B-466C19C171F5}"/>
              </a:ext>
            </a:extLst>
          </p:cNvPr>
          <p:cNvSpPr/>
          <p:nvPr/>
        </p:nvSpPr>
        <p:spPr>
          <a:xfrm rot="1248251">
            <a:off x="8866598" y="1066551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710;p50">
            <a:extLst>
              <a:ext uri="{FF2B5EF4-FFF2-40B4-BE49-F238E27FC236}">
                <a16:creationId xmlns:a16="http://schemas.microsoft.com/office/drawing/2014/main" id="{6F13FB74-3E12-5163-EB47-7B73209C56D8}"/>
              </a:ext>
            </a:extLst>
          </p:cNvPr>
          <p:cNvSpPr/>
          <p:nvPr/>
        </p:nvSpPr>
        <p:spPr>
          <a:xfrm rot="19557065">
            <a:off x="8826319" y="55519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10;p50">
            <a:extLst>
              <a:ext uri="{FF2B5EF4-FFF2-40B4-BE49-F238E27FC236}">
                <a16:creationId xmlns:a16="http://schemas.microsoft.com/office/drawing/2014/main" id="{2EFA1073-05A0-1AC7-5D14-E396358A4382}"/>
              </a:ext>
            </a:extLst>
          </p:cNvPr>
          <p:cNvSpPr/>
          <p:nvPr/>
        </p:nvSpPr>
        <p:spPr>
          <a:xfrm rot="19858728">
            <a:off x="8243510" y="-100319"/>
            <a:ext cx="321749" cy="353133"/>
          </a:xfrm>
          <a:custGeom>
            <a:avLst/>
            <a:gdLst/>
            <a:ahLst/>
            <a:cxnLst/>
            <a:rect l="l" t="t" r="r" b="b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8" name="TextBox 707">
            <a:extLst>
              <a:ext uri="{FF2B5EF4-FFF2-40B4-BE49-F238E27FC236}">
                <a16:creationId xmlns:a16="http://schemas.microsoft.com/office/drawing/2014/main" id="{E243DDD2-BEB5-0821-4DDB-9235A98976D8}"/>
              </a:ext>
            </a:extLst>
          </p:cNvPr>
          <p:cNvSpPr txBox="1"/>
          <p:nvPr/>
        </p:nvSpPr>
        <p:spPr>
          <a:xfrm>
            <a:off x="1652289" y="1306143"/>
            <a:ext cx="2304727" cy="2581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Tx/>
              <a:buChar char="-"/>
            </a:pPr>
            <a:r>
              <a:rPr lang="en" sz="1100" dirty="0">
                <a:solidFill>
                  <a:schemeClr val="tx1"/>
                </a:solidFill>
                <a:latin typeface="Inter"/>
                <a:ea typeface="Inter"/>
                <a:sym typeface="Inter"/>
              </a:rPr>
              <a:t>A person’s age, gender, and past experiences with feral cats can influence their attitudes towards TNR. </a:t>
            </a:r>
          </a:p>
          <a:p>
            <a:pPr marL="171450" indent="-171450"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chemeClr val="tx1"/>
                </a:solidFill>
                <a:latin typeface="Inter"/>
                <a:ea typeface="Inter"/>
                <a:sym typeface="Inter"/>
              </a:rPr>
              <a:t>Negative perceptions of TNR programs have been correlated with a lack of knowledge on the topic or a perceived lack of need</a:t>
            </a:r>
          </a:p>
          <a:p>
            <a:pPr>
              <a:lnSpc>
                <a:spcPct val="150000"/>
              </a:lnSpc>
            </a:pPr>
            <a:endParaRPr lang="en-US" sz="1000" dirty="0">
              <a:solidFill>
                <a:schemeClr val="tx1"/>
              </a:solidFill>
              <a:latin typeface="Inter"/>
              <a:ea typeface="Inter"/>
              <a:sym typeface="Inter"/>
            </a:endParaRPr>
          </a:p>
        </p:txBody>
      </p:sp>
      <p:sp>
        <p:nvSpPr>
          <p:cNvPr id="710" name="Google Shape;1859;p23">
            <a:extLst>
              <a:ext uri="{FF2B5EF4-FFF2-40B4-BE49-F238E27FC236}">
                <a16:creationId xmlns:a16="http://schemas.microsoft.com/office/drawing/2014/main" id="{53A43630-D6AC-FC83-6EAA-27B725E49622}"/>
              </a:ext>
            </a:extLst>
          </p:cNvPr>
          <p:cNvSpPr/>
          <p:nvPr/>
        </p:nvSpPr>
        <p:spPr>
          <a:xfrm flipH="1">
            <a:off x="3351778" y="3513396"/>
            <a:ext cx="619040" cy="717886"/>
          </a:xfrm>
          <a:custGeom>
            <a:avLst/>
            <a:gdLst/>
            <a:ahLst/>
            <a:cxnLst/>
            <a:rect l="l" t="t" r="r" b="b"/>
            <a:pathLst>
              <a:path w="1238079" h="1435771" extrusionOk="0">
                <a:moveTo>
                  <a:pt x="839921" y="1147854"/>
                </a:moveTo>
                <a:cubicBezTo>
                  <a:pt x="922959" y="1228200"/>
                  <a:pt x="1013343" y="1300669"/>
                  <a:pt x="1110276" y="1363587"/>
                </a:cubicBezTo>
                <a:cubicBezTo>
                  <a:pt x="1159769" y="1395720"/>
                  <a:pt x="1207263" y="1424129"/>
                  <a:pt x="1238080" y="1435771"/>
                </a:cubicBezTo>
                <a:cubicBezTo>
                  <a:pt x="1135137" y="1324924"/>
                  <a:pt x="1103227" y="1159536"/>
                  <a:pt x="1053153" y="1009284"/>
                </a:cubicBezTo>
                <a:cubicBezTo>
                  <a:pt x="991614" y="823000"/>
                  <a:pt x="1035597" y="644729"/>
                  <a:pt x="982121" y="633722"/>
                </a:cubicBezTo>
                <a:cubicBezTo>
                  <a:pt x="547650" y="544889"/>
                  <a:pt x="200781" y="377141"/>
                  <a:pt x="0" y="0"/>
                </a:cubicBezTo>
                <a:cubicBezTo>
                  <a:pt x="11114" y="45340"/>
                  <a:pt x="27805" y="97722"/>
                  <a:pt x="49682" y="154704"/>
                </a:cubicBezTo>
                <a:cubicBezTo>
                  <a:pt x="142983" y="397727"/>
                  <a:pt x="290530" y="616306"/>
                  <a:pt x="477698" y="797383"/>
                </a:cubicBezTo>
              </a:path>
            </a:pathLst>
          </a:custGeom>
          <a:solidFill>
            <a:schemeClr val="accent5"/>
          </a:solidFill>
          <a:ln>
            <a:solidFill>
              <a:schemeClr val="accent6"/>
            </a:solidFill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1" name="Google Shape;1859;p23">
            <a:extLst>
              <a:ext uri="{FF2B5EF4-FFF2-40B4-BE49-F238E27FC236}">
                <a16:creationId xmlns:a16="http://schemas.microsoft.com/office/drawing/2014/main" id="{5F5BD453-DFC3-2E1B-36B0-4E33C028198B}"/>
              </a:ext>
            </a:extLst>
          </p:cNvPr>
          <p:cNvSpPr/>
          <p:nvPr/>
        </p:nvSpPr>
        <p:spPr>
          <a:xfrm flipH="1">
            <a:off x="6878504" y="3517671"/>
            <a:ext cx="619040" cy="717886"/>
          </a:xfrm>
          <a:custGeom>
            <a:avLst/>
            <a:gdLst/>
            <a:ahLst/>
            <a:cxnLst/>
            <a:rect l="l" t="t" r="r" b="b"/>
            <a:pathLst>
              <a:path w="1238079" h="1435771" extrusionOk="0">
                <a:moveTo>
                  <a:pt x="839921" y="1147854"/>
                </a:moveTo>
                <a:cubicBezTo>
                  <a:pt x="922959" y="1228200"/>
                  <a:pt x="1013343" y="1300669"/>
                  <a:pt x="1110276" y="1363587"/>
                </a:cubicBezTo>
                <a:cubicBezTo>
                  <a:pt x="1159769" y="1395720"/>
                  <a:pt x="1207263" y="1424129"/>
                  <a:pt x="1238080" y="1435771"/>
                </a:cubicBezTo>
                <a:cubicBezTo>
                  <a:pt x="1135137" y="1324924"/>
                  <a:pt x="1103227" y="1159536"/>
                  <a:pt x="1053153" y="1009284"/>
                </a:cubicBezTo>
                <a:cubicBezTo>
                  <a:pt x="991614" y="823000"/>
                  <a:pt x="1035597" y="644729"/>
                  <a:pt x="982121" y="633722"/>
                </a:cubicBezTo>
                <a:cubicBezTo>
                  <a:pt x="547650" y="544889"/>
                  <a:pt x="200781" y="377141"/>
                  <a:pt x="0" y="0"/>
                </a:cubicBezTo>
                <a:cubicBezTo>
                  <a:pt x="11114" y="45340"/>
                  <a:pt x="27805" y="97722"/>
                  <a:pt x="49682" y="154704"/>
                </a:cubicBezTo>
                <a:cubicBezTo>
                  <a:pt x="142983" y="397727"/>
                  <a:pt x="290530" y="616306"/>
                  <a:pt x="477698" y="797383"/>
                </a:cubicBezTo>
              </a:path>
            </a:pathLst>
          </a:custGeom>
          <a:solidFill>
            <a:schemeClr val="accent5"/>
          </a:solidFill>
          <a:ln>
            <a:solidFill>
              <a:schemeClr val="accent6"/>
            </a:solidFill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3" name="TextBox 712">
            <a:extLst>
              <a:ext uri="{FF2B5EF4-FFF2-40B4-BE49-F238E27FC236}">
                <a16:creationId xmlns:a16="http://schemas.microsoft.com/office/drawing/2014/main" id="{1E57DFB7-CCD8-E383-5B22-560DAC449E3D}"/>
              </a:ext>
            </a:extLst>
          </p:cNvPr>
          <p:cNvSpPr txBox="1"/>
          <p:nvPr/>
        </p:nvSpPr>
        <p:spPr>
          <a:xfrm>
            <a:off x="5219293" y="1301046"/>
            <a:ext cx="2304727" cy="156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Tx/>
              <a:buChar char="-"/>
            </a:pPr>
            <a:r>
              <a:rPr lang="en-US" sz="1100" dirty="0">
                <a:solidFill>
                  <a:schemeClr val="tx1"/>
                </a:solidFill>
                <a:latin typeface="Inter"/>
                <a:ea typeface="Inter"/>
                <a:sym typeface="Inter"/>
              </a:rPr>
              <a:t>If there is any relationship between education on feral cats and TNR programs and community support of TNR programs. </a:t>
            </a:r>
          </a:p>
          <a:p>
            <a:pPr>
              <a:lnSpc>
                <a:spcPct val="150000"/>
              </a:lnSpc>
            </a:pPr>
            <a:endParaRPr lang="en-US" sz="1000" dirty="0">
              <a:solidFill>
                <a:schemeClr val="tx1"/>
              </a:solidFill>
              <a:latin typeface="Inter"/>
              <a:ea typeface="Inter"/>
              <a:sym typeface="Inter"/>
            </a:endParaRPr>
          </a:p>
        </p:txBody>
      </p:sp>
    </p:spTree>
    <p:extLst>
      <p:ext uri="{BB962C8B-B14F-4D97-AF65-F5344CB8AC3E}">
        <p14:creationId xmlns:p14="http://schemas.microsoft.com/office/powerpoint/2010/main" val="1086009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1A1634-87B8-04E9-B8BF-035AB305C2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grpSp>
        <p:nvGrpSpPr>
          <p:cNvPr id="3" name="Google Shape;240;p31">
            <a:extLst>
              <a:ext uri="{FF2B5EF4-FFF2-40B4-BE49-F238E27FC236}">
                <a16:creationId xmlns:a16="http://schemas.microsoft.com/office/drawing/2014/main" id="{B67E36C5-85D6-AFA0-C5AE-91F8DD3C2A7E}"/>
              </a:ext>
            </a:extLst>
          </p:cNvPr>
          <p:cNvGrpSpPr/>
          <p:nvPr/>
        </p:nvGrpSpPr>
        <p:grpSpPr>
          <a:xfrm rot="2708387">
            <a:off x="1535813" y="1816516"/>
            <a:ext cx="6072367" cy="1510469"/>
            <a:chOff x="1047099" y="2250687"/>
            <a:chExt cx="3040276" cy="561726"/>
          </a:xfrm>
        </p:grpSpPr>
        <p:sp>
          <p:nvSpPr>
            <p:cNvPr id="4" name="Google Shape;241;p31">
              <a:extLst>
                <a:ext uri="{FF2B5EF4-FFF2-40B4-BE49-F238E27FC236}">
                  <a16:creationId xmlns:a16="http://schemas.microsoft.com/office/drawing/2014/main" id="{7FB5BF40-29C9-2376-62D2-479A0C05BF27}"/>
                </a:ext>
              </a:extLst>
            </p:cNvPr>
            <p:cNvSpPr/>
            <p:nvPr/>
          </p:nvSpPr>
          <p:spPr>
            <a:xfrm rot="2700000">
              <a:off x="2286374" y="1011412"/>
              <a:ext cx="561726" cy="30402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accent2"/>
                </a:solidFill>
              </a:endParaRPr>
            </a:p>
          </p:txBody>
        </p:sp>
        <p:sp>
          <p:nvSpPr>
            <p:cNvPr id="6" name="Google Shape;243;p31">
              <a:extLst>
                <a:ext uri="{FF2B5EF4-FFF2-40B4-BE49-F238E27FC236}">
                  <a16:creationId xmlns:a16="http://schemas.microsoft.com/office/drawing/2014/main" id="{A7274A05-4300-62A8-8B19-74E20FDE5543}"/>
                </a:ext>
              </a:extLst>
            </p:cNvPr>
            <p:cNvSpPr txBox="1"/>
            <p:nvPr/>
          </p:nvSpPr>
          <p:spPr>
            <a:xfrm rot="18900000">
              <a:off x="1400935" y="2353756"/>
              <a:ext cx="2332604" cy="3555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chemeClr val="dk1"/>
                  </a:solidFill>
                  <a:latin typeface="Playfair Display Regular"/>
                  <a:ea typeface="Playfair Display Regular"/>
                  <a:cs typeface="Playfair Display Regular"/>
                  <a:sym typeface="Playfair Display Regular"/>
                </a:rPr>
                <a:t>What effect does education about feral cats and TNR have on the support from college students for TNR as a management method for feral cats?</a:t>
              </a:r>
              <a:endParaRPr sz="800" dirty="0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endParaRPr>
            </a:p>
          </p:txBody>
        </p:sp>
      </p:grpSp>
      <p:sp>
        <p:nvSpPr>
          <p:cNvPr id="10" name="Google Shape;452;p44">
            <a:extLst>
              <a:ext uri="{FF2B5EF4-FFF2-40B4-BE49-F238E27FC236}">
                <a16:creationId xmlns:a16="http://schemas.microsoft.com/office/drawing/2014/main" id="{78D27A97-C763-FE7A-CEB8-A86B868DFF94}"/>
              </a:ext>
            </a:extLst>
          </p:cNvPr>
          <p:cNvSpPr txBox="1">
            <a:spLocks/>
          </p:cNvSpPr>
          <p:nvPr/>
        </p:nvSpPr>
        <p:spPr>
          <a:xfrm>
            <a:off x="2277462" y="1093542"/>
            <a:ext cx="4589071" cy="4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 Regular"/>
              <a:buNone/>
              <a:defRPr sz="3200" b="0" i="0" u="none" strike="noStrike" cap="none">
                <a:solidFill>
                  <a:schemeClr val="dk1"/>
                </a:solidFill>
                <a:latin typeface="Playfair Display Regular"/>
                <a:ea typeface="Playfair Display Regular"/>
                <a:cs typeface="Playfair Display Regular"/>
                <a:sym typeface="Playfair Display Regular"/>
              </a:defRPr>
            </a:lvl9pPr>
          </a:lstStyle>
          <a:p>
            <a:pPr algn="ctr"/>
            <a:r>
              <a:rPr lang="en-US" sz="2800" dirty="0"/>
              <a:t>Research Question</a:t>
            </a:r>
          </a:p>
        </p:txBody>
      </p:sp>
      <p:sp>
        <p:nvSpPr>
          <p:cNvPr id="7" name="Google Shape;135;p7">
            <a:extLst>
              <a:ext uri="{FF2B5EF4-FFF2-40B4-BE49-F238E27FC236}">
                <a16:creationId xmlns:a16="http://schemas.microsoft.com/office/drawing/2014/main" id="{92C95313-043E-C7DB-D6F5-C695CC3AE1BE}"/>
              </a:ext>
            </a:extLst>
          </p:cNvPr>
          <p:cNvSpPr/>
          <p:nvPr/>
        </p:nvSpPr>
        <p:spPr>
          <a:xfrm>
            <a:off x="7084344" y="1509281"/>
            <a:ext cx="525670" cy="542574"/>
          </a:xfrm>
          <a:custGeom>
            <a:avLst/>
            <a:gdLst/>
            <a:ahLst/>
            <a:cxnLst/>
            <a:rect l="l" t="t" r="r" b="b"/>
            <a:pathLst>
              <a:path w="8645" h="8923" extrusionOk="0">
                <a:moveTo>
                  <a:pt x="4836" y="342"/>
                </a:moveTo>
                <a:lnTo>
                  <a:pt x="4943" y="385"/>
                </a:lnTo>
                <a:lnTo>
                  <a:pt x="4964" y="407"/>
                </a:lnTo>
                <a:lnTo>
                  <a:pt x="4964" y="428"/>
                </a:lnTo>
                <a:lnTo>
                  <a:pt x="4921" y="471"/>
                </a:lnTo>
                <a:lnTo>
                  <a:pt x="4879" y="492"/>
                </a:lnTo>
                <a:lnTo>
                  <a:pt x="4814" y="492"/>
                </a:lnTo>
                <a:lnTo>
                  <a:pt x="4772" y="471"/>
                </a:lnTo>
                <a:lnTo>
                  <a:pt x="4750" y="449"/>
                </a:lnTo>
                <a:lnTo>
                  <a:pt x="4772" y="428"/>
                </a:lnTo>
                <a:lnTo>
                  <a:pt x="4836" y="342"/>
                </a:lnTo>
                <a:close/>
                <a:moveTo>
                  <a:pt x="1840" y="471"/>
                </a:moveTo>
                <a:lnTo>
                  <a:pt x="1883" y="514"/>
                </a:lnTo>
                <a:lnTo>
                  <a:pt x="1926" y="556"/>
                </a:lnTo>
                <a:lnTo>
                  <a:pt x="1947" y="706"/>
                </a:lnTo>
                <a:lnTo>
                  <a:pt x="1969" y="856"/>
                </a:lnTo>
                <a:lnTo>
                  <a:pt x="1969" y="984"/>
                </a:lnTo>
                <a:lnTo>
                  <a:pt x="1969" y="1134"/>
                </a:lnTo>
                <a:lnTo>
                  <a:pt x="1969" y="1348"/>
                </a:lnTo>
                <a:lnTo>
                  <a:pt x="1947" y="1541"/>
                </a:lnTo>
                <a:lnTo>
                  <a:pt x="1905" y="1626"/>
                </a:lnTo>
                <a:lnTo>
                  <a:pt x="1862" y="1690"/>
                </a:lnTo>
                <a:lnTo>
                  <a:pt x="1776" y="1755"/>
                </a:lnTo>
                <a:lnTo>
                  <a:pt x="1755" y="1733"/>
                </a:lnTo>
                <a:lnTo>
                  <a:pt x="1755" y="1712"/>
                </a:lnTo>
                <a:lnTo>
                  <a:pt x="1798" y="1541"/>
                </a:lnTo>
                <a:lnTo>
                  <a:pt x="1798" y="1455"/>
                </a:lnTo>
                <a:lnTo>
                  <a:pt x="1798" y="1412"/>
                </a:lnTo>
                <a:lnTo>
                  <a:pt x="1776" y="1369"/>
                </a:lnTo>
                <a:lnTo>
                  <a:pt x="1755" y="1284"/>
                </a:lnTo>
                <a:lnTo>
                  <a:pt x="1733" y="1156"/>
                </a:lnTo>
                <a:lnTo>
                  <a:pt x="1733" y="1006"/>
                </a:lnTo>
                <a:lnTo>
                  <a:pt x="1691" y="835"/>
                </a:lnTo>
                <a:lnTo>
                  <a:pt x="1691" y="770"/>
                </a:lnTo>
                <a:lnTo>
                  <a:pt x="1712" y="685"/>
                </a:lnTo>
                <a:lnTo>
                  <a:pt x="1776" y="556"/>
                </a:lnTo>
                <a:lnTo>
                  <a:pt x="1819" y="492"/>
                </a:lnTo>
                <a:lnTo>
                  <a:pt x="1840" y="471"/>
                </a:lnTo>
                <a:close/>
                <a:moveTo>
                  <a:pt x="1691" y="107"/>
                </a:moveTo>
                <a:lnTo>
                  <a:pt x="1584" y="129"/>
                </a:lnTo>
                <a:lnTo>
                  <a:pt x="1498" y="150"/>
                </a:lnTo>
                <a:lnTo>
                  <a:pt x="1434" y="193"/>
                </a:lnTo>
                <a:lnTo>
                  <a:pt x="1348" y="236"/>
                </a:lnTo>
                <a:lnTo>
                  <a:pt x="1241" y="364"/>
                </a:lnTo>
                <a:lnTo>
                  <a:pt x="1156" y="535"/>
                </a:lnTo>
                <a:lnTo>
                  <a:pt x="1092" y="728"/>
                </a:lnTo>
                <a:lnTo>
                  <a:pt x="1070" y="813"/>
                </a:lnTo>
                <a:lnTo>
                  <a:pt x="1006" y="877"/>
                </a:lnTo>
                <a:lnTo>
                  <a:pt x="942" y="963"/>
                </a:lnTo>
                <a:lnTo>
                  <a:pt x="878" y="1027"/>
                </a:lnTo>
                <a:lnTo>
                  <a:pt x="835" y="1091"/>
                </a:lnTo>
                <a:lnTo>
                  <a:pt x="813" y="1156"/>
                </a:lnTo>
                <a:lnTo>
                  <a:pt x="835" y="1198"/>
                </a:lnTo>
                <a:lnTo>
                  <a:pt x="835" y="1262"/>
                </a:lnTo>
                <a:lnTo>
                  <a:pt x="878" y="1305"/>
                </a:lnTo>
                <a:lnTo>
                  <a:pt x="963" y="1391"/>
                </a:lnTo>
                <a:lnTo>
                  <a:pt x="1070" y="1541"/>
                </a:lnTo>
                <a:lnTo>
                  <a:pt x="1156" y="1712"/>
                </a:lnTo>
                <a:lnTo>
                  <a:pt x="1241" y="1883"/>
                </a:lnTo>
                <a:lnTo>
                  <a:pt x="1370" y="2033"/>
                </a:lnTo>
                <a:lnTo>
                  <a:pt x="1455" y="2097"/>
                </a:lnTo>
                <a:lnTo>
                  <a:pt x="1541" y="2140"/>
                </a:lnTo>
                <a:lnTo>
                  <a:pt x="1626" y="2183"/>
                </a:lnTo>
                <a:lnTo>
                  <a:pt x="1733" y="2204"/>
                </a:lnTo>
                <a:lnTo>
                  <a:pt x="1840" y="2183"/>
                </a:lnTo>
                <a:lnTo>
                  <a:pt x="1905" y="2140"/>
                </a:lnTo>
                <a:lnTo>
                  <a:pt x="1990" y="2097"/>
                </a:lnTo>
                <a:lnTo>
                  <a:pt x="2033" y="2033"/>
                </a:lnTo>
                <a:lnTo>
                  <a:pt x="2119" y="1862"/>
                </a:lnTo>
                <a:lnTo>
                  <a:pt x="2183" y="1690"/>
                </a:lnTo>
                <a:lnTo>
                  <a:pt x="2247" y="1498"/>
                </a:lnTo>
                <a:lnTo>
                  <a:pt x="2290" y="1434"/>
                </a:lnTo>
                <a:lnTo>
                  <a:pt x="2332" y="1348"/>
                </a:lnTo>
                <a:lnTo>
                  <a:pt x="2439" y="1241"/>
                </a:lnTo>
                <a:lnTo>
                  <a:pt x="2461" y="1198"/>
                </a:lnTo>
                <a:lnTo>
                  <a:pt x="2461" y="1113"/>
                </a:lnTo>
                <a:lnTo>
                  <a:pt x="2461" y="1027"/>
                </a:lnTo>
                <a:lnTo>
                  <a:pt x="2418" y="984"/>
                </a:lnTo>
                <a:lnTo>
                  <a:pt x="2354" y="920"/>
                </a:lnTo>
                <a:lnTo>
                  <a:pt x="2311" y="877"/>
                </a:lnTo>
                <a:lnTo>
                  <a:pt x="2247" y="792"/>
                </a:lnTo>
                <a:lnTo>
                  <a:pt x="2226" y="706"/>
                </a:lnTo>
                <a:lnTo>
                  <a:pt x="2204" y="492"/>
                </a:lnTo>
                <a:lnTo>
                  <a:pt x="2183" y="407"/>
                </a:lnTo>
                <a:lnTo>
                  <a:pt x="2140" y="321"/>
                </a:lnTo>
                <a:lnTo>
                  <a:pt x="2076" y="257"/>
                </a:lnTo>
                <a:lnTo>
                  <a:pt x="2012" y="193"/>
                </a:lnTo>
                <a:lnTo>
                  <a:pt x="1947" y="150"/>
                </a:lnTo>
                <a:lnTo>
                  <a:pt x="1862" y="129"/>
                </a:lnTo>
                <a:lnTo>
                  <a:pt x="1776" y="107"/>
                </a:lnTo>
                <a:close/>
                <a:moveTo>
                  <a:pt x="7275" y="1904"/>
                </a:moveTo>
                <a:lnTo>
                  <a:pt x="7211" y="1947"/>
                </a:lnTo>
                <a:lnTo>
                  <a:pt x="7168" y="1990"/>
                </a:lnTo>
                <a:lnTo>
                  <a:pt x="7104" y="2054"/>
                </a:lnTo>
                <a:lnTo>
                  <a:pt x="7040" y="2225"/>
                </a:lnTo>
                <a:lnTo>
                  <a:pt x="6954" y="2568"/>
                </a:lnTo>
                <a:lnTo>
                  <a:pt x="6911" y="2717"/>
                </a:lnTo>
                <a:lnTo>
                  <a:pt x="6868" y="2739"/>
                </a:lnTo>
                <a:lnTo>
                  <a:pt x="6847" y="2760"/>
                </a:lnTo>
                <a:lnTo>
                  <a:pt x="6740" y="2739"/>
                </a:lnTo>
                <a:lnTo>
                  <a:pt x="6590" y="2696"/>
                </a:lnTo>
                <a:lnTo>
                  <a:pt x="6440" y="2717"/>
                </a:lnTo>
                <a:lnTo>
                  <a:pt x="6291" y="2760"/>
                </a:lnTo>
                <a:lnTo>
                  <a:pt x="6162" y="2846"/>
                </a:lnTo>
                <a:lnTo>
                  <a:pt x="6055" y="2953"/>
                </a:lnTo>
                <a:lnTo>
                  <a:pt x="5970" y="3081"/>
                </a:lnTo>
                <a:lnTo>
                  <a:pt x="5906" y="3188"/>
                </a:lnTo>
                <a:lnTo>
                  <a:pt x="5863" y="3231"/>
                </a:lnTo>
                <a:lnTo>
                  <a:pt x="5799" y="3274"/>
                </a:lnTo>
                <a:lnTo>
                  <a:pt x="5756" y="3295"/>
                </a:lnTo>
                <a:lnTo>
                  <a:pt x="5670" y="3295"/>
                </a:lnTo>
                <a:lnTo>
                  <a:pt x="5542" y="3252"/>
                </a:lnTo>
                <a:lnTo>
                  <a:pt x="5435" y="3210"/>
                </a:lnTo>
                <a:lnTo>
                  <a:pt x="5392" y="3188"/>
                </a:lnTo>
                <a:lnTo>
                  <a:pt x="5328" y="3188"/>
                </a:lnTo>
                <a:lnTo>
                  <a:pt x="5264" y="3210"/>
                </a:lnTo>
                <a:lnTo>
                  <a:pt x="5178" y="3231"/>
                </a:lnTo>
                <a:lnTo>
                  <a:pt x="5007" y="3338"/>
                </a:lnTo>
                <a:lnTo>
                  <a:pt x="4836" y="3445"/>
                </a:lnTo>
                <a:lnTo>
                  <a:pt x="4665" y="3552"/>
                </a:lnTo>
                <a:lnTo>
                  <a:pt x="4472" y="3659"/>
                </a:lnTo>
                <a:lnTo>
                  <a:pt x="4215" y="3766"/>
                </a:lnTo>
                <a:lnTo>
                  <a:pt x="4087" y="3851"/>
                </a:lnTo>
                <a:lnTo>
                  <a:pt x="4044" y="3894"/>
                </a:lnTo>
                <a:lnTo>
                  <a:pt x="4023" y="3958"/>
                </a:lnTo>
                <a:lnTo>
                  <a:pt x="4023" y="4023"/>
                </a:lnTo>
                <a:lnTo>
                  <a:pt x="4044" y="4065"/>
                </a:lnTo>
                <a:lnTo>
                  <a:pt x="4108" y="4108"/>
                </a:lnTo>
                <a:lnTo>
                  <a:pt x="4173" y="4108"/>
                </a:lnTo>
                <a:lnTo>
                  <a:pt x="4322" y="4087"/>
                </a:lnTo>
                <a:lnTo>
                  <a:pt x="4536" y="4023"/>
                </a:lnTo>
                <a:lnTo>
                  <a:pt x="4729" y="3937"/>
                </a:lnTo>
                <a:lnTo>
                  <a:pt x="4921" y="3851"/>
                </a:lnTo>
                <a:lnTo>
                  <a:pt x="5178" y="3723"/>
                </a:lnTo>
                <a:lnTo>
                  <a:pt x="5264" y="3659"/>
                </a:lnTo>
                <a:lnTo>
                  <a:pt x="5328" y="3637"/>
                </a:lnTo>
                <a:lnTo>
                  <a:pt x="5392" y="3637"/>
                </a:lnTo>
                <a:lnTo>
                  <a:pt x="5435" y="3659"/>
                </a:lnTo>
                <a:lnTo>
                  <a:pt x="5563" y="3723"/>
                </a:lnTo>
                <a:lnTo>
                  <a:pt x="5713" y="3787"/>
                </a:lnTo>
                <a:lnTo>
                  <a:pt x="5863" y="3830"/>
                </a:lnTo>
                <a:lnTo>
                  <a:pt x="5970" y="3809"/>
                </a:lnTo>
                <a:lnTo>
                  <a:pt x="6055" y="3766"/>
                </a:lnTo>
                <a:lnTo>
                  <a:pt x="6141" y="3659"/>
                </a:lnTo>
                <a:lnTo>
                  <a:pt x="6205" y="3530"/>
                </a:lnTo>
                <a:lnTo>
                  <a:pt x="6291" y="3359"/>
                </a:lnTo>
                <a:lnTo>
                  <a:pt x="6398" y="3231"/>
                </a:lnTo>
                <a:lnTo>
                  <a:pt x="6462" y="3188"/>
                </a:lnTo>
                <a:lnTo>
                  <a:pt x="6505" y="3167"/>
                </a:lnTo>
                <a:lnTo>
                  <a:pt x="6590" y="3167"/>
                </a:lnTo>
                <a:lnTo>
                  <a:pt x="6676" y="3188"/>
                </a:lnTo>
                <a:lnTo>
                  <a:pt x="6826" y="3274"/>
                </a:lnTo>
                <a:lnTo>
                  <a:pt x="6911" y="3316"/>
                </a:lnTo>
                <a:lnTo>
                  <a:pt x="6997" y="3359"/>
                </a:lnTo>
                <a:lnTo>
                  <a:pt x="7082" y="3359"/>
                </a:lnTo>
                <a:lnTo>
                  <a:pt x="7168" y="3338"/>
                </a:lnTo>
                <a:lnTo>
                  <a:pt x="7232" y="3316"/>
                </a:lnTo>
                <a:lnTo>
                  <a:pt x="7275" y="3252"/>
                </a:lnTo>
                <a:lnTo>
                  <a:pt x="7318" y="3188"/>
                </a:lnTo>
                <a:lnTo>
                  <a:pt x="7339" y="3124"/>
                </a:lnTo>
                <a:lnTo>
                  <a:pt x="7382" y="2974"/>
                </a:lnTo>
                <a:lnTo>
                  <a:pt x="7403" y="2846"/>
                </a:lnTo>
                <a:lnTo>
                  <a:pt x="7510" y="2503"/>
                </a:lnTo>
                <a:lnTo>
                  <a:pt x="7596" y="2161"/>
                </a:lnTo>
                <a:lnTo>
                  <a:pt x="7596" y="2097"/>
                </a:lnTo>
                <a:lnTo>
                  <a:pt x="7553" y="2033"/>
                </a:lnTo>
                <a:lnTo>
                  <a:pt x="7532" y="1969"/>
                </a:lnTo>
                <a:lnTo>
                  <a:pt x="7467" y="1926"/>
                </a:lnTo>
                <a:lnTo>
                  <a:pt x="7425" y="1904"/>
                </a:lnTo>
                <a:close/>
                <a:moveTo>
                  <a:pt x="4729" y="0"/>
                </a:moveTo>
                <a:lnTo>
                  <a:pt x="4643" y="22"/>
                </a:lnTo>
                <a:lnTo>
                  <a:pt x="4600" y="43"/>
                </a:lnTo>
                <a:lnTo>
                  <a:pt x="4558" y="86"/>
                </a:lnTo>
                <a:lnTo>
                  <a:pt x="4536" y="150"/>
                </a:lnTo>
                <a:lnTo>
                  <a:pt x="4515" y="321"/>
                </a:lnTo>
                <a:lnTo>
                  <a:pt x="4515" y="449"/>
                </a:lnTo>
                <a:lnTo>
                  <a:pt x="4493" y="514"/>
                </a:lnTo>
                <a:lnTo>
                  <a:pt x="4472" y="556"/>
                </a:lnTo>
                <a:lnTo>
                  <a:pt x="4408" y="599"/>
                </a:lnTo>
                <a:lnTo>
                  <a:pt x="4301" y="621"/>
                </a:lnTo>
                <a:lnTo>
                  <a:pt x="4087" y="621"/>
                </a:lnTo>
                <a:lnTo>
                  <a:pt x="3680" y="599"/>
                </a:lnTo>
                <a:lnTo>
                  <a:pt x="3274" y="599"/>
                </a:lnTo>
                <a:lnTo>
                  <a:pt x="3146" y="621"/>
                </a:lnTo>
                <a:lnTo>
                  <a:pt x="3039" y="663"/>
                </a:lnTo>
                <a:lnTo>
                  <a:pt x="2974" y="706"/>
                </a:lnTo>
                <a:lnTo>
                  <a:pt x="2932" y="770"/>
                </a:lnTo>
                <a:lnTo>
                  <a:pt x="2910" y="835"/>
                </a:lnTo>
                <a:lnTo>
                  <a:pt x="2932" y="877"/>
                </a:lnTo>
                <a:lnTo>
                  <a:pt x="2974" y="920"/>
                </a:lnTo>
                <a:lnTo>
                  <a:pt x="3039" y="963"/>
                </a:lnTo>
                <a:lnTo>
                  <a:pt x="3231" y="1006"/>
                </a:lnTo>
                <a:lnTo>
                  <a:pt x="3466" y="1027"/>
                </a:lnTo>
                <a:lnTo>
                  <a:pt x="3916" y="1027"/>
                </a:lnTo>
                <a:lnTo>
                  <a:pt x="4215" y="1006"/>
                </a:lnTo>
                <a:lnTo>
                  <a:pt x="5007" y="984"/>
                </a:lnTo>
                <a:lnTo>
                  <a:pt x="5799" y="963"/>
                </a:lnTo>
                <a:lnTo>
                  <a:pt x="6590" y="942"/>
                </a:lnTo>
                <a:lnTo>
                  <a:pt x="6975" y="963"/>
                </a:lnTo>
                <a:lnTo>
                  <a:pt x="7360" y="984"/>
                </a:lnTo>
                <a:lnTo>
                  <a:pt x="7596" y="984"/>
                </a:lnTo>
                <a:lnTo>
                  <a:pt x="7810" y="963"/>
                </a:lnTo>
                <a:lnTo>
                  <a:pt x="7938" y="942"/>
                </a:lnTo>
                <a:lnTo>
                  <a:pt x="8024" y="942"/>
                </a:lnTo>
                <a:lnTo>
                  <a:pt x="8088" y="963"/>
                </a:lnTo>
                <a:lnTo>
                  <a:pt x="8109" y="1049"/>
                </a:lnTo>
                <a:lnTo>
                  <a:pt x="8131" y="1177"/>
                </a:lnTo>
                <a:lnTo>
                  <a:pt x="8131" y="1412"/>
                </a:lnTo>
                <a:lnTo>
                  <a:pt x="8109" y="1776"/>
                </a:lnTo>
                <a:lnTo>
                  <a:pt x="8088" y="2161"/>
                </a:lnTo>
                <a:lnTo>
                  <a:pt x="8088" y="2525"/>
                </a:lnTo>
                <a:lnTo>
                  <a:pt x="8109" y="2717"/>
                </a:lnTo>
                <a:lnTo>
                  <a:pt x="8131" y="2910"/>
                </a:lnTo>
                <a:lnTo>
                  <a:pt x="8174" y="3103"/>
                </a:lnTo>
                <a:lnTo>
                  <a:pt x="8174" y="3316"/>
                </a:lnTo>
                <a:lnTo>
                  <a:pt x="8174" y="3744"/>
                </a:lnTo>
                <a:lnTo>
                  <a:pt x="8131" y="4579"/>
                </a:lnTo>
                <a:lnTo>
                  <a:pt x="8131" y="4750"/>
                </a:lnTo>
                <a:lnTo>
                  <a:pt x="8109" y="4857"/>
                </a:lnTo>
                <a:lnTo>
                  <a:pt x="8088" y="4900"/>
                </a:lnTo>
                <a:lnTo>
                  <a:pt x="8067" y="4921"/>
                </a:lnTo>
                <a:lnTo>
                  <a:pt x="7917" y="4964"/>
                </a:lnTo>
                <a:lnTo>
                  <a:pt x="7574" y="4985"/>
                </a:lnTo>
                <a:lnTo>
                  <a:pt x="7232" y="5028"/>
                </a:lnTo>
                <a:lnTo>
                  <a:pt x="6205" y="5028"/>
                </a:lnTo>
                <a:lnTo>
                  <a:pt x="5841" y="5050"/>
                </a:lnTo>
                <a:lnTo>
                  <a:pt x="5435" y="5071"/>
                </a:lnTo>
                <a:lnTo>
                  <a:pt x="5028" y="5092"/>
                </a:lnTo>
                <a:lnTo>
                  <a:pt x="4194" y="5114"/>
                </a:lnTo>
                <a:lnTo>
                  <a:pt x="4023" y="5092"/>
                </a:lnTo>
                <a:lnTo>
                  <a:pt x="3787" y="5092"/>
                </a:lnTo>
                <a:lnTo>
                  <a:pt x="3659" y="5114"/>
                </a:lnTo>
                <a:lnTo>
                  <a:pt x="3552" y="5135"/>
                </a:lnTo>
                <a:lnTo>
                  <a:pt x="3466" y="5178"/>
                </a:lnTo>
                <a:lnTo>
                  <a:pt x="3424" y="5242"/>
                </a:lnTo>
                <a:lnTo>
                  <a:pt x="3402" y="5306"/>
                </a:lnTo>
                <a:lnTo>
                  <a:pt x="3402" y="5349"/>
                </a:lnTo>
                <a:lnTo>
                  <a:pt x="3424" y="5392"/>
                </a:lnTo>
                <a:lnTo>
                  <a:pt x="3466" y="5413"/>
                </a:lnTo>
                <a:lnTo>
                  <a:pt x="3573" y="5456"/>
                </a:lnTo>
                <a:lnTo>
                  <a:pt x="3680" y="5477"/>
                </a:lnTo>
                <a:lnTo>
                  <a:pt x="4194" y="5477"/>
                </a:lnTo>
                <a:lnTo>
                  <a:pt x="4279" y="5499"/>
                </a:lnTo>
                <a:lnTo>
                  <a:pt x="4344" y="5542"/>
                </a:lnTo>
                <a:lnTo>
                  <a:pt x="4365" y="5584"/>
                </a:lnTo>
                <a:lnTo>
                  <a:pt x="4386" y="5627"/>
                </a:lnTo>
                <a:lnTo>
                  <a:pt x="4429" y="5691"/>
                </a:lnTo>
                <a:lnTo>
                  <a:pt x="4451" y="5734"/>
                </a:lnTo>
                <a:lnTo>
                  <a:pt x="4493" y="5777"/>
                </a:lnTo>
                <a:lnTo>
                  <a:pt x="4558" y="5798"/>
                </a:lnTo>
                <a:lnTo>
                  <a:pt x="4622" y="5820"/>
                </a:lnTo>
                <a:lnTo>
                  <a:pt x="4665" y="5841"/>
                </a:lnTo>
                <a:lnTo>
                  <a:pt x="4686" y="5905"/>
                </a:lnTo>
                <a:lnTo>
                  <a:pt x="4686" y="5991"/>
                </a:lnTo>
                <a:lnTo>
                  <a:pt x="4686" y="6226"/>
                </a:lnTo>
                <a:lnTo>
                  <a:pt x="4686" y="6440"/>
                </a:lnTo>
                <a:lnTo>
                  <a:pt x="4643" y="6611"/>
                </a:lnTo>
                <a:lnTo>
                  <a:pt x="4622" y="6676"/>
                </a:lnTo>
                <a:lnTo>
                  <a:pt x="4579" y="6761"/>
                </a:lnTo>
                <a:lnTo>
                  <a:pt x="4472" y="6868"/>
                </a:lnTo>
                <a:lnTo>
                  <a:pt x="4215" y="7082"/>
                </a:lnTo>
                <a:lnTo>
                  <a:pt x="3959" y="7275"/>
                </a:lnTo>
                <a:lnTo>
                  <a:pt x="3787" y="7403"/>
                </a:lnTo>
                <a:lnTo>
                  <a:pt x="3638" y="7531"/>
                </a:lnTo>
                <a:lnTo>
                  <a:pt x="3509" y="7681"/>
                </a:lnTo>
                <a:lnTo>
                  <a:pt x="3466" y="7745"/>
                </a:lnTo>
                <a:lnTo>
                  <a:pt x="3424" y="7831"/>
                </a:lnTo>
                <a:lnTo>
                  <a:pt x="3402" y="7917"/>
                </a:lnTo>
                <a:lnTo>
                  <a:pt x="3424" y="7981"/>
                </a:lnTo>
                <a:lnTo>
                  <a:pt x="3445" y="8066"/>
                </a:lnTo>
                <a:lnTo>
                  <a:pt x="3488" y="8131"/>
                </a:lnTo>
                <a:lnTo>
                  <a:pt x="3552" y="8173"/>
                </a:lnTo>
                <a:lnTo>
                  <a:pt x="3616" y="8195"/>
                </a:lnTo>
                <a:lnTo>
                  <a:pt x="3680" y="8216"/>
                </a:lnTo>
                <a:lnTo>
                  <a:pt x="3766" y="8195"/>
                </a:lnTo>
                <a:lnTo>
                  <a:pt x="3916" y="8131"/>
                </a:lnTo>
                <a:lnTo>
                  <a:pt x="4066" y="8002"/>
                </a:lnTo>
                <a:lnTo>
                  <a:pt x="4215" y="7874"/>
                </a:lnTo>
                <a:lnTo>
                  <a:pt x="4365" y="7724"/>
                </a:lnTo>
                <a:lnTo>
                  <a:pt x="4558" y="7510"/>
                </a:lnTo>
                <a:lnTo>
                  <a:pt x="4707" y="7382"/>
                </a:lnTo>
                <a:lnTo>
                  <a:pt x="4772" y="7339"/>
                </a:lnTo>
                <a:lnTo>
                  <a:pt x="4814" y="7317"/>
                </a:lnTo>
                <a:lnTo>
                  <a:pt x="4879" y="7296"/>
                </a:lnTo>
                <a:lnTo>
                  <a:pt x="4943" y="7317"/>
                </a:lnTo>
                <a:lnTo>
                  <a:pt x="5007" y="7339"/>
                </a:lnTo>
                <a:lnTo>
                  <a:pt x="5093" y="7403"/>
                </a:lnTo>
                <a:lnTo>
                  <a:pt x="5413" y="7617"/>
                </a:lnTo>
                <a:lnTo>
                  <a:pt x="5734" y="7831"/>
                </a:lnTo>
                <a:lnTo>
                  <a:pt x="5948" y="8024"/>
                </a:lnTo>
                <a:lnTo>
                  <a:pt x="6098" y="8131"/>
                </a:lnTo>
                <a:lnTo>
                  <a:pt x="6248" y="8216"/>
                </a:lnTo>
                <a:lnTo>
                  <a:pt x="6398" y="8280"/>
                </a:lnTo>
                <a:lnTo>
                  <a:pt x="6526" y="8280"/>
                </a:lnTo>
                <a:lnTo>
                  <a:pt x="6590" y="8259"/>
                </a:lnTo>
                <a:lnTo>
                  <a:pt x="6633" y="8216"/>
                </a:lnTo>
                <a:lnTo>
                  <a:pt x="6676" y="8173"/>
                </a:lnTo>
                <a:lnTo>
                  <a:pt x="6697" y="8066"/>
                </a:lnTo>
                <a:lnTo>
                  <a:pt x="6697" y="8002"/>
                </a:lnTo>
                <a:lnTo>
                  <a:pt x="6697" y="7917"/>
                </a:lnTo>
                <a:lnTo>
                  <a:pt x="6654" y="7852"/>
                </a:lnTo>
                <a:lnTo>
                  <a:pt x="6612" y="7788"/>
                </a:lnTo>
                <a:lnTo>
                  <a:pt x="6505" y="7660"/>
                </a:lnTo>
                <a:lnTo>
                  <a:pt x="6355" y="7553"/>
                </a:lnTo>
                <a:lnTo>
                  <a:pt x="6013" y="7339"/>
                </a:lnTo>
                <a:lnTo>
                  <a:pt x="5863" y="7253"/>
                </a:lnTo>
                <a:lnTo>
                  <a:pt x="5777" y="7146"/>
                </a:lnTo>
                <a:lnTo>
                  <a:pt x="5884" y="7125"/>
                </a:lnTo>
                <a:lnTo>
                  <a:pt x="5991" y="7125"/>
                </a:lnTo>
                <a:lnTo>
                  <a:pt x="6205" y="7168"/>
                </a:lnTo>
                <a:lnTo>
                  <a:pt x="6419" y="7211"/>
                </a:lnTo>
                <a:lnTo>
                  <a:pt x="6547" y="7232"/>
                </a:lnTo>
                <a:lnTo>
                  <a:pt x="6633" y="7232"/>
                </a:lnTo>
                <a:lnTo>
                  <a:pt x="6740" y="7211"/>
                </a:lnTo>
                <a:lnTo>
                  <a:pt x="6804" y="7189"/>
                </a:lnTo>
                <a:lnTo>
                  <a:pt x="6868" y="7146"/>
                </a:lnTo>
                <a:lnTo>
                  <a:pt x="6890" y="7082"/>
                </a:lnTo>
                <a:lnTo>
                  <a:pt x="6911" y="7018"/>
                </a:lnTo>
                <a:lnTo>
                  <a:pt x="6911" y="6932"/>
                </a:lnTo>
                <a:lnTo>
                  <a:pt x="6868" y="6868"/>
                </a:lnTo>
                <a:lnTo>
                  <a:pt x="6804" y="6783"/>
                </a:lnTo>
                <a:lnTo>
                  <a:pt x="6740" y="6740"/>
                </a:lnTo>
                <a:lnTo>
                  <a:pt x="6654" y="6697"/>
                </a:lnTo>
                <a:lnTo>
                  <a:pt x="6440" y="6654"/>
                </a:lnTo>
                <a:lnTo>
                  <a:pt x="6034" y="6633"/>
                </a:lnTo>
                <a:lnTo>
                  <a:pt x="5606" y="6633"/>
                </a:lnTo>
                <a:lnTo>
                  <a:pt x="5478" y="6611"/>
                </a:lnTo>
                <a:lnTo>
                  <a:pt x="5392" y="6590"/>
                </a:lnTo>
                <a:lnTo>
                  <a:pt x="5306" y="6547"/>
                </a:lnTo>
                <a:lnTo>
                  <a:pt x="5242" y="6504"/>
                </a:lnTo>
                <a:lnTo>
                  <a:pt x="5200" y="6397"/>
                </a:lnTo>
                <a:lnTo>
                  <a:pt x="5178" y="6248"/>
                </a:lnTo>
                <a:lnTo>
                  <a:pt x="5178" y="6012"/>
                </a:lnTo>
                <a:lnTo>
                  <a:pt x="5200" y="5905"/>
                </a:lnTo>
                <a:lnTo>
                  <a:pt x="5221" y="5841"/>
                </a:lnTo>
                <a:lnTo>
                  <a:pt x="5285" y="5820"/>
                </a:lnTo>
                <a:lnTo>
                  <a:pt x="5349" y="5756"/>
                </a:lnTo>
                <a:lnTo>
                  <a:pt x="5478" y="5670"/>
                </a:lnTo>
                <a:lnTo>
                  <a:pt x="5563" y="5584"/>
                </a:lnTo>
                <a:lnTo>
                  <a:pt x="5649" y="5520"/>
                </a:lnTo>
                <a:lnTo>
                  <a:pt x="5713" y="5499"/>
                </a:lnTo>
                <a:lnTo>
                  <a:pt x="5799" y="5477"/>
                </a:lnTo>
                <a:lnTo>
                  <a:pt x="6055" y="5456"/>
                </a:lnTo>
                <a:lnTo>
                  <a:pt x="6312" y="5456"/>
                </a:lnTo>
                <a:lnTo>
                  <a:pt x="6826" y="5435"/>
                </a:lnTo>
                <a:lnTo>
                  <a:pt x="7339" y="5435"/>
                </a:lnTo>
                <a:lnTo>
                  <a:pt x="7596" y="5413"/>
                </a:lnTo>
                <a:lnTo>
                  <a:pt x="7853" y="5370"/>
                </a:lnTo>
                <a:lnTo>
                  <a:pt x="8045" y="5328"/>
                </a:lnTo>
                <a:lnTo>
                  <a:pt x="8259" y="5285"/>
                </a:lnTo>
                <a:lnTo>
                  <a:pt x="8345" y="5242"/>
                </a:lnTo>
                <a:lnTo>
                  <a:pt x="8430" y="5199"/>
                </a:lnTo>
                <a:lnTo>
                  <a:pt x="8494" y="5135"/>
                </a:lnTo>
                <a:lnTo>
                  <a:pt x="8537" y="5050"/>
                </a:lnTo>
                <a:lnTo>
                  <a:pt x="8559" y="4943"/>
                </a:lnTo>
                <a:lnTo>
                  <a:pt x="8559" y="4836"/>
                </a:lnTo>
                <a:lnTo>
                  <a:pt x="8559" y="4600"/>
                </a:lnTo>
                <a:lnTo>
                  <a:pt x="8601" y="4065"/>
                </a:lnTo>
                <a:lnTo>
                  <a:pt x="8644" y="3552"/>
                </a:lnTo>
                <a:lnTo>
                  <a:pt x="8644" y="3038"/>
                </a:lnTo>
                <a:lnTo>
                  <a:pt x="8644" y="2503"/>
                </a:lnTo>
                <a:lnTo>
                  <a:pt x="8623" y="1990"/>
                </a:lnTo>
                <a:lnTo>
                  <a:pt x="8601" y="984"/>
                </a:lnTo>
                <a:lnTo>
                  <a:pt x="8580" y="813"/>
                </a:lnTo>
                <a:lnTo>
                  <a:pt x="8559" y="770"/>
                </a:lnTo>
                <a:lnTo>
                  <a:pt x="8516" y="728"/>
                </a:lnTo>
                <a:lnTo>
                  <a:pt x="8494" y="706"/>
                </a:lnTo>
                <a:lnTo>
                  <a:pt x="8430" y="663"/>
                </a:lnTo>
                <a:lnTo>
                  <a:pt x="8280" y="621"/>
                </a:lnTo>
                <a:lnTo>
                  <a:pt x="8045" y="578"/>
                </a:lnTo>
                <a:lnTo>
                  <a:pt x="7788" y="535"/>
                </a:lnTo>
                <a:lnTo>
                  <a:pt x="7296" y="492"/>
                </a:lnTo>
                <a:lnTo>
                  <a:pt x="6783" y="471"/>
                </a:lnTo>
                <a:lnTo>
                  <a:pt x="6184" y="471"/>
                </a:lnTo>
                <a:lnTo>
                  <a:pt x="5948" y="492"/>
                </a:lnTo>
                <a:lnTo>
                  <a:pt x="5520" y="514"/>
                </a:lnTo>
                <a:lnTo>
                  <a:pt x="5413" y="492"/>
                </a:lnTo>
                <a:lnTo>
                  <a:pt x="5371" y="471"/>
                </a:lnTo>
                <a:lnTo>
                  <a:pt x="5349" y="428"/>
                </a:lnTo>
                <a:lnTo>
                  <a:pt x="5349" y="364"/>
                </a:lnTo>
                <a:lnTo>
                  <a:pt x="5349" y="214"/>
                </a:lnTo>
                <a:lnTo>
                  <a:pt x="5328" y="150"/>
                </a:lnTo>
                <a:lnTo>
                  <a:pt x="5264" y="64"/>
                </a:lnTo>
                <a:lnTo>
                  <a:pt x="5221" y="43"/>
                </a:lnTo>
                <a:lnTo>
                  <a:pt x="5135" y="22"/>
                </a:lnTo>
                <a:lnTo>
                  <a:pt x="4921" y="0"/>
                </a:lnTo>
                <a:close/>
                <a:moveTo>
                  <a:pt x="1027" y="2247"/>
                </a:moveTo>
                <a:lnTo>
                  <a:pt x="985" y="2268"/>
                </a:lnTo>
                <a:lnTo>
                  <a:pt x="835" y="2311"/>
                </a:lnTo>
                <a:lnTo>
                  <a:pt x="728" y="2396"/>
                </a:lnTo>
                <a:lnTo>
                  <a:pt x="599" y="2482"/>
                </a:lnTo>
                <a:lnTo>
                  <a:pt x="492" y="2589"/>
                </a:lnTo>
                <a:lnTo>
                  <a:pt x="385" y="2696"/>
                </a:lnTo>
                <a:lnTo>
                  <a:pt x="300" y="2824"/>
                </a:lnTo>
                <a:lnTo>
                  <a:pt x="214" y="2953"/>
                </a:lnTo>
                <a:lnTo>
                  <a:pt x="107" y="3231"/>
                </a:lnTo>
                <a:lnTo>
                  <a:pt x="65" y="3381"/>
                </a:lnTo>
                <a:lnTo>
                  <a:pt x="22" y="3530"/>
                </a:lnTo>
                <a:lnTo>
                  <a:pt x="0" y="3851"/>
                </a:lnTo>
                <a:lnTo>
                  <a:pt x="0" y="4472"/>
                </a:lnTo>
                <a:lnTo>
                  <a:pt x="0" y="5264"/>
                </a:lnTo>
                <a:lnTo>
                  <a:pt x="0" y="5520"/>
                </a:lnTo>
                <a:lnTo>
                  <a:pt x="0" y="5670"/>
                </a:lnTo>
                <a:lnTo>
                  <a:pt x="22" y="5734"/>
                </a:lnTo>
                <a:lnTo>
                  <a:pt x="65" y="5777"/>
                </a:lnTo>
                <a:lnTo>
                  <a:pt x="150" y="5863"/>
                </a:lnTo>
                <a:lnTo>
                  <a:pt x="236" y="5905"/>
                </a:lnTo>
                <a:lnTo>
                  <a:pt x="343" y="5884"/>
                </a:lnTo>
                <a:lnTo>
                  <a:pt x="385" y="5863"/>
                </a:lnTo>
                <a:lnTo>
                  <a:pt x="428" y="5841"/>
                </a:lnTo>
                <a:lnTo>
                  <a:pt x="471" y="5777"/>
                </a:lnTo>
                <a:lnTo>
                  <a:pt x="492" y="5713"/>
                </a:lnTo>
                <a:lnTo>
                  <a:pt x="514" y="5563"/>
                </a:lnTo>
                <a:lnTo>
                  <a:pt x="492" y="5264"/>
                </a:lnTo>
                <a:lnTo>
                  <a:pt x="471" y="4729"/>
                </a:lnTo>
                <a:lnTo>
                  <a:pt x="492" y="4450"/>
                </a:lnTo>
                <a:lnTo>
                  <a:pt x="514" y="4194"/>
                </a:lnTo>
                <a:lnTo>
                  <a:pt x="535" y="4001"/>
                </a:lnTo>
                <a:lnTo>
                  <a:pt x="578" y="3723"/>
                </a:lnTo>
                <a:lnTo>
                  <a:pt x="621" y="3573"/>
                </a:lnTo>
                <a:lnTo>
                  <a:pt x="664" y="3466"/>
                </a:lnTo>
                <a:lnTo>
                  <a:pt x="728" y="3402"/>
                </a:lnTo>
                <a:lnTo>
                  <a:pt x="749" y="3381"/>
                </a:lnTo>
                <a:lnTo>
                  <a:pt x="792" y="3381"/>
                </a:lnTo>
                <a:lnTo>
                  <a:pt x="813" y="3423"/>
                </a:lnTo>
                <a:lnTo>
                  <a:pt x="835" y="3530"/>
                </a:lnTo>
                <a:lnTo>
                  <a:pt x="878" y="3873"/>
                </a:lnTo>
                <a:lnTo>
                  <a:pt x="942" y="4429"/>
                </a:lnTo>
                <a:lnTo>
                  <a:pt x="985" y="5071"/>
                </a:lnTo>
                <a:lnTo>
                  <a:pt x="985" y="5713"/>
                </a:lnTo>
                <a:lnTo>
                  <a:pt x="985" y="6355"/>
                </a:lnTo>
                <a:lnTo>
                  <a:pt x="1006" y="6997"/>
                </a:lnTo>
                <a:lnTo>
                  <a:pt x="1070" y="7638"/>
                </a:lnTo>
                <a:lnTo>
                  <a:pt x="1092" y="7981"/>
                </a:lnTo>
                <a:lnTo>
                  <a:pt x="1113" y="8302"/>
                </a:lnTo>
                <a:lnTo>
                  <a:pt x="1113" y="8516"/>
                </a:lnTo>
                <a:lnTo>
                  <a:pt x="1134" y="8644"/>
                </a:lnTo>
                <a:lnTo>
                  <a:pt x="1156" y="8751"/>
                </a:lnTo>
                <a:lnTo>
                  <a:pt x="1220" y="8858"/>
                </a:lnTo>
                <a:lnTo>
                  <a:pt x="1284" y="8922"/>
                </a:lnTo>
                <a:lnTo>
                  <a:pt x="1434" y="8922"/>
                </a:lnTo>
                <a:lnTo>
                  <a:pt x="1519" y="8879"/>
                </a:lnTo>
                <a:lnTo>
                  <a:pt x="1562" y="8858"/>
                </a:lnTo>
                <a:lnTo>
                  <a:pt x="1584" y="8815"/>
                </a:lnTo>
                <a:lnTo>
                  <a:pt x="1648" y="8687"/>
                </a:lnTo>
                <a:lnTo>
                  <a:pt x="1669" y="8537"/>
                </a:lnTo>
                <a:lnTo>
                  <a:pt x="1669" y="8366"/>
                </a:lnTo>
                <a:lnTo>
                  <a:pt x="1669" y="8024"/>
                </a:lnTo>
                <a:lnTo>
                  <a:pt x="1648" y="7745"/>
                </a:lnTo>
                <a:lnTo>
                  <a:pt x="1648" y="7189"/>
                </a:lnTo>
                <a:lnTo>
                  <a:pt x="1605" y="6868"/>
                </a:lnTo>
                <a:lnTo>
                  <a:pt x="1605" y="6676"/>
                </a:lnTo>
                <a:lnTo>
                  <a:pt x="1626" y="6611"/>
                </a:lnTo>
                <a:lnTo>
                  <a:pt x="1648" y="6547"/>
                </a:lnTo>
                <a:lnTo>
                  <a:pt x="1691" y="6483"/>
                </a:lnTo>
                <a:lnTo>
                  <a:pt x="1776" y="6440"/>
                </a:lnTo>
                <a:lnTo>
                  <a:pt x="1905" y="6440"/>
                </a:lnTo>
                <a:lnTo>
                  <a:pt x="1926" y="6462"/>
                </a:lnTo>
                <a:lnTo>
                  <a:pt x="1947" y="6504"/>
                </a:lnTo>
                <a:lnTo>
                  <a:pt x="1969" y="6569"/>
                </a:lnTo>
                <a:lnTo>
                  <a:pt x="1969" y="6718"/>
                </a:lnTo>
                <a:lnTo>
                  <a:pt x="1969" y="7018"/>
                </a:lnTo>
                <a:lnTo>
                  <a:pt x="1990" y="7531"/>
                </a:lnTo>
                <a:lnTo>
                  <a:pt x="2012" y="8024"/>
                </a:lnTo>
                <a:lnTo>
                  <a:pt x="2012" y="8259"/>
                </a:lnTo>
                <a:lnTo>
                  <a:pt x="2033" y="8409"/>
                </a:lnTo>
                <a:lnTo>
                  <a:pt x="2054" y="8537"/>
                </a:lnTo>
                <a:lnTo>
                  <a:pt x="2097" y="8665"/>
                </a:lnTo>
                <a:lnTo>
                  <a:pt x="2161" y="8772"/>
                </a:lnTo>
                <a:lnTo>
                  <a:pt x="2247" y="8837"/>
                </a:lnTo>
                <a:lnTo>
                  <a:pt x="2290" y="8858"/>
                </a:lnTo>
                <a:lnTo>
                  <a:pt x="2418" y="8858"/>
                </a:lnTo>
                <a:lnTo>
                  <a:pt x="2461" y="8837"/>
                </a:lnTo>
                <a:lnTo>
                  <a:pt x="2504" y="8815"/>
                </a:lnTo>
                <a:lnTo>
                  <a:pt x="2546" y="8772"/>
                </a:lnTo>
                <a:lnTo>
                  <a:pt x="2589" y="8687"/>
                </a:lnTo>
                <a:lnTo>
                  <a:pt x="2589" y="8580"/>
                </a:lnTo>
                <a:lnTo>
                  <a:pt x="2568" y="8344"/>
                </a:lnTo>
                <a:lnTo>
                  <a:pt x="2546" y="8131"/>
                </a:lnTo>
                <a:lnTo>
                  <a:pt x="2504" y="6868"/>
                </a:lnTo>
                <a:lnTo>
                  <a:pt x="2482" y="5606"/>
                </a:lnTo>
                <a:lnTo>
                  <a:pt x="2482" y="4450"/>
                </a:lnTo>
                <a:lnTo>
                  <a:pt x="2482" y="4172"/>
                </a:lnTo>
                <a:lnTo>
                  <a:pt x="2504" y="3894"/>
                </a:lnTo>
                <a:lnTo>
                  <a:pt x="2525" y="3616"/>
                </a:lnTo>
                <a:lnTo>
                  <a:pt x="2611" y="3338"/>
                </a:lnTo>
                <a:lnTo>
                  <a:pt x="2675" y="3103"/>
                </a:lnTo>
                <a:lnTo>
                  <a:pt x="2739" y="3017"/>
                </a:lnTo>
                <a:lnTo>
                  <a:pt x="2782" y="2996"/>
                </a:lnTo>
                <a:lnTo>
                  <a:pt x="2825" y="2974"/>
                </a:lnTo>
                <a:lnTo>
                  <a:pt x="2953" y="2974"/>
                </a:lnTo>
                <a:lnTo>
                  <a:pt x="3081" y="3017"/>
                </a:lnTo>
                <a:lnTo>
                  <a:pt x="3317" y="3081"/>
                </a:lnTo>
                <a:lnTo>
                  <a:pt x="3809" y="3167"/>
                </a:lnTo>
                <a:lnTo>
                  <a:pt x="4301" y="3252"/>
                </a:lnTo>
                <a:lnTo>
                  <a:pt x="4429" y="3252"/>
                </a:lnTo>
                <a:lnTo>
                  <a:pt x="4536" y="3274"/>
                </a:lnTo>
                <a:lnTo>
                  <a:pt x="4665" y="3252"/>
                </a:lnTo>
                <a:lnTo>
                  <a:pt x="4707" y="3231"/>
                </a:lnTo>
                <a:lnTo>
                  <a:pt x="4750" y="3188"/>
                </a:lnTo>
                <a:lnTo>
                  <a:pt x="4814" y="3103"/>
                </a:lnTo>
                <a:lnTo>
                  <a:pt x="4836" y="2996"/>
                </a:lnTo>
                <a:lnTo>
                  <a:pt x="4814" y="2910"/>
                </a:lnTo>
                <a:lnTo>
                  <a:pt x="4750" y="2824"/>
                </a:lnTo>
                <a:lnTo>
                  <a:pt x="4665" y="2760"/>
                </a:lnTo>
                <a:lnTo>
                  <a:pt x="4536" y="2717"/>
                </a:lnTo>
                <a:lnTo>
                  <a:pt x="4408" y="2675"/>
                </a:lnTo>
                <a:lnTo>
                  <a:pt x="4258" y="2675"/>
                </a:lnTo>
                <a:lnTo>
                  <a:pt x="3959" y="2632"/>
                </a:lnTo>
                <a:lnTo>
                  <a:pt x="3723" y="2610"/>
                </a:lnTo>
                <a:lnTo>
                  <a:pt x="3167" y="2503"/>
                </a:lnTo>
                <a:lnTo>
                  <a:pt x="2589" y="2396"/>
                </a:lnTo>
                <a:lnTo>
                  <a:pt x="2461" y="2396"/>
                </a:lnTo>
                <a:lnTo>
                  <a:pt x="2354" y="2439"/>
                </a:lnTo>
                <a:lnTo>
                  <a:pt x="2268" y="2503"/>
                </a:lnTo>
                <a:lnTo>
                  <a:pt x="2204" y="2589"/>
                </a:lnTo>
                <a:lnTo>
                  <a:pt x="2097" y="2782"/>
                </a:lnTo>
                <a:lnTo>
                  <a:pt x="2012" y="2889"/>
                </a:lnTo>
                <a:lnTo>
                  <a:pt x="1926" y="2974"/>
                </a:lnTo>
                <a:lnTo>
                  <a:pt x="1883" y="2910"/>
                </a:lnTo>
                <a:lnTo>
                  <a:pt x="1883" y="2824"/>
                </a:lnTo>
                <a:lnTo>
                  <a:pt x="1905" y="2632"/>
                </a:lnTo>
                <a:lnTo>
                  <a:pt x="1883" y="2546"/>
                </a:lnTo>
                <a:lnTo>
                  <a:pt x="1862" y="2482"/>
                </a:lnTo>
                <a:lnTo>
                  <a:pt x="1798" y="2439"/>
                </a:lnTo>
                <a:lnTo>
                  <a:pt x="1712" y="2418"/>
                </a:lnTo>
                <a:lnTo>
                  <a:pt x="1605" y="2439"/>
                </a:lnTo>
                <a:lnTo>
                  <a:pt x="1562" y="2461"/>
                </a:lnTo>
                <a:lnTo>
                  <a:pt x="1541" y="2482"/>
                </a:lnTo>
                <a:lnTo>
                  <a:pt x="1519" y="2568"/>
                </a:lnTo>
                <a:lnTo>
                  <a:pt x="1519" y="2653"/>
                </a:lnTo>
                <a:lnTo>
                  <a:pt x="1562" y="2867"/>
                </a:lnTo>
                <a:lnTo>
                  <a:pt x="1584" y="2953"/>
                </a:lnTo>
                <a:lnTo>
                  <a:pt x="1562" y="3038"/>
                </a:lnTo>
                <a:lnTo>
                  <a:pt x="1455" y="2910"/>
                </a:lnTo>
                <a:lnTo>
                  <a:pt x="1370" y="2739"/>
                </a:lnTo>
                <a:lnTo>
                  <a:pt x="1199" y="2418"/>
                </a:lnTo>
                <a:lnTo>
                  <a:pt x="1134" y="2311"/>
                </a:lnTo>
                <a:lnTo>
                  <a:pt x="1113" y="2268"/>
                </a:lnTo>
                <a:lnTo>
                  <a:pt x="1070" y="2268"/>
                </a:lnTo>
                <a:lnTo>
                  <a:pt x="1027" y="2247"/>
                </a:ln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56;p7">
            <a:extLst>
              <a:ext uri="{FF2B5EF4-FFF2-40B4-BE49-F238E27FC236}">
                <a16:creationId xmlns:a16="http://schemas.microsoft.com/office/drawing/2014/main" id="{5A2AA499-1C97-5FD4-A48A-5121F804884E}"/>
              </a:ext>
            </a:extLst>
          </p:cNvPr>
          <p:cNvSpPr/>
          <p:nvPr/>
        </p:nvSpPr>
        <p:spPr>
          <a:xfrm>
            <a:off x="1663390" y="3055515"/>
            <a:ext cx="448572" cy="482288"/>
          </a:xfrm>
          <a:custGeom>
            <a:avLst/>
            <a:gdLst/>
            <a:ahLst/>
            <a:cxnLst/>
            <a:rect l="l" t="t" r="r" b="b"/>
            <a:pathLst>
              <a:path w="7918" h="8966" extrusionOk="0">
                <a:moveTo>
                  <a:pt x="3938" y="1198"/>
                </a:moveTo>
                <a:lnTo>
                  <a:pt x="3895" y="1220"/>
                </a:lnTo>
                <a:lnTo>
                  <a:pt x="3852" y="1263"/>
                </a:lnTo>
                <a:lnTo>
                  <a:pt x="3831" y="1305"/>
                </a:lnTo>
                <a:lnTo>
                  <a:pt x="3831" y="1391"/>
                </a:lnTo>
                <a:lnTo>
                  <a:pt x="3852" y="1477"/>
                </a:lnTo>
                <a:lnTo>
                  <a:pt x="3895" y="1541"/>
                </a:lnTo>
                <a:lnTo>
                  <a:pt x="3916" y="1562"/>
                </a:lnTo>
                <a:lnTo>
                  <a:pt x="3959" y="1541"/>
                </a:lnTo>
                <a:lnTo>
                  <a:pt x="4002" y="1519"/>
                </a:lnTo>
                <a:lnTo>
                  <a:pt x="4045" y="1477"/>
                </a:lnTo>
                <a:lnTo>
                  <a:pt x="4109" y="1348"/>
                </a:lnTo>
                <a:lnTo>
                  <a:pt x="4066" y="1284"/>
                </a:lnTo>
                <a:lnTo>
                  <a:pt x="4023" y="1241"/>
                </a:lnTo>
                <a:lnTo>
                  <a:pt x="3981" y="1198"/>
                </a:lnTo>
                <a:close/>
                <a:moveTo>
                  <a:pt x="5714" y="1370"/>
                </a:moveTo>
                <a:lnTo>
                  <a:pt x="5671" y="1391"/>
                </a:lnTo>
                <a:lnTo>
                  <a:pt x="5628" y="1434"/>
                </a:lnTo>
                <a:lnTo>
                  <a:pt x="5500" y="1541"/>
                </a:lnTo>
                <a:lnTo>
                  <a:pt x="5457" y="1605"/>
                </a:lnTo>
                <a:lnTo>
                  <a:pt x="5457" y="1669"/>
                </a:lnTo>
                <a:lnTo>
                  <a:pt x="5457" y="1712"/>
                </a:lnTo>
                <a:lnTo>
                  <a:pt x="5521" y="1755"/>
                </a:lnTo>
                <a:lnTo>
                  <a:pt x="5564" y="1755"/>
                </a:lnTo>
                <a:lnTo>
                  <a:pt x="5607" y="1712"/>
                </a:lnTo>
                <a:lnTo>
                  <a:pt x="5671" y="1669"/>
                </a:lnTo>
                <a:lnTo>
                  <a:pt x="5692" y="1626"/>
                </a:lnTo>
                <a:lnTo>
                  <a:pt x="5735" y="1541"/>
                </a:lnTo>
                <a:lnTo>
                  <a:pt x="5735" y="1477"/>
                </a:lnTo>
                <a:lnTo>
                  <a:pt x="5735" y="1434"/>
                </a:lnTo>
                <a:lnTo>
                  <a:pt x="5714" y="1370"/>
                </a:lnTo>
                <a:close/>
                <a:moveTo>
                  <a:pt x="2782" y="2012"/>
                </a:moveTo>
                <a:lnTo>
                  <a:pt x="2718" y="2033"/>
                </a:lnTo>
                <a:lnTo>
                  <a:pt x="2675" y="2076"/>
                </a:lnTo>
                <a:lnTo>
                  <a:pt x="2675" y="2140"/>
                </a:lnTo>
                <a:lnTo>
                  <a:pt x="2697" y="2204"/>
                </a:lnTo>
                <a:lnTo>
                  <a:pt x="2740" y="2268"/>
                </a:lnTo>
                <a:lnTo>
                  <a:pt x="2804" y="2332"/>
                </a:lnTo>
                <a:lnTo>
                  <a:pt x="2868" y="2375"/>
                </a:lnTo>
                <a:lnTo>
                  <a:pt x="2932" y="2397"/>
                </a:lnTo>
                <a:lnTo>
                  <a:pt x="3018" y="2354"/>
                </a:lnTo>
                <a:lnTo>
                  <a:pt x="3039" y="2311"/>
                </a:lnTo>
                <a:lnTo>
                  <a:pt x="3039" y="2268"/>
                </a:lnTo>
                <a:lnTo>
                  <a:pt x="3018" y="2204"/>
                </a:lnTo>
                <a:lnTo>
                  <a:pt x="2911" y="2097"/>
                </a:lnTo>
                <a:lnTo>
                  <a:pt x="2847" y="2054"/>
                </a:lnTo>
                <a:lnTo>
                  <a:pt x="2782" y="2012"/>
                </a:lnTo>
                <a:close/>
                <a:moveTo>
                  <a:pt x="6227" y="2696"/>
                </a:moveTo>
                <a:lnTo>
                  <a:pt x="6184" y="2718"/>
                </a:lnTo>
                <a:lnTo>
                  <a:pt x="6077" y="2739"/>
                </a:lnTo>
                <a:lnTo>
                  <a:pt x="6056" y="2782"/>
                </a:lnTo>
                <a:lnTo>
                  <a:pt x="6056" y="2803"/>
                </a:lnTo>
                <a:lnTo>
                  <a:pt x="6099" y="2825"/>
                </a:lnTo>
                <a:lnTo>
                  <a:pt x="6184" y="2867"/>
                </a:lnTo>
                <a:lnTo>
                  <a:pt x="6270" y="2889"/>
                </a:lnTo>
                <a:lnTo>
                  <a:pt x="6334" y="2867"/>
                </a:lnTo>
                <a:lnTo>
                  <a:pt x="6377" y="2846"/>
                </a:lnTo>
                <a:lnTo>
                  <a:pt x="6398" y="2825"/>
                </a:lnTo>
                <a:lnTo>
                  <a:pt x="6420" y="2782"/>
                </a:lnTo>
                <a:lnTo>
                  <a:pt x="6377" y="2760"/>
                </a:lnTo>
                <a:lnTo>
                  <a:pt x="6334" y="2718"/>
                </a:lnTo>
                <a:lnTo>
                  <a:pt x="6227" y="2696"/>
                </a:lnTo>
                <a:close/>
                <a:moveTo>
                  <a:pt x="2376" y="3017"/>
                </a:moveTo>
                <a:lnTo>
                  <a:pt x="2226" y="3060"/>
                </a:lnTo>
                <a:lnTo>
                  <a:pt x="2162" y="3081"/>
                </a:lnTo>
                <a:lnTo>
                  <a:pt x="2098" y="3124"/>
                </a:lnTo>
                <a:lnTo>
                  <a:pt x="2076" y="3167"/>
                </a:lnTo>
                <a:lnTo>
                  <a:pt x="2055" y="3210"/>
                </a:lnTo>
                <a:lnTo>
                  <a:pt x="2098" y="3252"/>
                </a:lnTo>
                <a:lnTo>
                  <a:pt x="2183" y="3295"/>
                </a:lnTo>
                <a:lnTo>
                  <a:pt x="2354" y="3295"/>
                </a:lnTo>
                <a:lnTo>
                  <a:pt x="2440" y="3274"/>
                </a:lnTo>
                <a:lnTo>
                  <a:pt x="2504" y="3231"/>
                </a:lnTo>
                <a:lnTo>
                  <a:pt x="2526" y="3167"/>
                </a:lnTo>
                <a:lnTo>
                  <a:pt x="2526" y="3124"/>
                </a:lnTo>
                <a:lnTo>
                  <a:pt x="2483" y="3060"/>
                </a:lnTo>
                <a:lnTo>
                  <a:pt x="2376" y="3017"/>
                </a:lnTo>
                <a:close/>
                <a:moveTo>
                  <a:pt x="4216" y="3531"/>
                </a:moveTo>
                <a:lnTo>
                  <a:pt x="4237" y="3552"/>
                </a:lnTo>
                <a:lnTo>
                  <a:pt x="4259" y="3595"/>
                </a:lnTo>
                <a:lnTo>
                  <a:pt x="4237" y="3638"/>
                </a:lnTo>
                <a:lnTo>
                  <a:pt x="4195" y="3595"/>
                </a:lnTo>
                <a:lnTo>
                  <a:pt x="4173" y="3573"/>
                </a:lnTo>
                <a:lnTo>
                  <a:pt x="4173" y="3552"/>
                </a:lnTo>
                <a:lnTo>
                  <a:pt x="4173" y="3531"/>
                </a:lnTo>
                <a:close/>
                <a:moveTo>
                  <a:pt x="5799" y="3787"/>
                </a:moveTo>
                <a:lnTo>
                  <a:pt x="5692" y="3830"/>
                </a:lnTo>
                <a:lnTo>
                  <a:pt x="5628" y="3873"/>
                </a:lnTo>
                <a:lnTo>
                  <a:pt x="5628" y="3916"/>
                </a:lnTo>
                <a:lnTo>
                  <a:pt x="5649" y="3959"/>
                </a:lnTo>
                <a:lnTo>
                  <a:pt x="5714" y="4001"/>
                </a:lnTo>
                <a:lnTo>
                  <a:pt x="5778" y="4044"/>
                </a:lnTo>
                <a:lnTo>
                  <a:pt x="5863" y="4066"/>
                </a:lnTo>
                <a:lnTo>
                  <a:pt x="5949" y="4066"/>
                </a:lnTo>
                <a:lnTo>
                  <a:pt x="6035" y="4044"/>
                </a:lnTo>
                <a:lnTo>
                  <a:pt x="6099" y="4023"/>
                </a:lnTo>
                <a:lnTo>
                  <a:pt x="6142" y="3980"/>
                </a:lnTo>
                <a:lnTo>
                  <a:pt x="6142" y="3937"/>
                </a:lnTo>
                <a:lnTo>
                  <a:pt x="6120" y="3894"/>
                </a:lnTo>
                <a:lnTo>
                  <a:pt x="6120" y="3873"/>
                </a:lnTo>
                <a:lnTo>
                  <a:pt x="6077" y="3852"/>
                </a:lnTo>
                <a:lnTo>
                  <a:pt x="5992" y="3809"/>
                </a:lnTo>
                <a:lnTo>
                  <a:pt x="5799" y="3787"/>
                </a:lnTo>
                <a:close/>
                <a:moveTo>
                  <a:pt x="4901" y="2140"/>
                </a:moveTo>
                <a:lnTo>
                  <a:pt x="5029" y="2183"/>
                </a:lnTo>
                <a:lnTo>
                  <a:pt x="5115" y="2268"/>
                </a:lnTo>
                <a:lnTo>
                  <a:pt x="5179" y="2354"/>
                </a:lnTo>
                <a:lnTo>
                  <a:pt x="5200" y="2461"/>
                </a:lnTo>
                <a:lnTo>
                  <a:pt x="5200" y="2589"/>
                </a:lnTo>
                <a:lnTo>
                  <a:pt x="5179" y="2739"/>
                </a:lnTo>
                <a:lnTo>
                  <a:pt x="5157" y="2889"/>
                </a:lnTo>
                <a:lnTo>
                  <a:pt x="5093" y="3060"/>
                </a:lnTo>
                <a:lnTo>
                  <a:pt x="5008" y="3210"/>
                </a:lnTo>
                <a:lnTo>
                  <a:pt x="4836" y="3531"/>
                </a:lnTo>
                <a:lnTo>
                  <a:pt x="4644" y="3852"/>
                </a:lnTo>
                <a:lnTo>
                  <a:pt x="4515" y="4001"/>
                </a:lnTo>
                <a:lnTo>
                  <a:pt x="4451" y="4066"/>
                </a:lnTo>
                <a:lnTo>
                  <a:pt x="4387" y="4087"/>
                </a:lnTo>
                <a:lnTo>
                  <a:pt x="4323" y="4087"/>
                </a:lnTo>
                <a:lnTo>
                  <a:pt x="4301" y="4066"/>
                </a:lnTo>
                <a:lnTo>
                  <a:pt x="4280" y="4044"/>
                </a:lnTo>
                <a:lnTo>
                  <a:pt x="4301" y="4023"/>
                </a:lnTo>
                <a:lnTo>
                  <a:pt x="4408" y="3873"/>
                </a:lnTo>
                <a:lnTo>
                  <a:pt x="4473" y="3745"/>
                </a:lnTo>
                <a:lnTo>
                  <a:pt x="4515" y="3595"/>
                </a:lnTo>
                <a:lnTo>
                  <a:pt x="4558" y="3295"/>
                </a:lnTo>
                <a:lnTo>
                  <a:pt x="4558" y="3167"/>
                </a:lnTo>
                <a:lnTo>
                  <a:pt x="4558" y="3103"/>
                </a:lnTo>
                <a:lnTo>
                  <a:pt x="4537" y="3081"/>
                </a:lnTo>
                <a:lnTo>
                  <a:pt x="4494" y="3060"/>
                </a:lnTo>
                <a:lnTo>
                  <a:pt x="4473" y="3060"/>
                </a:lnTo>
                <a:lnTo>
                  <a:pt x="4408" y="3103"/>
                </a:lnTo>
                <a:lnTo>
                  <a:pt x="4344" y="3146"/>
                </a:lnTo>
                <a:lnTo>
                  <a:pt x="4280" y="3210"/>
                </a:lnTo>
                <a:lnTo>
                  <a:pt x="4216" y="3274"/>
                </a:lnTo>
                <a:lnTo>
                  <a:pt x="4130" y="3274"/>
                </a:lnTo>
                <a:lnTo>
                  <a:pt x="4023" y="3252"/>
                </a:lnTo>
                <a:lnTo>
                  <a:pt x="3981" y="3231"/>
                </a:lnTo>
                <a:lnTo>
                  <a:pt x="3959" y="3188"/>
                </a:lnTo>
                <a:lnTo>
                  <a:pt x="3916" y="3167"/>
                </a:lnTo>
                <a:lnTo>
                  <a:pt x="3874" y="3167"/>
                </a:lnTo>
                <a:lnTo>
                  <a:pt x="3852" y="3210"/>
                </a:lnTo>
                <a:lnTo>
                  <a:pt x="3831" y="3274"/>
                </a:lnTo>
                <a:lnTo>
                  <a:pt x="3852" y="3381"/>
                </a:lnTo>
                <a:lnTo>
                  <a:pt x="3916" y="3531"/>
                </a:lnTo>
                <a:lnTo>
                  <a:pt x="3981" y="3702"/>
                </a:lnTo>
                <a:lnTo>
                  <a:pt x="4045" y="3873"/>
                </a:lnTo>
                <a:lnTo>
                  <a:pt x="4088" y="4023"/>
                </a:lnTo>
                <a:lnTo>
                  <a:pt x="4109" y="4087"/>
                </a:lnTo>
                <a:lnTo>
                  <a:pt x="4088" y="4130"/>
                </a:lnTo>
                <a:lnTo>
                  <a:pt x="4045" y="4151"/>
                </a:lnTo>
                <a:lnTo>
                  <a:pt x="3959" y="4173"/>
                </a:lnTo>
                <a:lnTo>
                  <a:pt x="3831" y="4173"/>
                </a:lnTo>
                <a:lnTo>
                  <a:pt x="3767" y="4130"/>
                </a:lnTo>
                <a:lnTo>
                  <a:pt x="3702" y="4087"/>
                </a:lnTo>
                <a:lnTo>
                  <a:pt x="3595" y="3937"/>
                </a:lnTo>
                <a:lnTo>
                  <a:pt x="3403" y="3638"/>
                </a:lnTo>
                <a:lnTo>
                  <a:pt x="3275" y="3509"/>
                </a:lnTo>
                <a:lnTo>
                  <a:pt x="3189" y="3381"/>
                </a:lnTo>
                <a:lnTo>
                  <a:pt x="3146" y="3295"/>
                </a:lnTo>
                <a:lnTo>
                  <a:pt x="3125" y="3231"/>
                </a:lnTo>
                <a:lnTo>
                  <a:pt x="3125" y="3146"/>
                </a:lnTo>
                <a:lnTo>
                  <a:pt x="3146" y="3039"/>
                </a:lnTo>
                <a:lnTo>
                  <a:pt x="3189" y="2889"/>
                </a:lnTo>
                <a:lnTo>
                  <a:pt x="3296" y="2760"/>
                </a:lnTo>
                <a:lnTo>
                  <a:pt x="3403" y="2632"/>
                </a:lnTo>
                <a:lnTo>
                  <a:pt x="3531" y="2546"/>
                </a:lnTo>
                <a:lnTo>
                  <a:pt x="3788" y="2354"/>
                </a:lnTo>
                <a:lnTo>
                  <a:pt x="3938" y="2290"/>
                </a:lnTo>
                <a:lnTo>
                  <a:pt x="4088" y="2225"/>
                </a:lnTo>
                <a:lnTo>
                  <a:pt x="4259" y="2183"/>
                </a:lnTo>
                <a:lnTo>
                  <a:pt x="4408" y="2140"/>
                </a:lnTo>
                <a:close/>
                <a:moveTo>
                  <a:pt x="4558" y="4322"/>
                </a:moveTo>
                <a:lnTo>
                  <a:pt x="4687" y="4365"/>
                </a:lnTo>
                <a:lnTo>
                  <a:pt x="4708" y="4386"/>
                </a:lnTo>
                <a:lnTo>
                  <a:pt x="4687" y="4408"/>
                </a:lnTo>
                <a:lnTo>
                  <a:pt x="4622" y="4451"/>
                </a:lnTo>
                <a:lnTo>
                  <a:pt x="4494" y="4472"/>
                </a:lnTo>
                <a:lnTo>
                  <a:pt x="4216" y="4536"/>
                </a:lnTo>
                <a:lnTo>
                  <a:pt x="3916" y="4600"/>
                </a:lnTo>
                <a:lnTo>
                  <a:pt x="3874" y="4600"/>
                </a:lnTo>
                <a:lnTo>
                  <a:pt x="3831" y="4579"/>
                </a:lnTo>
                <a:lnTo>
                  <a:pt x="3809" y="4536"/>
                </a:lnTo>
                <a:lnTo>
                  <a:pt x="3788" y="4515"/>
                </a:lnTo>
                <a:lnTo>
                  <a:pt x="3809" y="4451"/>
                </a:lnTo>
                <a:lnTo>
                  <a:pt x="3852" y="4386"/>
                </a:lnTo>
                <a:lnTo>
                  <a:pt x="3895" y="4365"/>
                </a:lnTo>
                <a:lnTo>
                  <a:pt x="3981" y="4344"/>
                </a:lnTo>
                <a:lnTo>
                  <a:pt x="4195" y="4322"/>
                </a:lnTo>
                <a:close/>
                <a:moveTo>
                  <a:pt x="2804" y="4087"/>
                </a:moveTo>
                <a:lnTo>
                  <a:pt x="2718" y="4130"/>
                </a:lnTo>
                <a:lnTo>
                  <a:pt x="2611" y="4173"/>
                </a:lnTo>
                <a:lnTo>
                  <a:pt x="2526" y="4237"/>
                </a:lnTo>
                <a:lnTo>
                  <a:pt x="2461" y="4322"/>
                </a:lnTo>
                <a:lnTo>
                  <a:pt x="2419" y="4408"/>
                </a:lnTo>
                <a:lnTo>
                  <a:pt x="2419" y="4493"/>
                </a:lnTo>
                <a:lnTo>
                  <a:pt x="2440" y="4536"/>
                </a:lnTo>
                <a:lnTo>
                  <a:pt x="2483" y="4558"/>
                </a:lnTo>
                <a:lnTo>
                  <a:pt x="2547" y="4600"/>
                </a:lnTo>
                <a:lnTo>
                  <a:pt x="2590" y="4622"/>
                </a:lnTo>
                <a:lnTo>
                  <a:pt x="2654" y="4622"/>
                </a:lnTo>
                <a:lnTo>
                  <a:pt x="2697" y="4600"/>
                </a:lnTo>
                <a:lnTo>
                  <a:pt x="2804" y="4536"/>
                </a:lnTo>
                <a:lnTo>
                  <a:pt x="2889" y="4429"/>
                </a:lnTo>
                <a:lnTo>
                  <a:pt x="2932" y="4322"/>
                </a:lnTo>
                <a:lnTo>
                  <a:pt x="2954" y="4215"/>
                </a:lnTo>
                <a:lnTo>
                  <a:pt x="2954" y="4130"/>
                </a:lnTo>
                <a:lnTo>
                  <a:pt x="2932" y="4108"/>
                </a:lnTo>
                <a:lnTo>
                  <a:pt x="2889" y="4087"/>
                </a:lnTo>
                <a:close/>
                <a:moveTo>
                  <a:pt x="4558" y="4707"/>
                </a:moveTo>
                <a:lnTo>
                  <a:pt x="4622" y="4729"/>
                </a:lnTo>
                <a:lnTo>
                  <a:pt x="4665" y="4750"/>
                </a:lnTo>
                <a:lnTo>
                  <a:pt x="4708" y="4793"/>
                </a:lnTo>
                <a:lnTo>
                  <a:pt x="4687" y="4857"/>
                </a:lnTo>
                <a:lnTo>
                  <a:pt x="4665" y="4879"/>
                </a:lnTo>
                <a:lnTo>
                  <a:pt x="4601" y="4921"/>
                </a:lnTo>
                <a:lnTo>
                  <a:pt x="4473" y="4943"/>
                </a:lnTo>
                <a:lnTo>
                  <a:pt x="4195" y="4986"/>
                </a:lnTo>
                <a:lnTo>
                  <a:pt x="4109" y="4964"/>
                </a:lnTo>
                <a:lnTo>
                  <a:pt x="4002" y="4964"/>
                </a:lnTo>
                <a:lnTo>
                  <a:pt x="3959" y="4943"/>
                </a:lnTo>
                <a:lnTo>
                  <a:pt x="3916" y="4921"/>
                </a:lnTo>
                <a:lnTo>
                  <a:pt x="3895" y="4879"/>
                </a:lnTo>
                <a:lnTo>
                  <a:pt x="3895" y="4836"/>
                </a:lnTo>
                <a:lnTo>
                  <a:pt x="3938" y="4793"/>
                </a:lnTo>
                <a:lnTo>
                  <a:pt x="3959" y="4772"/>
                </a:lnTo>
                <a:lnTo>
                  <a:pt x="4088" y="4750"/>
                </a:lnTo>
                <a:lnTo>
                  <a:pt x="4301" y="4707"/>
                </a:lnTo>
                <a:close/>
                <a:moveTo>
                  <a:pt x="4451" y="5114"/>
                </a:moveTo>
                <a:lnTo>
                  <a:pt x="4537" y="5135"/>
                </a:lnTo>
                <a:lnTo>
                  <a:pt x="4580" y="5178"/>
                </a:lnTo>
                <a:lnTo>
                  <a:pt x="4558" y="5221"/>
                </a:lnTo>
                <a:lnTo>
                  <a:pt x="4515" y="5242"/>
                </a:lnTo>
                <a:lnTo>
                  <a:pt x="4344" y="5328"/>
                </a:lnTo>
                <a:lnTo>
                  <a:pt x="4173" y="5328"/>
                </a:lnTo>
                <a:lnTo>
                  <a:pt x="4109" y="5306"/>
                </a:lnTo>
                <a:lnTo>
                  <a:pt x="4023" y="5264"/>
                </a:lnTo>
                <a:lnTo>
                  <a:pt x="3959" y="5221"/>
                </a:lnTo>
                <a:lnTo>
                  <a:pt x="3959" y="5178"/>
                </a:lnTo>
                <a:lnTo>
                  <a:pt x="3981" y="5157"/>
                </a:lnTo>
                <a:lnTo>
                  <a:pt x="4002" y="5135"/>
                </a:lnTo>
                <a:lnTo>
                  <a:pt x="4066" y="5114"/>
                </a:lnTo>
                <a:close/>
                <a:moveTo>
                  <a:pt x="4751" y="1776"/>
                </a:moveTo>
                <a:lnTo>
                  <a:pt x="4451" y="1798"/>
                </a:lnTo>
                <a:lnTo>
                  <a:pt x="4130" y="1862"/>
                </a:lnTo>
                <a:lnTo>
                  <a:pt x="3788" y="1990"/>
                </a:lnTo>
                <a:lnTo>
                  <a:pt x="3638" y="2054"/>
                </a:lnTo>
                <a:lnTo>
                  <a:pt x="3488" y="2140"/>
                </a:lnTo>
                <a:lnTo>
                  <a:pt x="3339" y="2247"/>
                </a:lnTo>
                <a:lnTo>
                  <a:pt x="3210" y="2354"/>
                </a:lnTo>
                <a:lnTo>
                  <a:pt x="3103" y="2482"/>
                </a:lnTo>
                <a:lnTo>
                  <a:pt x="2996" y="2611"/>
                </a:lnTo>
                <a:lnTo>
                  <a:pt x="2932" y="2760"/>
                </a:lnTo>
                <a:lnTo>
                  <a:pt x="2868" y="2910"/>
                </a:lnTo>
                <a:lnTo>
                  <a:pt x="2847" y="3081"/>
                </a:lnTo>
                <a:lnTo>
                  <a:pt x="2868" y="3252"/>
                </a:lnTo>
                <a:lnTo>
                  <a:pt x="2889" y="3338"/>
                </a:lnTo>
                <a:lnTo>
                  <a:pt x="2911" y="3424"/>
                </a:lnTo>
                <a:lnTo>
                  <a:pt x="2996" y="3573"/>
                </a:lnTo>
                <a:lnTo>
                  <a:pt x="3103" y="3702"/>
                </a:lnTo>
                <a:lnTo>
                  <a:pt x="3232" y="3830"/>
                </a:lnTo>
                <a:lnTo>
                  <a:pt x="3339" y="3959"/>
                </a:lnTo>
                <a:lnTo>
                  <a:pt x="3446" y="4087"/>
                </a:lnTo>
                <a:lnTo>
                  <a:pt x="3531" y="4237"/>
                </a:lnTo>
                <a:lnTo>
                  <a:pt x="3553" y="4322"/>
                </a:lnTo>
                <a:lnTo>
                  <a:pt x="3574" y="4408"/>
                </a:lnTo>
                <a:lnTo>
                  <a:pt x="3574" y="4558"/>
                </a:lnTo>
                <a:lnTo>
                  <a:pt x="3617" y="4729"/>
                </a:lnTo>
                <a:lnTo>
                  <a:pt x="3660" y="4879"/>
                </a:lnTo>
                <a:lnTo>
                  <a:pt x="3724" y="5028"/>
                </a:lnTo>
                <a:lnTo>
                  <a:pt x="3852" y="5264"/>
                </a:lnTo>
                <a:lnTo>
                  <a:pt x="3916" y="5392"/>
                </a:lnTo>
                <a:lnTo>
                  <a:pt x="4023" y="5478"/>
                </a:lnTo>
                <a:lnTo>
                  <a:pt x="4152" y="5520"/>
                </a:lnTo>
                <a:lnTo>
                  <a:pt x="4301" y="5520"/>
                </a:lnTo>
                <a:lnTo>
                  <a:pt x="4451" y="5499"/>
                </a:lnTo>
                <a:lnTo>
                  <a:pt x="4580" y="5435"/>
                </a:lnTo>
                <a:lnTo>
                  <a:pt x="4708" y="5349"/>
                </a:lnTo>
                <a:lnTo>
                  <a:pt x="4815" y="5242"/>
                </a:lnTo>
                <a:lnTo>
                  <a:pt x="4901" y="5114"/>
                </a:lnTo>
                <a:lnTo>
                  <a:pt x="4922" y="4986"/>
                </a:lnTo>
                <a:lnTo>
                  <a:pt x="4922" y="4900"/>
                </a:lnTo>
                <a:lnTo>
                  <a:pt x="4901" y="4836"/>
                </a:lnTo>
                <a:lnTo>
                  <a:pt x="4858" y="4686"/>
                </a:lnTo>
                <a:lnTo>
                  <a:pt x="4858" y="4558"/>
                </a:lnTo>
                <a:lnTo>
                  <a:pt x="4879" y="4451"/>
                </a:lnTo>
                <a:lnTo>
                  <a:pt x="4879" y="4194"/>
                </a:lnTo>
                <a:lnTo>
                  <a:pt x="4901" y="4087"/>
                </a:lnTo>
                <a:lnTo>
                  <a:pt x="4965" y="3959"/>
                </a:lnTo>
                <a:lnTo>
                  <a:pt x="5157" y="3638"/>
                </a:lnTo>
                <a:lnTo>
                  <a:pt x="5350" y="3317"/>
                </a:lnTo>
                <a:lnTo>
                  <a:pt x="5435" y="3146"/>
                </a:lnTo>
                <a:lnTo>
                  <a:pt x="5500" y="2953"/>
                </a:lnTo>
                <a:lnTo>
                  <a:pt x="5542" y="2782"/>
                </a:lnTo>
                <a:lnTo>
                  <a:pt x="5564" y="2568"/>
                </a:lnTo>
                <a:lnTo>
                  <a:pt x="5564" y="2397"/>
                </a:lnTo>
                <a:lnTo>
                  <a:pt x="5521" y="2225"/>
                </a:lnTo>
                <a:lnTo>
                  <a:pt x="5457" y="2097"/>
                </a:lnTo>
                <a:lnTo>
                  <a:pt x="5350" y="1969"/>
                </a:lnTo>
                <a:lnTo>
                  <a:pt x="5243" y="1883"/>
                </a:lnTo>
                <a:lnTo>
                  <a:pt x="5093" y="1819"/>
                </a:lnTo>
                <a:lnTo>
                  <a:pt x="4943" y="1776"/>
                </a:lnTo>
                <a:close/>
                <a:moveTo>
                  <a:pt x="4301" y="0"/>
                </a:moveTo>
                <a:lnTo>
                  <a:pt x="3938" y="22"/>
                </a:lnTo>
                <a:lnTo>
                  <a:pt x="3574" y="65"/>
                </a:lnTo>
                <a:lnTo>
                  <a:pt x="3210" y="150"/>
                </a:lnTo>
                <a:lnTo>
                  <a:pt x="2868" y="257"/>
                </a:lnTo>
                <a:lnTo>
                  <a:pt x="2547" y="385"/>
                </a:lnTo>
                <a:lnTo>
                  <a:pt x="2248" y="557"/>
                </a:lnTo>
                <a:lnTo>
                  <a:pt x="1948" y="749"/>
                </a:lnTo>
                <a:lnTo>
                  <a:pt x="1691" y="985"/>
                </a:lnTo>
                <a:lnTo>
                  <a:pt x="1477" y="1220"/>
                </a:lnTo>
                <a:lnTo>
                  <a:pt x="1306" y="1477"/>
                </a:lnTo>
                <a:lnTo>
                  <a:pt x="1135" y="1776"/>
                </a:lnTo>
                <a:lnTo>
                  <a:pt x="1028" y="2076"/>
                </a:lnTo>
                <a:lnTo>
                  <a:pt x="942" y="2439"/>
                </a:lnTo>
                <a:lnTo>
                  <a:pt x="900" y="2611"/>
                </a:lnTo>
                <a:lnTo>
                  <a:pt x="900" y="2803"/>
                </a:lnTo>
                <a:lnTo>
                  <a:pt x="900" y="2996"/>
                </a:lnTo>
                <a:lnTo>
                  <a:pt x="921" y="3167"/>
                </a:lnTo>
                <a:lnTo>
                  <a:pt x="900" y="3338"/>
                </a:lnTo>
                <a:lnTo>
                  <a:pt x="878" y="3424"/>
                </a:lnTo>
                <a:lnTo>
                  <a:pt x="835" y="3509"/>
                </a:lnTo>
                <a:lnTo>
                  <a:pt x="750" y="3659"/>
                </a:lnTo>
                <a:lnTo>
                  <a:pt x="643" y="3787"/>
                </a:lnTo>
                <a:lnTo>
                  <a:pt x="407" y="4066"/>
                </a:lnTo>
                <a:lnTo>
                  <a:pt x="194" y="4322"/>
                </a:lnTo>
                <a:lnTo>
                  <a:pt x="108" y="4472"/>
                </a:lnTo>
                <a:lnTo>
                  <a:pt x="44" y="4622"/>
                </a:lnTo>
                <a:lnTo>
                  <a:pt x="22" y="4750"/>
                </a:lnTo>
                <a:lnTo>
                  <a:pt x="1" y="4857"/>
                </a:lnTo>
                <a:lnTo>
                  <a:pt x="22" y="4964"/>
                </a:lnTo>
                <a:lnTo>
                  <a:pt x="87" y="5071"/>
                </a:lnTo>
                <a:lnTo>
                  <a:pt x="151" y="5135"/>
                </a:lnTo>
                <a:lnTo>
                  <a:pt x="215" y="5178"/>
                </a:lnTo>
                <a:lnTo>
                  <a:pt x="279" y="5200"/>
                </a:lnTo>
                <a:lnTo>
                  <a:pt x="643" y="5200"/>
                </a:lnTo>
                <a:lnTo>
                  <a:pt x="728" y="5221"/>
                </a:lnTo>
                <a:lnTo>
                  <a:pt x="771" y="5264"/>
                </a:lnTo>
                <a:lnTo>
                  <a:pt x="814" y="5306"/>
                </a:lnTo>
                <a:lnTo>
                  <a:pt x="857" y="5349"/>
                </a:lnTo>
                <a:lnTo>
                  <a:pt x="878" y="5478"/>
                </a:lnTo>
                <a:lnTo>
                  <a:pt x="900" y="5627"/>
                </a:lnTo>
                <a:lnTo>
                  <a:pt x="1007" y="5970"/>
                </a:lnTo>
                <a:lnTo>
                  <a:pt x="1092" y="6312"/>
                </a:lnTo>
                <a:lnTo>
                  <a:pt x="1135" y="6633"/>
                </a:lnTo>
                <a:lnTo>
                  <a:pt x="1178" y="6997"/>
                </a:lnTo>
                <a:lnTo>
                  <a:pt x="1199" y="7168"/>
                </a:lnTo>
                <a:lnTo>
                  <a:pt x="1242" y="7318"/>
                </a:lnTo>
                <a:lnTo>
                  <a:pt x="1306" y="7489"/>
                </a:lnTo>
                <a:lnTo>
                  <a:pt x="1392" y="7617"/>
                </a:lnTo>
                <a:lnTo>
                  <a:pt x="1434" y="7681"/>
                </a:lnTo>
                <a:lnTo>
                  <a:pt x="1499" y="7746"/>
                </a:lnTo>
                <a:lnTo>
                  <a:pt x="1627" y="7810"/>
                </a:lnTo>
                <a:lnTo>
                  <a:pt x="1927" y="7810"/>
                </a:lnTo>
                <a:lnTo>
                  <a:pt x="2226" y="7767"/>
                </a:lnTo>
                <a:lnTo>
                  <a:pt x="2397" y="7746"/>
                </a:lnTo>
                <a:lnTo>
                  <a:pt x="2526" y="7746"/>
                </a:lnTo>
                <a:lnTo>
                  <a:pt x="2633" y="7767"/>
                </a:lnTo>
                <a:lnTo>
                  <a:pt x="2740" y="7853"/>
                </a:lnTo>
                <a:lnTo>
                  <a:pt x="2825" y="7960"/>
                </a:lnTo>
                <a:lnTo>
                  <a:pt x="2911" y="8109"/>
                </a:lnTo>
                <a:lnTo>
                  <a:pt x="3039" y="8387"/>
                </a:lnTo>
                <a:lnTo>
                  <a:pt x="3146" y="8623"/>
                </a:lnTo>
                <a:lnTo>
                  <a:pt x="3210" y="8708"/>
                </a:lnTo>
                <a:lnTo>
                  <a:pt x="3296" y="8858"/>
                </a:lnTo>
                <a:lnTo>
                  <a:pt x="3339" y="8901"/>
                </a:lnTo>
                <a:lnTo>
                  <a:pt x="3403" y="8944"/>
                </a:lnTo>
                <a:lnTo>
                  <a:pt x="3446" y="8965"/>
                </a:lnTo>
                <a:lnTo>
                  <a:pt x="3488" y="8944"/>
                </a:lnTo>
                <a:lnTo>
                  <a:pt x="3510" y="8880"/>
                </a:lnTo>
                <a:lnTo>
                  <a:pt x="3488" y="8815"/>
                </a:lnTo>
                <a:lnTo>
                  <a:pt x="3446" y="8623"/>
                </a:lnTo>
                <a:lnTo>
                  <a:pt x="3296" y="8302"/>
                </a:lnTo>
                <a:lnTo>
                  <a:pt x="3168" y="7960"/>
                </a:lnTo>
                <a:lnTo>
                  <a:pt x="3082" y="7788"/>
                </a:lnTo>
                <a:lnTo>
                  <a:pt x="3039" y="7639"/>
                </a:lnTo>
                <a:lnTo>
                  <a:pt x="3018" y="7489"/>
                </a:lnTo>
                <a:lnTo>
                  <a:pt x="3018" y="7446"/>
                </a:lnTo>
                <a:lnTo>
                  <a:pt x="3039" y="7425"/>
                </a:lnTo>
                <a:lnTo>
                  <a:pt x="3125" y="7360"/>
                </a:lnTo>
                <a:lnTo>
                  <a:pt x="3232" y="7275"/>
                </a:lnTo>
                <a:lnTo>
                  <a:pt x="3296" y="7168"/>
                </a:lnTo>
                <a:lnTo>
                  <a:pt x="3317" y="7125"/>
                </a:lnTo>
                <a:lnTo>
                  <a:pt x="3317" y="7104"/>
                </a:lnTo>
                <a:lnTo>
                  <a:pt x="3296" y="7061"/>
                </a:lnTo>
                <a:lnTo>
                  <a:pt x="3253" y="7061"/>
                </a:lnTo>
                <a:lnTo>
                  <a:pt x="3146" y="7040"/>
                </a:lnTo>
                <a:lnTo>
                  <a:pt x="2996" y="7082"/>
                </a:lnTo>
                <a:lnTo>
                  <a:pt x="2825" y="7147"/>
                </a:lnTo>
                <a:lnTo>
                  <a:pt x="2526" y="7318"/>
                </a:lnTo>
                <a:lnTo>
                  <a:pt x="2269" y="7403"/>
                </a:lnTo>
                <a:lnTo>
                  <a:pt x="2141" y="7446"/>
                </a:lnTo>
                <a:lnTo>
                  <a:pt x="1991" y="7467"/>
                </a:lnTo>
                <a:lnTo>
                  <a:pt x="1862" y="7467"/>
                </a:lnTo>
                <a:lnTo>
                  <a:pt x="1734" y="7446"/>
                </a:lnTo>
                <a:lnTo>
                  <a:pt x="1691" y="7403"/>
                </a:lnTo>
                <a:lnTo>
                  <a:pt x="1627" y="7360"/>
                </a:lnTo>
                <a:lnTo>
                  <a:pt x="1584" y="7318"/>
                </a:lnTo>
                <a:lnTo>
                  <a:pt x="1563" y="7232"/>
                </a:lnTo>
                <a:lnTo>
                  <a:pt x="1520" y="7082"/>
                </a:lnTo>
                <a:lnTo>
                  <a:pt x="1477" y="6911"/>
                </a:lnTo>
                <a:lnTo>
                  <a:pt x="1434" y="6547"/>
                </a:lnTo>
                <a:lnTo>
                  <a:pt x="1392" y="6419"/>
                </a:lnTo>
                <a:lnTo>
                  <a:pt x="1370" y="6333"/>
                </a:lnTo>
                <a:lnTo>
                  <a:pt x="1392" y="6291"/>
                </a:lnTo>
                <a:lnTo>
                  <a:pt x="1392" y="6248"/>
                </a:lnTo>
                <a:lnTo>
                  <a:pt x="1477" y="6184"/>
                </a:lnTo>
                <a:lnTo>
                  <a:pt x="1563" y="6162"/>
                </a:lnTo>
                <a:lnTo>
                  <a:pt x="1627" y="6141"/>
                </a:lnTo>
                <a:lnTo>
                  <a:pt x="1798" y="6141"/>
                </a:lnTo>
                <a:lnTo>
                  <a:pt x="1969" y="6120"/>
                </a:lnTo>
                <a:lnTo>
                  <a:pt x="2055" y="6098"/>
                </a:lnTo>
                <a:lnTo>
                  <a:pt x="2141" y="6077"/>
                </a:lnTo>
                <a:lnTo>
                  <a:pt x="2183" y="6013"/>
                </a:lnTo>
                <a:lnTo>
                  <a:pt x="2226" y="5970"/>
                </a:lnTo>
                <a:lnTo>
                  <a:pt x="2226" y="5948"/>
                </a:lnTo>
                <a:lnTo>
                  <a:pt x="2226" y="5927"/>
                </a:lnTo>
                <a:lnTo>
                  <a:pt x="2141" y="5884"/>
                </a:lnTo>
                <a:lnTo>
                  <a:pt x="1991" y="5863"/>
                </a:lnTo>
                <a:lnTo>
                  <a:pt x="1841" y="5884"/>
                </a:lnTo>
                <a:lnTo>
                  <a:pt x="1627" y="5927"/>
                </a:lnTo>
                <a:lnTo>
                  <a:pt x="1434" y="5927"/>
                </a:lnTo>
                <a:lnTo>
                  <a:pt x="1349" y="5906"/>
                </a:lnTo>
                <a:lnTo>
                  <a:pt x="1285" y="5863"/>
                </a:lnTo>
                <a:lnTo>
                  <a:pt x="1242" y="5799"/>
                </a:lnTo>
                <a:lnTo>
                  <a:pt x="1221" y="5692"/>
                </a:lnTo>
                <a:lnTo>
                  <a:pt x="1178" y="5456"/>
                </a:lnTo>
                <a:lnTo>
                  <a:pt x="1156" y="5221"/>
                </a:lnTo>
                <a:lnTo>
                  <a:pt x="1135" y="5114"/>
                </a:lnTo>
                <a:lnTo>
                  <a:pt x="1114" y="5028"/>
                </a:lnTo>
                <a:lnTo>
                  <a:pt x="1071" y="4986"/>
                </a:lnTo>
                <a:lnTo>
                  <a:pt x="1028" y="4943"/>
                </a:lnTo>
                <a:lnTo>
                  <a:pt x="942" y="4921"/>
                </a:lnTo>
                <a:lnTo>
                  <a:pt x="814" y="4900"/>
                </a:lnTo>
                <a:lnTo>
                  <a:pt x="686" y="4879"/>
                </a:lnTo>
                <a:lnTo>
                  <a:pt x="579" y="4879"/>
                </a:lnTo>
                <a:lnTo>
                  <a:pt x="472" y="4857"/>
                </a:lnTo>
                <a:lnTo>
                  <a:pt x="407" y="4836"/>
                </a:lnTo>
                <a:lnTo>
                  <a:pt x="386" y="4793"/>
                </a:lnTo>
                <a:lnTo>
                  <a:pt x="386" y="4750"/>
                </a:lnTo>
                <a:lnTo>
                  <a:pt x="386" y="4707"/>
                </a:lnTo>
                <a:lnTo>
                  <a:pt x="407" y="4643"/>
                </a:lnTo>
                <a:lnTo>
                  <a:pt x="493" y="4515"/>
                </a:lnTo>
                <a:lnTo>
                  <a:pt x="686" y="4301"/>
                </a:lnTo>
                <a:lnTo>
                  <a:pt x="900" y="4001"/>
                </a:lnTo>
                <a:lnTo>
                  <a:pt x="1135" y="3702"/>
                </a:lnTo>
                <a:lnTo>
                  <a:pt x="1199" y="3552"/>
                </a:lnTo>
                <a:lnTo>
                  <a:pt x="1263" y="3402"/>
                </a:lnTo>
                <a:lnTo>
                  <a:pt x="1327" y="3231"/>
                </a:lnTo>
                <a:lnTo>
                  <a:pt x="1349" y="3060"/>
                </a:lnTo>
                <a:lnTo>
                  <a:pt x="1392" y="2739"/>
                </a:lnTo>
                <a:lnTo>
                  <a:pt x="1456" y="2397"/>
                </a:lnTo>
                <a:lnTo>
                  <a:pt x="1477" y="2247"/>
                </a:lnTo>
                <a:lnTo>
                  <a:pt x="1541" y="2076"/>
                </a:lnTo>
                <a:lnTo>
                  <a:pt x="1670" y="1776"/>
                </a:lnTo>
                <a:lnTo>
                  <a:pt x="1862" y="1498"/>
                </a:lnTo>
                <a:lnTo>
                  <a:pt x="2076" y="1263"/>
                </a:lnTo>
                <a:lnTo>
                  <a:pt x="2205" y="1156"/>
                </a:lnTo>
                <a:lnTo>
                  <a:pt x="2333" y="1049"/>
                </a:lnTo>
                <a:lnTo>
                  <a:pt x="2633" y="878"/>
                </a:lnTo>
                <a:lnTo>
                  <a:pt x="2975" y="749"/>
                </a:lnTo>
                <a:lnTo>
                  <a:pt x="3317" y="642"/>
                </a:lnTo>
                <a:lnTo>
                  <a:pt x="3681" y="578"/>
                </a:lnTo>
                <a:lnTo>
                  <a:pt x="4023" y="557"/>
                </a:lnTo>
                <a:lnTo>
                  <a:pt x="4387" y="557"/>
                </a:lnTo>
                <a:lnTo>
                  <a:pt x="4708" y="578"/>
                </a:lnTo>
                <a:lnTo>
                  <a:pt x="5029" y="621"/>
                </a:lnTo>
                <a:lnTo>
                  <a:pt x="5371" y="706"/>
                </a:lnTo>
                <a:lnTo>
                  <a:pt x="5692" y="813"/>
                </a:lnTo>
                <a:lnTo>
                  <a:pt x="6013" y="963"/>
                </a:lnTo>
                <a:lnTo>
                  <a:pt x="6291" y="1134"/>
                </a:lnTo>
                <a:lnTo>
                  <a:pt x="6569" y="1348"/>
                </a:lnTo>
                <a:lnTo>
                  <a:pt x="6826" y="1562"/>
                </a:lnTo>
                <a:lnTo>
                  <a:pt x="6933" y="1712"/>
                </a:lnTo>
                <a:lnTo>
                  <a:pt x="7019" y="1840"/>
                </a:lnTo>
                <a:lnTo>
                  <a:pt x="7190" y="2140"/>
                </a:lnTo>
                <a:lnTo>
                  <a:pt x="7318" y="2461"/>
                </a:lnTo>
                <a:lnTo>
                  <a:pt x="7404" y="2803"/>
                </a:lnTo>
                <a:lnTo>
                  <a:pt x="7447" y="3146"/>
                </a:lnTo>
                <a:lnTo>
                  <a:pt x="7447" y="3338"/>
                </a:lnTo>
                <a:lnTo>
                  <a:pt x="7425" y="3509"/>
                </a:lnTo>
                <a:lnTo>
                  <a:pt x="7382" y="3702"/>
                </a:lnTo>
                <a:lnTo>
                  <a:pt x="7340" y="3873"/>
                </a:lnTo>
                <a:lnTo>
                  <a:pt x="7211" y="4194"/>
                </a:lnTo>
                <a:lnTo>
                  <a:pt x="7040" y="4536"/>
                </a:lnTo>
                <a:lnTo>
                  <a:pt x="6719" y="5157"/>
                </a:lnTo>
                <a:lnTo>
                  <a:pt x="6548" y="5456"/>
                </a:lnTo>
                <a:lnTo>
                  <a:pt x="6355" y="5756"/>
                </a:lnTo>
                <a:lnTo>
                  <a:pt x="6184" y="5948"/>
                </a:lnTo>
                <a:lnTo>
                  <a:pt x="6056" y="6077"/>
                </a:lnTo>
                <a:lnTo>
                  <a:pt x="5970" y="6226"/>
                </a:lnTo>
                <a:lnTo>
                  <a:pt x="5885" y="6333"/>
                </a:lnTo>
                <a:lnTo>
                  <a:pt x="5885" y="6398"/>
                </a:lnTo>
                <a:lnTo>
                  <a:pt x="5885" y="6440"/>
                </a:lnTo>
                <a:lnTo>
                  <a:pt x="5885" y="6483"/>
                </a:lnTo>
                <a:lnTo>
                  <a:pt x="5928" y="6526"/>
                </a:lnTo>
                <a:lnTo>
                  <a:pt x="5992" y="6526"/>
                </a:lnTo>
                <a:lnTo>
                  <a:pt x="6077" y="6547"/>
                </a:lnTo>
                <a:lnTo>
                  <a:pt x="6099" y="6526"/>
                </a:lnTo>
                <a:lnTo>
                  <a:pt x="6099" y="6547"/>
                </a:lnTo>
                <a:lnTo>
                  <a:pt x="6077" y="6547"/>
                </a:lnTo>
                <a:lnTo>
                  <a:pt x="5992" y="6633"/>
                </a:lnTo>
                <a:lnTo>
                  <a:pt x="5906" y="6761"/>
                </a:lnTo>
                <a:lnTo>
                  <a:pt x="5842" y="6890"/>
                </a:lnTo>
                <a:lnTo>
                  <a:pt x="5842" y="6954"/>
                </a:lnTo>
                <a:lnTo>
                  <a:pt x="5842" y="6997"/>
                </a:lnTo>
                <a:lnTo>
                  <a:pt x="5885" y="7040"/>
                </a:lnTo>
                <a:lnTo>
                  <a:pt x="5992" y="7040"/>
                </a:lnTo>
                <a:lnTo>
                  <a:pt x="6035" y="7018"/>
                </a:lnTo>
                <a:lnTo>
                  <a:pt x="6142" y="6975"/>
                </a:lnTo>
                <a:lnTo>
                  <a:pt x="6184" y="6954"/>
                </a:lnTo>
                <a:lnTo>
                  <a:pt x="6206" y="6975"/>
                </a:lnTo>
                <a:lnTo>
                  <a:pt x="6227" y="7018"/>
                </a:lnTo>
                <a:lnTo>
                  <a:pt x="6184" y="7082"/>
                </a:lnTo>
                <a:lnTo>
                  <a:pt x="6077" y="7211"/>
                </a:lnTo>
                <a:lnTo>
                  <a:pt x="6013" y="7296"/>
                </a:lnTo>
                <a:lnTo>
                  <a:pt x="5970" y="7360"/>
                </a:lnTo>
                <a:lnTo>
                  <a:pt x="5949" y="7425"/>
                </a:lnTo>
                <a:lnTo>
                  <a:pt x="5970" y="7489"/>
                </a:lnTo>
                <a:lnTo>
                  <a:pt x="6035" y="7532"/>
                </a:lnTo>
                <a:lnTo>
                  <a:pt x="6077" y="7553"/>
                </a:lnTo>
                <a:lnTo>
                  <a:pt x="6184" y="7510"/>
                </a:lnTo>
                <a:lnTo>
                  <a:pt x="6270" y="7510"/>
                </a:lnTo>
                <a:lnTo>
                  <a:pt x="6291" y="7553"/>
                </a:lnTo>
                <a:lnTo>
                  <a:pt x="6313" y="7617"/>
                </a:lnTo>
                <a:lnTo>
                  <a:pt x="6313" y="7660"/>
                </a:lnTo>
                <a:lnTo>
                  <a:pt x="6291" y="7703"/>
                </a:lnTo>
                <a:lnTo>
                  <a:pt x="6249" y="7767"/>
                </a:lnTo>
                <a:lnTo>
                  <a:pt x="6206" y="7831"/>
                </a:lnTo>
                <a:lnTo>
                  <a:pt x="6206" y="7874"/>
                </a:lnTo>
                <a:lnTo>
                  <a:pt x="6206" y="7895"/>
                </a:lnTo>
                <a:lnTo>
                  <a:pt x="6227" y="7938"/>
                </a:lnTo>
                <a:lnTo>
                  <a:pt x="6291" y="7981"/>
                </a:lnTo>
                <a:lnTo>
                  <a:pt x="6377" y="8045"/>
                </a:lnTo>
                <a:lnTo>
                  <a:pt x="6441" y="8109"/>
                </a:lnTo>
                <a:lnTo>
                  <a:pt x="6505" y="8152"/>
                </a:lnTo>
                <a:lnTo>
                  <a:pt x="6527" y="8174"/>
                </a:lnTo>
                <a:lnTo>
                  <a:pt x="6569" y="8152"/>
                </a:lnTo>
                <a:lnTo>
                  <a:pt x="6612" y="8131"/>
                </a:lnTo>
                <a:lnTo>
                  <a:pt x="6655" y="8067"/>
                </a:lnTo>
                <a:lnTo>
                  <a:pt x="6676" y="8002"/>
                </a:lnTo>
                <a:lnTo>
                  <a:pt x="6698" y="7895"/>
                </a:lnTo>
                <a:lnTo>
                  <a:pt x="6698" y="7660"/>
                </a:lnTo>
                <a:lnTo>
                  <a:pt x="6655" y="7232"/>
                </a:lnTo>
                <a:lnTo>
                  <a:pt x="6655" y="6398"/>
                </a:lnTo>
                <a:lnTo>
                  <a:pt x="6676" y="6226"/>
                </a:lnTo>
                <a:lnTo>
                  <a:pt x="6719" y="6055"/>
                </a:lnTo>
                <a:lnTo>
                  <a:pt x="6805" y="5884"/>
                </a:lnTo>
                <a:lnTo>
                  <a:pt x="6890" y="5734"/>
                </a:lnTo>
                <a:lnTo>
                  <a:pt x="7083" y="5413"/>
                </a:lnTo>
                <a:lnTo>
                  <a:pt x="7276" y="5093"/>
                </a:lnTo>
                <a:lnTo>
                  <a:pt x="7447" y="4750"/>
                </a:lnTo>
                <a:lnTo>
                  <a:pt x="7618" y="4386"/>
                </a:lnTo>
                <a:lnTo>
                  <a:pt x="7768" y="4023"/>
                </a:lnTo>
                <a:lnTo>
                  <a:pt x="7875" y="3659"/>
                </a:lnTo>
                <a:lnTo>
                  <a:pt x="7896" y="3488"/>
                </a:lnTo>
                <a:lnTo>
                  <a:pt x="7917" y="3295"/>
                </a:lnTo>
                <a:lnTo>
                  <a:pt x="7917" y="3103"/>
                </a:lnTo>
                <a:lnTo>
                  <a:pt x="7896" y="2910"/>
                </a:lnTo>
                <a:lnTo>
                  <a:pt x="7832" y="2546"/>
                </a:lnTo>
                <a:lnTo>
                  <a:pt x="7725" y="2204"/>
                </a:lnTo>
                <a:lnTo>
                  <a:pt x="7661" y="2033"/>
                </a:lnTo>
                <a:lnTo>
                  <a:pt x="7575" y="1883"/>
                </a:lnTo>
                <a:lnTo>
                  <a:pt x="7361" y="1541"/>
                </a:lnTo>
                <a:lnTo>
                  <a:pt x="7126" y="1241"/>
                </a:lnTo>
                <a:lnTo>
                  <a:pt x="6890" y="963"/>
                </a:lnTo>
                <a:lnTo>
                  <a:pt x="6634" y="728"/>
                </a:lnTo>
                <a:lnTo>
                  <a:pt x="6334" y="535"/>
                </a:lnTo>
                <a:lnTo>
                  <a:pt x="6035" y="364"/>
                </a:lnTo>
                <a:lnTo>
                  <a:pt x="5714" y="236"/>
                </a:lnTo>
                <a:lnTo>
                  <a:pt x="5371" y="129"/>
                </a:lnTo>
                <a:lnTo>
                  <a:pt x="5008" y="65"/>
                </a:lnTo>
                <a:lnTo>
                  <a:pt x="4665" y="22"/>
                </a:lnTo>
                <a:lnTo>
                  <a:pt x="4301" y="0"/>
                </a:ln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3655550"/>
      </p:ext>
    </p:extLst>
  </p:cSld>
  <p:clrMapOvr>
    <a:masterClrMapping/>
  </p:clrMapOvr>
</p:sld>
</file>

<file path=ppt/theme/theme1.xml><?xml version="1.0" encoding="utf-8"?>
<a:theme xmlns:a="http://schemas.openxmlformats.org/drawingml/2006/main" name="Feeble template">
  <a:themeElements>
    <a:clrScheme name="Custom 347">
      <a:dk1>
        <a:srgbClr val="333A47"/>
      </a:dk1>
      <a:lt1>
        <a:srgbClr val="FFFFFF"/>
      </a:lt1>
      <a:dk2>
        <a:srgbClr val="707379"/>
      </a:dk2>
      <a:lt2>
        <a:srgbClr val="FFF0ED"/>
      </a:lt2>
      <a:accent1>
        <a:srgbClr val="FFB9A7"/>
      </a:accent1>
      <a:accent2>
        <a:srgbClr val="D26A50"/>
      </a:accent2>
      <a:accent3>
        <a:srgbClr val="8BB0C4"/>
      </a:accent3>
      <a:accent4>
        <a:srgbClr val="5F759B"/>
      </a:accent4>
      <a:accent5>
        <a:srgbClr val="E2C7A1"/>
      </a:accent5>
      <a:accent6>
        <a:srgbClr val="B28F64"/>
      </a:accent6>
      <a:hlink>
        <a:srgbClr val="425C8B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23152</TotalTime>
  <Words>1854</Words>
  <Application>Microsoft Office PowerPoint</Application>
  <PresentationFormat>On-screen Show (16:9)</PresentationFormat>
  <Paragraphs>210</Paragraphs>
  <Slides>25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9" baseType="lpstr">
      <vt:lpstr>Nunito</vt:lpstr>
      <vt:lpstr>WordVisi_MSFontService</vt:lpstr>
      <vt:lpstr>System Font Regular</vt:lpstr>
      <vt:lpstr>Inter-Regular</vt:lpstr>
      <vt:lpstr>Playfair Display Regular</vt:lpstr>
      <vt:lpstr>Calibri</vt:lpstr>
      <vt:lpstr>Arial</vt:lpstr>
      <vt:lpstr>Playfair Display</vt:lpstr>
      <vt:lpstr>Helvetica Neue</vt:lpstr>
      <vt:lpstr>Times New Roman</vt:lpstr>
      <vt:lpstr>Menlo</vt:lpstr>
      <vt:lpstr>Inter</vt:lpstr>
      <vt:lpstr>Dosis ExtraBold</vt:lpstr>
      <vt:lpstr>Feeble template</vt:lpstr>
      <vt:lpstr>The Effect of Education on Support for TNR as a Method of Feral Cat Management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Methods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Lisa McGrady</dc:creator>
  <cp:lastModifiedBy>Lisa McGrady</cp:lastModifiedBy>
  <cp:revision>5</cp:revision>
  <dcterms:modified xsi:type="dcterms:W3CDTF">2023-04-19T22:47:34Z</dcterms:modified>
</cp:coreProperties>
</file>