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4"/>
  </p:sldMasterIdLst>
  <p:notesMasterIdLst>
    <p:notesMasterId r:id="rId40"/>
  </p:notesMasterIdLst>
  <p:handoutMasterIdLst>
    <p:handoutMasterId r:id="rId41"/>
  </p:handoutMasterIdLst>
  <p:sldIdLst>
    <p:sldId id="256" r:id="rId5"/>
    <p:sldId id="288" r:id="rId6"/>
    <p:sldId id="275" r:id="rId7"/>
    <p:sldId id="330" r:id="rId8"/>
    <p:sldId id="329" r:id="rId9"/>
    <p:sldId id="289" r:id="rId10"/>
    <p:sldId id="290" r:id="rId11"/>
    <p:sldId id="291" r:id="rId12"/>
    <p:sldId id="293" r:id="rId13"/>
    <p:sldId id="320" r:id="rId14"/>
    <p:sldId id="295" r:id="rId15"/>
    <p:sldId id="308" r:id="rId16"/>
    <p:sldId id="331" r:id="rId17"/>
    <p:sldId id="296" r:id="rId18"/>
    <p:sldId id="321" r:id="rId19"/>
    <p:sldId id="319" r:id="rId20"/>
    <p:sldId id="318" r:id="rId21"/>
    <p:sldId id="315" r:id="rId22"/>
    <p:sldId id="314" r:id="rId23"/>
    <p:sldId id="313" r:id="rId24"/>
    <p:sldId id="323" r:id="rId25"/>
    <p:sldId id="324" r:id="rId26"/>
    <p:sldId id="325" r:id="rId27"/>
    <p:sldId id="328" r:id="rId28"/>
    <p:sldId id="303" r:id="rId29"/>
    <p:sldId id="332" r:id="rId30"/>
    <p:sldId id="304" r:id="rId31"/>
    <p:sldId id="306" r:id="rId32"/>
    <p:sldId id="305" r:id="rId33"/>
    <p:sldId id="316" r:id="rId34"/>
    <p:sldId id="302" r:id="rId35"/>
    <p:sldId id="312" r:id="rId36"/>
    <p:sldId id="327" r:id="rId37"/>
    <p:sldId id="311" r:id="rId38"/>
    <p:sldId id="279" r:id="rId3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4" name="Author" initials="A" lastIdx="26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5DAD0FB-6250-30F5-BCED-8DF5E8C8D851}" v="38" dt="2020-04-16T20:20:31.963"/>
    <p1510:client id="{C31FF5FB-7B7A-8883-F6AD-11F3949830E5}" v="735" dt="2020-04-17T03:51:09.427"/>
    <p1510:client id="{CB62F814-8AB4-CDBB-10CE-8F5AF326F024}" v="168" dt="2020-04-17T04:07:31.156"/>
    <p1510:client id="{EF1C83B9-4880-D17C-6971-D075F6DCFF92}" v="18" dt="2020-04-16T19:44:08.339"/>
    <p1510:client id="{FD674EF3-7F51-DA1D-CF34-73EB1A55CDA2}" v="1667" dt="2020-04-16T16:21:06.639"/>
  </p1510:revLst>
</p1510:revInfo>
</file>

<file path=ppt/tableStyles.xml><?xml version="1.0" encoding="utf-8"?>
<a:tblStyleLst xmlns:a="http://schemas.openxmlformats.org/drawingml/2006/main" def="{69012ECD-51FC-41F1-AA8D-1B2483CD663E}"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commentAuthors" Target="commentAuthors.xml"/><Relationship Id="rId47" Type="http://schemas.microsoft.com/office/2015/10/relationships/revisionInfo" Target="revisionInfo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notesMaster" Target="notesMasters/notesMaster1.xml"/><Relationship Id="rId45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presProps" Target="pres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tableStyles" Target="tableStyles.xml"/><Relationship Id="rId20" Type="http://schemas.openxmlformats.org/officeDocument/2006/relationships/slide" Target="slides/slide16.xml"/><Relationship Id="rId41" Type="http://schemas.openxmlformats.org/officeDocument/2006/relationships/handoutMaster" Target="handoutMasters/handoutMaster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4" dt="2020-04-14T09:18:42.927" idx="3">
    <p:pos x="10" y="10"/>
    <p:text>Drivetrain System:
Pic of whole drivetrain
describe drivetrain function as a whole
serves to introduce all the parts we work on
</p:text>
    <p:extLst>
      <p:ext uri="{C676402C-5697-4E1C-873F-D02D1690AC5C}">
        <p15:threadingInfo xmlns:p15="http://schemas.microsoft.com/office/powerpoint/2012/main" timeZoneBias="420"/>
      </p:ext>
    </p:extLst>
  </p:cm>
  <p:cm authorId="4" dt="2020-04-15T23:27:30.387" idx="4">
    <p:pos x="10" y="106"/>
    <p:text>[Mention was removed] [Mention was removed] what is that axel called - cv axel or something?
</p:text>
    <p:extLst>
      <p:ext uri="{C676402C-5697-4E1C-873F-D02D1690AC5C}">
        <p15:threadingInfo xmlns:p15="http://schemas.microsoft.com/office/powerpoint/2012/main" timeZoneBias="420">
          <p15:parentCm authorId="4" idx="3"/>
        </p15:threadingInfo>
      </p:ext>
    </p:extLst>
  </p:cm>
  <p:cm authorId="4" dt="2020-04-15T23:57:38.032" idx="5">
    <p:pos x="10" y="202"/>
    <p:text>pictures are awesome though!
</p:text>
    <p:extLst>
      <p:ext uri="{C676402C-5697-4E1C-873F-D02D1690AC5C}">
        <p15:threadingInfo xmlns:p15="http://schemas.microsoft.com/office/powerpoint/2012/main" timeZoneBias="420">
          <p15:parentCm authorId="4" idx="3"/>
        </p15:threadingInfo>
      </p:ext>
    </p:extLst>
  </p:cm>
</p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B76F666D-E0C2-435B-BAA8-9287F9E5D38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9FEBCAF-CB3F-4928-91AA-D61472F880C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1077DB-935E-4A0A-947A-D283B9F9F452}" type="datetimeFigureOut">
              <a:rPr lang="en-US" smtClean="0"/>
              <a:t>5/11/2020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9256698-63C6-4CCC-81CB-EA5604C30F1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2467FDA-05D7-4760-A373-5D6AEAAF427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2C0B10-7CAE-41E4-AB02-7E8B1FF2B8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75375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noProof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8F815A-5A10-42A8-9FEC-3938D2D9BA48}" type="datetimeFigureOut">
              <a:rPr lang="en-US" noProof="0" smtClean="0"/>
              <a:t>5/11/2020</a:t>
            </a:fld>
            <a:endParaRPr lang="en-US" noProof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noProof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649DAF-093F-4482-AA38-346E9A2DEE94}" type="slidenum">
              <a:rPr lang="en-US" noProof="0" smtClean="0"/>
              <a:t>‹#›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33568136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649DAF-093F-4482-AA38-346E9A2DEE94}" type="slidenum">
              <a:rPr lang="en-US" noProof="0" smtClean="0"/>
              <a:t>1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41213935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649DAF-093F-4482-AA38-346E9A2DEE94}" type="slidenum">
              <a:rPr lang="en-US" noProof="0" smtClean="0"/>
              <a:t>13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81576095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649DAF-093F-4482-AA38-346E9A2DEE94}" type="slidenum">
              <a:rPr lang="en-US" noProof="0" smtClean="0"/>
              <a:t>14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422838683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  <a:defRPr/>
            </a:pPr>
            <a:r>
              <a:rPr lang="en-US" sz="900" b="1">
                <a:solidFill>
                  <a:srgbClr val="FF0000"/>
                </a:solidFill>
              </a:rPr>
              <a:t>Tachometer: </a:t>
            </a:r>
            <a:r>
              <a:rPr lang="en-US" sz="900">
                <a:solidFill>
                  <a:srgbClr val="FF0000"/>
                </a:solidFill>
              </a:rPr>
              <a:t>by recording each time the spark plug activates</a:t>
            </a:r>
            <a:r>
              <a:rPr lang="en-US" sz="900"/>
              <a:t>. </a:t>
            </a:r>
            <a:r>
              <a:rPr lang="en-US" sz="900" i="1">
                <a:solidFill>
                  <a:srgbClr val="FF0000"/>
                </a:solidFill>
              </a:rPr>
              <a:t>(In a four stroke engine, the RPM is equal to the sparks per minute * 2)</a:t>
            </a:r>
          </a:p>
          <a:p>
            <a:pPr marL="171450" indent="-171450">
              <a:buFontTx/>
              <a:buChar char="-"/>
              <a:defRPr/>
            </a:pPr>
            <a:r>
              <a:rPr lang="en-US" sz="900" b="1">
                <a:solidFill>
                  <a:srgbClr val="FF0000"/>
                </a:solidFill>
              </a:rPr>
              <a:t>Speed Sensor: </a:t>
            </a:r>
            <a:r>
              <a:rPr lang="en-US" sz="900">
                <a:solidFill>
                  <a:srgbClr val="FF0000"/>
                </a:solidFill>
              </a:rPr>
              <a:t>The speed sensor is a magnetic proximity sensor that sits inside of this bolt. A magnet will be mounted to the rotor that will trigger the sensor each time the wheel completes a turn.</a:t>
            </a:r>
            <a:endParaRPr lang="en-US" sz="900">
              <a:solidFill>
                <a:srgbClr val="FF0000"/>
              </a:solidFill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sz="900" i="1">
              <a:solidFill>
                <a:srgbClr val="FF0000"/>
              </a:solidFill>
            </a:endParaRPr>
          </a:p>
          <a:p>
            <a:endParaRPr lang="en-US" sz="9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649DAF-093F-4482-AA38-346E9A2DEE94}" type="slidenum">
              <a:rPr lang="en-US" noProof="0" smtClean="0"/>
              <a:t>16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34376173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-Designed a 3d model using Creo Parametric.</a:t>
            </a:r>
          </a:p>
          <a:p>
            <a:r>
              <a:rPr lang="en-US"/>
              <a:t>-The goal is to attach to the rear wheel hub and hold the speed sensor in close proximity to the rotor.</a:t>
            </a:r>
            <a:endParaRPr lang="en-US">
              <a:cs typeface="Calibri"/>
            </a:endParaRPr>
          </a:p>
          <a:p>
            <a:r>
              <a:rPr lang="en-US"/>
              <a:t>-The hub is attached to the car by moving joints, but is static relative to the wheel.</a:t>
            </a:r>
            <a:endParaRPr lang="en-US">
              <a:cs typeface="Calibri" panose="020F0502020204030204"/>
            </a:endParaRPr>
          </a:p>
          <a:p>
            <a:r>
              <a:rPr lang="en-US"/>
              <a:t>-Bracket was 3-d printed using 100% fill and fastened to the car.</a:t>
            </a:r>
            <a:endParaRPr lang="en-US">
              <a:cs typeface="Calibri"/>
            </a:endParaRPr>
          </a:p>
          <a:p>
            <a:endParaRPr lang="en-US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649DAF-093F-4482-AA38-346E9A2DEE94}" type="slidenum">
              <a:rPr lang="en-US" noProof="0" smtClean="0"/>
              <a:t>17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34507817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649DAF-093F-4482-AA38-346E9A2DEE94}" type="slidenum">
              <a:rPr lang="en-US" noProof="0" smtClean="0"/>
              <a:t>19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326493156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649DAF-093F-4482-AA38-346E9A2DEE94}" type="slidenum">
              <a:rPr lang="en-US" noProof="0" smtClean="0"/>
              <a:t>20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427991951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649DAF-093F-4482-AA38-346E9A2DEE94}" type="slidenum">
              <a:rPr lang="en-US" noProof="0" smtClean="0"/>
              <a:t>31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4222151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649DAF-093F-4482-AA38-346E9A2DEE94}" type="slidenum">
              <a:rPr lang="en-US" noProof="0" smtClean="0"/>
              <a:t>35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5430957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649DAF-093F-4482-AA38-346E9A2DEE94}" type="slidenum">
              <a:rPr lang="en-US" noProof="0" smtClean="0"/>
              <a:t>2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4597128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649DAF-093F-4482-AA38-346E9A2DEE94}" type="slidenum">
              <a:rPr lang="en-US" noProof="0" smtClean="0"/>
              <a:t>3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6173635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649DAF-093F-4482-AA38-346E9A2DEE94}" type="slidenum">
              <a:rPr lang="en-US" noProof="0" smtClean="0"/>
              <a:t>5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36892645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649DAF-093F-4482-AA38-346E9A2DEE94}" type="slidenum">
              <a:rPr lang="en-US" noProof="0" smtClean="0"/>
              <a:t>6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4451621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cs typeface="Calibri"/>
              </a:rPr>
              <a:t>Examples of Materials Regs</a:t>
            </a:r>
          </a:p>
          <a:p>
            <a:r>
              <a:rPr lang="en-US">
                <a:cs typeface="Calibri"/>
              </a:rPr>
              <a:t>-"Drip pan must be constructed of metallic material"</a:t>
            </a:r>
          </a:p>
          <a:p>
            <a:r>
              <a:rPr lang="en-US">
                <a:cs typeface="Calibri"/>
              </a:rPr>
              <a:t>-"CVT cover must be constructed from at least AISI 1010 strength steel or 6061-T6 aluminum"</a:t>
            </a:r>
          </a:p>
          <a:p>
            <a:endParaRPr lang="en-US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649DAF-093F-4482-AA38-346E9A2DEE94}" type="slidenum">
              <a:rPr lang="en-US" noProof="0" smtClean="0"/>
              <a:t>7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39966600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649DAF-093F-4482-AA38-346E9A2DEE94}" type="slidenum">
              <a:rPr lang="en-US" noProof="0" smtClean="0"/>
              <a:t>8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7098782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649DAF-093F-4482-AA38-346E9A2DEE94}" type="slidenum">
              <a:rPr lang="en-US" noProof="0" smtClean="0"/>
              <a:t>9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631090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649DAF-093F-4482-AA38-346E9A2DEE94}" type="slidenum">
              <a:rPr lang="en-US" noProof="0" smtClean="0"/>
              <a:t>11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4776033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ith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6BC25646-06FC-4B3E-A74E-268EB8AEA602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6715" y="86714"/>
            <a:ext cx="12018572" cy="6684572"/>
          </a:xfrm>
          <a:solidFill>
            <a:schemeClr val="bg1">
              <a:lumMod val="85000"/>
            </a:schemeClr>
          </a:solidFill>
        </p:spPr>
        <p:txBody>
          <a:bodyPr lIns="360000" tIns="360000"/>
          <a:lstStyle>
            <a:lvl1pPr marL="0" indent="0">
              <a:buNone/>
              <a:defRPr sz="11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/>
              <a:t>Insert or Drag and Drop Image Here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0F23EB7-E336-46EB-A4A0-3DB7A6BF4CE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0" y="1768422"/>
            <a:ext cx="6840000" cy="2387600"/>
          </a:xfrm>
          <a:solidFill>
            <a:schemeClr val="tx1">
              <a:alpha val="80000"/>
            </a:schemeClr>
          </a:solidFill>
        </p:spPr>
        <p:txBody>
          <a:bodyPr lIns="432000" rIns="432000" bIns="144000" anchor="b"/>
          <a:lstStyle>
            <a:lvl1pPr algn="l">
              <a:defRPr sz="4200" spc="-150"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Click to edit Master </a:t>
            </a:r>
            <a:br>
              <a:rPr lang="en-US" noProof="0"/>
            </a:br>
            <a:r>
              <a:rPr lang="en-US" noProof="0"/>
              <a:t>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9980B88-3F4A-4688-9ED0-17EF37E62D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4153578"/>
            <a:ext cx="6840000" cy="936000"/>
          </a:xfrm>
          <a:solidFill>
            <a:schemeClr val="tx1">
              <a:alpha val="90000"/>
            </a:schemeClr>
          </a:solidFill>
        </p:spPr>
        <p:txBody>
          <a:bodyPr lIns="432000" tIns="144000"/>
          <a:lstStyle>
            <a:lvl1pPr marL="0" indent="0" algn="l">
              <a:buNone/>
              <a:defRPr sz="21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3340384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Numbers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30F7266-25A0-4B3A-A8CE-F083ECC9D4C6}"/>
              </a:ext>
            </a:extLst>
          </p:cNvPr>
          <p:cNvSpPr/>
          <p:nvPr userDrawn="1"/>
        </p:nvSpPr>
        <p:spPr>
          <a:xfrm>
            <a:off x="0" y="2539992"/>
            <a:ext cx="5373076" cy="4318008"/>
          </a:xfrm>
          <a:custGeom>
            <a:avLst/>
            <a:gdLst>
              <a:gd name="connsiteX0" fmla="*/ 4972877 w 5373076"/>
              <a:gd name="connsiteY0" fmla="*/ 1816430 h 4318008"/>
              <a:gd name="connsiteX1" fmla="*/ 5211912 w 5373076"/>
              <a:gd name="connsiteY1" fmla="*/ 2046590 h 4318008"/>
              <a:gd name="connsiteX2" fmla="*/ 4866804 w 5373076"/>
              <a:gd name="connsiteY2" fmla="*/ 2013272 h 4318008"/>
              <a:gd name="connsiteX3" fmla="*/ 3721849 w 5373076"/>
              <a:gd name="connsiteY3" fmla="*/ 1808102 h 4318008"/>
              <a:gd name="connsiteX4" fmla="*/ 3854624 w 5373076"/>
              <a:gd name="connsiteY4" fmla="*/ 2524110 h 4318008"/>
              <a:gd name="connsiteX5" fmla="*/ 3419634 w 5373076"/>
              <a:gd name="connsiteY5" fmla="*/ 2322178 h 4318008"/>
              <a:gd name="connsiteX6" fmla="*/ 3604566 w 5373076"/>
              <a:gd name="connsiteY6" fmla="*/ 1945430 h 4318008"/>
              <a:gd name="connsiteX7" fmla="*/ 2301472 w 5373076"/>
              <a:gd name="connsiteY7" fmla="*/ 1771765 h 4318008"/>
              <a:gd name="connsiteX8" fmla="*/ 3237442 w 5373076"/>
              <a:gd name="connsiteY8" fmla="*/ 2134997 h 4318008"/>
              <a:gd name="connsiteX9" fmla="*/ 3266331 w 5373076"/>
              <a:gd name="connsiteY9" fmla="*/ 2949530 h 4318008"/>
              <a:gd name="connsiteX10" fmla="*/ 1897852 w 5373076"/>
              <a:gd name="connsiteY10" fmla="*/ 4318008 h 4318008"/>
              <a:gd name="connsiteX11" fmla="*/ 134565 w 5373076"/>
              <a:gd name="connsiteY11" fmla="*/ 4318008 h 4318008"/>
              <a:gd name="connsiteX12" fmla="*/ 0 w 5373076"/>
              <a:gd name="connsiteY12" fmla="*/ 4183443 h 4318008"/>
              <a:gd name="connsiteX13" fmla="*/ 0 w 5373076"/>
              <a:gd name="connsiteY13" fmla="*/ 2855805 h 4318008"/>
              <a:gd name="connsiteX14" fmla="*/ 5243699 w 5373076"/>
              <a:gd name="connsiteY14" fmla="*/ 652159 h 4318008"/>
              <a:gd name="connsiteX15" fmla="*/ 5058767 w 5373076"/>
              <a:gd name="connsiteY15" fmla="*/ 1028908 h 4318008"/>
              <a:gd name="connsiteX16" fmla="*/ 4960786 w 5373076"/>
              <a:gd name="connsiteY16" fmla="*/ 983422 h 4318008"/>
              <a:gd name="connsiteX17" fmla="*/ 3473588 w 5373076"/>
              <a:gd name="connsiteY17" fmla="*/ 405712 h 4318008"/>
              <a:gd name="connsiteX18" fmla="*/ 4094196 w 5373076"/>
              <a:gd name="connsiteY18" fmla="*/ 1366894 h 4318008"/>
              <a:gd name="connsiteX19" fmla="*/ 3778134 w 5373076"/>
              <a:gd name="connsiteY19" fmla="*/ 1741309 h 4318008"/>
              <a:gd name="connsiteX20" fmla="*/ 2824519 w 5373076"/>
              <a:gd name="connsiteY20" fmla="*/ 1808100 h 4318008"/>
              <a:gd name="connsiteX21" fmla="*/ 4454991 w 5373076"/>
              <a:gd name="connsiteY21" fmla="*/ 0 h 4318008"/>
              <a:gd name="connsiteX22" fmla="*/ 5373076 w 5373076"/>
              <a:gd name="connsiteY22" fmla="*/ 32358 h 4318008"/>
              <a:gd name="connsiteX23" fmla="*/ 4628717 w 5373076"/>
              <a:gd name="connsiteY23" fmla="*/ 1349015 h 4318008"/>
              <a:gd name="connsiteX24" fmla="*/ 4094010 w 5373076"/>
              <a:gd name="connsiteY24" fmla="*/ 779481 h 4318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5373076" h="4318008">
                <a:moveTo>
                  <a:pt x="4972877" y="1816430"/>
                </a:moveTo>
                <a:lnTo>
                  <a:pt x="5211912" y="2046590"/>
                </a:lnTo>
                <a:lnTo>
                  <a:pt x="4866804" y="2013272"/>
                </a:lnTo>
                <a:close/>
                <a:moveTo>
                  <a:pt x="3721849" y="1808102"/>
                </a:moveTo>
                <a:lnTo>
                  <a:pt x="3854624" y="2524110"/>
                </a:lnTo>
                <a:lnTo>
                  <a:pt x="3419634" y="2322178"/>
                </a:lnTo>
                <a:lnTo>
                  <a:pt x="3604566" y="1945430"/>
                </a:lnTo>
                <a:close/>
                <a:moveTo>
                  <a:pt x="2301472" y="1771765"/>
                </a:moveTo>
                <a:lnTo>
                  <a:pt x="3237442" y="2134997"/>
                </a:lnTo>
                <a:lnTo>
                  <a:pt x="3266331" y="2949530"/>
                </a:lnTo>
                <a:lnTo>
                  <a:pt x="1897852" y="4318008"/>
                </a:lnTo>
                <a:lnTo>
                  <a:pt x="134565" y="4318008"/>
                </a:lnTo>
                <a:lnTo>
                  <a:pt x="0" y="4183443"/>
                </a:lnTo>
                <a:lnTo>
                  <a:pt x="0" y="2855805"/>
                </a:lnTo>
                <a:close/>
                <a:moveTo>
                  <a:pt x="5243699" y="652159"/>
                </a:moveTo>
                <a:lnTo>
                  <a:pt x="5058767" y="1028908"/>
                </a:lnTo>
                <a:lnTo>
                  <a:pt x="4960786" y="983422"/>
                </a:lnTo>
                <a:close/>
                <a:moveTo>
                  <a:pt x="3473588" y="405712"/>
                </a:moveTo>
                <a:lnTo>
                  <a:pt x="4094196" y="1366894"/>
                </a:lnTo>
                <a:lnTo>
                  <a:pt x="3778134" y="1741309"/>
                </a:lnTo>
                <a:lnTo>
                  <a:pt x="2824519" y="1808100"/>
                </a:lnTo>
                <a:close/>
                <a:moveTo>
                  <a:pt x="4454991" y="0"/>
                </a:moveTo>
                <a:lnTo>
                  <a:pt x="5373076" y="32358"/>
                </a:lnTo>
                <a:lnTo>
                  <a:pt x="4628717" y="1349015"/>
                </a:lnTo>
                <a:lnTo>
                  <a:pt x="4094010" y="77948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0EE479C-D1F6-4BAC-80D2-90EF74E3261A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432000" y="432000"/>
            <a:ext cx="11340000" cy="432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2238F2-C6EC-476F-8371-119AECBA5622}"/>
              </a:ext>
            </a:extLst>
          </p:cNvPr>
          <p:cNvSpPr>
            <a:spLocks noGrp="1"/>
          </p:cNvSpPr>
          <p:nvPr userDrawn="1">
            <p:ph sz="half" idx="1"/>
          </p:nvPr>
        </p:nvSpPr>
        <p:spPr>
          <a:xfrm>
            <a:off x="906843" y="3429050"/>
            <a:ext cx="4522314" cy="2762949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9E47D86-FD0D-44D0-9B7F-9EDEBD11F9D6}"/>
              </a:ext>
            </a:extLst>
          </p:cNvPr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/>
              <a:t>Add a footer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A29F8B3-4723-4928-83E5-76C29D05F2FE}"/>
              </a:ext>
            </a:extLst>
          </p:cNvPr>
          <p:cNvSpPr>
            <a:spLocks noGrp="1"/>
          </p:cNvSpPr>
          <p:nvPr userDrawn="1"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867C73D-EE16-41D1-B7CE-A35C765E3B8D}"/>
              </a:ext>
            </a:extLst>
          </p:cNvPr>
          <p:cNvSpPr>
            <a:spLocks noGrp="1"/>
          </p:cNvSpPr>
          <p:nvPr userDrawn="1">
            <p:ph type="body" sz="quarter" idx="12"/>
          </p:nvPr>
        </p:nvSpPr>
        <p:spPr>
          <a:xfrm>
            <a:off x="6774740" y="3429000"/>
            <a:ext cx="4522407" cy="2762250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FEF984BB-176D-4924-ADAD-52FBC95B07B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06463" y="2278063"/>
            <a:ext cx="4522787" cy="885825"/>
          </a:xfrm>
        </p:spPr>
        <p:txBody>
          <a:bodyPr anchor="ctr"/>
          <a:lstStyle>
            <a:lvl1pPr marL="0" indent="0">
              <a:buNone/>
              <a:defRPr sz="8000" b="1">
                <a:latin typeface="+mj-lt"/>
              </a:defRPr>
            </a:lvl1pPr>
            <a:lvl2pPr marL="266700" indent="0">
              <a:buNone/>
              <a:defRPr sz="8000">
                <a:latin typeface="+mj-lt"/>
              </a:defRPr>
            </a:lvl2pPr>
            <a:lvl3pPr marL="542925" indent="0">
              <a:buNone/>
              <a:defRPr sz="8000">
                <a:latin typeface="+mj-lt"/>
              </a:defRPr>
            </a:lvl3pPr>
            <a:lvl4pPr marL="809625" indent="0">
              <a:buNone/>
              <a:defRPr sz="8000">
                <a:latin typeface="+mj-lt"/>
              </a:defRPr>
            </a:lvl4pPr>
            <a:lvl5pPr marL="1076325" indent="0">
              <a:buNone/>
              <a:defRPr sz="8000">
                <a:latin typeface="+mj-lt"/>
              </a:defRPr>
            </a:lvl5pPr>
          </a:lstStyle>
          <a:p>
            <a:pPr lvl="0"/>
            <a:r>
              <a:rPr lang="en-US" noProof="0"/>
              <a:t>1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C59BE1D7-885A-4749-99BA-6909D64AFA4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762750" y="2278063"/>
            <a:ext cx="4522787" cy="885825"/>
          </a:xfrm>
        </p:spPr>
        <p:txBody>
          <a:bodyPr anchor="ctr"/>
          <a:lstStyle>
            <a:lvl1pPr marL="0" indent="0">
              <a:buNone/>
              <a:defRPr sz="8000" b="1" i="0">
                <a:latin typeface="+mj-lt"/>
              </a:defRPr>
            </a:lvl1pPr>
          </a:lstStyle>
          <a:p>
            <a:pPr lvl="0"/>
            <a:r>
              <a:rPr lang="en-US" noProof="0"/>
              <a:t>2</a:t>
            </a:r>
          </a:p>
        </p:txBody>
      </p:sp>
      <p:cxnSp>
        <p:nvCxnSpPr>
          <p:cNvPr id="10" name="Straight Connector 9" descr="Middle divider line">
            <a:extLst>
              <a:ext uri="{FF2B5EF4-FFF2-40B4-BE49-F238E27FC236}">
                <a16:creationId xmlns:a16="http://schemas.microsoft.com/office/drawing/2014/main" id="{2B940646-DE40-4E0F-AE42-6530784C9A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6096000" y="1391763"/>
            <a:ext cx="0" cy="4588123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764496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: Shape 8">
            <a:extLst>
              <a:ext uri="{FF2B5EF4-FFF2-40B4-BE49-F238E27FC236}">
                <a16:creationId xmlns:a16="http://schemas.microsoft.com/office/drawing/2014/main" id="{6AAF5B5B-E896-400A-9E43-EAF605A0AC8B}"/>
              </a:ext>
            </a:extLst>
          </p:cNvPr>
          <p:cNvSpPr/>
          <p:nvPr userDrawn="1"/>
        </p:nvSpPr>
        <p:spPr>
          <a:xfrm rot="19260823">
            <a:off x="10216425" y="538864"/>
            <a:ext cx="467362" cy="344458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BA2F5A3D-36C4-4B97-A62C-2AEA3B6FC1CF}"/>
              </a:ext>
            </a:extLst>
          </p:cNvPr>
          <p:cNvSpPr/>
          <p:nvPr userDrawn="1"/>
        </p:nvSpPr>
        <p:spPr>
          <a:xfrm rot="20377627">
            <a:off x="10678141" y="849218"/>
            <a:ext cx="316887" cy="233554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BB474E17-6556-4551-AD1B-351EE2DA98E0}"/>
              </a:ext>
            </a:extLst>
          </p:cNvPr>
          <p:cNvSpPr/>
          <p:nvPr userDrawn="1"/>
        </p:nvSpPr>
        <p:spPr>
          <a:xfrm rot="19260823">
            <a:off x="10717367" y="620572"/>
            <a:ext cx="250689" cy="184764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F860E6D1-2C9F-477C-AE22-BFF5ADE85C60}"/>
              </a:ext>
            </a:extLst>
          </p:cNvPr>
          <p:cNvSpPr/>
          <p:nvPr userDrawn="1"/>
        </p:nvSpPr>
        <p:spPr>
          <a:xfrm rot="19810388">
            <a:off x="11064926" y="781602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65EC6C60-C605-4022-9718-ED56F34D6448}"/>
              </a:ext>
            </a:extLst>
          </p:cNvPr>
          <p:cNvSpPr/>
          <p:nvPr userDrawn="1"/>
        </p:nvSpPr>
        <p:spPr>
          <a:xfrm rot="18277851">
            <a:off x="11152527" y="382052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9F47BB28-400F-4C54-ADDA-0055CEB6593B}"/>
              </a:ext>
            </a:extLst>
          </p:cNvPr>
          <p:cNvSpPr/>
          <p:nvPr userDrawn="1"/>
        </p:nvSpPr>
        <p:spPr>
          <a:xfrm rot="20761418">
            <a:off x="11545452" y="1030689"/>
            <a:ext cx="162256" cy="119587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386F148-99E1-4ED6-B4DA-151A6DB27D67}"/>
              </a:ext>
            </a:extLst>
          </p:cNvPr>
          <p:cNvSpPr/>
          <p:nvPr userDrawn="1"/>
        </p:nvSpPr>
        <p:spPr>
          <a:xfrm rot="17315293">
            <a:off x="11756248" y="247552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1A0565DA-6430-4984-ACB6-E7FACACC71AF}"/>
              </a:ext>
            </a:extLst>
          </p:cNvPr>
          <p:cNvSpPr/>
          <p:nvPr userDrawn="1"/>
        </p:nvSpPr>
        <p:spPr>
          <a:xfrm rot="20082236">
            <a:off x="11448108" y="631127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DDE18DFF-F9E6-4839-817B-4DD871CEAE6F}"/>
              </a:ext>
            </a:extLst>
          </p:cNvPr>
          <p:cNvSpPr/>
          <p:nvPr userDrawn="1"/>
        </p:nvSpPr>
        <p:spPr>
          <a:xfrm rot="19879732">
            <a:off x="11668879" y="824433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30038A3A-7324-4606-9C92-00C9AB1759F4}"/>
              </a:ext>
            </a:extLst>
          </p:cNvPr>
          <p:cNvSpPr/>
          <p:nvPr userDrawn="1"/>
        </p:nvSpPr>
        <p:spPr>
          <a:xfrm rot="328041">
            <a:off x="10094502" y="901548"/>
            <a:ext cx="579699" cy="606799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  <a:gd name="connsiteX0" fmla="*/ 487806 w 487806"/>
              <a:gd name="connsiteY0" fmla="*/ 171848 h 510610"/>
              <a:gd name="connsiteX1" fmla="*/ 308036 w 487806"/>
              <a:gd name="connsiteY1" fmla="*/ 510610 h 510610"/>
              <a:gd name="connsiteX2" fmla="*/ 0 w 487806"/>
              <a:gd name="connsiteY2" fmla="*/ 0 h 510610"/>
              <a:gd name="connsiteX3" fmla="*/ 487806 w 487806"/>
              <a:gd name="connsiteY3" fmla="*/ 171848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7806" h="510610">
                <a:moveTo>
                  <a:pt x="487806" y="171848"/>
                </a:moveTo>
                <a:lnTo>
                  <a:pt x="308036" y="510610"/>
                </a:lnTo>
                <a:lnTo>
                  <a:pt x="0" y="0"/>
                </a:lnTo>
                <a:lnTo>
                  <a:pt x="487806" y="17184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5C0291BA-50C5-406F-B24E-14C9CAF652D7}"/>
              </a:ext>
            </a:extLst>
          </p:cNvPr>
          <p:cNvSpPr/>
          <p:nvPr userDrawn="1"/>
        </p:nvSpPr>
        <p:spPr>
          <a:xfrm>
            <a:off x="10871770" y="1202556"/>
            <a:ext cx="316887" cy="233554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152EBA81-38BC-4DF6-93C3-4A1A02FD2789}"/>
              </a:ext>
            </a:extLst>
          </p:cNvPr>
          <p:cNvSpPr/>
          <p:nvPr userDrawn="1"/>
        </p:nvSpPr>
        <p:spPr>
          <a:xfrm rot="20761418">
            <a:off x="11512604" y="1484835"/>
            <a:ext cx="162256" cy="119587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9AF80622-5597-45AD-92C3-2C4C3797720A}"/>
              </a:ext>
            </a:extLst>
          </p:cNvPr>
          <p:cNvSpPr/>
          <p:nvPr userDrawn="1"/>
        </p:nvSpPr>
        <p:spPr>
          <a:xfrm rot="1160487">
            <a:off x="10291662" y="1614015"/>
            <a:ext cx="316887" cy="233554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6833793E-EB91-43B4-8444-36ADD2A48E55}"/>
              </a:ext>
            </a:extLst>
          </p:cNvPr>
          <p:cNvSpPr/>
          <p:nvPr userDrawn="1"/>
        </p:nvSpPr>
        <p:spPr>
          <a:xfrm rot="803026">
            <a:off x="11586107" y="2015428"/>
            <a:ext cx="162256" cy="119587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F288DD7-6DAF-436D-B04A-EBCCAA3691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432000"/>
            <a:ext cx="11340000" cy="432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322B50D-6A7D-41C6-BA57-613BC231DF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2000" y="1152000"/>
            <a:ext cx="5472000" cy="3600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FD584DA-F775-47B8-A1D7-6556AD5FCB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32000" y="1584000"/>
            <a:ext cx="5472000" cy="4608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9337FD81-6DFD-43B7-A7D9-59E45ECDF39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/>
              <a:t>Add a footer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F17B7460-0559-435A-9C2F-1B12BC6CE18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26" name="Content Placeholder 5">
            <a:extLst>
              <a:ext uri="{FF2B5EF4-FFF2-40B4-BE49-F238E27FC236}">
                <a16:creationId xmlns:a16="http://schemas.microsoft.com/office/drawing/2014/main" id="{EA7B8348-A00A-4AAE-B1F6-924515577B2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300000" y="1581663"/>
            <a:ext cx="5472000" cy="4608000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27" name="Text Placeholder 4">
            <a:extLst>
              <a:ext uri="{FF2B5EF4-FFF2-40B4-BE49-F238E27FC236}">
                <a16:creationId xmlns:a16="http://schemas.microsoft.com/office/drawing/2014/main" id="{4521CFCD-C079-4019-942D-035558CAFCA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88002" y="1151785"/>
            <a:ext cx="5483998" cy="354868"/>
          </a:xfrm>
        </p:spPr>
        <p:txBody>
          <a:bodyPr vert="horz" lIns="0" tIns="0" rIns="0" bIns="0" rtlCol="0" anchor="t">
            <a:noAutofit/>
          </a:bodyPr>
          <a:lstStyle>
            <a:lvl1pPr marL="0" indent="0">
              <a:buNone/>
              <a:defRPr lang="en-US" sz="2400" b="1"/>
            </a:lvl1pPr>
          </a:lstStyle>
          <a:p>
            <a:pPr marL="266700" lvl="0" indent="-266700"/>
            <a:r>
              <a:rPr lang="en-US" noProof="0"/>
              <a:t>Click to edit Master text styles</a:t>
            </a:r>
          </a:p>
        </p:txBody>
      </p:sp>
      <p:cxnSp>
        <p:nvCxnSpPr>
          <p:cNvPr id="28" name="Straight Connector 27" descr="Center divider line">
            <a:extLst>
              <a:ext uri="{FF2B5EF4-FFF2-40B4-BE49-F238E27FC236}">
                <a16:creationId xmlns:a16="http://schemas.microsoft.com/office/drawing/2014/main" id="{AEACA101-2521-41AA-8F51-FF0BF783E4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6096000" y="2438720"/>
            <a:ext cx="0" cy="2525166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390986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 Box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FF4C50-933F-41F9-AD11-BD02410AA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432000"/>
            <a:ext cx="11340000" cy="432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948E38-8FB0-4E51-A01C-C88794372E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4396" y="2463936"/>
            <a:ext cx="3726003" cy="3314545"/>
          </a:xfrm>
          <a:prstGeom prst="rightArrowCallout">
            <a:avLst>
              <a:gd name="adj1" fmla="val 50000"/>
              <a:gd name="adj2" fmla="val 25000"/>
              <a:gd name="adj3" fmla="val 15421"/>
              <a:gd name="adj4" fmla="val 80487"/>
            </a:avLst>
          </a:prstGeom>
          <a:solidFill>
            <a:schemeClr val="bg1">
              <a:lumMod val="95000"/>
            </a:schemeClr>
          </a:solidFill>
        </p:spPr>
        <p:txBody>
          <a:bodyPr lIns="180000" tIns="180000" rIns="18000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19F419B1-164A-4B7A-BBEC-47B6151ECB0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/>
              <a:t>Add a footer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86E99B1E-D08C-46BA-9D27-9ED02F4C9B6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6A38E24-EB1C-472F-B631-5DF32F9C4CF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613985" y="2463801"/>
            <a:ext cx="3726469" cy="3314200"/>
          </a:xfrm>
          <a:prstGeom prst="rightArrowCallout">
            <a:avLst>
              <a:gd name="adj1" fmla="val 50000"/>
              <a:gd name="adj2" fmla="val 25000"/>
              <a:gd name="adj3" fmla="val 16186"/>
              <a:gd name="adj4" fmla="val 80493"/>
            </a:avLst>
          </a:prstGeom>
          <a:solidFill>
            <a:schemeClr val="bg1">
              <a:lumMod val="95000"/>
            </a:schemeClr>
          </a:solidFill>
        </p:spPr>
        <p:txBody>
          <a:bodyPr lIns="180000" tIns="180000" rIns="18000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5B4A252E-78C9-4F76-98A4-A4B580AD072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483985" y="2463801"/>
            <a:ext cx="2963619" cy="3314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180000" tIns="180000" rIns="18000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F8E9D1B9-1C3A-4397-B3B4-9A921D64159E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31800" y="1080000"/>
            <a:ext cx="11339513" cy="276561"/>
          </a:xfrm>
        </p:spPr>
        <p:txBody>
          <a:bodyPr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/>
            <a:r>
              <a:rPr lang="en-US" noProof="0"/>
              <a:t>Sub Header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B4F049D-3C57-44BB-ACE2-1363AF36D9EF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44236" y="1647240"/>
            <a:ext cx="2975578" cy="648000"/>
          </a:xfrm>
          <a:ln>
            <a:solidFill>
              <a:schemeClr val="accent1"/>
            </a:solidFill>
          </a:ln>
        </p:spPr>
        <p:txBody>
          <a:bodyPr tIns="108000" anchor="t"/>
          <a:lstStyle>
            <a:lvl1pPr marL="0" indent="0" algn="ctr">
              <a:buNone/>
              <a:defRPr>
                <a:latin typeface="+mj-lt"/>
              </a:defRPr>
            </a:lvl1pPr>
            <a:lvl2pPr marL="266700" indent="0" algn="ctr">
              <a:buNone/>
              <a:defRPr/>
            </a:lvl2pPr>
            <a:lvl3pPr marL="542925" indent="0" algn="ctr">
              <a:buNone/>
              <a:defRPr/>
            </a:lvl3pPr>
            <a:lvl4pPr marL="809625" indent="0" algn="ctr">
              <a:buNone/>
              <a:defRPr/>
            </a:lvl4pPr>
            <a:lvl5pPr marL="1076325" indent="0" algn="ctr">
              <a:buNone/>
              <a:defRPr/>
            </a:lvl5pPr>
          </a:lstStyle>
          <a:p>
            <a:pPr lvl="0"/>
            <a:r>
              <a:rPr lang="en-US" noProof="0"/>
              <a:t>Section 1 Title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FB9B793F-A64B-475C-96F3-FB40100E01E4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608336" y="1647040"/>
            <a:ext cx="2975578" cy="648000"/>
          </a:xfrm>
          <a:ln>
            <a:solidFill>
              <a:schemeClr val="accent2"/>
            </a:solidFill>
          </a:ln>
        </p:spPr>
        <p:txBody>
          <a:bodyPr tIns="108000" anchor="t"/>
          <a:lstStyle>
            <a:lvl1pPr marL="0" indent="0" algn="ctr">
              <a:buNone/>
              <a:defRPr>
                <a:latin typeface="+mj-lt"/>
              </a:defRPr>
            </a:lvl1pPr>
          </a:lstStyle>
          <a:p>
            <a:pPr lvl="0"/>
            <a:r>
              <a:rPr lang="en-US" noProof="0"/>
              <a:t>Section 2 Title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0EF53567-5287-43FB-B07E-A12F3AEEDB98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8483986" y="1647240"/>
            <a:ext cx="2975578" cy="648000"/>
          </a:xfrm>
          <a:ln>
            <a:solidFill>
              <a:schemeClr val="accent3"/>
            </a:solidFill>
          </a:ln>
        </p:spPr>
        <p:txBody>
          <a:bodyPr tIns="108000" anchor="t"/>
          <a:lstStyle>
            <a:lvl1pPr marL="0" indent="0" algn="ctr">
              <a:buNone/>
              <a:defRPr>
                <a:latin typeface="+mj-lt"/>
              </a:defRPr>
            </a:lvl1pPr>
          </a:lstStyle>
          <a:p>
            <a:pPr lvl="0"/>
            <a:r>
              <a:rPr lang="en-US" noProof="0"/>
              <a:t>Section 3 Title</a:t>
            </a:r>
          </a:p>
        </p:txBody>
      </p:sp>
    </p:spTree>
    <p:extLst>
      <p:ext uri="{BB962C8B-B14F-4D97-AF65-F5344CB8AC3E}">
        <p14:creationId xmlns:p14="http://schemas.microsoft.com/office/powerpoint/2010/main" val="37557335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C626A5-4FF6-42BD-858A-AE4B2C23A6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E5E346-F307-4307-949D-77CDB6E6577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/>
              <a:t>Add a footer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4446C0-A637-4726-88A6-815A6AB63B9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37BBBFC2-32EB-4335-9980-A7CF236703B3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31800" y="1080000"/>
            <a:ext cx="11339513" cy="276561"/>
          </a:xfrm>
        </p:spPr>
        <p:txBody>
          <a:bodyPr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/>
            <a:r>
              <a:rPr lang="en-US" noProof="0"/>
              <a:t>Sub Header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52158F80-0C1A-4B9E-9335-A5A0015187F7}"/>
              </a:ext>
            </a:extLst>
          </p:cNvPr>
          <p:cNvCxnSpPr/>
          <p:nvPr userDrawn="1"/>
        </p:nvCxnSpPr>
        <p:spPr>
          <a:xfrm>
            <a:off x="431800" y="3866682"/>
            <a:ext cx="11339513" cy="0"/>
          </a:xfrm>
          <a:prstGeom prst="straightConnector1">
            <a:avLst/>
          </a:prstGeom>
          <a:ln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723DA611-B88C-4D7E-82A4-5E4CA9DC2EA3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12908" y="3973125"/>
            <a:ext cx="415608" cy="201776"/>
          </a:xfrm>
        </p:spPr>
        <p:txBody>
          <a:bodyPr anchor="ctr"/>
          <a:lstStyle>
            <a:lvl1pPr marL="0" indent="0" algn="ct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Year</a:t>
            </a:r>
          </a:p>
        </p:txBody>
      </p:sp>
      <p:sp>
        <p:nvSpPr>
          <p:cNvPr id="17" name="Text Placeholder 10">
            <a:extLst>
              <a:ext uri="{FF2B5EF4-FFF2-40B4-BE49-F238E27FC236}">
                <a16:creationId xmlns:a16="http://schemas.microsoft.com/office/drawing/2014/main" id="{180A0FA4-75CD-4A61-AA79-9C3C5F97ED8C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431799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21" name="Text Placeholder 10">
            <a:extLst>
              <a:ext uri="{FF2B5EF4-FFF2-40B4-BE49-F238E27FC236}">
                <a16:creationId xmlns:a16="http://schemas.microsoft.com/office/drawing/2014/main" id="{EBB89A53-1B07-4560-B98E-03BECDB832C9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03816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22D34AD8-D83D-4409-A418-C00840A085AC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375833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25" name="Text Placeholder 10">
            <a:extLst>
              <a:ext uri="{FF2B5EF4-FFF2-40B4-BE49-F238E27FC236}">
                <a16:creationId xmlns:a16="http://schemas.microsoft.com/office/drawing/2014/main" id="{3EAA6A46-63F3-49A5-8E0B-758176E4429D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1847850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26" name="Text Placeholder 10">
            <a:extLst>
              <a:ext uri="{FF2B5EF4-FFF2-40B4-BE49-F238E27FC236}">
                <a16:creationId xmlns:a16="http://schemas.microsoft.com/office/drawing/2014/main" id="{BB051A6E-4868-4F3F-93DB-AD07020E9344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077108" y="3973125"/>
            <a:ext cx="415608" cy="201776"/>
          </a:xfrm>
        </p:spPr>
        <p:txBody>
          <a:bodyPr anchor="ctr"/>
          <a:lstStyle>
            <a:lvl1pPr marL="0" indent="0" algn="ct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Year</a:t>
            </a:r>
          </a:p>
        </p:txBody>
      </p:sp>
      <p:sp>
        <p:nvSpPr>
          <p:cNvPr id="28" name="Text Placeholder 10">
            <a:extLst>
              <a:ext uri="{FF2B5EF4-FFF2-40B4-BE49-F238E27FC236}">
                <a16:creationId xmlns:a16="http://schemas.microsoft.com/office/drawing/2014/main" id="{61519886-189E-4C69-AEED-FD9BDD3E567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319867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30" name="Text Placeholder 10">
            <a:extLst>
              <a:ext uri="{FF2B5EF4-FFF2-40B4-BE49-F238E27FC236}">
                <a16:creationId xmlns:a16="http://schemas.microsoft.com/office/drawing/2014/main" id="{0F084DDF-04EE-46A9-9F77-D5FD94D1B543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791884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31" name="Text Placeholder 10">
            <a:extLst>
              <a:ext uri="{FF2B5EF4-FFF2-40B4-BE49-F238E27FC236}">
                <a16:creationId xmlns:a16="http://schemas.microsoft.com/office/drawing/2014/main" id="{743DE8AB-BF74-4CC9-AD19-8BBBF44867AF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263901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32" name="Text Placeholder 10">
            <a:extLst>
              <a:ext uri="{FF2B5EF4-FFF2-40B4-BE49-F238E27FC236}">
                <a16:creationId xmlns:a16="http://schemas.microsoft.com/office/drawing/2014/main" id="{2ECC5C24-2CE5-491E-89DC-F9C5AE98B067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679952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33" name="Text Placeholder 10">
            <a:extLst>
              <a:ext uri="{FF2B5EF4-FFF2-40B4-BE49-F238E27FC236}">
                <a16:creationId xmlns:a16="http://schemas.microsoft.com/office/drawing/2014/main" id="{ADB0F187-5781-4076-B761-264B1C683A63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3735918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34" name="Text Placeholder 10">
            <a:extLst>
              <a:ext uri="{FF2B5EF4-FFF2-40B4-BE49-F238E27FC236}">
                <a16:creationId xmlns:a16="http://schemas.microsoft.com/office/drawing/2014/main" id="{B2E776B2-D388-4243-80AE-BD8AF47C8AAB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207935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35" name="Text Placeholder 10">
            <a:extLst>
              <a:ext uri="{FF2B5EF4-FFF2-40B4-BE49-F238E27FC236}">
                <a16:creationId xmlns:a16="http://schemas.microsoft.com/office/drawing/2014/main" id="{79F3A104-EDC0-4A25-9585-3F9F8C1022C7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5151969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36" name="Text Placeholder 10">
            <a:extLst>
              <a:ext uri="{FF2B5EF4-FFF2-40B4-BE49-F238E27FC236}">
                <a16:creationId xmlns:a16="http://schemas.microsoft.com/office/drawing/2014/main" id="{23DA3E7C-9F0E-4A57-B6EA-C01C72788E9E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5623986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37" name="Text Placeholder 10">
            <a:extLst>
              <a:ext uri="{FF2B5EF4-FFF2-40B4-BE49-F238E27FC236}">
                <a16:creationId xmlns:a16="http://schemas.microsoft.com/office/drawing/2014/main" id="{A8ABC110-DC97-4A71-9A16-67581EAC9895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6095999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38" name="Text Placeholder 10">
            <a:extLst>
              <a:ext uri="{FF2B5EF4-FFF2-40B4-BE49-F238E27FC236}">
                <a16:creationId xmlns:a16="http://schemas.microsoft.com/office/drawing/2014/main" id="{81058125-332B-41A7-BCD5-72CAE3F9F97D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6568012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39" name="Text Placeholder 10">
            <a:extLst>
              <a:ext uri="{FF2B5EF4-FFF2-40B4-BE49-F238E27FC236}">
                <a16:creationId xmlns:a16="http://schemas.microsoft.com/office/drawing/2014/main" id="{E32DE8FD-6391-4094-BAEC-CC0836CC67EB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7040029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40" name="Text Placeholder 10">
            <a:extLst>
              <a:ext uri="{FF2B5EF4-FFF2-40B4-BE49-F238E27FC236}">
                <a16:creationId xmlns:a16="http://schemas.microsoft.com/office/drawing/2014/main" id="{5C53C0F3-9308-422B-BC6E-1ACA5029027A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7512046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41" name="Text Placeholder 10">
            <a:extLst>
              <a:ext uri="{FF2B5EF4-FFF2-40B4-BE49-F238E27FC236}">
                <a16:creationId xmlns:a16="http://schemas.microsoft.com/office/drawing/2014/main" id="{06DFFA03-9EA6-4F70-9519-AB1361BAF7CE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7984063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42" name="Text Placeholder 10">
            <a:extLst>
              <a:ext uri="{FF2B5EF4-FFF2-40B4-BE49-F238E27FC236}">
                <a16:creationId xmlns:a16="http://schemas.microsoft.com/office/drawing/2014/main" id="{49CD8693-3557-4241-BB88-518160D989C4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8456080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43" name="Text Placeholder 10">
            <a:extLst>
              <a:ext uri="{FF2B5EF4-FFF2-40B4-BE49-F238E27FC236}">
                <a16:creationId xmlns:a16="http://schemas.microsoft.com/office/drawing/2014/main" id="{4884DF69-4936-4F90-BFB8-ED04A228DA22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8928097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44" name="Text Placeholder 10">
            <a:extLst>
              <a:ext uri="{FF2B5EF4-FFF2-40B4-BE49-F238E27FC236}">
                <a16:creationId xmlns:a16="http://schemas.microsoft.com/office/drawing/2014/main" id="{00804F61-8052-4AD8-8370-ED72B261BC29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10344148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45" name="Text Placeholder 10">
            <a:extLst>
              <a:ext uri="{FF2B5EF4-FFF2-40B4-BE49-F238E27FC236}">
                <a16:creationId xmlns:a16="http://schemas.microsoft.com/office/drawing/2014/main" id="{313F370F-A9EC-477E-BED7-BF4E87527420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9400114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46" name="Text Placeholder 10">
            <a:extLst>
              <a:ext uri="{FF2B5EF4-FFF2-40B4-BE49-F238E27FC236}">
                <a16:creationId xmlns:a16="http://schemas.microsoft.com/office/drawing/2014/main" id="{9E687ADD-FE6C-441E-991F-E71EA0572C32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9872131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47" name="Text Placeholder 10">
            <a:extLst>
              <a:ext uri="{FF2B5EF4-FFF2-40B4-BE49-F238E27FC236}">
                <a16:creationId xmlns:a16="http://schemas.microsoft.com/office/drawing/2014/main" id="{5E0252B4-80AE-40E9-BA32-6EDAAC625211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10816165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48" name="Text Placeholder 10">
            <a:extLst>
              <a:ext uri="{FF2B5EF4-FFF2-40B4-BE49-F238E27FC236}">
                <a16:creationId xmlns:a16="http://schemas.microsoft.com/office/drawing/2014/main" id="{8A807DF0-23B6-4B83-B3F6-8D0BE9A851F6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11288182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49" name="Text Placeholder 3">
            <a:extLst>
              <a:ext uri="{FF2B5EF4-FFF2-40B4-BE49-F238E27FC236}">
                <a16:creationId xmlns:a16="http://schemas.microsoft.com/office/drawing/2014/main" id="{F3591345-36C8-481A-AD5B-5F69B03D1710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5360988" y="2190750"/>
            <a:ext cx="1793875" cy="561975"/>
          </a:xfrm>
          <a:noFill/>
          <a:ln>
            <a:noFill/>
          </a:ln>
        </p:spPr>
        <p:txBody>
          <a:bodyPr tIns="36000" anchor="t"/>
          <a:lstStyle>
            <a:lvl1pPr marL="0" indent="0" algn="ctr">
              <a:buNone/>
              <a:defRPr sz="16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noProof="0"/>
              <a:t>Item Title</a:t>
            </a:r>
          </a:p>
        </p:txBody>
      </p:sp>
      <p:sp>
        <p:nvSpPr>
          <p:cNvPr id="50" name="Text Placeholder 36">
            <a:extLst>
              <a:ext uri="{FF2B5EF4-FFF2-40B4-BE49-F238E27FC236}">
                <a16:creationId xmlns:a16="http://schemas.microsoft.com/office/drawing/2014/main" id="{954C0732-1924-4A1B-9272-95C51D0B36FE}"/>
              </a:ext>
            </a:extLst>
          </p:cNvPr>
          <p:cNvSpPr>
            <a:spLocks noGrp="1"/>
          </p:cNvSpPr>
          <p:nvPr>
            <p:ph type="body" sz="quarter" idx="60" hasCustomPrompt="1"/>
          </p:nvPr>
        </p:nvSpPr>
        <p:spPr>
          <a:xfrm>
            <a:off x="5395728" y="2531196"/>
            <a:ext cx="1724394" cy="185808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noProof="0"/>
              <a:t>Month, Year</a:t>
            </a:r>
          </a:p>
        </p:txBody>
      </p:sp>
    </p:spTree>
    <p:extLst>
      <p:ext uri="{BB962C8B-B14F-4D97-AF65-F5344CB8AC3E}">
        <p14:creationId xmlns:p14="http://schemas.microsoft.com/office/powerpoint/2010/main" val="906707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3 Memb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FF4C50-933F-41F9-AD11-BD02410AA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432000"/>
            <a:ext cx="11340000" cy="432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19F419B1-164A-4B7A-BBEC-47B6151ECB0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/>
              <a:t>Add a footer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86E99B1E-D08C-46BA-9D27-9ED02F4C9B6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F5B3657-F2AE-455A-BF81-1A0C2ACECD2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103945" y="3995705"/>
            <a:ext cx="1964171" cy="216000"/>
          </a:xfrm>
        </p:spPr>
        <p:txBody>
          <a:bodyPr/>
          <a:lstStyle>
            <a:lvl1pPr marL="0" indent="0" algn="l">
              <a:buNone/>
              <a:defRPr sz="1600"/>
            </a:lvl1pPr>
          </a:lstStyle>
          <a:p>
            <a:pPr lvl="0"/>
            <a:r>
              <a:rPr lang="en-US" noProof="0"/>
              <a:t>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A983D98-E0AB-429A-9EC2-B50D4216D69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955887" y="3995705"/>
            <a:ext cx="1964171" cy="216000"/>
          </a:xfrm>
        </p:spPr>
        <p:txBody>
          <a:bodyPr/>
          <a:lstStyle>
            <a:lvl1pPr marL="0" indent="0" algn="l">
              <a:buNone/>
              <a:defRPr sz="1600"/>
            </a:lvl1pPr>
          </a:lstStyle>
          <a:p>
            <a:pPr lvl="0"/>
            <a:r>
              <a:rPr lang="en-US" noProof="0"/>
              <a:t>Title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755213BF-EF6D-45DC-A01B-DE6C2F23A6D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807829" y="3991240"/>
            <a:ext cx="1964171" cy="216000"/>
          </a:xfrm>
        </p:spPr>
        <p:txBody>
          <a:bodyPr/>
          <a:lstStyle>
            <a:lvl1pPr marL="0" indent="0" algn="l">
              <a:buNone/>
              <a:defRPr sz="1600"/>
            </a:lvl1pPr>
          </a:lstStyle>
          <a:p>
            <a:pPr lvl="0"/>
            <a:r>
              <a:rPr lang="en-US" noProof="0"/>
              <a:t>Title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6D972951-9088-4993-8DED-9DA3B6B08CF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103945" y="3424428"/>
            <a:ext cx="1964170" cy="504000"/>
          </a:xfrm>
        </p:spPr>
        <p:txBody>
          <a:bodyPr/>
          <a:lstStyle>
            <a:lvl1pPr marL="0" indent="0" algn="l">
              <a:buNone/>
              <a:defRPr b="1">
                <a:latin typeface="+mj-lt"/>
              </a:defRPr>
            </a:lvl1pPr>
          </a:lstStyle>
          <a:p>
            <a:pPr lvl="0"/>
            <a:r>
              <a:rPr lang="en-US" noProof="0"/>
              <a:t>Name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48424FDD-507C-4199-BFC6-8BC01D8992B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955887" y="3424428"/>
            <a:ext cx="1964171" cy="504000"/>
          </a:xfrm>
        </p:spPr>
        <p:txBody>
          <a:bodyPr/>
          <a:lstStyle>
            <a:lvl1pPr marL="0" indent="0" algn="l">
              <a:buNone/>
              <a:defRPr b="1">
                <a:latin typeface="+mj-lt"/>
              </a:defRPr>
            </a:lvl1pPr>
          </a:lstStyle>
          <a:p>
            <a:pPr lvl="0"/>
            <a:r>
              <a:rPr lang="en-US" noProof="0"/>
              <a:t>Name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33DAFB20-1343-4578-8AA0-0378B674F1B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807830" y="3424428"/>
            <a:ext cx="1964170" cy="504000"/>
          </a:xfrm>
        </p:spPr>
        <p:txBody>
          <a:bodyPr/>
          <a:lstStyle>
            <a:lvl1pPr marL="0" indent="0" algn="l">
              <a:buNone/>
              <a:defRPr b="1">
                <a:latin typeface="+mj-lt"/>
              </a:defRPr>
            </a:lvl1pPr>
          </a:lstStyle>
          <a:p>
            <a:pPr lvl="0"/>
            <a:r>
              <a:rPr lang="en-US" noProof="0"/>
              <a:t>Name</a:t>
            </a:r>
          </a:p>
        </p:txBody>
      </p:sp>
      <p:sp>
        <p:nvSpPr>
          <p:cNvPr id="24" name="Picture Placeholder 22">
            <a:extLst>
              <a:ext uri="{FF2B5EF4-FFF2-40B4-BE49-F238E27FC236}">
                <a16:creationId xmlns:a16="http://schemas.microsoft.com/office/drawing/2014/main" id="{806A4855-25AA-40D4-B1A4-A271486B6C9F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431800" y="2808242"/>
            <a:ext cx="1505966" cy="1505966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95000"/>
              </a:schemeClr>
            </a:solidFill>
          </a:ln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noProof="0"/>
              <a:t>Click icon to add picture</a:t>
            </a:r>
          </a:p>
        </p:txBody>
      </p:sp>
      <p:sp>
        <p:nvSpPr>
          <p:cNvPr id="25" name="Picture Placeholder 22">
            <a:extLst>
              <a:ext uri="{FF2B5EF4-FFF2-40B4-BE49-F238E27FC236}">
                <a16:creationId xmlns:a16="http://schemas.microsoft.com/office/drawing/2014/main" id="{31E10A24-B676-4117-9507-B4B0EB406F02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4283742" y="2808242"/>
            <a:ext cx="1505966" cy="1505966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95000"/>
              </a:schemeClr>
            </a:solidFill>
          </a:ln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noProof="0"/>
              <a:t>Click icon to add picture</a:t>
            </a:r>
          </a:p>
        </p:txBody>
      </p:sp>
      <p:sp>
        <p:nvSpPr>
          <p:cNvPr id="26" name="Picture Placeholder 22">
            <a:extLst>
              <a:ext uri="{FF2B5EF4-FFF2-40B4-BE49-F238E27FC236}">
                <a16:creationId xmlns:a16="http://schemas.microsoft.com/office/drawing/2014/main" id="{6549D851-9848-44AC-937A-9B1EF867E595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8135683" y="2808242"/>
            <a:ext cx="1505966" cy="1505966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95000"/>
              </a:schemeClr>
            </a:solidFill>
          </a:ln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noProof="0"/>
              <a:t>Click icon to add picture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36DD16A0-27CF-480C-8ADD-7BB99E0031A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31800" y="1080000"/>
            <a:ext cx="11339513" cy="276561"/>
          </a:xfrm>
        </p:spPr>
        <p:txBody>
          <a:bodyPr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/>
            <a:r>
              <a:rPr lang="en-US" noProof="0"/>
              <a:t>Sub Header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47CA876-2153-4136-850D-EE098BDC242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03945" y="4311393"/>
            <a:ext cx="1964172" cy="1130300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/>
            <a:r>
              <a:rPr lang="en-US" noProof="0"/>
              <a:t>Short Bio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969B21C2-C689-49C2-B45F-14C5C53A587B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5955887" y="4311393"/>
            <a:ext cx="1963737" cy="11303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noProof="0"/>
              <a:t>Short Bio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E33D8E11-F7FD-4AD9-BEC6-78C6500F8172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807829" y="4311393"/>
            <a:ext cx="1981200" cy="1138238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noProof="0"/>
              <a:t>Short Bio</a:t>
            </a:r>
          </a:p>
        </p:txBody>
      </p:sp>
    </p:spTree>
    <p:extLst>
      <p:ext uri="{BB962C8B-B14F-4D97-AF65-F5344CB8AC3E}">
        <p14:creationId xmlns:p14="http://schemas.microsoft.com/office/powerpoint/2010/main" val="36241199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6 Memb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FF4C50-933F-41F9-AD11-BD02410AA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432000"/>
            <a:ext cx="11340000" cy="432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19F419B1-164A-4B7A-BBEC-47B6151ECB0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/>
              <a:t>Add a footer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86E99B1E-D08C-46BA-9D27-9ED02F4C9B6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F5B3657-F2AE-455A-BF81-1A0C2ACECD2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340113" y="4505325"/>
            <a:ext cx="1800000" cy="900000"/>
          </a:xfr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 noProof="0"/>
              <a:t>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A983D98-E0AB-429A-9EC2-B50D4216D69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248426" y="4505325"/>
            <a:ext cx="1800000" cy="900000"/>
          </a:xfr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 noProof="0"/>
              <a:t>Title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755213BF-EF6D-45DC-A01B-DE6C2F23A6D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156739" y="4505325"/>
            <a:ext cx="1800000" cy="900000"/>
          </a:xfr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 noProof="0"/>
              <a:t>Title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77D6BBBA-F4A3-45D4-91BC-A405FFDC7C3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065052" y="4505325"/>
            <a:ext cx="1800000" cy="900000"/>
          </a:xfr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 noProof="0"/>
              <a:t>Title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B3F7825-EB73-4976-9D8D-BAD8C8FCEA8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31800" y="3926334"/>
            <a:ext cx="1800000" cy="504000"/>
          </a:xfrm>
        </p:spPr>
        <p:txBody>
          <a:bodyPr/>
          <a:lstStyle>
            <a:lvl1pPr marL="0" indent="0" algn="ctr">
              <a:buNone/>
              <a:defRPr b="1">
                <a:latin typeface="+mj-lt"/>
              </a:defRPr>
            </a:lvl1pPr>
          </a:lstStyle>
          <a:p>
            <a:pPr lvl="0"/>
            <a:r>
              <a:rPr lang="en-US" noProof="0"/>
              <a:t>Full Name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6D972951-9088-4993-8DED-9DA3B6B08CF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340113" y="3926335"/>
            <a:ext cx="1800000" cy="504000"/>
          </a:xfrm>
        </p:spPr>
        <p:txBody>
          <a:bodyPr/>
          <a:lstStyle>
            <a:lvl1pPr marL="0" indent="0" algn="ctr">
              <a:buNone/>
              <a:defRPr b="1">
                <a:latin typeface="+mj-lt"/>
              </a:defRPr>
            </a:lvl1pPr>
          </a:lstStyle>
          <a:p>
            <a:pPr lvl="0"/>
            <a:r>
              <a:rPr lang="en-US" noProof="0"/>
              <a:t>Full Name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48424FDD-507C-4199-BFC6-8BC01D8992B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248426" y="3926335"/>
            <a:ext cx="1800000" cy="504000"/>
          </a:xfrm>
        </p:spPr>
        <p:txBody>
          <a:bodyPr/>
          <a:lstStyle>
            <a:lvl1pPr marL="0" indent="0" algn="ctr">
              <a:buNone/>
              <a:defRPr b="1">
                <a:latin typeface="+mj-lt"/>
              </a:defRPr>
            </a:lvl1pPr>
          </a:lstStyle>
          <a:p>
            <a:pPr lvl="0"/>
            <a:r>
              <a:rPr lang="en-US" noProof="0"/>
              <a:t>Full Name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33DAFB20-1343-4578-8AA0-0378B674F1B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156739" y="3926335"/>
            <a:ext cx="1800000" cy="504000"/>
          </a:xfrm>
        </p:spPr>
        <p:txBody>
          <a:bodyPr/>
          <a:lstStyle>
            <a:lvl1pPr marL="0" indent="0" algn="ctr">
              <a:buNone/>
              <a:defRPr b="1">
                <a:latin typeface="+mj-lt"/>
              </a:defRPr>
            </a:lvl1pPr>
          </a:lstStyle>
          <a:p>
            <a:pPr lvl="0"/>
            <a:r>
              <a:rPr lang="en-US" noProof="0"/>
              <a:t>Full Name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B01E9EA3-8BD6-4531-812C-663C75428B7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065052" y="3926335"/>
            <a:ext cx="1800000" cy="504000"/>
          </a:xfrm>
        </p:spPr>
        <p:txBody>
          <a:bodyPr/>
          <a:lstStyle>
            <a:lvl1pPr marL="0" indent="0" algn="ctr">
              <a:buNone/>
              <a:defRPr b="1">
                <a:latin typeface="+mj-lt"/>
              </a:defRPr>
            </a:lvl1pPr>
          </a:lstStyle>
          <a:p>
            <a:pPr lvl="0"/>
            <a:r>
              <a:rPr lang="en-US" noProof="0"/>
              <a:t>Full Name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DA4566DA-C848-4A27-BBC8-722932FFD7F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31800" y="4505325"/>
            <a:ext cx="1800000" cy="900000"/>
          </a:xfr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 noProof="0"/>
              <a:t>Title</a:t>
            </a:r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4089E01F-0C47-4C6A-A9A8-A1A7E470F31A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717088" y="2160704"/>
            <a:ext cx="1229425" cy="1229425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75000"/>
              </a:schemeClr>
            </a:solidFill>
          </a:ln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noProof="0"/>
              <a:t>Click icon to add picture</a:t>
            </a:r>
          </a:p>
        </p:txBody>
      </p:sp>
      <p:sp>
        <p:nvSpPr>
          <p:cNvPr id="24" name="Picture Placeholder 22">
            <a:extLst>
              <a:ext uri="{FF2B5EF4-FFF2-40B4-BE49-F238E27FC236}">
                <a16:creationId xmlns:a16="http://schemas.microsoft.com/office/drawing/2014/main" id="{806A4855-25AA-40D4-B1A4-A271486B6C9F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2625401" y="2160704"/>
            <a:ext cx="1229425" cy="1229425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75000"/>
              </a:schemeClr>
            </a:solidFill>
          </a:ln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noProof="0"/>
              <a:t>Click icon to add picture</a:t>
            </a:r>
          </a:p>
        </p:txBody>
      </p:sp>
      <p:sp>
        <p:nvSpPr>
          <p:cNvPr id="25" name="Picture Placeholder 22">
            <a:extLst>
              <a:ext uri="{FF2B5EF4-FFF2-40B4-BE49-F238E27FC236}">
                <a16:creationId xmlns:a16="http://schemas.microsoft.com/office/drawing/2014/main" id="{31E10A24-B676-4117-9507-B4B0EB406F02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4533714" y="2160704"/>
            <a:ext cx="1229425" cy="1229425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75000"/>
              </a:schemeClr>
            </a:solidFill>
          </a:ln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noProof="0"/>
              <a:t>Click icon to add picture</a:t>
            </a:r>
          </a:p>
        </p:txBody>
      </p:sp>
      <p:sp>
        <p:nvSpPr>
          <p:cNvPr id="26" name="Picture Placeholder 22">
            <a:extLst>
              <a:ext uri="{FF2B5EF4-FFF2-40B4-BE49-F238E27FC236}">
                <a16:creationId xmlns:a16="http://schemas.microsoft.com/office/drawing/2014/main" id="{6549D851-9848-44AC-937A-9B1EF867E595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6442027" y="2160704"/>
            <a:ext cx="1229425" cy="1229425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75000"/>
              </a:schemeClr>
            </a:solidFill>
          </a:ln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noProof="0"/>
              <a:t>Click icon to add picture</a:t>
            </a:r>
          </a:p>
        </p:txBody>
      </p:sp>
      <p:sp>
        <p:nvSpPr>
          <p:cNvPr id="27" name="Picture Placeholder 22">
            <a:extLst>
              <a:ext uri="{FF2B5EF4-FFF2-40B4-BE49-F238E27FC236}">
                <a16:creationId xmlns:a16="http://schemas.microsoft.com/office/drawing/2014/main" id="{B765F5D3-7CB7-4E55-8217-E9EEA9F2945A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8350340" y="2160704"/>
            <a:ext cx="1229425" cy="1229425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75000"/>
              </a:schemeClr>
            </a:solidFill>
          </a:ln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noProof="0"/>
              <a:t>Click icon to add picture</a:t>
            </a:r>
          </a:p>
        </p:txBody>
      </p:sp>
      <p:sp>
        <p:nvSpPr>
          <p:cNvPr id="20" name="Picture Placeholder 22">
            <a:extLst>
              <a:ext uri="{FF2B5EF4-FFF2-40B4-BE49-F238E27FC236}">
                <a16:creationId xmlns:a16="http://schemas.microsoft.com/office/drawing/2014/main" id="{8CB2CA38-4C7F-4D6B-9B34-606F1A007A17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10258651" y="2160704"/>
            <a:ext cx="1229425" cy="1229425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75000"/>
              </a:schemeClr>
            </a:solidFill>
          </a:ln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noProof="0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5DA42CA-D117-4AF7-9FEC-03EB2BBB7566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973363" y="3925888"/>
            <a:ext cx="1800000" cy="504825"/>
          </a:xfrm>
        </p:spPr>
        <p:txBody>
          <a:bodyPr/>
          <a:lstStyle>
            <a:lvl1pPr marL="0" indent="0" algn="ctr">
              <a:buNone/>
              <a:defRPr b="1">
                <a:latin typeface="+mj-lt"/>
              </a:defRPr>
            </a:lvl1pPr>
            <a:lvl2pPr marL="266700" indent="0" algn="ctr">
              <a:buNone/>
              <a:defRPr/>
            </a:lvl2pPr>
            <a:lvl3pPr marL="542925" indent="0" algn="ctr">
              <a:buNone/>
              <a:defRPr/>
            </a:lvl3pPr>
            <a:lvl4pPr marL="809625" indent="0" algn="ctr">
              <a:buNone/>
              <a:defRPr/>
            </a:lvl4pPr>
            <a:lvl5pPr marL="1076325" indent="0" algn="ctr">
              <a:buNone/>
              <a:defRPr/>
            </a:lvl5pPr>
          </a:lstStyle>
          <a:p>
            <a:pPr lvl="0"/>
            <a:r>
              <a:rPr lang="en-US" noProof="0"/>
              <a:t>Full Name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5F9CEF5A-8DCE-4156-9138-C113C0D3A79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973363" y="4505325"/>
            <a:ext cx="1800000" cy="900113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pPr lvl="0"/>
            <a:r>
              <a:rPr lang="en-US" noProof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15035105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Sub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F8AB0F04-910C-4647-AE1C-177C66B50038}"/>
              </a:ext>
            </a:extLst>
          </p:cNvPr>
          <p:cNvSpPr/>
          <p:nvPr userDrawn="1"/>
        </p:nvSpPr>
        <p:spPr>
          <a:xfrm rot="4308689">
            <a:off x="8139110" y="-52404"/>
            <a:ext cx="648657" cy="777553"/>
          </a:xfrm>
          <a:custGeom>
            <a:avLst/>
            <a:gdLst>
              <a:gd name="connsiteX0" fmla="*/ 0 w 648657"/>
              <a:gd name="connsiteY0" fmla="*/ 777553 h 777553"/>
              <a:gd name="connsiteX1" fmla="*/ 255474 w 648657"/>
              <a:gd name="connsiteY1" fmla="*/ 0 h 777553"/>
              <a:gd name="connsiteX2" fmla="*/ 648657 w 648657"/>
              <a:gd name="connsiteY2" fmla="*/ 713937 h 777553"/>
              <a:gd name="connsiteX3" fmla="*/ 0 w 648657"/>
              <a:gd name="connsiteY3" fmla="*/ 777553 h 777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8657" h="777553">
                <a:moveTo>
                  <a:pt x="0" y="777553"/>
                </a:moveTo>
                <a:lnTo>
                  <a:pt x="255474" y="0"/>
                </a:lnTo>
                <a:lnTo>
                  <a:pt x="648657" y="713937"/>
                </a:lnTo>
                <a:lnTo>
                  <a:pt x="0" y="77755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3E72A672-7789-4744-A4CB-D177B890FDE6}"/>
              </a:ext>
            </a:extLst>
          </p:cNvPr>
          <p:cNvSpPr/>
          <p:nvPr userDrawn="1"/>
        </p:nvSpPr>
        <p:spPr>
          <a:xfrm rot="4308689">
            <a:off x="8878526" y="-532562"/>
            <a:ext cx="3571215" cy="3737093"/>
          </a:xfrm>
          <a:custGeom>
            <a:avLst/>
            <a:gdLst>
              <a:gd name="connsiteX0" fmla="*/ 0 w 3571215"/>
              <a:gd name="connsiteY0" fmla="*/ 3023156 h 3737093"/>
              <a:gd name="connsiteX1" fmla="*/ 993291 w 3571215"/>
              <a:gd name="connsiteY1" fmla="*/ 0 h 3737093"/>
              <a:gd name="connsiteX2" fmla="*/ 3571215 w 3571215"/>
              <a:gd name="connsiteY2" fmla="*/ 847006 h 3737093"/>
              <a:gd name="connsiteX3" fmla="*/ 1392370 w 3571215"/>
              <a:gd name="connsiteY3" fmla="*/ 3639100 h 3737093"/>
              <a:gd name="connsiteX4" fmla="*/ 393183 w 3571215"/>
              <a:gd name="connsiteY4" fmla="*/ 3737093 h 3737093"/>
              <a:gd name="connsiteX5" fmla="*/ 0 w 3571215"/>
              <a:gd name="connsiteY5" fmla="*/ 3023156 h 3737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71215" h="3737093">
                <a:moveTo>
                  <a:pt x="0" y="3023156"/>
                </a:moveTo>
                <a:lnTo>
                  <a:pt x="993291" y="0"/>
                </a:lnTo>
                <a:lnTo>
                  <a:pt x="3571215" y="847006"/>
                </a:lnTo>
                <a:lnTo>
                  <a:pt x="1392370" y="3639100"/>
                </a:lnTo>
                <a:lnTo>
                  <a:pt x="393183" y="3737093"/>
                </a:lnTo>
                <a:lnTo>
                  <a:pt x="0" y="302315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FC626A5-4FF6-42BD-858A-AE4B2C23A6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E5E346-F307-4307-949D-77CDB6E6577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/>
              <a:t>Add a footer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4446C0-A637-4726-88A6-815A6AB63B9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0C7CDA8E-8D79-474E-8278-7D77C867E238}"/>
              </a:ext>
            </a:extLst>
          </p:cNvPr>
          <p:cNvSpPr/>
          <p:nvPr userDrawn="1"/>
        </p:nvSpPr>
        <p:spPr>
          <a:xfrm rot="4308689">
            <a:off x="9191192" y="1651650"/>
            <a:ext cx="1980696" cy="2066510"/>
          </a:xfrm>
          <a:custGeom>
            <a:avLst/>
            <a:gdLst>
              <a:gd name="connsiteX0" fmla="*/ 0 w 1980696"/>
              <a:gd name="connsiteY0" fmla="*/ 2066510 h 2066510"/>
              <a:gd name="connsiteX1" fmla="*/ 1138078 w 1980696"/>
              <a:gd name="connsiteY1" fmla="*/ 0 h 2066510"/>
              <a:gd name="connsiteX2" fmla="*/ 1980696 w 1980696"/>
              <a:gd name="connsiteY2" fmla="*/ 1530016 h 2066510"/>
              <a:gd name="connsiteX3" fmla="*/ 1459417 w 1980696"/>
              <a:gd name="connsiteY3" fmla="*/ 2066510 h 2066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0696" h="2066510">
                <a:moveTo>
                  <a:pt x="0" y="2066510"/>
                </a:moveTo>
                <a:lnTo>
                  <a:pt x="1138078" y="0"/>
                </a:lnTo>
                <a:lnTo>
                  <a:pt x="1980696" y="1530016"/>
                </a:lnTo>
                <a:lnTo>
                  <a:pt x="1459417" y="206651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ABD99355-65C1-4211-9E82-3D41ACE0AE17}"/>
              </a:ext>
            </a:extLst>
          </p:cNvPr>
          <p:cNvSpPr/>
          <p:nvPr userDrawn="1"/>
        </p:nvSpPr>
        <p:spPr>
          <a:xfrm rot="13830869">
            <a:off x="9457431" y="3977898"/>
            <a:ext cx="346713" cy="206124"/>
          </a:xfrm>
          <a:custGeom>
            <a:avLst/>
            <a:gdLst>
              <a:gd name="connsiteX0" fmla="*/ 346713 w 346713"/>
              <a:gd name="connsiteY0" fmla="*/ 206124 h 206124"/>
              <a:gd name="connsiteX1" fmla="*/ 0 w 346713"/>
              <a:gd name="connsiteY1" fmla="*/ 206124 h 206124"/>
              <a:gd name="connsiteX2" fmla="*/ 86666 w 346713"/>
              <a:gd name="connsiteY2" fmla="*/ 0 h 206124"/>
              <a:gd name="connsiteX3" fmla="*/ 346713 w 346713"/>
              <a:gd name="connsiteY3" fmla="*/ 206124 h 206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6713" h="206124">
                <a:moveTo>
                  <a:pt x="346713" y="206124"/>
                </a:moveTo>
                <a:lnTo>
                  <a:pt x="0" y="206124"/>
                </a:lnTo>
                <a:lnTo>
                  <a:pt x="86666" y="0"/>
                </a:lnTo>
                <a:lnTo>
                  <a:pt x="346713" y="20612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F459E701-5FEF-4918-8F3A-04E29BF09009}"/>
              </a:ext>
            </a:extLst>
          </p:cNvPr>
          <p:cNvSpPr/>
          <p:nvPr userDrawn="1"/>
        </p:nvSpPr>
        <p:spPr>
          <a:xfrm rot="12431080">
            <a:off x="9528615" y="3713859"/>
            <a:ext cx="710669" cy="335543"/>
          </a:xfrm>
          <a:custGeom>
            <a:avLst/>
            <a:gdLst>
              <a:gd name="connsiteX0" fmla="*/ 710669 w 710669"/>
              <a:gd name="connsiteY0" fmla="*/ 176660 h 335543"/>
              <a:gd name="connsiteX1" fmla="*/ 0 w 710669"/>
              <a:gd name="connsiteY1" fmla="*/ 335543 h 335543"/>
              <a:gd name="connsiteX2" fmla="*/ 141082 w 710669"/>
              <a:gd name="connsiteY2" fmla="*/ 0 h 335543"/>
              <a:gd name="connsiteX3" fmla="*/ 487795 w 710669"/>
              <a:gd name="connsiteY3" fmla="*/ 0 h 335543"/>
              <a:gd name="connsiteX4" fmla="*/ 710669 w 710669"/>
              <a:gd name="connsiteY4" fmla="*/ 176660 h 335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0669" h="335543">
                <a:moveTo>
                  <a:pt x="710669" y="176660"/>
                </a:moveTo>
                <a:lnTo>
                  <a:pt x="0" y="335543"/>
                </a:lnTo>
                <a:lnTo>
                  <a:pt x="141082" y="0"/>
                </a:lnTo>
                <a:lnTo>
                  <a:pt x="487795" y="0"/>
                </a:lnTo>
                <a:lnTo>
                  <a:pt x="710669" y="17666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8550A0A6-1197-4153-9800-69D58909D0C7}"/>
              </a:ext>
            </a:extLst>
          </p:cNvPr>
          <p:cNvSpPr/>
          <p:nvPr userDrawn="1"/>
        </p:nvSpPr>
        <p:spPr>
          <a:xfrm rot="4308689">
            <a:off x="8785444" y="1075879"/>
            <a:ext cx="1246227" cy="1580187"/>
          </a:xfrm>
          <a:custGeom>
            <a:avLst/>
            <a:gdLst>
              <a:gd name="connsiteX0" fmla="*/ 0 w 1980696"/>
              <a:gd name="connsiteY0" fmla="*/ 2066510 h 2066510"/>
              <a:gd name="connsiteX1" fmla="*/ 1138078 w 1980696"/>
              <a:gd name="connsiteY1" fmla="*/ 0 h 2066510"/>
              <a:gd name="connsiteX2" fmla="*/ 1980696 w 1980696"/>
              <a:gd name="connsiteY2" fmla="*/ 1530016 h 2066510"/>
              <a:gd name="connsiteX3" fmla="*/ 1459417 w 1980696"/>
              <a:gd name="connsiteY3" fmla="*/ 2066510 h 2066510"/>
              <a:gd name="connsiteX0" fmla="*/ 0 w 1980696"/>
              <a:gd name="connsiteY0" fmla="*/ 1680311 h 1680311"/>
              <a:gd name="connsiteX1" fmla="*/ 1337031 w 1980696"/>
              <a:gd name="connsiteY1" fmla="*/ 0 h 1680311"/>
              <a:gd name="connsiteX2" fmla="*/ 1980696 w 1980696"/>
              <a:gd name="connsiteY2" fmla="*/ 1143817 h 1680311"/>
              <a:gd name="connsiteX3" fmla="*/ 1459417 w 1980696"/>
              <a:gd name="connsiteY3" fmla="*/ 1680311 h 1680311"/>
              <a:gd name="connsiteX4" fmla="*/ 0 w 1980696"/>
              <a:gd name="connsiteY4" fmla="*/ 1680311 h 1680311"/>
              <a:gd name="connsiteX0" fmla="*/ 0 w 1459417"/>
              <a:gd name="connsiteY0" fmla="*/ 1680311 h 1680311"/>
              <a:gd name="connsiteX1" fmla="*/ 1337031 w 1459417"/>
              <a:gd name="connsiteY1" fmla="*/ 0 h 1680311"/>
              <a:gd name="connsiteX2" fmla="*/ 1360698 w 1459417"/>
              <a:gd name="connsiteY2" fmla="*/ 208215 h 1680311"/>
              <a:gd name="connsiteX3" fmla="*/ 1459417 w 1459417"/>
              <a:gd name="connsiteY3" fmla="*/ 1680311 h 1680311"/>
              <a:gd name="connsiteX4" fmla="*/ 0 w 1459417"/>
              <a:gd name="connsiteY4" fmla="*/ 1680311 h 1680311"/>
              <a:gd name="connsiteX0" fmla="*/ 0 w 1360698"/>
              <a:gd name="connsiteY0" fmla="*/ 1680311 h 1688402"/>
              <a:gd name="connsiteX1" fmla="*/ 1337031 w 1360698"/>
              <a:gd name="connsiteY1" fmla="*/ 0 h 1688402"/>
              <a:gd name="connsiteX2" fmla="*/ 1360698 w 1360698"/>
              <a:gd name="connsiteY2" fmla="*/ 208215 h 1688402"/>
              <a:gd name="connsiteX3" fmla="*/ 278710 w 1360698"/>
              <a:gd name="connsiteY3" fmla="*/ 1688402 h 1688402"/>
              <a:gd name="connsiteX4" fmla="*/ 0 w 1360698"/>
              <a:gd name="connsiteY4" fmla="*/ 1680311 h 1688402"/>
              <a:gd name="connsiteX0" fmla="*/ 0 w 1360698"/>
              <a:gd name="connsiteY0" fmla="*/ 1680311 h 1698354"/>
              <a:gd name="connsiteX1" fmla="*/ 1337031 w 1360698"/>
              <a:gd name="connsiteY1" fmla="*/ 0 h 1698354"/>
              <a:gd name="connsiteX2" fmla="*/ 1360698 w 1360698"/>
              <a:gd name="connsiteY2" fmla="*/ 208215 h 1698354"/>
              <a:gd name="connsiteX3" fmla="*/ 415804 w 1360698"/>
              <a:gd name="connsiteY3" fmla="*/ 1698354 h 1698354"/>
              <a:gd name="connsiteX4" fmla="*/ 0 w 1360698"/>
              <a:gd name="connsiteY4" fmla="*/ 1680311 h 1698354"/>
              <a:gd name="connsiteX0" fmla="*/ 0 w 1360698"/>
              <a:gd name="connsiteY0" fmla="*/ 1556337 h 1574380"/>
              <a:gd name="connsiteX1" fmla="*/ 1226116 w 1360698"/>
              <a:gd name="connsiteY1" fmla="*/ 0 h 1574380"/>
              <a:gd name="connsiteX2" fmla="*/ 1360698 w 1360698"/>
              <a:gd name="connsiteY2" fmla="*/ 84241 h 1574380"/>
              <a:gd name="connsiteX3" fmla="*/ 415804 w 1360698"/>
              <a:gd name="connsiteY3" fmla="*/ 1574380 h 1574380"/>
              <a:gd name="connsiteX4" fmla="*/ 0 w 1360698"/>
              <a:gd name="connsiteY4" fmla="*/ 1556337 h 1574380"/>
              <a:gd name="connsiteX0" fmla="*/ 0 w 1303560"/>
              <a:gd name="connsiteY0" fmla="*/ 1556337 h 1574380"/>
              <a:gd name="connsiteX1" fmla="*/ 1226116 w 1303560"/>
              <a:gd name="connsiteY1" fmla="*/ 0 h 1574380"/>
              <a:gd name="connsiteX2" fmla="*/ 1303560 w 1303560"/>
              <a:gd name="connsiteY2" fmla="*/ 105569 h 1574380"/>
              <a:gd name="connsiteX3" fmla="*/ 415804 w 1303560"/>
              <a:gd name="connsiteY3" fmla="*/ 1574380 h 1574380"/>
              <a:gd name="connsiteX4" fmla="*/ 0 w 1303560"/>
              <a:gd name="connsiteY4" fmla="*/ 1556337 h 1574380"/>
              <a:gd name="connsiteX0" fmla="*/ 0 w 1246227"/>
              <a:gd name="connsiteY0" fmla="*/ 1580187 h 1580187"/>
              <a:gd name="connsiteX1" fmla="*/ 1168783 w 1246227"/>
              <a:gd name="connsiteY1" fmla="*/ 0 h 1580187"/>
              <a:gd name="connsiteX2" fmla="*/ 1246227 w 1246227"/>
              <a:gd name="connsiteY2" fmla="*/ 105569 h 1580187"/>
              <a:gd name="connsiteX3" fmla="*/ 358471 w 1246227"/>
              <a:gd name="connsiteY3" fmla="*/ 1574380 h 1580187"/>
              <a:gd name="connsiteX4" fmla="*/ 0 w 1246227"/>
              <a:gd name="connsiteY4" fmla="*/ 1580187 h 1580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6227" h="1580187">
                <a:moveTo>
                  <a:pt x="0" y="1580187"/>
                </a:moveTo>
                <a:lnTo>
                  <a:pt x="1168783" y="0"/>
                </a:lnTo>
                <a:lnTo>
                  <a:pt x="1246227" y="105569"/>
                </a:lnTo>
                <a:lnTo>
                  <a:pt x="358471" y="1574380"/>
                </a:lnTo>
                <a:lnTo>
                  <a:pt x="0" y="158018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4F0A2415-21FA-4B06-89CA-A379C8C2E262}"/>
              </a:ext>
            </a:extLst>
          </p:cNvPr>
          <p:cNvSpPr/>
          <p:nvPr userDrawn="1"/>
        </p:nvSpPr>
        <p:spPr>
          <a:xfrm rot="17193105">
            <a:off x="11374788" y="2846425"/>
            <a:ext cx="243160" cy="406553"/>
          </a:xfrm>
          <a:custGeom>
            <a:avLst/>
            <a:gdLst>
              <a:gd name="connsiteX0" fmla="*/ 243160 w 243160"/>
              <a:gd name="connsiteY0" fmla="*/ 342071 h 406553"/>
              <a:gd name="connsiteX1" fmla="*/ 156493 w 243160"/>
              <a:gd name="connsiteY1" fmla="*/ 406553 h 406553"/>
              <a:gd name="connsiteX2" fmla="*/ 0 w 243160"/>
              <a:gd name="connsiteY2" fmla="*/ 0 h 406553"/>
              <a:gd name="connsiteX3" fmla="*/ 243160 w 243160"/>
              <a:gd name="connsiteY3" fmla="*/ 342071 h 406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160" h="406553">
                <a:moveTo>
                  <a:pt x="243160" y="342071"/>
                </a:moveTo>
                <a:lnTo>
                  <a:pt x="156493" y="406553"/>
                </a:lnTo>
                <a:lnTo>
                  <a:pt x="0" y="0"/>
                </a:lnTo>
                <a:lnTo>
                  <a:pt x="243160" y="34207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FF9CE8FE-77D6-45E0-BBF7-78F07AC29771}"/>
              </a:ext>
            </a:extLst>
          </p:cNvPr>
          <p:cNvSpPr/>
          <p:nvPr userDrawn="1"/>
        </p:nvSpPr>
        <p:spPr>
          <a:xfrm rot="17193105">
            <a:off x="10879052" y="2627354"/>
            <a:ext cx="692798" cy="510610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37BBBFC2-32EB-4335-9980-A7CF236703B3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31800" y="1080000"/>
            <a:ext cx="11339513" cy="276561"/>
          </a:xfrm>
        </p:spPr>
        <p:txBody>
          <a:bodyPr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/>
            <a:r>
              <a:rPr lang="en-US" noProof="0"/>
              <a:t>Sub Header</a:t>
            </a:r>
          </a:p>
        </p:txBody>
      </p:sp>
    </p:spTree>
    <p:extLst>
      <p:ext uri="{BB962C8B-B14F-4D97-AF65-F5344CB8AC3E}">
        <p14:creationId xmlns:p14="http://schemas.microsoft.com/office/powerpoint/2010/main" val="15058552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B29137C9-7B18-454C-AB56-2B4631DFE59D}"/>
              </a:ext>
            </a:extLst>
          </p:cNvPr>
          <p:cNvSpPr/>
          <p:nvPr userDrawn="1"/>
        </p:nvSpPr>
        <p:spPr>
          <a:xfrm rot="14199158">
            <a:off x="10161654" y="-236402"/>
            <a:ext cx="1957093" cy="1399810"/>
          </a:xfrm>
          <a:custGeom>
            <a:avLst/>
            <a:gdLst>
              <a:gd name="connsiteX0" fmla="*/ 0 w 3571215"/>
              <a:gd name="connsiteY0" fmla="*/ 3023156 h 3737093"/>
              <a:gd name="connsiteX1" fmla="*/ 993291 w 3571215"/>
              <a:gd name="connsiteY1" fmla="*/ 0 h 3737093"/>
              <a:gd name="connsiteX2" fmla="*/ 3571215 w 3571215"/>
              <a:gd name="connsiteY2" fmla="*/ 847006 h 3737093"/>
              <a:gd name="connsiteX3" fmla="*/ 1392370 w 3571215"/>
              <a:gd name="connsiteY3" fmla="*/ 3639100 h 3737093"/>
              <a:gd name="connsiteX4" fmla="*/ 393183 w 3571215"/>
              <a:gd name="connsiteY4" fmla="*/ 3737093 h 3737093"/>
              <a:gd name="connsiteX5" fmla="*/ 0 w 3571215"/>
              <a:gd name="connsiteY5" fmla="*/ 3023156 h 3737093"/>
              <a:gd name="connsiteX0" fmla="*/ 0 w 3571215"/>
              <a:gd name="connsiteY0" fmla="*/ 2176150 h 2890087"/>
              <a:gd name="connsiteX1" fmla="*/ 2472666 w 3571215"/>
              <a:gd name="connsiteY1" fmla="*/ 36067 h 2890087"/>
              <a:gd name="connsiteX2" fmla="*/ 3571215 w 3571215"/>
              <a:gd name="connsiteY2" fmla="*/ 0 h 2890087"/>
              <a:gd name="connsiteX3" fmla="*/ 1392370 w 3571215"/>
              <a:gd name="connsiteY3" fmla="*/ 2792094 h 2890087"/>
              <a:gd name="connsiteX4" fmla="*/ 393183 w 3571215"/>
              <a:gd name="connsiteY4" fmla="*/ 2890087 h 2890087"/>
              <a:gd name="connsiteX5" fmla="*/ 0 w 3571215"/>
              <a:gd name="connsiteY5" fmla="*/ 2176150 h 2890087"/>
              <a:gd name="connsiteX0" fmla="*/ 0 w 3571215"/>
              <a:gd name="connsiteY0" fmla="*/ 2176150 h 2890087"/>
              <a:gd name="connsiteX1" fmla="*/ 2472666 w 3571215"/>
              <a:gd name="connsiteY1" fmla="*/ 36067 h 2890087"/>
              <a:gd name="connsiteX2" fmla="*/ 3571215 w 3571215"/>
              <a:gd name="connsiteY2" fmla="*/ 0 h 2890087"/>
              <a:gd name="connsiteX3" fmla="*/ 2626822 w 3571215"/>
              <a:gd name="connsiteY3" fmla="*/ 1399810 h 2890087"/>
              <a:gd name="connsiteX4" fmla="*/ 393183 w 3571215"/>
              <a:gd name="connsiteY4" fmla="*/ 2890087 h 2890087"/>
              <a:gd name="connsiteX5" fmla="*/ 0 w 3571215"/>
              <a:gd name="connsiteY5" fmla="*/ 2176150 h 2890087"/>
              <a:gd name="connsiteX0" fmla="*/ 0 w 3571215"/>
              <a:gd name="connsiteY0" fmla="*/ 2176150 h 2176150"/>
              <a:gd name="connsiteX1" fmla="*/ 2472666 w 3571215"/>
              <a:gd name="connsiteY1" fmla="*/ 36067 h 2176150"/>
              <a:gd name="connsiteX2" fmla="*/ 3571215 w 3571215"/>
              <a:gd name="connsiteY2" fmla="*/ 0 h 2176150"/>
              <a:gd name="connsiteX3" fmla="*/ 2626822 w 3571215"/>
              <a:gd name="connsiteY3" fmla="*/ 1399810 h 2176150"/>
              <a:gd name="connsiteX4" fmla="*/ 2309686 w 3571215"/>
              <a:gd name="connsiteY4" fmla="*/ 820126 h 2176150"/>
              <a:gd name="connsiteX5" fmla="*/ 0 w 3571215"/>
              <a:gd name="connsiteY5" fmla="*/ 2176150 h 2176150"/>
              <a:gd name="connsiteX0" fmla="*/ 0 w 1957093"/>
              <a:gd name="connsiteY0" fmla="*/ 318772 h 1399810"/>
              <a:gd name="connsiteX1" fmla="*/ 858544 w 1957093"/>
              <a:gd name="connsiteY1" fmla="*/ 36067 h 1399810"/>
              <a:gd name="connsiteX2" fmla="*/ 1957093 w 1957093"/>
              <a:gd name="connsiteY2" fmla="*/ 0 h 1399810"/>
              <a:gd name="connsiteX3" fmla="*/ 1012700 w 1957093"/>
              <a:gd name="connsiteY3" fmla="*/ 1399810 h 1399810"/>
              <a:gd name="connsiteX4" fmla="*/ 695564 w 1957093"/>
              <a:gd name="connsiteY4" fmla="*/ 820126 h 1399810"/>
              <a:gd name="connsiteX5" fmla="*/ 0 w 1957093"/>
              <a:gd name="connsiteY5" fmla="*/ 318772 h 1399810"/>
              <a:gd name="connsiteX0" fmla="*/ 0 w 1957093"/>
              <a:gd name="connsiteY0" fmla="*/ 318772 h 1399810"/>
              <a:gd name="connsiteX1" fmla="*/ 858544 w 1957093"/>
              <a:gd name="connsiteY1" fmla="*/ 36067 h 1399810"/>
              <a:gd name="connsiteX2" fmla="*/ 1957093 w 1957093"/>
              <a:gd name="connsiteY2" fmla="*/ 0 h 1399810"/>
              <a:gd name="connsiteX3" fmla="*/ 1012700 w 1957093"/>
              <a:gd name="connsiteY3" fmla="*/ 1399810 h 1399810"/>
              <a:gd name="connsiteX4" fmla="*/ 172487 w 1957093"/>
              <a:gd name="connsiteY4" fmla="*/ 1221089 h 1399810"/>
              <a:gd name="connsiteX5" fmla="*/ 0 w 1957093"/>
              <a:gd name="connsiteY5" fmla="*/ 318772 h 1399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57093" h="1399810">
                <a:moveTo>
                  <a:pt x="0" y="318772"/>
                </a:moveTo>
                <a:lnTo>
                  <a:pt x="858544" y="36067"/>
                </a:lnTo>
                <a:lnTo>
                  <a:pt x="1957093" y="0"/>
                </a:lnTo>
                <a:lnTo>
                  <a:pt x="1012700" y="1399810"/>
                </a:lnTo>
                <a:lnTo>
                  <a:pt x="172487" y="1221089"/>
                </a:lnTo>
                <a:lnTo>
                  <a:pt x="0" y="31877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0C7CDA8E-8D79-474E-8278-7D77C867E238}"/>
              </a:ext>
            </a:extLst>
          </p:cNvPr>
          <p:cNvSpPr/>
          <p:nvPr userDrawn="1"/>
        </p:nvSpPr>
        <p:spPr>
          <a:xfrm rot="6973557">
            <a:off x="9799840" y="198216"/>
            <a:ext cx="748251" cy="780669"/>
          </a:xfrm>
          <a:custGeom>
            <a:avLst/>
            <a:gdLst>
              <a:gd name="connsiteX0" fmla="*/ 0 w 1980696"/>
              <a:gd name="connsiteY0" fmla="*/ 2066510 h 2066510"/>
              <a:gd name="connsiteX1" fmla="*/ 1138078 w 1980696"/>
              <a:gd name="connsiteY1" fmla="*/ 0 h 2066510"/>
              <a:gd name="connsiteX2" fmla="*/ 1980696 w 1980696"/>
              <a:gd name="connsiteY2" fmla="*/ 1530016 h 2066510"/>
              <a:gd name="connsiteX3" fmla="*/ 1459417 w 1980696"/>
              <a:gd name="connsiteY3" fmla="*/ 2066510 h 2066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0696" h="2066510">
                <a:moveTo>
                  <a:pt x="0" y="2066510"/>
                </a:moveTo>
                <a:lnTo>
                  <a:pt x="1138078" y="0"/>
                </a:lnTo>
                <a:lnTo>
                  <a:pt x="1980696" y="1530016"/>
                </a:lnTo>
                <a:lnTo>
                  <a:pt x="1459417" y="206651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FC626A5-4FF6-42BD-858A-AE4B2C23A6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E5E346-F307-4307-949D-77CDB6E6577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/>
              <a:t>Add a footer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4446C0-A637-4726-88A6-815A6AB63B9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4F0A2415-21FA-4B06-89CA-A379C8C2E262}"/>
              </a:ext>
            </a:extLst>
          </p:cNvPr>
          <p:cNvSpPr/>
          <p:nvPr userDrawn="1"/>
        </p:nvSpPr>
        <p:spPr>
          <a:xfrm rot="5483574">
            <a:off x="9854193" y="808595"/>
            <a:ext cx="243160" cy="406553"/>
          </a:xfrm>
          <a:custGeom>
            <a:avLst/>
            <a:gdLst>
              <a:gd name="connsiteX0" fmla="*/ 243160 w 243160"/>
              <a:gd name="connsiteY0" fmla="*/ 342071 h 406553"/>
              <a:gd name="connsiteX1" fmla="*/ 156493 w 243160"/>
              <a:gd name="connsiteY1" fmla="*/ 406553 h 406553"/>
              <a:gd name="connsiteX2" fmla="*/ 0 w 243160"/>
              <a:gd name="connsiteY2" fmla="*/ 0 h 406553"/>
              <a:gd name="connsiteX3" fmla="*/ 243160 w 243160"/>
              <a:gd name="connsiteY3" fmla="*/ 342071 h 406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160" h="406553">
                <a:moveTo>
                  <a:pt x="243160" y="342071"/>
                </a:moveTo>
                <a:lnTo>
                  <a:pt x="156493" y="406553"/>
                </a:lnTo>
                <a:lnTo>
                  <a:pt x="0" y="0"/>
                </a:lnTo>
                <a:lnTo>
                  <a:pt x="243160" y="34207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9AACAC53-33A6-4BBC-8C68-0C56D0B39F57}"/>
              </a:ext>
            </a:extLst>
          </p:cNvPr>
          <p:cNvSpPr/>
          <p:nvPr userDrawn="1"/>
        </p:nvSpPr>
        <p:spPr>
          <a:xfrm rot="14235708">
            <a:off x="11753205" y="112024"/>
            <a:ext cx="332291" cy="247882"/>
          </a:xfrm>
          <a:custGeom>
            <a:avLst/>
            <a:gdLst>
              <a:gd name="connsiteX0" fmla="*/ 0 w 3571215"/>
              <a:gd name="connsiteY0" fmla="*/ 3023156 h 3737093"/>
              <a:gd name="connsiteX1" fmla="*/ 993291 w 3571215"/>
              <a:gd name="connsiteY1" fmla="*/ 0 h 3737093"/>
              <a:gd name="connsiteX2" fmla="*/ 3571215 w 3571215"/>
              <a:gd name="connsiteY2" fmla="*/ 847006 h 3737093"/>
              <a:gd name="connsiteX3" fmla="*/ 1392370 w 3571215"/>
              <a:gd name="connsiteY3" fmla="*/ 3639100 h 3737093"/>
              <a:gd name="connsiteX4" fmla="*/ 393183 w 3571215"/>
              <a:gd name="connsiteY4" fmla="*/ 3737093 h 3737093"/>
              <a:gd name="connsiteX5" fmla="*/ 0 w 3571215"/>
              <a:gd name="connsiteY5" fmla="*/ 3023156 h 3737093"/>
              <a:gd name="connsiteX0" fmla="*/ 0 w 3571215"/>
              <a:gd name="connsiteY0" fmla="*/ 2176150 h 2890087"/>
              <a:gd name="connsiteX1" fmla="*/ 2472666 w 3571215"/>
              <a:gd name="connsiteY1" fmla="*/ 36067 h 2890087"/>
              <a:gd name="connsiteX2" fmla="*/ 3571215 w 3571215"/>
              <a:gd name="connsiteY2" fmla="*/ 0 h 2890087"/>
              <a:gd name="connsiteX3" fmla="*/ 1392370 w 3571215"/>
              <a:gd name="connsiteY3" fmla="*/ 2792094 h 2890087"/>
              <a:gd name="connsiteX4" fmla="*/ 393183 w 3571215"/>
              <a:gd name="connsiteY4" fmla="*/ 2890087 h 2890087"/>
              <a:gd name="connsiteX5" fmla="*/ 0 w 3571215"/>
              <a:gd name="connsiteY5" fmla="*/ 2176150 h 2890087"/>
              <a:gd name="connsiteX0" fmla="*/ 0 w 3571215"/>
              <a:gd name="connsiteY0" fmla="*/ 2176150 h 2890087"/>
              <a:gd name="connsiteX1" fmla="*/ 2472666 w 3571215"/>
              <a:gd name="connsiteY1" fmla="*/ 36067 h 2890087"/>
              <a:gd name="connsiteX2" fmla="*/ 3571215 w 3571215"/>
              <a:gd name="connsiteY2" fmla="*/ 0 h 2890087"/>
              <a:gd name="connsiteX3" fmla="*/ 2626822 w 3571215"/>
              <a:gd name="connsiteY3" fmla="*/ 1399810 h 2890087"/>
              <a:gd name="connsiteX4" fmla="*/ 393183 w 3571215"/>
              <a:gd name="connsiteY4" fmla="*/ 2890087 h 2890087"/>
              <a:gd name="connsiteX5" fmla="*/ 0 w 3571215"/>
              <a:gd name="connsiteY5" fmla="*/ 2176150 h 2890087"/>
              <a:gd name="connsiteX0" fmla="*/ 0 w 3571215"/>
              <a:gd name="connsiteY0" fmla="*/ 2176150 h 2176150"/>
              <a:gd name="connsiteX1" fmla="*/ 2472666 w 3571215"/>
              <a:gd name="connsiteY1" fmla="*/ 36067 h 2176150"/>
              <a:gd name="connsiteX2" fmla="*/ 3571215 w 3571215"/>
              <a:gd name="connsiteY2" fmla="*/ 0 h 2176150"/>
              <a:gd name="connsiteX3" fmla="*/ 2626822 w 3571215"/>
              <a:gd name="connsiteY3" fmla="*/ 1399810 h 2176150"/>
              <a:gd name="connsiteX4" fmla="*/ 2309686 w 3571215"/>
              <a:gd name="connsiteY4" fmla="*/ 820126 h 2176150"/>
              <a:gd name="connsiteX5" fmla="*/ 0 w 3571215"/>
              <a:gd name="connsiteY5" fmla="*/ 2176150 h 2176150"/>
              <a:gd name="connsiteX0" fmla="*/ 0 w 1957093"/>
              <a:gd name="connsiteY0" fmla="*/ 318772 h 1399810"/>
              <a:gd name="connsiteX1" fmla="*/ 858544 w 1957093"/>
              <a:gd name="connsiteY1" fmla="*/ 36067 h 1399810"/>
              <a:gd name="connsiteX2" fmla="*/ 1957093 w 1957093"/>
              <a:gd name="connsiteY2" fmla="*/ 0 h 1399810"/>
              <a:gd name="connsiteX3" fmla="*/ 1012700 w 1957093"/>
              <a:gd name="connsiteY3" fmla="*/ 1399810 h 1399810"/>
              <a:gd name="connsiteX4" fmla="*/ 695564 w 1957093"/>
              <a:gd name="connsiteY4" fmla="*/ 820126 h 1399810"/>
              <a:gd name="connsiteX5" fmla="*/ 0 w 1957093"/>
              <a:gd name="connsiteY5" fmla="*/ 318772 h 1399810"/>
              <a:gd name="connsiteX0" fmla="*/ 0 w 1957093"/>
              <a:gd name="connsiteY0" fmla="*/ 318772 h 1399810"/>
              <a:gd name="connsiteX1" fmla="*/ 858544 w 1957093"/>
              <a:gd name="connsiteY1" fmla="*/ 36067 h 1399810"/>
              <a:gd name="connsiteX2" fmla="*/ 1957093 w 1957093"/>
              <a:gd name="connsiteY2" fmla="*/ 0 h 1399810"/>
              <a:gd name="connsiteX3" fmla="*/ 1012700 w 1957093"/>
              <a:gd name="connsiteY3" fmla="*/ 1399810 h 1399810"/>
              <a:gd name="connsiteX4" fmla="*/ 172487 w 1957093"/>
              <a:gd name="connsiteY4" fmla="*/ 1221089 h 1399810"/>
              <a:gd name="connsiteX5" fmla="*/ 0 w 1957093"/>
              <a:gd name="connsiteY5" fmla="*/ 318772 h 1399810"/>
              <a:gd name="connsiteX0" fmla="*/ 0 w 1449157"/>
              <a:gd name="connsiteY0" fmla="*/ 282705 h 1363743"/>
              <a:gd name="connsiteX1" fmla="*/ 858544 w 1449157"/>
              <a:gd name="connsiteY1" fmla="*/ 0 h 1363743"/>
              <a:gd name="connsiteX2" fmla="*/ 1449157 w 1449157"/>
              <a:gd name="connsiteY2" fmla="*/ 715834 h 1363743"/>
              <a:gd name="connsiteX3" fmla="*/ 1012700 w 1449157"/>
              <a:gd name="connsiteY3" fmla="*/ 1363743 h 1363743"/>
              <a:gd name="connsiteX4" fmla="*/ 172487 w 1449157"/>
              <a:gd name="connsiteY4" fmla="*/ 1185022 h 1363743"/>
              <a:gd name="connsiteX5" fmla="*/ 0 w 1449157"/>
              <a:gd name="connsiteY5" fmla="*/ 282705 h 1363743"/>
              <a:gd name="connsiteX0" fmla="*/ 0 w 1449157"/>
              <a:gd name="connsiteY0" fmla="*/ 0 h 1081038"/>
              <a:gd name="connsiteX1" fmla="*/ 1449157 w 1449157"/>
              <a:gd name="connsiteY1" fmla="*/ 433129 h 1081038"/>
              <a:gd name="connsiteX2" fmla="*/ 1012700 w 1449157"/>
              <a:gd name="connsiteY2" fmla="*/ 1081038 h 1081038"/>
              <a:gd name="connsiteX3" fmla="*/ 172487 w 1449157"/>
              <a:gd name="connsiteY3" fmla="*/ 902317 h 1081038"/>
              <a:gd name="connsiteX4" fmla="*/ 0 w 1449157"/>
              <a:gd name="connsiteY4" fmla="*/ 0 h 1081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49157" h="1081038">
                <a:moveTo>
                  <a:pt x="0" y="0"/>
                </a:moveTo>
                <a:lnTo>
                  <a:pt x="1449157" y="433129"/>
                </a:lnTo>
                <a:lnTo>
                  <a:pt x="1012700" y="1081038"/>
                </a:lnTo>
                <a:lnTo>
                  <a:pt x="172487" y="902317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ED86A7C4-9F1E-4F96-8AD9-5B75BEE364BE}"/>
              </a:ext>
            </a:extLst>
          </p:cNvPr>
          <p:cNvSpPr/>
          <p:nvPr userDrawn="1"/>
        </p:nvSpPr>
        <p:spPr>
          <a:xfrm rot="13336516">
            <a:off x="10313236" y="1084299"/>
            <a:ext cx="648657" cy="777553"/>
          </a:xfrm>
          <a:custGeom>
            <a:avLst/>
            <a:gdLst>
              <a:gd name="connsiteX0" fmla="*/ 0 w 648657"/>
              <a:gd name="connsiteY0" fmla="*/ 777553 h 777553"/>
              <a:gd name="connsiteX1" fmla="*/ 255474 w 648657"/>
              <a:gd name="connsiteY1" fmla="*/ 0 h 777553"/>
              <a:gd name="connsiteX2" fmla="*/ 648657 w 648657"/>
              <a:gd name="connsiteY2" fmla="*/ 713937 h 777553"/>
              <a:gd name="connsiteX3" fmla="*/ 0 w 648657"/>
              <a:gd name="connsiteY3" fmla="*/ 777553 h 777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8657" h="777553">
                <a:moveTo>
                  <a:pt x="0" y="777553"/>
                </a:moveTo>
                <a:lnTo>
                  <a:pt x="255474" y="0"/>
                </a:lnTo>
                <a:lnTo>
                  <a:pt x="648657" y="713937"/>
                </a:lnTo>
                <a:lnTo>
                  <a:pt x="0" y="77755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B63BFE72-A1DE-4CFE-9B52-553C99D52699}"/>
              </a:ext>
            </a:extLst>
          </p:cNvPr>
          <p:cNvSpPr/>
          <p:nvPr userDrawn="1"/>
        </p:nvSpPr>
        <p:spPr>
          <a:xfrm rot="5738060">
            <a:off x="9844293" y="1032301"/>
            <a:ext cx="692798" cy="510610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9C266CD9-D77B-4B4D-8673-531E2784C610}"/>
              </a:ext>
            </a:extLst>
          </p:cNvPr>
          <p:cNvSpPr/>
          <p:nvPr userDrawn="1"/>
        </p:nvSpPr>
        <p:spPr>
          <a:xfrm rot="8291645">
            <a:off x="10081798" y="798094"/>
            <a:ext cx="371360" cy="273702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19896587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No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C626A5-4FF6-42BD-858A-AE4B2C23A6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E5E346-F307-4307-949D-77CDB6E6577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/>
              <a:t>Add a footer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4446C0-A637-4726-88A6-815A6AB63B9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31033504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6BC25646-06FC-4B3E-A74E-268EB8AEA602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6715" y="86714"/>
            <a:ext cx="12018572" cy="6684572"/>
          </a:xfrm>
          <a:solidFill>
            <a:schemeClr val="bg1">
              <a:lumMod val="85000"/>
            </a:schemeClr>
          </a:solidFill>
        </p:spPr>
        <p:txBody>
          <a:bodyPr lIns="360000" tIns="360000"/>
          <a:lstStyle>
            <a:lvl1pPr marL="0" indent="0">
              <a:buNone/>
              <a:defRPr sz="11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/>
              <a:t>Insert or Drag and Drop Image Here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0F23EB7-E336-46EB-A4A0-3DB7A6BF4CE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94607" y="2237328"/>
            <a:ext cx="7202786" cy="1449788"/>
          </a:xfrm>
          <a:solidFill>
            <a:schemeClr val="tx1">
              <a:alpha val="80000"/>
            </a:schemeClr>
          </a:solidFill>
        </p:spPr>
        <p:txBody>
          <a:bodyPr lIns="288000" rIns="2160000" bIns="144000" anchor="b" anchorCtr="0"/>
          <a:lstStyle>
            <a:lvl1pPr algn="r">
              <a:defRPr sz="6600" spc="-150"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Thank You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9980B88-3F4A-4688-9ED0-17EF37E62D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94607" y="3684672"/>
            <a:ext cx="5282503" cy="1604172"/>
          </a:xfrm>
          <a:solidFill>
            <a:schemeClr val="tx1">
              <a:alpha val="90000"/>
            </a:schemeClr>
          </a:solidFill>
        </p:spPr>
        <p:txBody>
          <a:bodyPr lIns="216000" tIns="144000" rIns="576000"/>
          <a:lstStyle>
            <a:lvl1pPr marL="0" indent="0" algn="r">
              <a:buNone/>
              <a:defRPr sz="21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Click to edit Master subtitle style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688AEDF-1396-4322-8818-9D1C7976FCDF}"/>
              </a:ext>
            </a:extLst>
          </p:cNvPr>
          <p:cNvCxnSpPr>
            <a:cxnSpLocks/>
          </p:cNvCxnSpPr>
          <p:nvPr userDrawn="1"/>
        </p:nvCxnSpPr>
        <p:spPr>
          <a:xfrm>
            <a:off x="7777113" y="2412127"/>
            <a:ext cx="0" cy="110019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C122267-81F5-4D7C-8854-830FD491A4E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667000" y="4142258"/>
            <a:ext cx="4508500" cy="277342"/>
          </a:xfrm>
        </p:spPr>
        <p:txBody>
          <a:bodyPr anchor="ctr"/>
          <a:lstStyle>
            <a:lvl1pPr marL="0" indent="0" algn="r">
              <a:lnSpc>
                <a:spcPct val="100000"/>
              </a:lnSpc>
              <a:buNone/>
              <a:defRPr sz="1600">
                <a:solidFill>
                  <a:schemeClr val="bg1"/>
                </a:solidFill>
              </a:defRPr>
            </a:lvl1pPr>
            <a:lvl2pPr marL="266700" indent="0" algn="r">
              <a:buNone/>
              <a:defRPr>
                <a:solidFill>
                  <a:schemeClr val="bg1"/>
                </a:solidFill>
              </a:defRPr>
            </a:lvl2pPr>
            <a:lvl3pPr marL="542925" indent="0" algn="r">
              <a:buNone/>
              <a:defRPr>
                <a:solidFill>
                  <a:schemeClr val="bg1"/>
                </a:solidFill>
              </a:defRPr>
            </a:lvl3pPr>
            <a:lvl4pPr marL="809625" indent="0" algn="r">
              <a:buNone/>
              <a:defRPr>
                <a:solidFill>
                  <a:schemeClr val="bg1"/>
                </a:solidFill>
              </a:defRPr>
            </a:lvl4pPr>
            <a:lvl5pPr marL="1076325" indent="0" algn="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/>
              <a:t>Contact Number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D1624B9A-AB57-40B6-89A6-D34ED60BBF0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667000" y="4448040"/>
            <a:ext cx="4508500" cy="277342"/>
          </a:xfrm>
        </p:spPr>
        <p:txBody>
          <a:bodyPr anchor="ctr"/>
          <a:lstStyle>
            <a:lvl1pPr marL="0" indent="0" algn="r">
              <a:lnSpc>
                <a:spcPct val="100000"/>
              </a:lnSpc>
              <a:buNone/>
              <a:defRPr sz="1600">
                <a:solidFill>
                  <a:schemeClr val="bg1"/>
                </a:solidFill>
              </a:defRPr>
            </a:lvl1pPr>
            <a:lvl2pPr marL="266700" indent="0" algn="r">
              <a:buNone/>
              <a:defRPr>
                <a:solidFill>
                  <a:schemeClr val="bg1"/>
                </a:solidFill>
              </a:defRPr>
            </a:lvl2pPr>
            <a:lvl3pPr marL="542925" indent="0" algn="r">
              <a:buNone/>
              <a:defRPr>
                <a:solidFill>
                  <a:schemeClr val="bg1"/>
                </a:solidFill>
              </a:defRPr>
            </a:lvl3pPr>
            <a:lvl4pPr marL="809625" indent="0" algn="r">
              <a:buNone/>
              <a:defRPr>
                <a:solidFill>
                  <a:schemeClr val="bg1"/>
                </a:solidFill>
              </a:defRPr>
            </a:lvl4pPr>
            <a:lvl5pPr marL="1076325" indent="0" algn="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/>
              <a:t>Email or Social Media Handle</a:t>
            </a:r>
          </a:p>
        </p:txBody>
      </p:sp>
      <p:sp>
        <p:nvSpPr>
          <p:cNvPr id="8" name="Picture Placeholder 5">
            <a:extLst>
              <a:ext uri="{FF2B5EF4-FFF2-40B4-BE49-F238E27FC236}">
                <a16:creationId xmlns:a16="http://schemas.microsoft.com/office/drawing/2014/main" id="{61EA5FFD-797F-43FF-B13A-5DA8C820EE22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065008" y="2587752"/>
            <a:ext cx="1344168" cy="704088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Logo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7436EF9B-F86C-114A-BB87-C439E5F1299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667000" y="4753821"/>
            <a:ext cx="4508500" cy="277342"/>
          </a:xfrm>
        </p:spPr>
        <p:txBody>
          <a:bodyPr anchor="ctr"/>
          <a:lstStyle>
            <a:lvl1pPr marL="0" indent="0" algn="r">
              <a:lnSpc>
                <a:spcPct val="100000"/>
              </a:lnSpc>
              <a:buNone/>
              <a:defRPr sz="1600">
                <a:solidFill>
                  <a:schemeClr val="bg1"/>
                </a:solidFill>
              </a:defRPr>
            </a:lvl1pPr>
            <a:lvl2pPr marL="266700" indent="0" algn="r">
              <a:buNone/>
              <a:defRPr>
                <a:solidFill>
                  <a:schemeClr val="bg1"/>
                </a:solidFill>
              </a:defRPr>
            </a:lvl2pPr>
            <a:lvl3pPr marL="542925" indent="0" algn="r">
              <a:buNone/>
              <a:defRPr>
                <a:solidFill>
                  <a:schemeClr val="bg1"/>
                </a:solidFill>
              </a:defRPr>
            </a:lvl3pPr>
            <a:lvl4pPr marL="809625" indent="0" algn="r">
              <a:buNone/>
              <a:defRPr>
                <a:solidFill>
                  <a:schemeClr val="bg1"/>
                </a:solidFill>
              </a:defRPr>
            </a:lvl4pPr>
            <a:lvl5pPr marL="1076325" indent="0" algn="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/>
              <a:t>Website Address</a:t>
            </a:r>
          </a:p>
        </p:txBody>
      </p:sp>
    </p:spTree>
    <p:extLst>
      <p:ext uri="{BB962C8B-B14F-4D97-AF65-F5344CB8AC3E}">
        <p14:creationId xmlns:p14="http://schemas.microsoft.com/office/powerpoint/2010/main" val="34759506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ith Half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74E1F0E-A827-4F38-BAAB-5D5831E0813A}"/>
              </a:ext>
            </a:extLst>
          </p:cNvPr>
          <p:cNvSpPr/>
          <p:nvPr userDrawn="1"/>
        </p:nvSpPr>
        <p:spPr>
          <a:xfrm>
            <a:off x="0" y="6771286"/>
            <a:ext cx="12192000" cy="867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B7D9229-CE8B-44FD-B1E6-2FE619F40B4F}"/>
              </a:ext>
            </a:extLst>
          </p:cNvPr>
          <p:cNvSpPr/>
          <p:nvPr userDrawn="1"/>
        </p:nvSpPr>
        <p:spPr>
          <a:xfrm>
            <a:off x="0" y="0"/>
            <a:ext cx="12192000" cy="867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683AF15-88E9-4D75-9D5E-7E4924887E91}"/>
              </a:ext>
            </a:extLst>
          </p:cNvPr>
          <p:cNvSpPr/>
          <p:nvPr userDrawn="1"/>
        </p:nvSpPr>
        <p:spPr>
          <a:xfrm rot="5400000">
            <a:off x="-3385643" y="3385642"/>
            <a:ext cx="6858001" cy="867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3B18E46-480F-48E8-9675-259D3D06A00D}"/>
              </a:ext>
            </a:extLst>
          </p:cNvPr>
          <p:cNvSpPr/>
          <p:nvPr userDrawn="1"/>
        </p:nvSpPr>
        <p:spPr>
          <a:xfrm rot="5400000">
            <a:off x="8719643" y="3385643"/>
            <a:ext cx="6858000" cy="867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6BC25646-06FC-4B3E-A74E-268EB8AEA602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6714" y="86714"/>
            <a:ext cx="6009285" cy="6684572"/>
          </a:xfrm>
          <a:solidFill>
            <a:schemeClr val="bg1">
              <a:lumMod val="85000"/>
            </a:schemeClr>
          </a:solidFill>
        </p:spPr>
        <p:txBody>
          <a:bodyPr lIns="0" tIns="0" anchor="ctr"/>
          <a:lstStyle>
            <a:lvl1pPr marL="0" indent="0" algn="ctr">
              <a:buNone/>
              <a:defRPr sz="11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/>
              <a:t>Insert or Drag and Drop Image Here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0F23EB7-E336-46EB-A4A0-3DB7A6BF4CE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95999" y="86714"/>
            <a:ext cx="6009287" cy="4068402"/>
          </a:xfrm>
          <a:solidFill>
            <a:schemeClr val="tx1">
              <a:alpha val="80000"/>
            </a:schemeClr>
          </a:solidFill>
        </p:spPr>
        <p:txBody>
          <a:bodyPr lIns="288000" rIns="432000" bIns="144000" anchor="b"/>
          <a:lstStyle>
            <a:lvl1pPr algn="r">
              <a:defRPr sz="4200" spc="-150"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Click to edit </a:t>
            </a:r>
            <a:br>
              <a:rPr lang="en-US" noProof="0"/>
            </a:br>
            <a:r>
              <a:rPr lang="en-US" noProof="0"/>
              <a:t>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9980B88-3F4A-4688-9ED0-17EF37E62D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5999" y="4152672"/>
            <a:ext cx="6009287" cy="1818422"/>
          </a:xfrm>
          <a:solidFill>
            <a:schemeClr val="bg1">
              <a:lumMod val="95000"/>
              <a:alpha val="80000"/>
            </a:schemeClr>
          </a:solidFill>
        </p:spPr>
        <p:txBody>
          <a:bodyPr lIns="288000" tIns="144000" rIns="432000"/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Click to edit Master subtitle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9994FE7-F6B5-D34D-B846-52B81F6F601D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989E631-FFE0-4842-9C8D-2977AD46DA07}"/>
              </a:ext>
            </a:extLst>
          </p:cNvPr>
          <p:cNvSpPr txBox="1"/>
          <p:nvPr userDrawn="1"/>
        </p:nvSpPr>
        <p:spPr>
          <a:xfrm>
            <a:off x="5861957" y="6613071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US" sz="1200" noProof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0474353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F23EB7-E336-46EB-A4A0-3DB7A6BF4CE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0" y="1768422"/>
            <a:ext cx="6840000" cy="2387600"/>
          </a:xfrm>
          <a:solidFill>
            <a:schemeClr val="tx1">
              <a:alpha val="80000"/>
            </a:schemeClr>
          </a:solidFill>
        </p:spPr>
        <p:txBody>
          <a:bodyPr lIns="432000" rIns="432000" bIns="144000" anchor="b"/>
          <a:lstStyle>
            <a:lvl1pPr algn="l">
              <a:defRPr sz="4200" spc="-150"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Click to edit Master </a:t>
            </a:r>
            <a:br>
              <a:rPr lang="en-US" noProof="0"/>
            </a:br>
            <a:r>
              <a:rPr lang="en-US" noProof="0"/>
              <a:t>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9980B88-3F4A-4688-9ED0-17EF37E62D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4153578"/>
            <a:ext cx="6840000" cy="936000"/>
          </a:xfrm>
          <a:solidFill>
            <a:schemeClr val="tx1">
              <a:alpha val="90000"/>
            </a:schemeClr>
          </a:solidFill>
        </p:spPr>
        <p:txBody>
          <a:bodyPr lIns="432000" tIns="144000"/>
          <a:lstStyle>
            <a:lvl1pPr marL="0" indent="0" algn="l">
              <a:buNone/>
              <a:defRPr sz="21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Click to edit Master subtitle style</a:t>
            </a:r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13A733F0-30A3-4125-9B9B-2A07E1461F1B}"/>
              </a:ext>
            </a:extLst>
          </p:cNvPr>
          <p:cNvSpPr/>
          <p:nvPr userDrawn="1"/>
        </p:nvSpPr>
        <p:spPr>
          <a:xfrm rot="4308689">
            <a:off x="8139110" y="-52404"/>
            <a:ext cx="648657" cy="777553"/>
          </a:xfrm>
          <a:custGeom>
            <a:avLst/>
            <a:gdLst>
              <a:gd name="connsiteX0" fmla="*/ 0 w 648657"/>
              <a:gd name="connsiteY0" fmla="*/ 777553 h 777553"/>
              <a:gd name="connsiteX1" fmla="*/ 255474 w 648657"/>
              <a:gd name="connsiteY1" fmla="*/ 0 h 777553"/>
              <a:gd name="connsiteX2" fmla="*/ 648657 w 648657"/>
              <a:gd name="connsiteY2" fmla="*/ 713937 h 777553"/>
              <a:gd name="connsiteX3" fmla="*/ 0 w 648657"/>
              <a:gd name="connsiteY3" fmla="*/ 777553 h 777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8657" h="777553">
                <a:moveTo>
                  <a:pt x="0" y="777553"/>
                </a:moveTo>
                <a:lnTo>
                  <a:pt x="255474" y="0"/>
                </a:lnTo>
                <a:lnTo>
                  <a:pt x="648657" y="713937"/>
                </a:lnTo>
                <a:lnTo>
                  <a:pt x="0" y="77755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9E236A80-227E-4FE4-AA47-7802636969A0}"/>
              </a:ext>
            </a:extLst>
          </p:cNvPr>
          <p:cNvSpPr/>
          <p:nvPr userDrawn="1"/>
        </p:nvSpPr>
        <p:spPr>
          <a:xfrm rot="4308689">
            <a:off x="8878526" y="-532562"/>
            <a:ext cx="3571215" cy="3737093"/>
          </a:xfrm>
          <a:custGeom>
            <a:avLst/>
            <a:gdLst>
              <a:gd name="connsiteX0" fmla="*/ 0 w 3571215"/>
              <a:gd name="connsiteY0" fmla="*/ 3023156 h 3737093"/>
              <a:gd name="connsiteX1" fmla="*/ 993291 w 3571215"/>
              <a:gd name="connsiteY1" fmla="*/ 0 h 3737093"/>
              <a:gd name="connsiteX2" fmla="*/ 3571215 w 3571215"/>
              <a:gd name="connsiteY2" fmla="*/ 847006 h 3737093"/>
              <a:gd name="connsiteX3" fmla="*/ 1392370 w 3571215"/>
              <a:gd name="connsiteY3" fmla="*/ 3639100 h 3737093"/>
              <a:gd name="connsiteX4" fmla="*/ 393183 w 3571215"/>
              <a:gd name="connsiteY4" fmla="*/ 3737093 h 3737093"/>
              <a:gd name="connsiteX5" fmla="*/ 0 w 3571215"/>
              <a:gd name="connsiteY5" fmla="*/ 3023156 h 3737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71215" h="3737093">
                <a:moveTo>
                  <a:pt x="0" y="3023156"/>
                </a:moveTo>
                <a:lnTo>
                  <a:pt x="993291" y="0"/>
                </a:lnTo>
                <a:lnTo>
                  <a:pt x="3571215" y="847006"/>
                </a:lnTo>
                <a:lnTo>
                  <a:pt x="1392370" y="3639100"/>
                </a:lnTo>
                <a:lnTo>
                  <a:pt x="393183" y="3737093"/>
                </a:lnTo>
                <a:lnTo>
                  <a:pt x="0" y="302315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AAF58058-47D7-451D-B2D5-713873CFA06B}"/>
              </a:ext>
            </a:extLst>
          </p:cNvPr>
          <p:cNvSpPr/>
          <p:nvPr userDrawn="1"/>
        </p:nvSpPr>
        <p:spPr>
          <a:xfrm rot="4308689">
            <a:off x="9191192" y="1651650"/>
            <a:ext cx="1980696" cy="2066510"/>
          </a:xfrm>
          <a:custGeom>
            <a:avLst/>
            <a:gdLst>
              <a:gd name="connsiteX0" fmla="*/ 0 w 1980696"/>
              <a:gd name="connsiteY0" fmla="*/ 2066510 h 2066510"/>
              <a:gd name="connsiteX1" fmla="*/ 1138078 w 1980696"/>
              <a:gd name="connsiteY1" fmla="*/ 0 h 2066510"/>
              <a:gd name="connsiteX2" fmla="*/ 1980696 w 1980696"/>
              <a:gd name="connsiteY2" fmla="*/ 1530016 h 2066510"/>
              <a:gd name="connsiteX3" fmla="*/ 1459417 w 1980696"/>
              <a:gd name="connsiteY3" fmla="*/ 2066510 h 2066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0696" h="2066510">
                <a:moveTo>
                  <a:pt x="0" y="2066510"/>
                </a:moveTo>
                <a:lnTo>
                  <a:pt x="1138078" y="0"/>
                </a:lnTo>
                <a:lnTo>
                  <a:pt x="1980696" y="1530016"/>
                </a:lnTo>
                <a:lnTo>
                  <a:pt x="1459417" y="206651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E6D9AC51-13A8-43F2-B0AE-A475CD84575E}"/>
              </a:ext>
            </a:extLst>
          </p:cNvPr>
          <p:cNvSpPr/>
          <p:nvPr userDrawn="1"/>
        </p:nvSpPr>
        <p:spPr>
          <a:xfrm rot="13830869">
            <a:off x="9457431" y="3977898"/>
            <a:ext cx="346713" cy="206124"/>
          </a:xfrm>
          <a:custGeom>
            <a:avLst/>
            <a:gdLst>
              <a:gd name="connsiteX0" fmla="*/ 346713 w 346713"/>
              <a:gd name="connsiteY0" fmla="*/ 206124 h 206124"/>
              <a:gd name="connsiteX1" fmla="*/ 0 w 346713"/>
              <a:gd name="connsiteY1" fmla="*/ 206124 h 206124"/>
              <a:gd name="connsiteX2" fmla="*/ 86666 w 346713"/>
              <a:gd name="connsiteY2" fmla="*/ 0 h 206124"/>
              <a:gd name="connsiteX3" fmla="*/ 346713 w 346713"/>
              <a:gd name="connsiteY3" fmla="*/ 206124 h 206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6713" h="206124">
                <a:moveTo>
                  <a:pt x="346713" y="206124"/>
                </a:moveTo>
                <a:lnTo>
                  <a:pt x="0" y="206124"/>
                </a:lnTo>
                <a:lnTo>
                  <a:pt x="86666" y="0"/>
                </a:lnTo>
                <a:lnTo>
                  <a:pt x="346713" y="20612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CBA8CC4C-FA3C-45FB-A5CE-C0F41063A4AA}"/>
              </a:ext>
            </a:extLst>
          </p:cNvPr>
          <p:cNvSpPr/>
          <p:nvPr userDrawn="1"/>
        </p:nvSpPr>
        <p:spPr>
          <a:xfrm rot="12431080">
            <a:off x="9528615" y="3713859"/>
            <a:ext cx="710669" cy="335543"/>
          </a:xfrm>
          <a:custGeom>
            <a:avLst/>
            <a:gdLst>
              <a:gd name="connsiteX0" fmla="*/ 710669 w 710669"/>
              <a:gd name="connsiteY0" fmla="*/ 176660 h 335543"/>
              <a:gd name="connsiteX1" fmla="*/ 0 w 710669"/>
              <a:gd name="connsiteY1" fmla="*/ 335543 h 335543"/>
              <a:gd name="connsiteX2" fmla="*/ 141082 w 710669"/>
              <a:gd name="connsiteY2" fmla="*/ 0 h 335543"/>
              <a:gd name="connsiteX3" fmla="*/ 487795 w 710669"/>
              <a:gd name="connsiteY3" fmla="*/ 0 h 335543"/>
              <a:gd name="connsiteX4" fmla="*/ 710669 w 710669"/>
              <a:gd name="connsiteY4" fmla="*/ 176660 h 335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0669" h="335543">
                <a:moveTo>
                  <a:pt x="710669" y="176660"/>
                </a:moveTo>
                <a:lnTo>
                  <a:pt x="0" y="335543"/>
                </a:lnTo>
                <a:lnTo>
                  <a:pt x="141082" y="0"/>
                </a:lnTo>
                <a:lnTo>
                  <a:pt x="487795" y="0"/>
                </a:lnTo>
                <a:lnTo>
                  <a:pt x="710669" y="17666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320D0EA4-6C0E-4F3B-B209-84132CF9DCEE}"/>
              </a:ext>
            </a:extLst>
          </p:cNvPr>
          <p:cNvSpPr/>
          <p:nvPr userDrawn="1"/>
        </p:nvSpPr>
        <p:spPr>
          <a:xfrm rot="4308689">
            <a:off x="8785444" y="1075879"/>
            <a:ext cx="1246227" cy="1580187"/>
          </a:xfrm>
          <a:custGeom>
            <a:avLst/>
            <a:gdLst>
              <a:gd name="connsiteX0" fmla="*/ 0 w 1980696"/>
              <a:gd name="connsiteY0" fmla="*/ 2066510 h 2066510"/>
              <a:gd name="connsiteX1" fmla="*/ 1138078 w 1980696"/>
              <a:gd name="connsiteY1" fmla="*/ 0 h 2066510"/>
              <a:gd name="connsiteX2" fmla="*/ 1980696 w 1980696"/>
              <a:gd name="connsiteY2" fmla="*/ 1530016 h 2066510"/>
              <a:gd name="connsiteX3" fmla="*/ 1459417 w 1980696"/>
              <a:gd name="connsiteY3" fmla="*/ 2066510 h 2066510"/>
              <a:gd name="connsiteX0" fmla="*/ 0 w 1980696"/>
              <a:gd name="connsiteY0" fmla="*/ 1680311 h 1680311"/>
              <a:gd name="connsiteX1" fmla="*/ 1337031 w 1980696"/>
              <a:gd name="connsiteY1" fmla="*/ 0 h 1680311"/>
              <a:gd name="connsiteX2" fmla="*/ 1980696 w 1980696"/>
              <a:gd name="connsiteY2" fmla="*/ 1143817 h 1680311"/>
              <a:gd name="connsiteX3" fmla="*/ 1459417 w 1980696"/>
              <a:gd name="connsiteY3" fmla="*/ 1680311 h 1680311"/>
              <a:gd name="connsiteX4" fmla="*/ 0 w 1980696"/>
              <a:gd name="connsiteY4" fmla="*/ 1680311 h 1680311"/>
              <a:gd name="connsiteX0" fmla="*/ 0 w 1459417"/>
              <a:gd name="connsiteY0" fmla="*/ 1680311 h 1680311"/>
              <a:gd name="connsiteX1" fmla="*/ 1337031 w 1459417"/>
              <a:gd name="connsiteY1" fmla="*/ 0 h 1680311"/>
              <a:gd name="connsiteX2" fmla="*/ 1360698 w 1459417"/>
              <a:gd name="connsiteY2" fmla="*/ 208215 h 1680311"/>
              <a:gd name="connsiteX3" fmla="*/ 1459417 w 1459417"/>
              <a:gd name="connsiteY3" fmla="*/ 1680311 h 1680311"/>
              <a:gd name="connsiteX4" fmla="*/ 0 w 1459417"/>
              <a:gd name="connsiteY4" fmla="*/ 1680311 h 1680311"/>
              <a:gd name="connsiteX0" fmla="*/ 0 w 1360698"/>
              <a:gd name="connsiteY0" fmla="*/ 1680311 h 1688402"/>
              <a:gd name="connsiteX1" fmla="*/ 1337031 w 1360698"/>
              <a:gd name="connsiteY1" fmla="*/ 0 h 1688402"/>
              <a:gd name="connsiteX2" fmla="*/ 1360698 w 1360698"/>
              <a:gd name="connsiteY2" fmla="*/ 208215 h 1688402"/>
              <a:gd name="connsiteX3" fmla="*/ 278710 w 1360698"/>
              <a:gd name="connsiteY3" fmla="*/ 1688402 h 1688402"/>
              <a:gd name="connsiteX4" fmla="*/ 0 w 1360698"/>
              <a:gd name="connsiteY4" fmla="*/ 1680311 h 1688402"/>
              <a:gd name="connsiteX0" fmla="*/ 0 w 1360698"/>
              <a:gd name="connsiteY0" fmla="*/ 1680311 h 1698354"/>
              <a:gd name="connsiteX1" fmla="*/ 1337031 w 1360698"/>
              <a:gd name="connsiteY1" fmla="*/ 0 h 1698354"/>
              <a:gd name="connsiteX2" fmla="*/ 1360698 w 1360698"/>
              <a:gd name="connsiteY2" fmla="*/ 208215 h 1698354"/>
              <a:gd name="connsiteX3" fmla="*/ 415804 w 1360698"/>
              <a:gd name="connsiteY3" fmla="*/ 1698354 h 1698354"/>
              <a:gd name="connsiteX4" fmla="*/ 0 w 1360698"/>
              <a:gd name="connsiteY4" fmla="*/ 1680311 h 1698354"/>
              <a:gd name="connsiteX0" fmla="*/ 0 w 1360698"/>
              <a:gd name="connsiteY0" fmla="*/ 1556337 h 1574380"/>
              <a:gd name="connsiteX1" fmla="*/ 1226116 w 1360698"/>
              <a:gd name="connsiteY1" fmla="*/ 0 h 1574380"/>
              <a:gd name="connsiteX2" fmla="*/ 1360698 w 1360698"/>
              <a:gd name="connsiteY2" fmla="*/ 84241 h 1574380"/>
              <a:gd name="connsiteX3" fmla="*/ 415804 w 1360698"/>
              <a:gd name="connsiteY3" fmla="*/ 1574380 h 1574380"/>
              <a:gd name="connsiteX4" fmla="*/ 0 w 1360698"/>
              <a:gd name="connsiteY4" fmla="*/ 1556337 h 1574380"/>
              <a:gd name="connsiteX0" fmla="*/ 0 w 1303560"/>
              <a:gd name="connsiteY0" fmla="*/ 1556337 h 1574380"/>
              <a:gd name="connsiteX1" fmla="*/ 1226116 w 1303560"/>
              <a:gd name="connsiteY1" fmla="*/ 0 h 1574380"/>
              <a:gd name="connsiteX2" fmla="*/ 1303560 w 1303560"/>
              <a:gd name="connsiteY2" fmla="*/ 105569 h 1574380"/>
              <a:gd name="connsiteX3" fmla="*/ 415804 w 1303560"/>
              <a:gd name="connsiteY3" fmla="*/ 1574380 h 1574380"/>
              <a:gd name="connsiteX4" fmla="*/ 0 w 1303560"/>
              <a:gd name="connsiteY4" fmla="*/ 1556337 h 1574380"/>
              <a:gd name="connsiteX0" fmla="*/ 0 w 1246227"/>
              <a:gd name="connsiteY0" fmla="*/ 1580187 h 1580187"/>
              <a:gd name="connsiteX1" fmla="*/ 1168783 w 1246227"/>
              <a:gd name="connsiteY1" fmla="*/ 0 h 1580187"/>
              <a:gd name="connsiteX2" fmla="*/ 1246227 w 1246227"/>
              <a:gd name="connsiteY2" fmla="*/ 105569 h 1580187"/>
              <a:gd name="connsiteX3" fmla="*/ 358471 w 1246227"/>
              <a:gd name="connsiteY3" fmla="*/ 1574380 h 1580187"/>
              <a:gd name="connsiteX4" fmla="*/ 0 w 1246227"/>
              <a:gd name="connsiteY4" fmla="*/ 1580187 h 1580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6227" h="1580187">
                <a:moveTo>
                  <a:pt x="0" y="1580187"/>
                </a:moveTo>
                <a:lnTo>
                  <a:pt x="1168783" y="0"/>
                </a:lnTo>
                <a:lnTo>
                  <a:pt x="1246227" y="105569"/>
                </a:lnTo>
                <a:lnTo>
                  <a:pt x="358471" y="1574380"/>
                </a:lnTo>
                <a:lnTo>
                  <a:pt x="0" y="158018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B2637900-ABE5-44BB-8955-B59B20FACF68}"/>
              </a:ext>
            </a:extLst>
          </p:cNvPr>
          <p:cNvSpPr/>
          <p:nvPr userDrawn="1"/>
        </p:nvSpPr>
        <p:spPr>
          <a:xfrm rot="17193105">
            <a:off x="11374788" y="2846425"/>
            <a:ext cx="243160" cy="406553"/>
          </a:xfrm>
          <a:custGeom>
            <a:avLst/>
            <a:gdLst>
              <a:gd name="connsiteX0" fmla="*/ 243160 w 243160"/>
              <a:gd name="connsiteY0" fmla="*/ 342071 h 406553"/>
              <a:gd name="connsiteX1" fmla="*/ 156493 w 243160"/>
              <a:gd name="connsiteY1" fmla="*/ 406553 h 406553"/>
              <a:gd name="connsiteX2" fmla="*/ 0 w 243160"/>
              <a:gd name="connsiteY2" fmla="*/ 0 h 406553"/>
              <a:gd name="connsiteX3" fmla="*/ 243160 w 243160"/>
              <a:gd name="connsiteY3" fmla="*/ 342071 h 406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160" h="406553">
                <a:moveTo>
                  <a:pt x="243160" y="342071"/>
                </a:moveTo>
                <a:lnTo>
                  <a:pt x="156493" y="406553"/>
                </a:lnTo>
                <a:lnTo>
                  <a:pt x="0" y="0"/>
                </a:lnTo>
                <a:lnTo>
                  <a:pt x="243160" y="34207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8878CEF9-0D4E-43CF-A1AC-B8A752A7EDD3}"/>
              </a:ext>
            </a:extLst>
          </p:cNvPr>
          <p:cNvSpPr/>
          <p:nvPr userDrawn="1"/>
        </p:nvSpPr>
        <p:spPr>
          <a:xfrm rot="17193105">
            <a:off x="10879052" y="2627354"/>
            <a:ext cx="692798" cy="510610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51571657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74E1F0E-A827-4F38-BAAB-5D5831E0813A}"/>
              </a:ext>
            </a:extLst>
          </p:cNvPr>
          <p:cNvSpPr/>
          <p:nvPr userDrawn="1"/>
        </p:nvSpPr>
        <p:spPr>
          <a:xfrm>
            <a:off x="0" y="6771286"/>
            <a:ext cx="12192000" cy="867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B7D9229-CE8B-44FD-B1E6-2FE619F40B4F}"/>
              </a:ext>
            </a:extLst>
          </p:cNvPr>
          <p:cNvSpPr/>
          <p:nvPr userDrawn="1"/>
        </p:nvSpPr>
        <p:spPr>
          <a:xfrm>
            <a:off x="0" y="0"/>
            <a:ext cx="12192000" cy="867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683AF15-88E9-4D75-9D5E-7E4924887E91}"/>
              </a:ext>
            </a:extLst>
          </p:cNvPr>
          <p:cNvSpPr/>
          <p:nvPr userDrawn="1"/>
        </p:nvSpPr>
        <p:spPr>
          <a:xfrm rot="5400000">
            <a:off x="-3385643" y="3385642"/>
            <a:ext cx="6858001" cy="867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3B18E46-480F-48E8-9675-259D3D06A00D}"/>
              </a:ext>
            </a:extLst>
          </p:cNvPr>
          <p:cNvSpPr/>
          <p:nvPr userDrawn="1"/>
        </p:nvSpPr>
        <p:spPr>
          <a:xfrm rot="5400000">
            <a:off x="8719643" y="3385643"/>
            <a:ext cx="6858000" cy="867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0F23EB7-E336-46EB-A4A0-3DB7A6BF4CE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95999" y="86714"/>
            <a:ext cx="6009287" cy="4068402"/>
          </a:xfrm>
          <a:solidFill>
            <a:schemeClr val="tx1">
              <a:alpha val="80000"/>
            </a:schemeClr>
          </a:solidFill>
        </p:spPr>
        <p:txBody>
          <a:bodyPr lIns="288000" rIns="432000" bIns="144000" anchor="b"/>
          <a:lstStyle>
            <a:lvl1pPr algn="r">
              <a:defRPr sz="4200" spc="-150"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Click to edit </a:t>
            </a:r>
            <a:br>
              <a:rPr lang="en-US" noProof="0"/>
            </a:br>
            <a:r>
              <a:rPr lang="en-US" noProof="0"/>
              <a:t>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9980B88-3F4A-4688-9ED0-17EF37E62D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5999" y="4152672"/>
            <a:ext cx="6009287" cy="1818422"/>
          </a:xfrm>
          <a:solidFill>
            <a:schemeClr val="bg1">
              <a:lumMod val="95000"/>
              <a:alpha val="80000"/>
            </a:schemeClr>
          </a:solidFill>
        </p:spPr>
        <p:txBody>
          <a:bodyPr lIns="288000" tIns="144000" rIns="432000"/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Click to edit Master subtitle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9994FE7-F6B5-D34D-B846-52B81F6F601D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989E631-FFE0-4842-9C8D-2977AD46DA07}"/>
              </a:ext>
            </a:extLst>
          </p:cNvPr>
          <p:cNvSpPr txBox="1"/>
          <p:nvPr userDrawn="1"/>
        </p:nvSpPr>
        <p:spPr>
          <a:xfrm>
            <a:off x="5861957" y="6613071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US" sz="1200" noProof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20052C3A-3942-4B16-A466-441F8E3C2260}"/>
              </a:ext>
            </a:extLst>
          </p:cNvPr>
          <p:cNvSpPr/>
          <p:nvPr userDrawn="1"/>
        </p:nvSpPr>
        <p:spPr>
          <a:xfrm>
            <a:off x="0" y="2539992"/>
            <a:ext cx="5373076" cy="4318008"/>
          </a:xfrm>
          <a:custGeom>
            <a:avLst/>
            <a:gdLst>
              <a:gd name="connsiteX0" fmla="*/ 4972877 w 5373076"/>
              <a:gd name="connsiteY0" fmla="*/ 1816430 h 4318008"/>
              <a:gd name="connsiteX1" fmla="*/ 5211912 w 5373076"/>
              <a:gd name="connsiteY1" fmla="*/ 2046590 h 4318008"/>
              <a:gd name="connsiteX2" fmla="*/ 4866804 w 5373076"/>
              <a:gd name="connsiteY2" fmla="*/ 2013272 h 4318008"/>
              <a:gd name="connsiteX3" fmla="*/ 3721849 w 5373076"/>
              <a:gd name="connsiteY3" fmla="*/ 1808102 h 4318008"/>
              <a:gd name="connsiteX4" fmla="*/ 3854624 w 5373076"/>
              <a:gd name="connsiteY4" fmla="*/ 2524110 h 4318008"/>
              <a:gd name="connsiteX5" fmla="*/ 3419634 w 5373076"/>
              <a:gd name="connsiteY5" fmla="*/ 2322178 h 4318008"/>
              <a:gd name="connsiteX6" fmla="*/ 3604566 w 5373076"/>
              <a:gd name="connsiteY6" fmla="*/ 1945430 h 4318008"/>
              <a:gd name="connsiteX7" fmla="*/ 2301472 w 5373076"/>
              <a:gd name="connsiteY7" fmla="*/ 1771765 h 4318008"/>
              <a:gd name="connsiteX8" fmla="*/ 3237442 w 5373076"/>
              <a:gd name="connsiteY8" fmla="*/ 2134997 h 4318008"/>
              <a:gd name="connsiteX9" fmla="*/ 3266331 w 5373076"/>
              <a:gd name="connsiteY9" fmla="*/ 2949530 h 4318008"/>
              <a:gd name="connsiteX10" fmla="*/ 1897852 w 5373076"/>
              <a:gd name="connsiteY10" fmla="*/ 4318008 h 4318008"/>
              <a:gd name="connsiteX11" fmla="*/ 134565 w 5373076"/>
              <a:gd name="connsiteY11" fmla="*/ 4318008 h 4318008"/>
              <a:gd name="connsiteX12" fmla="*/ 0 w 5373076"/>
              <a:gd name="connsiteY12" fmla="*/ 4183443 h 4318008"/>
              <a:gd name="connsiteX13" fmla="*/ 0 w 5373076"/>
              <a:gd name="connsiteY13" fmla="*/ 2855805 h 4318008"/>
              <a:gd name="connsiteX14" fmla="*/ 5243699 w 5373076"/>
              <a:gd name="connsiteY14" fmla="*/ 652159 h 4318008"/>
              <a:gd name="connsiteX15" fmla="*/ 5058767 w 5373076"/>
              <a:gd name="connsiteY15" fmla="*/ 1028908 h 4318008"/>
              <a:gd name="connsiteX16" fmla="*/ 4960786 w 5373076"/>
              <a:gd name="connsiteY16" fmla="*/ 983422 h 4318008"/>
              <a:gd name="connsiteX17" fmla="*/ 3473588 w 5373076"/>
              <a:gd name="connsiteY17" fmla="*/ 405712 h 4318008"/>
              <a:gd name="connsiteX18" fmla="*/ 4094196 w 5373076"/>
              <a:gd name="connsiteY18" fmla="*/ 1366894 h 4318008"/>
              <a:gd name="connsiteX19" fmla="*/ 3778134 w 5373076"/>
              <a:gd name="connsiteY19" fmla="*/ 1741309 h 4318008"/>
              <a:gd name="connsiteX20" fmla="*/ 2824519 w 5373076"/>
              <a:gd name="connsiteY20" fmla="*/ 1808100 h 4318008"/>
              <a:gd name="connsiteX21" fmla="*/ 4454991 w 5373076"/>
              <a:gd name="connsiteY21" fmla="*/ 0 h 4318008"/>
              <a:gd name="connsiteX22" fmla="*/ 5373076 w 5373076"/>
              <a:gd name="connsiteY22" fmla="*/ 32358 h 4318008"/>
              <a:gd name="connsiteX23" fmla="*/ 4628717 w 5373076"/>
              <a:gd name="connsiteY23" fmla="*/ 1349015 h 4318008"/>
              <a:gd name="connsiteX24" fmla="*/ 4094010 w 5373076"/>
              <a:gd name="connsiteY24" fmla="*/ 779481 h 4318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5373076" h="4318008">
                <a:moveTo>
                  <a:pt x="4972877" y="1816430"/>
                </a:moveTo>
                <a:lnTo>
                  <a:pt x="5211912" y="2046590"/>
                </a:lnTo>
                <a:lnTo>
                  <a:pt x="4866804" y="2013272"/>
                </a:lnTo>
                <a:close/>
                <a:moveTo>
                  <a:pt x="3721849" y="1808102"/>
                </a:moveTo>
                <a:lnTo>
                  <a:pt x="3854624" y="2524110"/>
                </a:lnTo>
                <a:lnTo>
                  <a:pt x="3419634" y="2322178"/>
                </a:lnTo>
                <a:lnTo>
                  <a:pt x="3604566" y="1945430"/>
                </a:lnTo>
                <a:close/>
                <a:moveTo>
                  <a:pt x="2301472" y="1771765"/>
                </a:moveTo>
                <a:lnTo>
                  <a:pt x="3237442" y="2134997"/>
                </a:lnTo>
                <a:lnTo>
                  <a:pt x="3266331" y="2949530"/>
                </a:lnTo>
                <a:lnTo>
                  <a:pt x="1897852" y="4318008"/>
                </a:lnTo>
                <a:lnTo>
                  <a:pt x="134565" y="4318008"/>
                </a:lnTo>
                <a:lnTo>
                  <a:pt x="0" y="4183443"/>
                </a:lnTo>
                <a:lnTo>
                  <a:pt x="0" y="2855805"/>
                </a:lnTo>
                <a:close/>
                <a:moveTo>
                  <a:pt x="5243699" y="652159"/>
                </a:moveTo>
                <a:lnTo>
                  <a:pt x="5058767" y="1028908"/>
                </a:lnTo>
                <a:lnTo>
                  <a:pt x="4960786" y="983422"/>
                </a:lnTo>
                <a:close/>
                <a:moveTo>
                  <a:pt x="3473588" y="405712"/>
                </a:moveTo>
                <a:lnTo>
                  <a:pt x="4094196" y="1366894"/>
                </a:lnTo>
                <a:lnTo>
                  <a:pt x="3778134" y="1741309"/>
                </a:lnTo>
                <a:lnTo>
                  <a:pt x="2824519" y="1808100"/>
                </a:lnTo>
                <a:close/>
                <a:moveTo>
                  <a:pt x="4454991" y="0"/>
                </a:moveTo>
                <a:lnTo>
                  <a:pt x="5373076" y="32358"/>
                </a:lnTo>
                <a:lnTo>
                  <a:pt x="4628717" y="1349015"/>
                </a:lnTo>
                <a:lnTo>
                  <a:pt x="4094010" y="77948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35002528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F8AB0F04-910C-4647-AE1C-177C66B50038}"/>
              </a:ext>
            </a:extLst>
          </p:cNvPr>
          <p:cNvSpPr/>
          <p:nvPr userDrawn="1"/>
        </p:nvSpPr>
        <p:spPr>
          <a:xfrm rot="4308689">
            <a:off x="8139110" y="-52404"/>
            <a:ext cx="648657" cy="777553"/>
          </a:xfrm>
          <a:custGeom>
            <a:avLst/>
            <a:gdLst>
              <a:gd name="connsiteX0" fmla="*/ 0 w 648657"/>
              <a:gd name="connsiteY0" fmla="*/ 777553 h 777553"/>
              <a:gd name="connsiteX1" fmla="*/ 255474 w 648657"/>
              <a:gd name="connsiteY1" fmla="*/ 0 h 777553"/>
              <a:gd name="connsiteX2" fmla="*/ 648657 w 648657"/>
              <a:gd name="connsiteY2" fmla="*/ 713937 h 777553"/>
              <a:gd name="connsiteX3" fmla="*/ 0 w 648657"/>
              <a:gd name="connsiteY3" fmla="*/ 777553 h 777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8657" h="777553">
                <a:moveTo>
                  <a:pt x="0" y="777553"/>
                </a:moveTo>
                <a:lnTo>
                  <a:pt x="255474" y="0"/>
                </a:lnTo>
                <a:lnTo>
                  <a:pt x="648657" y="713937"/>
                </a:lnTo>
                <a:lnTo>
                  <a:pt x="0" y="77755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3E72A672-7789-4744-A4CB-D177B890FDE6}"/>
              </a:ext>
            </a:extLst>
          </p:cNvPr>
          <p:cNvSpPr/>
          <p:nvPr userDrawn="1"/>
        </p:nvSpPr>
        <p:spPr>
          <a:xfrm rot="4308689">
            <a:off x="8878526" y="-532562"/>
            <a:ext cx="3571215" cy="3737093"/>
          </a:xfrm>
          <a:custGeom>
            <a:avLst/>
            <a:gdLst>
              <a:gd name="connsiteX0" fmla="*/ 0 w 3571215"/>
              <a:gd name="connsiteY0" fmla="*/ 3023156 h 3737093"/>
              <a:gd name="connsiteX1" fmla="*/ 993291 w 3571215"/>
              <a:gd name="connsiteY1" fmla="*/ 0 h 3737093"/>
              <a:gd name="connsiteX2" fmla="*/ 3571215 w 3571215"/>
              <a:gd name="connsiteY2" fmla="*/ 847006 h 3737093"/>
              <a:gd name="connsiteX3" fmla="*/ 1392370 w 3571215"/>
              <a:gd name="connsiteY3" fmla="*/ 3639100 h 3737093"/>
              <a:gd name="connsiteX4" fmla="*/ 393183 w 3571215"/>
              <a:gd name="connsiteY4" fmla="*/ 3737093 h 3737093"/>
              <a:gd name="connsiteX5" fmla="*/ 0 w 3571215"/>
              <a:gd name="connsiteY5" fmla="*/ 3023156 h 3737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71215" h="3737093">
                <a:moveTo>
                  <a:pt x="0" y="3023156"/>
                </a:moveTo>
                <a:lnTo>
                  <a:pt x="993291" y="0"/>
                </a:lnTo>
                <a:lnTo>
                  <a:pt x="3571215" y="847006"/>
                </a:lnTo>
                <a:lnTo>
                  <a:pt x="1392370" y="3639100"/>
                </a:lnTo>
                <a:lnTo>
                  <a:pt x="393183" y="3737093"/>
                </a:lnTo>
                <a:lnTo>
                  <a:pt x="0" y="302315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E5E346-F307-4307-949D-77CDB6E6577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/>
              <a:t>Add a footer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4446C0-A637-4726-88A6-815A6AB63B9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0C7CDA8E-8D79-474E-8278-7D77C867E238}"/>
              </a:ext>
            </a:extLst>
          </p:cNvPr>
          <p:cNvSpPr/>
          <p:nvPr userDrawn="1"/>
        </p:nvSpPr>
        <p:spPr>
          <a:xfrm rot="4308689">
            <a:off x="9191192" y="1651650"/>
            <a:ext cx="1980696" cy="2066510"/>
          </a:xfrm>
          <a:custGeom>
            <a:avLst/>
            <a:gdLst>
              <a:gd name="connsiteX0" fmla="*/ 0 w 1980696"/>
              <a:gd name="connsiteY0" fmla="*/ 2066510 h 2066510"/>
              <a:gd name="connsiteX1" fmla="*/ 1138078 w 1980696"/>
              <a:gd name="connsiteY1" fmla="*/ 0 h 2066510"/>
              <a:gd name="connsiteX2" fmla="*/ 1980696 w 1980696"/>
              <a:gd name="connsiteY2" fmla="*/ 1530016 h 2066510"/>
              <a:gd name="connsiteX3" fmla="*/ 1459417 w 1980696"/>
              <a:gd name="connsiteY3" fmla="*/ 2066510 h 2066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0696" h="2066510">
                <a:moveTo>
                  <a:pt x="0" y="2066510"/>
                </a:moveTo>
                <a:lnTo>
                  <a:pt x="1138078" y="0"/>
                </a:lnTo>
                <a:lnTo>
                  <a:pt x="1980696" y="1530016"/>
                </a:lnTo>
                <a:lnTo>
                  <a:pt x="1459417" y="206651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ABD99355-65C1-4211-9E82-3D41ACE0AE17}"/>
              </a:ext>
            </a:extLst>
          </p:cNvPr>
          <p:cNvSpPr/>
          <p:nvPr userDrawn="1"/>
        </p:nvSpPr>
        <p:spPr>
          <a:xfrm rot="13830869">
            <a:off x="9457431" y="3977898"/>
            <a:ext cx="346713" cy="206124"/>
          </a:xfrm>
          <a:custGeom>
            <a:avLst/>
            <a:gdLst>
              <a:gd name="connsiteX0" fmla="*/ 346713 w 346713"/>
              <a:gd name="connsiteY0" fmla="*/ 206124 h 206124"/>
              <a:gd name="connsiteX1" fmla="*/ 0 w 346713"/>
              <a:gd name="connsiteY1" fmla="*/ 206124 h 206124"/>
              <a:gd name="connsiteX2" fmla="*/ 86666 w 346713"/>
              <a:gd name="connsiteY2" fmla="*/ 0 h 206124"/>
              <a:gd name="connsiteX3" fmla="*/ 346713 w 346713"/>
              <a:gd name="connsiteY3" fmla="*/ 206124 h 206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6713" h="206124">
                <a:moveTo>
                  <a:pt x="346713" y="206124"/>
                </a:moveTo>
                <a:lnTo>
                  <a:pt x="0" y="206124"/>
                </a:lnTo>
                <a:lnTo>
                  <a:pt x="86666" y="0"/>
                </a:lnTo>
                <a:lnTo>
                  <a:pt x="346713" y="20612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F459E701-5FEF-4918-8F3A-04E29BF09009}"/>
              </a:ext>
            </a:extLst>
          </p:cNvPr>
          <p:cNvSpPr/>
          <p:nvPr userDrawn="1"/>
        </p:nvSpPr>
        <p:spPr>
          <a:xfrm rot="12431080">
            <a:off x="9528615" y="3713859"/>
            <a:ext cx="710669" cy="335543"/>
          </a:xfrm>
          <a:custGeom>
            <a:avLst/>
            <a:gdLst>
              <a:gd name="connsiteX0" fmla="*/ 710669 w 710669"/>
              <a:gd name="connsiteY0" fmla="*/ 176660 h 335543"/>
              <a:gd name="connsiteX1" fmla="*/ 0 w 710669"/>
              <a:gd name="connsiteY1" fmla="*/ 335543 h 335543"/>
              <a:gd name="connsiteX2" fmla="*/ 141082 w 710669"/>
              <a:gd name="connsiteY2" fmla="*/ 0 h 335543"/>
              <a:gd name="connsiteX3" fmla="*/ 487795 w 710669"/>
              <a:gd name="connsiteY3" fmla="*/ 0 h 335543"/>
              <a:gd name="connsiteX4" fmla="*/ 710669 w 710669"/>
              <a:gd name="connsiteY4" fmla="*/ 176660 h 335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0669" h="335543">
                <a:moveTo>
                  <a:pt x="710669" y="176660"/>
                </a:moveTo>
                <a:lnTo>
                  <a:pt x="0" y="335543"/>
                </a:lnTo>
                <a:lnTo>
                  <a:pt x="141082" y="0"/>
                </a:lnTo>
                <a:lnTo>
                  <a:pt x="487795" y="0"/>
                </a:lnTo>
                <a:lnTo>
                  <a:pt x="710669" y="17666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8550A0A6-1197-4153-9800-69D58909D0C7}"/>
              </a:ext>
            </a:extLst>
          </p:cNvPr>
          <p:cNvSpPr/>
          <p:nvPr userDrawn="1"/>
        </p:nvSpPr>
        <p:spPr>
          <a:xfrm rot="4308689">
            <a:off x="8785444" y="1075879"/>
            <a:ext cx="1246227" cy="1580187"/>
          </a:xfrm>
          <a:custGeom>
            <a:avLst/>
            <a:gdLst>
              <a:gd name="connsiteX0" fmla="*/ 0 w 1980696"/>
              <a:gd name="connsiteY0" fmla="*/ 2066510 h 2066510"/>
              <a:gd name="connsiteX1" fmla="*/ 1138078 w 1980696"/>
              <a:gd name="connsiteY1" fmla="*/ 0 h 2066510"/>
              <a:gd name="connsiteX2" fmla="*/ 1980696 w 1980696"/>
              <a:gd name="connsiteY2" fmla="*/ 1530016 h 2066510"/>
              <a:gd name="connsiteX3" fmla="*/ 1459417 w 1980696"/>
              <a:gd name="connsiteY3" fmla="*/ 2066510 h 2066510"/>
              <a:gd name="connsiteX0" fmla="*/ 0 w 1980696"/>
              <a:gd name="connsiteY0" fmla="*/ 1680311 h 1680311"/>
              <a:gd name="connsiteX1" fmla="*/ 1337031 w 1980696"/>
              <a:gd name="connsiteY1" fmla="*/ 0 h 1680311"/>
              <a:gd name="connsiteX2" fmla="*/ 1980696 w 1980696"/>
              <a:gd name="connsiteY2" fmla="*/ 1143817 h 1680311"/>
              <a:gd name="connsiteX3" fmla="*/ 1459417 w 1980696"/>
              <a:gd name="connsiteY3" fmla="*/ 1680311 h 1680311"/>
              <a:gd name="connsiteX4" fmla="*/ 0 w 1980696"/>
              <a:gd name="connsiteY4" fmla="*/ 1680311 h 1680311"/>
              <a:gd name="connsiteX0" fmla="*/ 0 w 1459417"/>
              <a:gd name="connsiteY0" fmla="*/ 1680311 h 1680311"/>
              <a:gd name="connsiteX1" fmla="*/ 1337031 w 1459417"/>
              <a:gd name="connsiteY1" fmla="*/ 0 h 1680311"/>
              <a:gd name="connsiteX2" fmla="*/ 1360698 w 1459417"/>
              <a:gd name="connsiteY2" fmla="*/ 208215 h 1680311"/>
              <a:gd name="connsiteX3" fmla="*/ 1459417 w 1459417"/>
              <a:gd name="connsiteY3" fmla="*/ 1680311 h 1680311"/>
              <a:gd name="connsiteX4" fmla="*/ 0 w 1459417"/>
              <a:gd name="connsiteY4" fmla="*/ 1680311 h 1680311"/>
              <a:gd name="connsiteX0" fmla="*/ 0 w 1360698"/>
              <a:gd name="connsiteY0" fmla="*/ 1680311 h 1688402"/>
              <a:gd name="connsiteX1" fmla="*/ 1337031 w 1360698"/>
              <a:gd name="connsiteY1" fmla="*/ 0 h 1688402"/>
              <a:gd name="connsiteX2" fmla="*/ 1360698 w 1360698"/>
              <a:gd name="connsiteY2" fmla="*/ 208215 h 1688402"/>
              <a:gd name="connsiteX3" fmla="*/ 278710 w 1360698"/>
              <a:gd name="connsiteY3" fmla="*/ 1688402 h 1688402"/>
              <a:gd name="connsiteX4" fmla="*/ 0 w 1360698"/>
              <a:gd name="connsiteY4" fmla="*/ 1680311 h 1688402"/>
              <a:gd name="connsiteX0" fmla="*/ 0 w 1360698"/>
              <a:gd name="connsiteY0" fmla="*/ 1680311 h 1698354"/>
              <a:gd name="connsiteX1" fmla="*/ 1337031 w 1360698"/>
              <a:gd name="connsiteY1" fmla="*/ 0 h 1698354"/>
              <a:gd name="connsiteX2" fmla="*/ 1360698 w 1360698"/>
              <a:gd name="connsiteY2" fmla="*/ 208215 h 1698354"/>
              <a:gd name="connsiteX3" fmla="*/ 415804 w 1360698"/>
              <a:gd name="connsiteY3" fmla="*/ 1698354 h 1698354"/>
              <a:gd name="connsiteX4" fmla="*/ 0 w 1360698"/>
              <a:gd name="connsiteY4" fmla="*/ 1680311 h 1698354"/>
              <a:gd name="connsiteX0" fmla="*/ 0 w 1360698"/>
              <a:gd name="connsiteY0" fmla="*/ 1556337 h 1574380"/>
              <a:gd name="connsiteX1" fmla="*/ 1226116 w 1360698"/>
              <a:gd name="connsiteY1" fmla="*/ 0 h 1574380"/>
              <a:gd name="connsiteX2" fmla="*/ 1360698 w 1360698"/>
              <a:gd name="connsiteY2" fmla="*/ 84241 h 1574380"/>
              <a:gd name="connsiteX3" fmla="*/ 415804 w 1360698"/>
              <a:gd name="connsiteY3" fmla="*/ 1574380 h 1574380"/>
              <a:gd name="connsiteX4" fmla="*/ 0 w 1360698"/>
              <a:gd name="connsiteY4" fmla="*/ 1556337 h 1574380"/>
              <a:gd name="connsiteX0" fmla="*/ 0 w 1303560"/>
              <a:gd name="connsiteY0" fmla="*/ 1556337 h 1574380"/>
              <a:gd name="connsiteX1" fmla="*/ 1226116 w 1303560"/>
              <a:gd name="connsiteY1" fmla="*/ 0 h 1574380"/>
              <a:gd name="connsiteX2" fmla="*/ 1303560 w 1303560"/>
              <a:gd name="connsiteY2" fmla="*/ 105569 h 1574380"/>
              <a:gd name="connsiteX3" fmla="*/ 415804 w 1303560"/>
              <a:gd name="connsiteY3" fmla="*/ 1574380 h 1574380"/>
              <a:gd name="connsiteX4" fmla="*/ 0 w 1303560"/>
              <a:gd name="connsiteY4" fmla="*/ 1556337 h 1574380"/>
              <a:gd name="connsiteX0" fmla="*/ 0 w 1246227"/>
              <a:gd name="connsiteY0" fmla="*/ 1580187 h 1580187"/>
              <a:gd name="connsiteX1" fmla="*/ 1168783 w 1246227"/>
              <a:gd name="connsiteY1" fmla="*/ 0 h 1580187"/>
              <a:gd name="connsiteX2" fmla="*/ 1246227 w 1246227"/>
              <a:gd name="connsiteY2" fmla="*/ 105569 h 1580187"/>
              <a:gd name="connsiteX3" fmla="*/ 358471 w 1246227"/>
              <a:gd name="connsiteY3" fmla="*/ 1574380 h 1580187"/>
              <a:gd name="connsiteX4" fmla="*/ 0 w 1246227"/>
              <a:gd name="connsiteY4" fmla="*/ 1580187 h 1580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6227" h="1580187">
                <a:moveTo>
                  <a:pt x="0" y="1580187"/>
                </a:moveTo>
                <a:lnTo>
                  <a:pt x="1168783" y="0"/>
                </a:lnTo>
                <a:lnTo>
                  <a:pt x="1246227" y="105569"/>
                </a:lnTo>
                <a:lnTo>
                  <a:pt x="358471" y="1574380"/>
                </a:lnTo>
                <a:lnTo>
                  <a:pt x="0" y="158018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4F0A2415-21FA-4B06-89CA-A379C8C2E262}"/>
              </a:ext>
            </a:extLst>
          </p:cNvPr>
          <p:cNvSpPr/>
          <p:nvPr userDrawn="1"/>
        </p:nvSpPr>
        <p:spPr>
          <a:xfrm rot="17193105">
            <a:off x="11374788" y="2846425"/>
            <a:ext cx="243160" cy="406553"/>
          </a:xfrm>
          <a:custGeom>
            <a:avLst/>
            <a:gdLst>
              <a:gd name="connsiteX0" fmla="*/ 243160 w 243160"/>
              <a:gd name="connsiteY0" fmla="*/ 342071 h 406553"/>
              <a:gd name="connsiteX1" fmla="*/ 156493 w 243160"/>
              <a:gd name="connsiteY1" fmla="*/ 406553 h 406553"/>
              <a:gd name="connsiteX2" fmla="*/ 0 w 243160"/>
              <a:gd name="connsiteY2" fmla="*/ 0 h 406553"/>
              <a:gd name="connsiteX3" fmla="*/ 243160 w 243160"/>
              <a:gd name="connsiteY3" fmla="*/ 342071 h 406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160" h="406553">
                <a:moveTo>
                  <a:pt x="243160" y="342071"/>
                </a:moveTo>
                <a:lnTo>
                  <a:pt x="156493" y="406553"/>
                </a:lnTo>
                <a:lnTo>
                  <a:pt x="0" y="0"/>
                </a:lnTo>
                <a:lnTo>
                  <a:pt x="243160" y="34207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FF9CE8FE-77D6-45E0-BBF7-78F07AC29771}"/>
              </a:ext>
            </a:extLst>
          </p:cNvPr>
          <p:cNvSpPr/>
          <p:nvPr userDrawn="1"/>
        </p:nvSpPr>
        <p:spPr>
          <a:xfrm rot="17193105">
            <a:off x="10879052" y="2627354"/>
            <a:ext cx="692798" cy="510610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E73E47D5-BDE7-46E7-8C4E-6111A41AF8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4D90A547-C01D-42BC-98ED-831FDD76F30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AEBF3BE3-47D8-4511-B598-743DF88DF9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6233113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F8AB0F04-910C-4647-AE1C-177C66B50038}"/>
              </a:ext>
            </a:extLst>
          </p:cNvPr>
          <p:cNvSpPr/>
          <p:nvPr userDrawn="1"/>
        </p:nvSpPr>
        <p:spPr>
          <a:xfrm rot="4308689">
            <a:off x="8139110" y="-52404"/>
            <a:ext cx="648657" cy="777553"/>
          </a:xfrm>
          <a:custGeom>
            <a:avLst/>
            <a:gdLst>
              <a:gd name="connsiteX0" fmla="*/ 0 w 648657"/>
              <a:gd name="connsiteY0" fmla="*/ 777553 h 777553"/>
              <a:gd name="connsiteX1" fmla="*/ 255474 w 648657"/>
              <a:gd name="connsiteY1" fmla="*/ 0 h 777553"/>
              <a:gd name="connsiteX2" fmla="*/ 648657 w 648657"/>
              <a:gd name="connsiteY2" fmla="*/ 713937 h 777553"/>
              <a:gd name="connsiteX3" fmla="*/ 0 w 648657"/>
              <a:gd name="connsiteY3" fmla="*/ 777553 h 777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8657" h="777553">
                <a:moveTo>
                  <a:pt x="0" y="777553"/>
                </a:moveTo>
                <a:lnTo>
                  <a:pt x="255474" y="0"/>
                </a:lnTo>
                <a:lnTo>
                  <a:pt x="648657" y="713937"/>
                </a:lnTo>
                <a:lnTo>
                  <a:pt x="0" y="77755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3E72A672-7789-4744-A4CB-D177B890FDE6}"/>
              </a:ext>
            </a:extLst>
          </p:cNvPr>
          <p:cNvSpPr/>
          <p:nvPr userDrawn="1"/>
        </p:nvSpPr>
        <p:spPr>
          <a:xfrm rot="4308689">
            <a:off x="8878526" y="-532562"/>
            <a:ext cx="3571215" cy="3737093"/>
          </a:xfrm>
          <a:custGeom>
            <a:avLst/>
            <a:gdLst>
              <a:gd name="connsiteX0" fmla="*/ 0 w 3571215"/>
              <a:gd name="connsiteY0" fmla="*/ 3023156 h 3737093"/>
              <a:gd name="connsiteX1" fmla="*/ 993291 w 3571215"/>
              <a:gd name="connsiteY1" fmla="*/ 0 h 3737093"/>
              <a:gd name="connsiteX2" fmla="*/ 3571215 w 3571215"/>
              <a:gd name="connsiteY2" fmla="*/ 847006 h 3737093"/>
              <a:gd name="connsiteX3" fmla="*/ 1392370 w 3571215"/>
              <a:gd name="connsiteY3" fmla="*/ 3639100 h 3737093"/>
              <a:gd name="connsiteX4" fmla="*/ 393183 w 3571215"/>
              <a:gd name="connsiteY4" fmla="*/ 3737093 h 3737093"/>
              <a:gd name="connsiteX5" fmla="*/ 0 w 3571215"/>
              <a:gd name="connsiteY5" fmla="*/ 3023156 h 3737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71215" h="3737093">
                <a:moveTo>
                  <a:pt x="0" y="3023156"/>
                </a:moveTo>
                <a:lnTo>
                  <a:pt x="993291" y="0"/>
                </a:lnTo>
                <a:lnTo>
                  <a:pt x="3571215" y="847006"/>
                </a:lnTo>
                <a:lnTo>
                  <a:pt x="1392370" y="3639100"/>
                </a:lnTo>
                <a:lnTo>
                  <a:pt x="393183" y="3737093"/>
                </a:lnTo>
                <a:lnTo>
                  <a:pt x="0" y="302315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E5E346-F307-4307-949D-77CDB6E6577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/>
              <a:t>Add a footer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4446C0-A637-4726-88A6-815A6AB63B9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0C7CDA8E-8D79-474E-8278-7D77C867E238}"/>
              </a:ext>
            </a:extLst>
          </p:cNvPr>
          <p:cNvSpPr/>
          <p:nvPr userDrawn="1"/>
        </p:nvSpPr>
        <p:spPr>
          <a:xfrm rot="4308689">
            <a:off x="9191192" y="1651650"/>
            <a:ext cx="1980696" cy="2066510"/>
          </a:xfrm>
          <a:custGeom>
            <a:avLst/>
            <a:gdLst>
              <a:gd name="connsiteX0" fmla="*/ 0 w 1980696"/>
              <a:gd name="connsiteY0" fmla="*/ 2066510 h 2066510"/>
              <a:gd name="connsiteX1" fmla="*/ 1138078 w 1980696"/>
              <a:gd name="connsiteY1" fmla="*/ 0 h 2066510"/>
              <a:gd name="connsiteX2" fmla="*/ 1980696 w 1980696"/>
              <a:gd name="connsiteY2" fmla="*/ 1530016 h 2066510"/>
              <a:gd name="connsiteX3" fmla="*/ 1459417 w 1980696"/>
              <a:gd name="connsiteY3" fmla="*/ 2066510 h 2066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0696" h="2066510">
                <a:moveTo>
                  <a:pt x="0" y="2066510"/>
                </a:moveTo>
                <a:lnTo>
                  <a:pt x="1138078" y="0"/>
                </a:lnTo>
                <a:lnTo>
                  <a:pt x="1980696" y="1530016"/>
                </a:lnTo>
                <a:lnTo>
                  <a:pt x="1459417" y="206651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ABD99355-65C1-4211-9E82-3D41ACE0AE17}"/>
              </a:ext>
            </a:extLst>
          </p:cNvPr>
          <p:cNvSpPr/>
          <p:nvPr userDrawn="1"/>
        </p:nvSpPr>
        <p:spPr>
          <a:xfrm rot="13830869">
            <a:off x="9457431" y="3977898"/>
            <a:ext cx="346713" cy="206124"/>
          </a:xfrm>
          <a:custGeom>
            <a:avLst/>
            <a:gdLst>
              <a:gd name="connsiteX0" fmla="*/ 346713 w 346713"/>
              <a:gd name="connsiteY0" fmla="*/ 206124 h 206124"/>
              <a:gd name="connsiteX1" fmla="*/ 0 w 346713"/>
              <a:gd name="connsiteY1" fmla="*/ 206124 h 206124"/>
              <a:gd name="connsiteX2" fmla="*/ 86666 w 346713"/>
              <a:gd name="connsiteY2" fmla="*/ 0 h 206124"/>
              <a:gd name="connsiteX3" fmla="*/ 346713 w 346713"/>
              <a:gd name="connsiteY3" fmla="*/ 206124 h 206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6713" h="206124">
                <a:moveTo>
                  <a:pt x="346713" y="206124"/>
                </a:moveTo>
                <a:lnTo>
                  <a:pt x="0" y="206124"/>
                </a:lnTo>
                <a:lnTo>
                  <a:pt x="86666" y="0"/>
                </a:lnTo>
                <a:lnTo>
                  <a:pt x="346713" y="20612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F459E701-5FEF-4918-8F3A-04E29BF09009}"/>
              </a:ext>
            </a:extLst>
          </p:cNvPr>
          <p:cNvSpPr/>
          <p:nvPr userDrawn="1"/>
        </p:nvSpPr>
        <p:spPr>
          <a:xfrm rot="12431080">
            <a:off x="9528615" y="3713859"/>
            <a:ext cx="710669" cy="335543"/>
          </a:xfrm>
          <a:custGeom>
            <a:avLst/>
            <a:gdLst>
              <a:gd name="connsiteX0" fmla="*/ 710669 w 710669"/>
              <a:gd name="connsiteY0" fmla="*/ 176660 h 335543"/>
              <a:gd name="connsiteX1" fmla="*/ 0 w 710669"/>
              <a:gd name="connsiteY1" fmla="*/ 335543 h 335543"/>
              <a:gd name="connsiteX2" fmla="*/ 141082 w 710669"/>
              <a:gd name="connsiteY2" fmla="*/ 0 h 335543"/>
              <a:gd name="connsiteX3" fmla="*/ 487795 w 710669"/>
              <a:gd name="connsiteY3" fmla="*/ 0 h 335543"/>
              <a:gd name="connsiteX4" fmla="*/ 710669 w 710669"/>
              <a:gd name="connsiteY4" fmla="*/ 176660 h 335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0669" h="335543">
                <a:moveTo>
                  <a:pt x="710669" y="176660"/>
                </a:moveTo>
                <a:lnTo>
                  <a:pt x="0" y="335543"/>
                </a:lnTo>
                <a:lnTo>
                  <a:pt x="141082" y="0"/>
                </a:lnTo>
                <a:lnTo>
                  <a:pt x="487795" y="0"/>
                </a:lnTo>
                <a:lnTo>
                  <a:pt x="710669" y="17666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8550A0A6-1197-4153-9800-69D58909D0C7}"/>
              </a:ext>
            </a:extLst>
          </p:cNvPr>
          <p:cNvSpPr/>
          <p:nvPr userDrawn="1"/>
        </p:nvSpPr>
        <p:spPr>
          <a:xfrm rot="4308689">
            <a:off x="8785444" y="1075879"/>
            <a:ext cx="1246227" cy="1580187"/>
          </a:xfrm>
          <a:custGeom>
            <a:avLst/>
            <a:gdLst>
              <a:gd name="connsiteX0" fmla="*/ 0 w 1980696"/>
              <a:gd name="connsiteY0" fmla="*/ 2066510 h 2066510"/>
              <a:gd name="connsiteX1" fmla="*/ 1138078 w 1980696"/>
              <a:gd name="connsiteY1" fmla="*/ 0 h 2066510"/>
              <a:gd name="connsiteX2" fmla="*/ 1980696 w 1980696"/>
              <a:gd name="connsiteY2" fmla="*/ 1530016 h 2066510"/>
              <a:gd name="connsiteX3" fmla="*/ 1459417 w 1980696"/>
              <a:gd name="connsiteY3" fmla="*/ 2066510 h 2066510"/>
              <a:gd name="connsiteX0" fmla="*/ 0 w 1980696"/>
              <a:gd name="connsiteY0" fmla="*/ 1680311 h 1680311"/>
              <a:gd name="connsiteX1" fmla="*/ 1337031 w 1980696"/>
              <a:gd name="connsiteY1" fmla="*/ 0 h 1680311"/>
              <a:gd name="connsiteX2" fmla="*/ 1980696 w 1980696"/>
              <a:gd name="connsiteY2" fmla="*/ 1143817 h 1680311"/>
              <a:gd name="connsiteX3" fmla="*/ 1459417 w 1980696"/>
              <a:gd name="connsiteY3" fmla="*/ 1680311 h 1680311"/>
              <a:gd name="connsiteX4" fmla="*/ 0 w 1980696"/>
              <a:gd name="connsiteY4" fmla="*/ 1680311 h 1680311"/>
              <a:gd name="connsiteX0" fmla="*/ 0 w 1459417"/>
              <a:gd name="connsiteY0" fmla="*/ 1680311 h 1680311"/>
              <a:gd name="connsiteX1" fmla="*/ 1337031 w 1459417"/>
              <a:gd name="connsiteY1" fmla="*/ 0 h 1680311"/>
              <a:gd name="connsiteX2" fmla="*/ 1360698 w 1459417"/>
              <a:gd name="connsiteY2" fmla="*/ 208215 h 1680311"/>
              <a:gd name="connsiteX3" fmla="*/ 1459417 w 1459417"/>
              <a:gd name="connsiteY3" fmla="*/ 1680311 h 1680311"/>
              <a:gd name="connsiteX4" fmla="*/ 0 w 1459417"/>
              <a:gd name="connsiteY4" fmla="*/ 1680311 h 1680311"/>
              <a:gd name="connsiteX0" fmla="*/ 0 w 1360698"/>
              <a:gd name="connsiteY0" fmla="*/ 1680311 h 1688402"/>
              <a:gd name="connsiteX1" fmla="*/ 1337031 w 1360698"/>
              <a:gd name="connsiteY1" fmla="*/ 0 h 1688402"/>
              <a:gd name="connsiteX2" fmla="*/ 1360698 w 1360698"/>
              <a:gd name="connsiteY2" fmla="*/ 208215 h 1688402"/>
              <a:gd name="connsiteX3" fmla="*/ 278710 w 1360698"/>
              <a:gd name="connsiteY3" fmla="*/ 1688402 h 1688402"/>
              <a:gd name="connsiteX4" fmla="*/ 0 w 1360698"/>
              <a:gd name="connsiteY4" fmla="*/ 1680311 h 1688402"/>
              <a:gd name="connsiteX0" fmla="*/ 0 w 1360698"/>
              <a:gd name="connsiteY0" fmla="*/ 1680311 h 1698354"/>
              <a:gd name="connsiteX1" fmla="*/ 1337031 w 1360698"/>
              <a:gd name="connsiteY1" fmla="*/ 0 h 1698354"/>
              <a:gd name="connsiteX2" fmla="*/ 1360698 w 1360698"/>
              <a:gd name="connsiteY2" fmla="*/ 208215 h 1698354"/>
              <a:gd name="connsiteX3" fmla="*/ 415804 w 1360698"/>
              <a:gd name="connsiteY3" fmla="*/ 1698354 h 1698354"/>
              <a:gd name="connsiteX4" fmla="*/ 0 w 1360698"/>
              <a:gd name="connsiteY4" fmla="*/ 1680311 h 1698354"/>
              <a:gd name="connsiteX0" fmla="*/ 0 w 1360698"/>
              <a:gd name="connsiteY0" fmla="*/ 1556337 h 1574380"/>
              <a:gd name="connsiteX1" fmla="*/ 1226116 w 1360698"/>
              <a:gd name="connsiteY1" fmla="*/ 0 h 1574380"/>
              <a:gd name="connsiteX2" fmla="*/ 1360698 w 1360698"/>
              <a:gd name="connsiteY2" fmla="*/ 84241 h 1574380"/>
              <a:gd name="connsiteX3" fmla="*/ 415804 w 1360698"/>
              <a:gd name="connsiteY3" fmla="*/ 1574380 h 1574380"/>
              <a:gd name="connsiteX4" fmla="*/ 0 w 1360698"/>
              <a:gd name="connsiteY4" fmla="*/ 1556337 h 1574380"/>
              <a:gd name="connsiteX0" fmla="*/ 0 w 1303560"/>
              <a:gd name="connsiteY0" fmla="*/ 1556337 h 1574380"/>
              <a:gd name="connsiteX1" fmla="*/ 1226116 w 1303560"/>
              <a:gd name="connsiteY1" fmla="*/ 0 h 1574380"/>
              <a:gd name="connsiteX2" fmla="*/ 1303560 w 1303560"/>
              <a:gd name="connsiteY2" fmla="*/ 105569 h 1574380"/>
              <a:gd name="connsiteX3" fmla="*/ 415804 w 1303560"/>
              <a:gd name="connsiteY3" fmla="*/ 1574380 h 1574380"/>
              <a:gd name="connsiteX4" fmla="*/ 0 w 1303560"/>
              <a:gd name="connsiteY4" fmla="*/ 1556337 h 1574380"/>
              <a:gd name="connsiteX0" fmla="*/ 0 w 1246227"/>
              <a:gd name="connsiteY0" fmla="*/ 1580187 h 1580187"/>
              <a:gd name="connsiteX1" fmla="*/ 1168783 w 1246227"/>
              <a:gd name="connsiteY1" fmla="*/ 0 h 1580187"/>
              <a:gd name="connsiteX2" fmla="*/ 1246227 w 1246227"/>
              <a:gd name="connsiteY2" fmla="*/ 105569 h 1580187"/>
              <a:gd name="connsiteX3" fmla="*/ 358471 w 1246227"/>
              <a:gd name="connsiteY3" fmla="*/ 1574380 h 1580187"/>
              <a:gd name="connsiteX4" fmla="*/ 0 w 1246227"/>
              <a:gd name="connsiteY4" fmla="*/ 1580187 h 1580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6227" h="1580187">
                <a:moveTo>
                  <a:pt x="0" y="1580187"/>
                </a:moveTo>
                <a:lnTo>
                  <a:pt x="1168783" y="0"/>
                </a:lnTo>
                <a:lnTo>
                  <a:pt x="1246227" y="105569"/>
                </a:lnTo>
                <a:lnTo>
                  <a:pt x="358471" y="1574380"/>
                </a:lnTo>
                <a:lnTo>
                  <a:pt x="0" y="158018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4F0A2415-21FA-4B06-89CA-A379C8C2E262}"/>
              </a:ext>
            </a:extLst>
          </p:cNvPr>
          <p:cNvSpPr/>
          <p:nvPr userDrawn="1"/>
        </p:nvSpPr>
        <p:spPr>
          <a:xfrm rot="17193105">
            <a:off x="11374788" y="2846425"/>
            <a:ext cx="243160" cy="406553"/>
          </a:xfrm>
          <a:custGeom>
            <a:avLst/>
            <a:gdLst>
              <a:gd name="connsiteX0" fmla="*/ 243160 w 243160"/>
              <a:gd name="connsiteY0" fmla="*/ 342071 h 406553"/>
              <a:gd name="connsiteX1" fmla="*/ 156493 w 243160"/>
              <a:gd name="connsiteY1" fmla="*/ 406553 h 406553"/>
              <a:gd name="connsiteX2" fmla="*/ 0 w 243160"/>
              <a:gd name="connsiteY2" fmla="*/ 0 h 406553"/>
              <a:gd name="connsiteX3" fmla="*/ 243160 w 243160"/>
              <a:gd name="connsiteY3" fmla="*/ 342071 h 406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160" h="406553">
                <a:moveTo>
                  <a:pt x="243160" y="342071"/>
                </a:moveTo>
                <a:lnTo>
                  <a:pt x="156493" y="406553"/>
                </a:lnTo>
                <a:lnTo>
                  <a:pt x="0" y="0"/>
                </a:lnTo>
                <a:lnTo>
                  <a:pt x="243160" y="34207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FF9CE8FE-77D6-45E0-BBF7-78F07AC29771}"/>
              </a:ext>
            </a:extLst>
          </p:cNvPr>
          <p:cNvSpPr/>
          <p:nvPr userDrawn="1"/>
        </p:nvSpPr>
        <p:spPr>
          <a:xfrm rot="17193105">
            <a:off x="10879052" y="2627354"/>
            <a:ext cx="692798" cy="510610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91434632-BEE5-428E-872A-794325BA8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7CB95FD3-7DAC-4417-8633-7EFA4852E0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94CDAD6C-9665-443F-B344-147513A6C14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noProof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99476312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F8AB0F04-910C-4647-AE1C-177C66B50038}"/>
              </a:ext>
            </a:extLst>
          </p:cNvPr>
          <p:cNvSpPr/>
          <p:nvPr userDrawn="1"/>
        </p:nvSpPr>
        <p:spPr>
          <a:xfrm rot="4308689">
            <a:off x="8139110" y="-52404"/>
            <a:ext cx="648657" cy="777553"/>
          </a:xfrm>
          <a:custGeom>
            <a:avLst/>
            <a:gdLst>
              <a:gd name="connsiteX0" fmla="*/ 0 w 648657"/>
              <a:gd name="connsiteY0" fmla="*/ 777553 h 777553"/>
              <a:gd name="connsiteX1" fmla="*/ 255474 w 648657"/>
              <a:gd name="connsiteY1" fmla="*/ 0 h 777553"/>
              <a:gd name="connsiteX2" fmla="*/ 648657 w 648657"/>
              <a:gd name="connsiteY2" fmla="*/ 713937 h 777553"/>
              <a:gd name="connsiteX3" fmla="*/ 0 w 648657"/>
              <a:gd name="connsiteY3" fmla="*/ 777553 h 777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8657" h="777553">
                <a:moveTo>
                  <a:pt x="0" y="777553"/>
                </a:moveTo>
                <a:lnTo>
                  <a:pt x="255474" y="0"/>
                </a:lnTo>
                <a:lnTo>
                  <a:pt x="648657" y="713937"/>
                </a:lnTo>
                <a:lnTo>
                  <a:pt x="0" y="77755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3E72A672-7789-4744-A4CB-D177B890FDE6}"/>
              </a:ext>
            </a:extLst>
          </p:cNvPr>
          <p:cNvSpPr/>
          <p:nvPr userDrawn="1"/>
        </p:nvSpPr>
        <p:spPr>
          <a:xfrm rot="4308689">
            <a:off x="8878526" y="-532562"/>
            <a:ext cx="3571215" cy="3737093"/>
          </a:xfrm>
          <a:custGeom>
            <a:avLst/>
            <a:gdLst>
              <a:gd name="connsiteX0" fmla="*/ 0 w 3571215"/>
              <a:gd name="connsiteY0" fmla="*/ 3023156 h 3737093"/>
              <a:gd name="connsiteX1" fmla="*/ 993291 w 3571215"/>
              <a:gd name="connsiteY1" fmla="*/ 0 h 3737093"/>
              <a:gd name="connsiteX2" fmla="*/ 3571215 w 3571215"/>
              <a:gd name="connsiteY2" fmla="*/ 847006 h 3737093"/>
              <a:gd name="connsiteX3" fmla="*/ 1392370 w 3571215"/>
              <a:gd name="connsiteY3" fmla="*/ 3639100 h 3737093"/>
              <a:gd name="connsiteX4" fmla="*/ 393183 w 3571215"/>
              <a:gd name="connsiteY4" fmla="*/ 3737093 h 3737093"/>
              <a:gd name="connsiteX5" fmla="*/ 0 w 3571215"/>
              <a:gd name="connsiteY5" fmla="*/ 3023156 h 3737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71215" h="3737093">
                <a:moveTo>
                  <a:pt x="0" y="3023156"/>
                </a:moveTo>
                <a:lnTo>
                  <a:pt x="993291" y="0"/>
                </a:lnTo>
                <a:lnTo>
                  <a:pt x="3571215" y="847006"/>
                </a:lnTo>
                <a:lnTo>
                  <a:pt x="1392370" y="3639100"/>
                </a:lnTo>
                <a:lnTo>
                  <a:pt x="393183" y="3737093"/>
                </a:lnTo>
                <a:lnTo>
                  <a:pt x="0" y="302315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E5E346-F307-4307-949D-77CDB6E6577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/>
              <a:t>Add a footer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4446C0-A637-4726-88A6-815A6AB63B9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0C7CDA8E-8D79-474E-8278-7D77C867E238}"/>
              </a:ext>
            </a:extLst>
          </p:cNvPr>
          <p:cNvSpPr/>
          <p:nvPr userDrawn="1"/>
        </p:nvSpPr>
        <p:spPr>
          <a:xfrm rot="4308689">
            <a:off x="9191192" y="1651650"/>
            <a:ext cx="1980696" cy="2066510"/>
          </a:xfrm>
          <a:custGeom>
            <a:avLst/>
            <a:gdLst>
              <a:gd name="connsiteX0" fmla="*/ 0 w 1980696"/>
              <a:gd name="connsiteY0" fmla="*/ 2066510 h 2066510"/>
              <a:gd name="connsiteX1" fmla="*/ 1138078 w 1980696"/>
              <a:gd name="connsiteY1" fmla="*/ 0 h 2066510"/>
              <a:gd name="connsiteX2" fmla="*/ 1980696 w 1980696"/>
              <a:gd name="connsiteY2" fmla="*/ 1530016 h 2066510"/>
              <a:gd name="connsiteX3" fmla="*/ 1459417 w 1980696"/>
              <a:gd name="connsiteY3" fmla="*/ 2066510 h 2066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0696" h="2066510">
                <a:moveTo>
                  <a:pt x="0" y="2066510"/>
                </a:moveTo>
                <a:lnTo>
                  <a:pt x="1138078" y="0"/>
                </a:lnTo>
                <a:lnTo>
                  <a:pt x="1980696" y="1530016"/>
                </a:lnTo>
                <a:lnTo>
                  <a:pt x="1459417" y="206651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ABD99355-65C1-4211-9E82-3D41ACE0AE17}"/>
              </a:ext>
            </a:extLst>
          </p:cNvPr>
          <p:cNvSpPr/>
          <p:nvPr userDrawn="1"/>
        </p:nvSpPr>
        <p:spPr>
          <a:xfrm rot="13830869">
            <a:off x="9457431" y="3977898"/>
            <a:ext cx="346713" cy="206124"/>
          </a:xfrm>
          <a:custGeom>
            <a:avLst/>
            <a:gdLst>
              <a:gd name="connsiteX0" fmla="*/ 346713 w 346713"/>
              <a:gd name="connsiteY0" fmla="*/ 206124 h 206124"/>
              <a:gd name="connsiteX1" fmla="*/ 0 w 346713"/>
              <a:gd name="connsiteY1" fmla="*/ 206124 h 206124"/>
              <a:gd name="connsiteX2" fmla="*/ 86666 w 346713"/>
              <a:gd name="connsiteY2" fmla="*/ 0 h 206124"/>
              <a:gd name="connsiteX3" fmla="*/ 346713 w 346713"/>
              <a:gd name="connsiteY3" fmla="*/ 206124 h 206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6713" h="206124">
                <a:moveTo>
                  <a:pt x="346713" y="206124"/>
                </a:moveTo>
                <a:lnTo>
                  <a:pt x="0" y="206124"/>
                </a:lnTo>
                <a:lnTo>
                  <a:pt x="86666" y="0"/>
                </a:lnTo>
                <a:lnTo>
                  <a:pt x="346713" y="20612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F459E701-5FEF-4918-8F3A-04E29BF09009}"/>
              </a:ext>
            </a:extLst>
          </p:cNvPr>
          <p:cNvSpPr/>
          <p:nvPr userDrawn="1"/>
        </p:nvSpPr>
        <p:spPr>
          <a:xfrm rot="12431080">
            <a:off x="9528615" y="3713859"/>
            <a:ext cx="710669" cy="335543"/>
          </a:xfrm>
          <a:custGeom>
            <a:avLst/>
            <a:gdLst>
              <a:gd name="connsiteX0" fmla="*/ 710669 w 710669"/>
              <a:gd name="connsiteY0" fmla="*/ 176660 h 335543"/>
              <a:gd name="connsiteX1" fmla="*/ 0 w 710669"/>
              <a:gd name="connsiteY1" fmla="*/ 335543 h 335543"/>
              <a:gd name="connsiteX2" fmla="*/ 141082 w 710669"/>
              <a:gd name="connsiteY2" fmla="*/ 0 h 335543"/>
              <a:gd name="connsiteX3" fmla="*/ 487795 w 710669"/>
              <a:gd name="connsiteY3" fmla="*/ 0 h 335543"/>
              <a:gd name="connsiteX4" fmla="*/ 710669 w 710669"/>
              <a:gd name="connsiteY4" fmla="*/ 176660 h 335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0669" h="335543">
                <a:moveTo>
                  <a:pt x="710669" y="176660"/>
                </a:moveTo>
                <a:lnTo>
                  <a:pt x="0" y="335543"/>
                </a:lnTo>
                <a:lnTo>
                  <a:pt x="141082" y="0"/>
                </a:lnTo>
                <a:lnTo>
                  <a:pt x="487795" y="0"/>
                </a:lnTo>
                <a:lnTo>
                  <a:pt x="710669" y="17666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8550A0A6-1197-4153-9800-69D58909D0C7}"/>
              </a:ext>
            </a:extLst>
          </p:cNvPr>
          <p:cNvSpPr/>
          <p:nvPr userDrawn="1"/>
        </p:nvSpPr>
        <p:spPr>
          <a:xfrm rot="4308689">
            <a:off x="8785444" y="1075879"/>
            <a:ext cx="1246227" cy="1580187"/>
          </a:xfrm>
          <a:custGeom>
            <a:avLst/>
            <a:gdLst>
              <a:gd name="connsiteX0" fmla="*/ 0 w 1980696"/>
              <a:gd name="connsiteY0" fmla="*/ 2066510 h 2066510"/>
              <a:gd name="connsiteX1" fmla="*/ 1138078 w 1980696"/>
              <a:gd name="connsiteY1" fmla="*/ 0 h 2066510"/>
              <a:gd name="connsiteX2" fmla="*/ 1980696 w 1980696"/>
              <a:gd name="connsiteY2" fmla="*/ 1530016 h 2066510"/>
              <a:gd name="connsiteX3" fmla="*/ 1459417 w 1980696"/>
              <a:gd name="connsiteY3" fmla="*/ 2066510 h 2066510"/>
              <a:gd name="connsiteX0" fmla="*/ 0 w 1980696"/>
              <a:gd name="connsiteY0" fmla="*/ 1680311 h 1680311"/>
              <a:gd name="connsiteX1" fmla="*/ 1337031 w 1980696"/>
              <a:gd name="connsiteY1" fmla="*/ 0 h 1680311"/>
              <a:gd name="connsiteX2" fmla="*/ 1980696 w 1980696"/>
              <a:gd name="connsiteY2" fmla="*/ 1143817 h 1680311"/>
              <a:gd name="connsiteX3" fmla="*/ 1459417 w 1980696"/>
              <a:gd name="connsiteY3" fmla="*/ 1680311 h 1680311"/>
              <a:gd name="connsiteX4" fmla="*/ 0 w 1980696"/>
              <a:gd name="connsiteY4" fmla="*/ 1680311 h 1680311"/>
              <a:gd name="connsiteX0" fmla="*/ 0 w 1459417"/>
              <a:gd name="connsiteY0" fmla="*/ 1680311 h 1680311"/>
              <a:gd name="connsiteX1" fmla="*/ 1337031 w 1459417"/>
              <a:gd name="connsiteY1" fmla="*/ 0 h 1680311"/>
              <a:gd name="connsiteX2" fmla="*/ 1360698 w 1459417"/>
              <a:gd name="connsiteY2" fmla="*/ 208215 h 1680311"/>
              <a:gd name="connsiteX3" fmla="*/ 1459417 w 1459417"/>
              <a:gd name="connsiteY3" fmla="*/ 1680311 h 1680311"/>
              <a:gd name="connsiteX4" fmla="*/ 0 w 1459417"/>
              <a:gd name="connsiteY4" fmla="*/ 1680311 h 1680311"/>
              <a:gd name="connsiteX0" fmla="*/ 0 w 1360698"/>
              <a:gd name="connsiteY0" fmla="*/ 1680311 h 1688402"/>
              <a:gd name="connsiteX1" fmla="*/ 1337031 w 1360698"/>
              <a:gd name="connsiteY1" fmla="*/ 0 h 1688402"/>
              <a:gd name="connsiteX2" fmla="*/ 1360698 w 1360698"/>
              <a:gd name="connsiteY2" fmla="*/ 208215 h 1688402"/>
              <a:gd name="connsiteX3" fmla="*/ 278710 w 1360698"/>
              <a:gd name="connsiteY3" fmla="*/ 1688402 h 1688402"/>
              <a:gd name="connsiteX4" fmla="*/ 0 w 1360698"/>
              <a:gd name="connsiteY4" fmla="*/ 1680311 h 1688402"/>
              <a:gd name="connsiteX0" fmla="*/ 0 w 1360698"/>
              <a:gd name="connsiteY0" fmla="*/ 1680311 h 1698354"/>
              <a:gd name="connsiteX1" fmla="*/ 1337031 w 1360698"/>
              <a:gd name="connsiteY1" fmla="*/ 0 h 1698354"/>
              <a:gd name="connsiteX2" fmla="*/ 1360698 w 1360698"/>
              <a:gd name="connsiteY2" fmla="*/ 208215 h 1698354"/>
              <a:gd name="connsiteX3" fmla="*/ 415804 w 1360698"/>
              <a:gd name="connsiteY3" fmla="*/ 1698354 h 1698354"/>
              <a:gd name="connsiteX4" fmla="*/ 0 w 1360698"/>
              <a:gd name="connsiteY4" fmla="*/ 1680311 h 1698354"/>
              <a:gd name="connsiteX0" fmla="*/ 0 w 1360698"/>
              <a:gd name="connsiteY0" fmla="*/ 1556337 h 1574380"/>
              <a:gd name="connsiteX1" fmla="*/ 1226116 w 1360698"/>
              <a:gd name="connsiteY1" fmla="*/ 0 h 1574380"/>
              <a:gd name="connsiteX2" fmla="*/ 1360698 w 1360698"/>
              <a:gd name="connsiteY2" fmla="*/ 84241 h 1574380"/>
              <a:gd name="connsiteX3" fmla="*/ 415804 w 1360698"/>
              <a:gd name="connsiteY3" fmla="*/ 1574380 h 1574380"/>
              <a:gd name="connsiteX4" fmla="*/ 0 w 1360698"/>
              <a:gd name="connsiteY4" fmla="*/ 1556337 h 1574380"/>
              <a:gd name="connsiteX0" fmla="*/ 0 w 1303560"/>
              <a:gd name="connsiteY0" fmla="*/ 1556337 h 1574380"/>
              <a:gd name="connsiteX1" fmla="*/ 1226116 w 1303560"/>
              <a:gd name="connsiteY1" fmla="*/ 0 h 1574380"/>
              <a:gd name="connsiteX2" fmla="*/ 1303560 w 1303560"/>
              <a:gd name="connsiteY2" fmla="*/ 105569 h 1574380"/>
              <a:gd name="connsiteX3" fmla="*/ 415804 w 1303560"/>
              <a:gd name="connsiteY3" fmla="*/ 1574380 h 1574380"/>
              <a:gd name="connsiteX4" fmla="*/ 0 w 1303560"/>
              <a:gd name="connsiteY4" fmla="*/ 1556337 h 1574380"/>
              <a:gd name="connsiteX0" fmla="*/ 0 w 1246227"/>
              <a:gd name="connsiteY0" fmla="*/ 1580187 h 1580187"/>
              <a:gd name="connsiteX1" fmla="*/ 1168783 w 1246227"/>
              <a:gd name="connsiteY1" fmla="*/ 0 h 1580187"/>
              <a:gd name="connsiteX2" fmla="*/ 1246227 w 1246227"/>
              <a:gd name="connsiteY2" fmla="*/ 105569 h 1580187"/>
              <a:gd name="connsiteX3" fmla="*/ 358471 w 1246227"/>
              <a:gd name="connsiteY3" fmla="*/ 1574380 h 1580187"/>
              <a:gd name="connsiteX4" fmla="*/ 0 w 1246227"/>
              <a:gd name="connsiteY4" fmla="*/ 1580187 h 1580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6227" h="1580187">
                <a:moveTo>
                  <a:pt x="0" y="1580187"/>
                </a:moveTo>
                <a:lnTo>
                  <a:pt x="1168783" y="0"/>
                </a:lnTo>
                <a:lnTo>
                  <a:pt x="1246227" y="105569"/>
                </a:lnTo>
                <a:lnTo>
                  <a:pt x="358471" y="1574380"/>
                </a:lnTo>
                <a:lnTo>
                  <a:pt x="0" y="158018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4F0A2415-21FA-4B06-89CA-A379C8C2E262}"/>
              </a:ext>
            </a:extLst>
          </p:cNvPr>
          <p:cNvSpPr/>
          <p:nvPr userDrawn="1"/>
        </p:nvSpPr>
        <p:spPr>
          <a:xfrm rot="17193105">
            <a:off x="11374788" y="2846425"/>
            <a:ext cx="243160" cy="406553"/>
          </a:xfrm>
          <a:custGeom>
            <a:avLst/>
            <a:gdLst>
              <a:gd name="connsiteX0" fmla="*/ 243160 w 243160"/>
              <a:gd name="connsiteY0" fmla="*/ 342071 h 406553"/>
              <a:gd name="connsiteX1" fmla="*/ 156493 w 243160"/>
              <a:gd name="connsiteY1" fmla="*/ 406553 h 406553"/>
              <a:gd name="connsiteX2" fmla="*/ 0 w 243160"/>
              <a:gd name="connsiteY2" fmla="*/ 0 h 406553"/>
              <a:gd name="connsiteX3" fmla="*/ 243160 w 243160"/>
              <a:gd name="connsiteY3" fmla="*/ 342071 h 406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160" h="406553">
                <a:moveTo>
                  <a:pt x="243160" y="342071"/>
                </a:moveTo>
                <a:lnTo>
                  <a:pt x="156493" y="406553"/>
                </a:lnTo>
                <a:lnTo>
                  <a:pt x="0" y="0"/>
                </a:lnTo>
                <a:lnTo>
                  <a:pt x="243160" y="34207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FF9CE8FE-77D6-45E0-BBF7-78F07AC29771}"/>
              </a:ext>
            </a:extLst>
          </p:cNvPr>
          <p:cNvSpPr/>
          <p:nvPr userDrawn="1"/>
        </p:nvSpPr>
        <p:spPr>
          <a:xfrm rot="17193105">
            <a:off x="10879052" y="2627354"/>
            <a:ext cx="692798" cy="510610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76487803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3 Column Image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Oval 17">
            <a:extLst>
              <a:ext uri="{FF2B5EF4-FFF2-40B4-BE49-F238E27FC236}">
                <a16:creationId xmlns:a16="http://schemas.microsoft.com/office/drawing/2014/main" id="{139FC94F-AE30-1048-843A-295FA302AC56}"/>
              </a:ext>
            </a:extLst>
          </p:cNvPr>
          <p:cNvSpPr>
            <a:spLocks noChangeAspect="1"/>
          </p:cNvSpPr>
          <p:nvPr userDrawn="1"/>
        </p:nvSpPr>
        <p:spPr>
          <a:xfrm>
            <a:off x="8294151" y="2030748"/>
            <a:ext cx="1508760" cy="150876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A037F3B8-BD34-EA4F-A1C0-4006B373159E}"/>
              </a:ext>
            </a:extLst>
          </p:cNvPr>
          <p:cNvSpPr>
            <a:spLocks noChangeAspect="1"/>
          </p:cNvSpPr>
          <p:nvPr userDrawn="1"/>
        </p:nvSpPr>
        <p:spPr>
          <a:xfrm>
            <a:off x="5345060" y="2030748"/>
            <a:ext cx="1508760" cy="150876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8A1CF33D-645D-E940-8FF4-6178A32A19A2}"/>
              </a:ext>
            </a:extLst>
          </p:cNvPr>
          <p:cNvSpPr>
            <a:spLocks noChangeAspect="1"/>
          </p:cNvSpPr>
          <p:nvPr userDrawn="1"/>
        </p:nvSpPr>
        <p:spPr>
          <a:xfrm>
            <a:off x="2398763" y="2030748"/>
            <a:ext cx="1508760" cy="150876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CFF4C50-933F-41F9-AD11-BD02410AA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432000"/>
            <a:ext cx="11340000" cy="432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19F419B1-164A-4B7A-BBEC-47B6151ECB0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/>
              <a:t>Add a footer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86E99B1E-D08C-46BA-9D27-9ED02F4C9B6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F5B3657-F2AE-455A-BF81-1A0C2ACECD2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071452" y="4688112"/>
            <a:ext cx="2160588" cy="900000"/>
          </a:xfr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 noProof="0"/>
              <a:t>Bullet Description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A983D98-E0AB-429A-9EC2-B50D4216D69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020543" y="4688112"/>
            <a:ext cx="2160588" cy="900000"/>
          </a:xfr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 noProof="0"/>
              <a:t>Bullet Description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755213BF-EF6D-45DC-A01B-DE6C2F23A6D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969634" y="4683647"/>
            <a:ext cx="2160588" cy="900000"/>
          </a:xfr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 noProof="0"/>
              <a:t>Bullet Description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6D972951-9088-4993-8DED-9DA3B6B08CF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071453" y="3926335"/>
            <a:ext cx="2160587" cy="504000"/>
          </a:xfrm>
        </p:spPr>
        <p:txBody>
          <a:bodyPr/>
          <a:lstStyle>
            <a:lvl1pPr marL="0" indent="0" algn="ctr">
              <a:buNone/>
              <a:defRPr b="1">
                <a:latin typeface="+mj-lt"/>
              </a:defRPr>
            </a:lvl1pPr>
          </a:lstStyle>
          <a:p>
            <a:pPr lvl="0"/>
            <a:r>
              <a:rPr lang="en-US" noProof="0"/>
              <a:t>Bullet 2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48424FDD-507C-4199-BFC6-8BC01D8992B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020543" y="3926335"/>
            <a:ext cx="2160588" cy="504000"/>
          </a:xfrm>
        </p:spPr>
        <p:txBody>
          <a:bodyPr/>
          <a:lstStyle>
            <a:lvl1pPr marL="0" indent="0" algn="ctr">
              <a:buNone/>
              <a:defRPr b="1">
                <a:latin typeface="+mj-lt"/>
              </a:defRPr>
            </a:lvl1pPr>
          </a:lstStyle>
          <a:p>
            <a:pPr lvl="0"/>
            <a:r>
              <a:rPr lang="en-US" noProof="0"/>
              <a:t>Bullet 3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33DAFB20-1343-4578-8AA0-0378B674F1B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969635" y="3926335"/>
            <a:ext cx="2160587" cy="504000"/>
          </a:xfrm>
        </p:spPr>
        <p:txBody>
          <a:bodyPr/>
          <a:lstStyle>
            <a:lvl1pPr marL="0" indent="0" algn="ctr">
              <a:buNone/>
              <a:defRPr b="1">
                <a:latin typeface="+mj-lt"/>
              </a:defRPr>
            </a:lvl1pPr>
          </a:lstStyle>
          <a:p>
            <a:pPr lvl="0"/>
            <a:r>
              <a:rPr lang="en-US" noProof="0"/>
              <a:t>Bullet 4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36DD16A0-27CF-480C-8ADD-7BB99E0031A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31800" y="1080000"/>
            <a:ext cx="11339513" cy="276561"/>
          </a:xfrm>
        </p:spPr>
        <p:txBody>
          <a:bodyPr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/>
            <a:r>
              <a:rPr lang="en-US" noProof="0"/>
              <a:t>Sub Header</a:t>
            </a:r>
          </a:p>
        </p:txBody>
      </p:sp>
      <p:sp>
        <p:nvSpPr>
          <p:cNvPr id="20" name="Picture Placeholder 3">
            <a:extLst>
              <a:ext uri="{FF2B5EF4-FFF2-40B4-BE49-F238E27FC236}">
                <a16:creationId xmlns:a16="http://schemas.microsoft.com/office/drawing/2014/main" id="{06B6D0B6-0884-CD46-A1B0-9FED03C22626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2724708" y="2358091"/>
            <a:ext cx="854075" cy="85407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noProof="0"/>
              <a:t>Click icon to add picture</a:t>
            </a:r>
          </a:p>
        </p:txBody>
      </p:sp>
      <p:sp>
        <p:nvSpPr>
          <p:cNvPr id="21" name="Picture Placeholder 3">
            <a:extLst>
              <a:ext uri="{FF2B5EF4-FFF2-40B4-BE49-F238E27FC236}">
                <a16:creationId xmlns:a16="http://schemas.microsoft.com/office/drawing/2014/main" id="{BAAC12A0-90C3-984B-A8FC-7EB4AA432E3A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5672402" y="2358091"/>
            <a:ext cx="854075" cy="85407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noProof="0"/>
              <a:t>Click icon to add picture</a:t>
            </a:r>
          </a:p>
        </p:txBody>
      </p:sp>
      <p:sp>
        <p:nvSpPr>
          <p:cNvPr id="22" name="Picture Placeholder 3">
            <a:extLst>
              <a:ext uri="{FF2B5EF4-FFF2-40B4-BE49-F238E27FC236}">
                <a16:creationId xmlns:a16="http://schemas.microsoft.com/office/drawing/2014/main" id="{51565942-8816-734B-BEEE-1258F13B66DA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8621493" y="2358090"/>
            <a:ext cx="854075" cy="85407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noProof="0"/>
              <a:t>Click icon to add picture</a:t>
            </a:r>
          </a:p>
        </p:txBody>
      </p:sp>
      <p:cxnSp>
        <p:nvCxnSpPr>
          <p:cNvPr id="23" name="Straight Connector 22" descr="First divider line on slide">
            <a:extLst>
              <a:ext uri="{FF2B5EF4-FFF2-40B4-BE49-F238E27FC236}">
                <a16:creationId xmlns:a16="http://schemas.microsoft.com/office/drawing/2014/main" id="{82D5D2B4-7BAC-4C27-8D68-12365C7E7E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4626292" y="2033542"/>
            <a:ext cx="0" cy="1487495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 descr="Second divider line on slide">
            <a:extLst>
              <a:ext uri="{FF2B5EF4-FFF2-40B4-BE49-F238E27FC236}">
                <a16:creationId xmlns:a16="http://schemas.microsoft.com/office/drawing/2014/main" id="{7D9203C1-910E-4AFC-95E0-13BF40D088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7575384" y="2033542"/>
            <a:ext cx="0" cy="1487495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471409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Image and Tex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F23EB7-E336-46EB-A4A0-3DB7A6BF4CE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4000" y="3517901"/>
            <a:ext cx="6012000" cy="1409700"/>
          </a:xfrm>
          <a:solidFill>
            <a:schemeClr val="tx1"/>
          </a:solidFill>
        </p:spPr>
        <p:txBody>
          <a:bodyPr lIns="288000" rIns="432000" bIns="144000" anchor="b"/>
          <a:lstStyle>
            <a:lvl1pPr algn="r">
              <a:defRPr sz="4200" spc="-150"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Click to edit </a:t>
            </a:r>
            <a:br>
              <a:rPr lang="en-US" noProof="0"/>
            </a:br>
            <a:r>
              <a:rPr lang="en-US" noProof="0"/>
              <a:t>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9980B88-3F4A-4688-9ED0-17EF37E62D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4000" y="4927600"/>
            <a:ext cx="6012000" cy="1845743"/>
          </a:xfrm>
          <a:solidFill>
            <a:schemeClr val="tx1">
              <a:lumMod val="85000"/>
              <a:lumOff val="15000"/>
            </a:schemeClr>
          </a:solidFill>
        </p:spPr>
        <p:txBody>
          <a:bodyPr lIns="288000" tIns="144000" rIns="432000"/>
          <a:lstStyle>
            <a:lvl1pPr marL="0" indent="0" algn="r">
              <a:buNone/>
              <a:defRPr sz="21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Click to edit Master subtitle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9994FE7-F6B5-D34D-B846-52B81F6F601D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989E631-FFE0-4842-9C8D-2977AD46DA07}"/>
              </a:ext>
            </a:extLst>
          </p:cNvPr>
          <p:cNvSpPr txBox="1"/>
          <p:nvPr userDrawn="1"/>
        </p:nvSpPr>
        <p:spPr>
          <a:xfrm>
            <a:off x="5861957" y="6613071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US" sz="1200" noProof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6BC25646-06FC-4B3E-A74E-268EB8AEA602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4000" y="86714"/>
            <a:ext cx="6009285" cy="3431187"/>
          </a:xfrm>
          <a:solidFill>
            <a:srgbClr val="333333"/>
          </a:solidFill>
        </p:spPr>
        <p:txBody>
          <a:bodyPr lIns="0" tIns="0" anchor="ctr"/>
          <a:lstStyle>
            <a:lvl1pPr marL="0" indent="0" algn="ctr">
              <a:buNone/>
              <a:defRPr sz="1100" i="1">
                <a:solidFill>
                  <a:schemeClr val="bg1">
                    <a:lumMod val="8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/>
              <a:t>Insert or Drag and Drop Image Here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ED5F0C9D-A08F-4539-BA26-61D24BBE6E9A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6464300" y="1152000"/>
            <a:ext cx="5307700" cy="4680000"/>
          </a:xfrm>
        </p:spPr>
        <p:txBody>
          <a:bodyPr anchor="b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072830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948E38-8FB0-4E51-A01C-C88794372E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2000" y="1152000"/>
            <a:ext cx="11340000" cy="468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CFF4C50-933F-41F9-AD11-BD02410AA7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19F419B1-164A-4B7A-BBEC-47B6151ECB0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/>
              <a:t>Add a footer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86E99B1E-D08C-46BA-9D27-9ED02F4C9B6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5F6D6B0F-FF8B-4D60-B712-A57904D5502C}"/>
              </a:ext>
            </a:extLst>
          </p:cNvPr>
          <p:cNvSpPr/>
          <p:nvPr userDrawn="1"/>
        </p:nvSpPr>
        <p:spPr>
          <a:xfrm rot="19260823">
            <a:off x="10216425" y="538864"/>
            <a:ext cx="467362" cy="344458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FFF5FB50-33B5-4195-92D6-70891F240926}"/>
              </a:ext>
            </a:extLst>
          </p:cNvPr>
          <p:cNvSpPr/>
          <p:nvPr userDrawn="1"/>
        </p:nvSpPr>
        <p:spPr>
          <a:xfrm rot="20377627">
            <a:off x="10678141" y="849218"/>
            <a:ext cx="316887" cy="233554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EECD958F-56E9-4A3B-9C25-D5970592C848}"/>
              </a:ext>
            </a:extLst>
          </p:cNvPr>
          <p:cNvSpPr/>
          <p:nvPr userDrawn="1"/>
        </p:nvSpPr>
        <p:spPr>
          <a:xfrm rot="19260823">
            <a:off x="10717367" y="620572"/>
            <a:ext cx="250689" cy="184764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72F4FF18-9272-43AF-912E-B1CF8BF148D4}"/>
              </a:ext>
            </a:extLst>
          </p:cNvPr>
          <p:cNvSpPr/>
          <p:nvPr userDrawn="1"/>
        </p:nvSpPr>
        <p:spPr>
          <a:xfrm rot="19810388">
            <a:off x="11064926" y="781602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AE9C7EB4-9E81-4394-8C2C-A54BBD15B51D}"/>
              </a:ext>
            </a:extLst>
          </p:cNvPr>
          <p:cNvSpPr/>
          <p:nvPr userDrawn="1"/>
        </p:nvSpPr>
        <p:spPr>
          <a:xfrm rot="18277851">
            <a:off x="11152527" y="382052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FE681EC0-A139-4B14-89E8-F237CB63D4C9}"/>
              </a:ext>
            </a:extLst>
          </p:cNvPr>
          <p:cNvSpPr/>
          <p:nvPr userDrawn="1"/>
        </p:nvSpPr>
        <p:spPr>
          <a:xfrm rot="20761418">
            <a:off x="11545452" y="1030689"/>
            <a:ext cx="162256" cy="119587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87F87648-ABB4-4C97-BB6D-58342407E9DF}"/>
              </a:ext>
            </a:extLst>
          </p:cNvPr>
          <p:cNvSpPr/>
          <p:nvPr userDrawn="1"/>
        </p:nvSpPr>
        <p:spPr>
          <a:xfrm rot="17315293">
            <a:off x="11756248" y="247552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0802EFEB-F4DF-4501-91AA-173B60EBBBAA}"/>
              </a:ext>
            </a:extLst>
          </p:cNvPr>
          <p:cNvSpPr/>
          <p:nvPr userDrawn="1"/>
        </p:nvSpPr>
        <p:spPr>
          <a:xfrm rot="20082236">
            <a:off x="11448108" y="631127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109FE51D-8E02-4ED7-862B-5CF838F7F77F}"/>
              </a:ext>
            </a:extLst>
          </p:cNvPr>
          <p:cNvSpPr/>
          <p:nvPr userDrawn="1"/>
        </p:nvSpPr>
        <p:spPr>
          <a:xfrm rot="19879732">
            <a:off x="11668879" y="824433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4ECB9E40-5923-4571-9C8E-D7412C1283B2}"/>
              </a:ext>
            </a:extLst>
          </p:cNvPr>
          <p:cNvSpPr/>
          <p:nvPr userDrawn="1"/>
        </p:nvSpPr>
        <p:spPr>
          <a:xfrm rot="328041">
            <a:off x="10094502" y="901548"/>
            <a:ext cx="579699" cy="606799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  <a:gd name="connsiteX0" fmla="*/ 487806 w 487806"/>
              <a:gd name="connsiteY0" fmla="*/ 171848 h 510610"/>
              <a:gd name="connsiteX1" fmla="*/ 308036 w 487806"/>
              <a:gd name="connsiteY1" fmla="*/ 510610 h 510610"/>
              <a:gd name="connsiteX2" fmla="*/ 0 w 487806"/>
              <a:gd name="connsiteY2" fmla="*/ 0 h 510610"/>
              <a:gd name="connsiteX3" fmla="*/ 487806 w 487806"/>
              <a:gd name="connsiteY3" fmla="*/ 171848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7806" h="510610">
                <a:moveTo>
                  <a:pt x="487806" y="171848"/>
                </a:moveTo>
                <a:lnTo>
                  <a:pt x="308036" y="510610"/>
                </a:lnTo>
                <a:lnTo>
                  <a:pt x="0" y="0"/>
                </a:lnTo>
                <a:lnTo>
                  <a:pt x="487806" y="17184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E46052C9-826B-47AC-9F6B-3078D4F43748}"/>
              </a:ext>
            </a:extLst>
          </p:cNvPr>
          <p:cNvSpPr/>
          <p:nvPr userDrawn="1"/>
        </p:nvSpPr>
        <p:spPr>
          <a:xfrm>
            <a:off x="10871770" y="1202556"/>
            <a:ext cx="316887" cy="233554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0C3867F5-4C6F-48BE-9DFF-9046D1FE6771}"/>
              </a:ext>
            </a:extLst>
          </p:cNvPr>
          <p:cNvSpPr/>
          <p:nvPr userDrawn="1"/>
        </p:nvSpPr>
        <p:spPr>
          <a:xfrm rot="20761418">
            <a:off x="11512604" y="1484835"/>
            <a:ext cx="162256" cy="119587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7B0CB40F-9E6F-457D-9C1F-9769BC3AE13E}"/>
              </a:ext>
            </a:extLst>
          </p:cNvPr>
          <p:cNvSpPr/>
          <p:nvPr userDrawn="1"/>
        </p:nvSpPr>
        <p:spPr>
          <a:xfrm rot="1160487">
            <a:off x="10291662" y="1614015"/>
            <a:ext cx="316887" cy="233554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0FCD03E7-2128-4C04-A914-409506646A76}"/>
              </a:ext>
            </a:extLst>
          </p:cNvPr>
          <p:cNvSpPr/>
          <p:nvPr userDrawn="1"/>
        </p:nvSpPr>
        <p:spPr>
          <a:xfrm rot="803026">
            <a:off x="11586107" y="2015428"/>
            <a:ext cx="162256" cy="119587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7345016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BE0A84F6-FEAA-4BDD-9282-20006CFE8BD1}"/>
              </a:ext>
            </a:extLst>
          </p:cNvPr>
          <p:cNvSpPr/>
          <p:nvPr userDrawn="1"/>
        </p:nvSpPr>
        <p:spPr>
          <a:xfrm rot="19260823">
            <a:off x="10216425" y="538864"/>
            <a:ext cx="467362" cy="344458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0CD00A51-7C86-40CE-9A85-9305A72856F5}"/>
              </a:ext>
            </a:extLst>
          </p:cNvPr>
          <p:cNvSpPr/>
          <p:nvPr userDrawn="1"/>
        </p:nvSpPr>
        <p:spPr>
          <a:xfrm rot="20377627">
            <a:off x="10678141" y="849218"/>
            <a:ext cx="316887" cy="233554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72581C84-47AA-4227-BB97-9D73745C6350}"/>
              </a:ext>
            </a:extLst>
          </p:cNvPr>
          <p:cNvSpPr/>
          <p:nvPr userDrawn="1"/>
        </p:nvSpPr>
        <p:spPr>
          <a:xfrm rot="19260823">
            <a:off x="10717367" y="620572"/>
            <a:ext cx="250689" cy="184764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3D0208D-7363-46C1-93C0-34D5C7CC03D4}"/>
              </a:ext>
            </a:extLst>
          </p:cNvPr>
          <p:cNvSpPr/>
          <p:nvPr userDrawn="1"/>
        </p:nvSpPr>
        <p:spPr>
          <a:xfrm rot="19810388">
            <a:off x="11064926" y="781602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9BF00BA4-FF52-480A-802E-02DFDD8C7441}"/>
              </a:ext>
            </a:extLst>
          </p:cNvPr>
          <p:cNvSpPr/>
          <p:nvPr userDrawn="1"/>
        </p:nvSpPr>
        <p:spPr>
          <a:xfrm rot="18277851">
            <a:off x="11152527" y="382052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98FC3C8E-D2F9-46FE-B29F-17C02B89FFCC}"/>
              </a:ext>
            </a:extLst>
          </p:cNvPr>
          <p:cNvSpPr/>
          <p:nvPr userDrawn="1"/>
        </p:nvSpPr>
        <p:spPr>
          <a:xfrm rot="20761418">
            <a:off x="11545452" y="1030689"/>
            <a:ext cx="162256" cy="119587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1AC53E23-4CA7-479D-B22A-A5FCB3E5B5F6}"/>
              </a:ext>
            </a:extLst>
          </p:cNvPr>
          <p:cNvSpPr/>
          <p:nvPr userDrawn="1"/>
        </p:nvSpPr>
        <p:spPr>
          <a:xfrm rot="17315293">
            <a:off x="11756248" y="247552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6F0F1DB-0C5F-4895-B71A-86B7D122DD4B}"/>
              </a:ext>
            </a:extLst>
          </p:cNvPr>
          <p:cNvSpPr/>
          <p:nvPr userDrawn="1"/>
        </p:nvSpPr>
        <p:spPr>
          <a:xfrm rot="20082236">
            <a:off x="11448108" y="631127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134BF4B3-A394-4B33-84E8-433CB3F4D710}"/>
              </a:ext>
            </a:extLst>
          </p:cNvPr>
          <p:cNvSpPr/>
          <p:nvPr userDrawn="1"/>
        </p:nvSpPr>
        <p:spPr>
          <a:xfrm rot="19879732">
            <a:off x="11668879" y="824433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B6E11BA4-7EBA-47E5-8E07-57E665A74955}"/>
              </a:ext>
            </a:extLst>
          </p:cNvPr>
          <p:cNvSpPr/>
          <p:nvPr userDrawn="1"/>
        </p:nvSpPr>
        <p:spPr>
          <a:xfrm rot="328041">
            <a:off x="10094502" y="901548"/>
            <a:ext cx="579699" cy="606799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  <a:gd name="connsiteX0" fmla="*/ 487806 w 487806"/>
              <a:gd name="connsiteY0" fmla="*/ 171848 h 510610"/>
              <a:gd name="connsiteX1" fmla="*/ 308036 w 487806"/>
              <a:gd name="connsiteY1" fmla="*/ 510610 h 510610"/>
              <a:gd name="connsiteX2" fmla="*/ 0 w 487806"/>
              <a:gd name="connsiteY2" fmla="*/ 0 h 510610"/>
              <a:gd name="connsiteX3" fmla="*/ 487806 w 487806"/>
              <a:gd name="connsiteY3" fmla="*/ 171848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7806" h="510610">
                <a:moveTo>
                  <a:pt x="487806" y="171848"/>
                </a:moveTo>
                <a:lnTo>
                  <a:pt x="308036" y="510610"/>
                </a:lnTo>
                <a:lnTo>
                  <a:pt x="0" y="0"/>
                </a:lnTo>
                <a:lnTo>
                  <a:pt x="487806" y="17184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7A178943-1EAE-4532-95FB-DFD1B8A936ED}"/>
              </a:ext>
            </a:extLst>
          </p:cNvPr>
          <p:cNvSpPr/>
          <p:nvPr userDrawn="1"/>
        </p:nvSpPr>
        <p:spPr>
          <a:xfrm>
            <a:off x="10871770" y="1202556"/>
            <a:ext cx="316887" cy="233554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A1603A2C-1F9D-4BAB-BF6C-C411F8898F5A}"/>
              </a:ext>
            </a:extLst>
          </p:cNvPr>
          <p:cNvSpPr/>
          <p:nvPr userDrawn="1"/>
        </p:nvSpPr>
        <p:spPr>
          <a:xfrm rot="20761418">
            <a:off x="11512604" y="1484835"/>
            <a:ext cx="162256" cy="119587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D019487C-9065-4D0C-8A4F-0BEC960FF5E1}"/>
              </a:ext>
            </a:extLst>
          </p:cNvPr>
          <p:cNvSpPr/>
          <p:nvPr userDrawn="1"/>
        </p:nvSpPr>
        <p:spPr>
          <a:xfrm rot="1160487">
            <a:off x="10291662" y="1614015"/>
            <a:ext cx="316887" cy="233554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B2E39A85-934A-4BF2-93E3-761989F1B981}"/>
              </a:ext>
            </a:extLst>
          </p:cNvPr>
          <p:cNvSpPr/>
          <p:nvPr userDrawn="1"/>
        </p:nvSpPr>
        <p:spPr>
          <a:xfrm rot="803026">
            <a:off x="11586107" y="2015428"/>
            <a:ext cx="162256" cy="119587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0EE479C-D1F6-4BAC-80D2-90EF74E326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432000"/>
            <a:ext cx="11340000" cy="432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2238F2-C6EC-476F-8371-119AECBA562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32000" y="1152000"/>
            <a:ext cx="5472000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9E47D86-FD0D-44D0-9B7F-9EDEBD11F9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/>
              <a:t>Add a footer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A29F8B3-4723-4928-83E5-76C29D05F2F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23" name="Content Placeholder 3">
            <a:extLst>
              <a:ext uri="{FF2B5EF4-FFF2-40B4-BE49-F238E27FC236}">
                <a16:creationId xmlns:a16="http://schemas.microsoft.com/office/drawing/2014/main" id="{94AA1D0D-4A88-48E6-9F92-152A70F621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0384" y="1140847"/>
            <a:ext cx="5471616" cy="5036116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915521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: Shape 8">
            <a:extLst>
              <a:ext uri="{FF2B5EF4-FFF2-40B4-BE49-F238E27FC236}">
                <a16:creationId xmlns:a16="http://schemas.microsoft.com/office/drawing/2014/main" id="{83C9BAF7-A9F4-4666-A96D-E0820914D8A4}"/>
              </a:ext>
            </a:extLst>
          </p:cNvPr>
          <p:cNvSpPr/>
          <p:nvPr userDrawn="1"/>
        </p:nvSpPr>
        <p:spPr>
          <a:xfrm rot="19260823">
            <a:off x="10216425" y="538864"/>
            <a:ext cx="467362" cy="344458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9210B130-61BF-42BB-A9D3-54F0E9975E1E}"/>
              </a:ext>
            </a:extLst>
          </p:cNvPr>
          <p:cNvSpPr/>
          <p:nvPr userDrawn="1"/>
        </p:nvSpPr>
        <p:spPr>
          <a:xfrm rot="20377627">
            <a:off x="10678141" y="849218"/>
            <a:ext cx="316887" cy="233554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8ED4637A-B150-47D5-91AA-5443ECDF24E5}"/>
              </a:ext>
            </a:extLst>
          </p:cNvPr>
          <p:cNvSpPr/>
          <p:nvPr userDrawn="1"/>
        </p:nvSpPr>
        <p:spPr>
          <a:xfrm rot="19260823">
            <a:off x="10717367" y="620572"/>
            <a:ext cx="250689" cy="184764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F345A228-3ACD-436B-BAEA-C19CFB995DFF}"/>
              </a:ext>
            </a:extLst>
          </p:cNvPr>
          <p:cNvSpPr/>
          <p:nvPr userDrawn="1"/>
        </p:nvSpPr>
        <p:spPr>
          <a:xfrm rot="19810388">
            <a:off x="11064926" y="781602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4808980A-AE2C-4B9A-923B-70728FF4B383}"/>
              </a:ext>
            </a:extLst>
          </p:cNvPr>
          <p:cNvSpPr/>
          <p:nvPr userDrawn="1"/>
        </p:nvSpPr>
        <p:spPr>
          <a:xfrm rot="18277851">
            <a:off x="11152527" y="382052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E90E16CE-7F71-45E1-88F3-0F2422E4E14F}"/>
              </a:ext>
            </a:extLst>
          </p:cNvPr>
          <p:cNvSpPr/>
          <p:nvPr userDrawn="1"/>
        </p:nvSpPr>
        <p:spPr>
          <a:xfrm rot="20761418">
            <a:off x="11545452" y="1030689"/>
            <a:ext cx="162256" cy="119587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5024FFFC-3734-4C7F-8BB4-1D72D8764C19}"/>
              </a:ext>
            </a:extLst>
          </p:cNvPr>
          <p:cNvSpPr/>
          <p:nvPr userDrawn="1"/>
        </p:nvSpPr>
        <p:spPr>
          <a:xfrm rot="17315293">
            <a:off x="11756248" y="247552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15E243F7-C034-42A6-94F7-39C26EF11897}"/>
              </a:ext>
            </a:extLst>
          </p:cNvPr>
          <p:cNvSpPr/>
          <p:nvPr userDrawn="1"/>
        </p:nvSpPr>
        <p:spPr>
          <a:xfrm rot="20082236">
            <a:off x="11448108" y="631127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F7416F4-3283-4DFF-BF8E-0F1B10C57C7B}"/>
              </a:ext>
            </a:extLst>
          </p:cNvPr>
          <p:cNvSpPr/>
          <p:nvPr userDrawn="1"/>
        </p:nvSpPr>
        <p:spPr>
          <a:xfrm rot="19879732">
            <a:off x="11668879" y="824433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4E43006F-FE7C-4D9C-9803-C7A1705E2E29}"/>
              </a:ext>
            </a:extLst>
          </p:cNvPr>
          <p:cNvSpPr/>
          <p:nvPr userDrawn="1"/>
        </p:nvSpPr>
        <p:spPr>
          <a:xfrm rot="328041">
            <a:off x="10094502" y="901548"/>
            <a:ext cx="579699" cy="606799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  <a:gd name="connsiteX0" fmla="*/ 487806 w 487806"/>
              <a:gd name="connsiteY0" fmla="*/ 171848 h 510610"/>
              <a:gd name="connsiteX1" fmla="*/ 308036 w 487806"/>
              <a:gd name="connsiteY1" fmla="*/ 510610 h 510610"/>
              <a:gd name="connsiteX2" fmla="*/ 0 w 487806"/>
              <a:gd name="connsiteY2" fmla="*/ 0 h 510610"/>
              <a:gd name="connsiteX3" fmla="*/ 487806 w 487806"/>
              <a:gd name="connsiteY3" fmla="*/ 171848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7806" h="510610">
                <a:moveTo>
                  <a:pt x="487806" y="171848"/>
                </a:moveTo>
                <a:lnTo>
                  <a:pt x="308036" y="510610"/>
                </a:lnTo>
                <a:lnTo>
                  <a:pt x="0" y="0"/>
                </a:lnTo>
                <a:lnTo>
                  <a:pt x="487806" y="17184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40B601BE-5173-46B7-B727-24C354628A9A}"/>
              </a:ext>
            </a:extLst>
          </p:cNvPr>
          <p:cNvSpPr/>
          <p:nvPr userDrawn="1"/>
        </p:nvSpPr>
        <p:spPr>
          <a:xfrm>
            <a:off x="10871770" y="1202556"/>
            <a:ext cx="316887" cy="233554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0840A278-AE7C-4997-AAEA-F758452843B7}"/>
              </a:ext>
            </a:extLst>
          </p:cNvPr>
          <p:cNvSpPr/>
          <p:nvPr userDrawn="1"/>
        </p:nvSpPr>
        <p:spPr>
          <a:xfrm rot="20761418">
            <a:off x="11512604" y="1484835"/>
            <a:ext cx="162256" cy="119587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03AE5DE6-4BFB-4DB3-8207-ABE7B804220D}"/>
              </a:ext>
            </a:extLst>
          </p:cNvPr>
          <p:cNvSpPr/>
          <p:nvPr userDrawn="1"/>
        </p:nvSpPr>
        <p:spPr>
          <a:xfrm rot="1160487">
            <a:off x="10291662" y="1614015"/>
            <a:ext cx="316887" cy="233554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06BC0376-95EB-4B85-AD13-AB07742066DC}"/>
              </a:ext>
            </a:extLst>
          </p:cNvPr>
          <p:cNvSpPr/>
          <p:nvPr userDrawn="1"/>
        </p:nvSpPr>
        <p:spPr>
          <a:xfrm rot="803026">
            <a:off x="11586107" y="2015428"/>
            <a:ext cx="162256" cy="119587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CFF4C50-933F-41F9-AD11-BD02410AA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432000"/>
            <a:ext cx="11340000" cy="432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948E38-8FB0-4E51-A01C-C88794372E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2000" y="1152000"/>
            <a:ext cx="3600000" cy="503925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19F419B1-164A-4B7A-BBEC-47B6151ECB0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/>
              <a:t>Add a footer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86E99B1E-D08C-46BA-9D27-9ED02F4C9B6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6A38E24-EB1C-472F-B631-5DF32F9C4CF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301550" y="1152000"/>
            <a:ext cx="3600450" cy="5038725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5B4A252E-78C9-4F76-98A4-A4B580AD072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171550" y="1152000"/>
            <a:ext cx="3600450" cy="5038725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543880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FF4C50-933F-41F9-AD11-BD02410AA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432000"/>
            <a:ext cx="11340000" cy="432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948E38-8FB0-4E51-A01C-C88794372E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2000" y="1152000"/>
            <a:ext cx="2160000" cy="503925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19F419B1-164A-4B7A-BBEC-47B6151ECB0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/>
              <a:t>Add a footer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86E99B1E-D08C-46BA-9D27-9ED02F4C9B6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F5B3657-F2AE-455A-BF81-1A0C2ACECD2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726412" y="1152525"/>
            <a:ext cx="2160588" cy="5038725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A983D98-E0AB-429A-9EC2-B50D4216D69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21412" y="1152525"/>
            <a:ext cx="2160588" cy="5038725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755213BF-EF6D-45DC-A01B-DE6C2F23A6D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316412" y="1148060"/>
            <a:ext cx="2160588" cy="5038725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77D6BBBA-F4A3-45D4-91BC-A405FFDC7C3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611412" y="1152525"/>
            <a:ext cx="2160588" cy="5038725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748372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Image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Oval 27">
            <a:extLst>
              <a:ext uri="{FF2B5EF4-FFF2-40B4-BE49-F238E27FC236}">
                <a16:creationId xmlns:a16="http://schemas.microsoft.com/office/drawing/2014/main" id="{2041BFF2-BC3B-3145-940D-004809E5A80A}"/>
              </a:ext>
            </a:extLst>
          </p:cNvPr>
          <p:cNvSpPr>
            <a:spLocks noChangeAspect="1"/>
          </p:cNvSpPr>
          <p:nvPr userDrawn="1"/>
        </p:nvSpPr>
        <p:spPr>
          <a:xfrm>
            <a:off x="3050592" y="2030748"/>
            <a:ext cx="1508760" cy="150876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A9906F5C-A183-DF45-AE48-C1D611CDC98D}"/>
              </a:ext>
            </a:extLst>
          </p:cNvPr>
          <p:cNvSpPr>
            <a:spLocks noChangeAspect="1"/>
          </p:cNvSpPr>
          <p:nvPr userDrawn="1"/>
        </p:nvSpPr>
        <p:spPr>
          <a:xfrm>
            <a:off x="5345060" y="2030748"/>
            <a:ext cx="1508760" cy="150876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C9CFF2EB-CD95-EA4D-810E-C9F8127071FE}"/>
              </a:ext>
            </a:extLst>
          </p:cNvPr>
          <p:cNvSpPr>
            <a:spLocks noChangeAspect="1"/>
          </p:cNvSpPr>
          <p:nvPr userDrawn="1"/>
        </p:nvSpPr>
        <p:spPr>
          <a:xfrm>
            <a:off x="7639529" y="2030748"/>
            <a:ext cx="1508760" cy="150876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EE120266-68E0-504A-B1C8-F3369F5AF7C0}"/>
              </a:ext>
            </a:extLst>
          </p:cNvPr>
          <p:cNvSpPr>
            <a:spLocks noChangeAspect="1"/>
          </p:cNvSpPr>
          <p:nvPr userDrawn="1"/>
        </p:nvSpPr>
        <p:spPr>
          <a:xfrm>
            <a:off x="9933998" y="2030748"/>
            <a:ext cx="1508760" cy="150876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4FB4A810-8614-AD44-B362-CE45C8C679CE}"/>
              </a:ext>
            </a:extLst>
          </p:cNvPr>
          <p:cNvSpPr>
            <a:spLocks noChangeAspect="1"/>
          </p:cNvSpPr>
          <p:nvPr userDrawn="1"/>
        </p:nvSpPr>
        <p:spPr>
          <a:xfrm>
            <a:off x="759111" y="2030748"/>
            <a:ext cx="1508760" cy="150876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CFF4C50-933F-41F9-AD11-BD02410AA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432000"/>
            <a:ext cx="11340000" cy="432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19F419B1-164A-4B7A-BBEC-47B6151ECB0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/>
              <a:t>Add a footer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86E99B1E-D08C-46BA-9D27-9ED02F4C9B6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F5B3657-F2AE-455A-BF81-1A0C2ACECD2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726075" y="4688112"/>
            <a:ext cx="2160588" cy="900000"/>
          </a:xfr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 noProof="0"/>
              <a:t>Bullet Description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A983D98-E0AB-429A-9EC2-B50D4216D69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020543" y="4688112"/>
            <a:ext cx="2160588" cy="900000"/>
          </a:xfr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 noProof="0"/>
              <a:t>Bullet Description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755213BF-EF6D-45DC-A01B-DE6C2F23A6D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315012" y="4683647"/>
            <a:ext cx="2160588" cy="900000"/>
          </a:xfr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 noProof="0"/>
              <a:t>Bullet Description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77D6BBBA-F4A3-45D4-91BC-A405FFDC7C3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609481" y="4688112"/>
            <a:ext cx="2160588" cy="900000"/>
          </a:xfr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 noProof="0"/>
              <a:t>Bullet Description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B3F7825-EB73-4976-9D8D-BAD8C8FCEA8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31800" y="3926334"/>
            <a:ext cx="2160000" cy="504000"/>
          </a:xfrm>
        </p:spPr>
        <p:txBody>
          <a:bodyPr/>
          <a:lstStyle>
            <a:lvl1pPr marL="0" indent="0" algn="ctr">
              <a:buNone/>
              <a:defRPr b="1">
                <a:latin typeface="+mj-lt"/>
              </a:defRPr>
            </a:lvl1pPr>
          </a:lstStyle>
          <a:p>
            <a:pPr lvl="0"/>
            <a:r>
              <a:rPr lang="en-US" noProof="0"/>
              <a:t>Bullet 1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6D972951-9088-4993-8DED-9DA3B6B08CF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726076" y="3926335"/>
            <a:ext cx="2160587" cy="504000"/>
          </a:xfrm>
        </p:spPr>
        <p:txBody>
          <a:bodyPr/>
          <a:lstStyle>
            <a:lvl1pPr marL="0" indent="0" algn="ctr">
              <a:buNone/>
              <a:defRPr b="1">
                <a:latin typeface="+mj-lt"/>
              </a:defRPr>
            </a:lvl1pPr>
          </a:lstStyle>
          <a:p>
            <a:pPr lvl="0"/>
            <a:r>
              <a:rPr lang="en-US" noProof="0"/>
              <a:t>Bullet 2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48424FDD-507C-4199-BFC6-8BC01D8992B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020543" y="3926335"/>
            <a:ext cx="2160588" cy="504000"/>
          </a:xfrm>
        </p:spPr>
        <p:txBody>
          <a:bodyPr/>
          <a:lstStyle>
            <a:lvl1pPr marL="0" indent="0" algn="ctr">
              <a:buNone/>
              <a:defRPr b="1">
                <a:latin typeface="+mj-lt"/>
              </a:defRPr>
            </a:lvl1pPr>
          </a:lstStyle>
          <a:p>
            <a:pPr lvl="0"/>
            <a:r>
              <a:rPr lang="en-US" noProof="0"/>
              <a:t>Bullet 3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33DAFB20-1343-4578-8AA0-0378B674F1B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315013" y="3926335"/>
            <a:ext cx="2160587" cy="504000"/>
          </a:xfrm>
        </p:spPr>
        <p:txBody>
          <a:bodyPr/>
          <a:lstStyle>
            <a:lvl1pPr marL="0" indent="0" algn="ctr">
              <a:buNone/>
              <a:defRPr b="1">
                <a:latin typeface="+mj-lt"/>
              </a:defRPr>
            </a:lvl1pPr>
          </a:lstStyle>
          <a:p>
            <a:pPr lvl="0"/>
            <a:r>
              <a:rPr lang="en-US" noProof="0"/>
              <a:t>Bullet 4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B01E9EA3-8BD6-4531-812C-663C75428B7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609481" y="3926335"/>
            <a:ext cx="2160588" cy="504000"/>
          </a:xfrm>
        </p:spPr>
        <p:txBody>
          <a:bodyPr/>
          <a:lstStyle>
            <a:lvl1pPr marL="0" indent="0" algn="ctr">
              <a:buNone/>
              <a:defRPr b="1">
                <a:latin typeface="+mj-lt"/>
              </a:defRPr>
            </a:lvl1pPr>
          </a:lstStyle>
          <a:p>
            <a:pPr lvl="0"/>
            <a:r>
              <a:rPr lang="en-US" noProof="0"/>
              <a:t>Bullet 5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DA4566DA-C848-4A27-BBC8-722932FFD7F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32094" y="4683350"/>
            <a:ext cx="2160000" cy="900000"/>
          </a:xfr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 noProof="0"/>
              <a:t>Bullet Description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B0B1F8F6-73A5-F142-8A28-094DA998B5F5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1086454" y="2358091"/>
            <a:ext cx="854075" cy="85407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noProof="0"/>
              <a:t>Click icon to add picture</a:t>
            </a:r>
          </a:p>
        </p:txBody>
      </p:sp>
      <p:sp>
        <p:nvSpPr>
          <p:cNvPr id="32" name="Picture Placeholder 3">
            <a:extLst>
              <a:ext uri="{FF2B5EF4-FFF2-40B4-BE49-F238E27FC236}">
                <a16:creationId xmlns:a16="http://schemas.microsoft.com/office/drawing/2014/main" id="{F78A887E-89A6-244C-8AA4-484FE5358768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3380176" y="2358091"/>
            <a:ext cx="854075" cy="85407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noProof="0"/>
              <a:t>Click icon to add picture</a:t>
            </a:r>
          </a:p>
        </p:txBody>
      </p:sp>
      <p:sp>
        <p:nvSpPr>
          <p:cNvPr id="33" name="Picture Placeholder 3">
            <a:extLst>
              <a:ext uri="{FF2B5EF4-FFF2-40B4-BE49-F238E27FC236}">
                <a16:creationId xmlns:a16="http://schemas.microsoft.com/office/drawing/2014/main" id="{52B18661-99A8-214A-A089-09F11F1EB5C4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5673898" y="2358091"/>
            <a:ext cx="854075" cy="85407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noProof="0"/>
              <a:t>Click icon to add picture</a:t>
            </a:r>
          </a:p>
        </p:txBody>
      </p:sp>
      <p:sp>
        <p:nvSpPr>
          <p:cNvPr id="34" name="Picture Placeholder 3">
            <a:extLst>
              <a:ext uri="{FF2B5EF4-FFF2-40B4-BE49-F238E27FC236}">
                <a16:creationId xmlns:a16="http://schemas.microsoft.com/office/drawing/2014/main" id="{69D5F0B5-DE10-D646-9244-6B4289E7793E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7967620" y="2358091"/>
            <a:ext cx="854075" cy="85407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noProof="0"/>
              <a:t>Click icon to add picture</a:t>
            </a:r>
          </a:p>
        </p:txBody>
      </p:sp>
      <p:sp>
        <p:nvSpPr>
          <p:cNvPr id="35" name="Picture Placeholder 3">
            <a:extLst>
              <a:ext uri="{FF2B5EF4-FFF2-40B4-BE49-F238E27FC236}">
                <a16:creationId xmlns:a16="http://schemas.microsoft.com/office/drawing/2014/main" id="{72B87CCD-6D17-844B-87EF-F8BC69D79B06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10261341" y="2358091"/>
            <a:ext cx="854075" cy="85407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noProof="0"/>
              <a:t>Click icon to add picture</a:t>
            </a:r>
          </a:p>
        </p:txBody>
      </p:sp>
      <p:cxnSp>
        <p:nvCxnSpPr>
          <p:cNvPr id="25" name="Straight Connector 24" descr="First divider line on slide">
            <a:extLst>
              <a:ext uri="{FF2B5EF4-FFF2-40B4-BE49-F238E27FC236}">
                <a16:creationId xmlns:a16="http://schemas.microsoft.com/office/drawing/2014/main" id="{402BCAE3-72EC-4098-A211-3555BFDE93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2659047" y="2052013"/>
            <a:ext cx="0" cy="1487495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 descr="Second divider line on slide">
            <a:extLst>
              <a:ext uri="{FF2B5EF4-FFF2-40B4-BE49-F238E27FC236}">
                <a16:creationId xmlns:a16="http://schemas.microsoft.com/office/drawing/2014/main" id="{94A08494-9C0E-4AAF-BE9A-166FE994DA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4953541" y="2052013"/>
            <a:ext cx="0" cy="1487495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 descr="Third divider line on slide">
            <a:extLst>
              <a:ext uri="{FF2B5EF4-FFF2-40B4-BE49-F238E27FC236}">
                <a16:creationId xmlns:a16="http://schemas.microsoft.com/office/drawing/2014/main" id="{698FE6A1-AEF7-4FD7-A689-908A6B9CC0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7248035" y="2052013"/>
            <a:ext cx="0" cy="1487495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 descr="Fourth divider line on slide">
            <a:extLst>
              <a:ext uri="{FF2B5EF4-FFF2-40B4-BE49-F238E27FC236}">
                <a16:creationId xmlns:a16="http://schemas.microsoft.com/office/drawing/2014/main" id="{636DD6E3-6313-40D8-B03E-60E2E5A697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9542529" y="2052013"/>
            <a:ext cx="0" cy="1487495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880266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gital Produ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5F6D6B0F-FF8B-4D60-B712-A57904D5502C}"/>
              </a:ext>
            </a:extLst>
          </p:cNvPr>
          <p:cNvSpPr/>
          <p:nvPr userDrawn="1"/>
        </p:nvSpPr>
        <p:spPr>
          <a:xfrm rot="19260823">
            <a:off x="10216425" y="538864"/>
            <a:ext cx="467362" cy="344458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FFF5FB50-33B5-4195-92D6-70891F240926}"/>
              </a:ext>
            </a:extLst>
          </p:cNvPr>
          <p:cNvSpPr/>
          <p:nvPr userDrawn="1"/>
        </p:nvSpPr>
        <p:spPr>
          <a:xfrm rot="20377627">
            <a:off x="10678141" y="849218"/>
            <a:ext cx="316887" cy="233554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EECD958F-56E9-4A3B-9C25-D5970592C848}"/>
              </a:ext>
            </a:extLst>
          </p:cNvPr>
          <p:cNvSpPr/>
          <p:nvPr userDrawn="1"/>
        </p:nvSpPr>
        <p:spPr>
          <a:xfrm rot="19260823">
            <a:off x="10717367" y="620572"/>
            <a:ext cx="250689" cy="184764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72F4FF18-9272-43AF-912E-B1CF8BF148D4}"/>
              </a:ext>
            </a:extLst>
          </p:cNvPr>
          <p:cNvSpPr/>
          <p:nvPr userDrawn="1"/>
        </p:nvSpPr>
        <p:spPr>
          <a:xfrm rot="19810388">
            <a:off x="11064926" y="781602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AE9C7EB4-9E81-4394-8C2C-A54BBD15B51D}"/>
              </a:ext>
            </a:extLst>
          </p:cNvPr>
          <p:cNvSpPr/>
          <p:nvPr userDrawn="1"/>
        </p:nvSpPr>
        <p:spPr>
          <a:xfrm rot="18277851">
            <a:off x="11152527" y="382052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FE681EC0-A139-4B14-89E8-F237CB63D4C9}"/>
              </a:ext>
            </a:extLst>
          </p:cNvPr>
          <p:cNvSpPr/>
          <p:nvPr userDrawn="1"/>
        </p:nvSpPr>
        <p:spPr>
          <a:xfrm rot="20761418">
            <a:off x="11545452" y="1030689"/>
            <a:ext cx="162256" cy="119587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87F87648-ABB4-4C97-BB6D-58342407E9DF}"/>
              </a:ext>
            </a:extLst>
          </p:cNvPr>
          <p:cNvSpPr/>
          <p:nvPr userDrawn="1"/>
        </p:nvSpPr>
        <p:spPr>
          <a:xfrm rot="17315293">
            <a:off x="11756248" y="247552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0802EFEB-F4DF-4501-91AA-173B60EBBBAA}"/>
              </a:ext>
            </a:extLst>
          </p:cNvPr>
          <p:cNvSpPr/>
          <p:nvPr userDrawn="1"/>
        </p:nvSpPr>
        <p:spPr>
          <a:xfrm rot="20082236">
            <a:off x="11448108" y="631127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109FE51D-8E02-4ED7-862B-5CF838F7F77F}"/>
              </a:ext>
            </a:extLst>
          </p:cNvPr>
          <p:cNvSpPr/>
          <p:nvPr userDrawn="1"/>
        </p:nvSpPr>
        <p:spPr>
          <a:xfrm rot="19879732">
            <a:off x="11668879" y="824433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4ECB9E40-5923-4571-9C8E-D7412C1283B2}"/>
              </a:ext>
            </a:extLst>
          </p:cNvPr>
          <p:cNvSpPr/>
          <p:nvPr userDrawn="1"/>
        </p:nvSpPr>
        <p:spPr>
          <a:xfrm rot="328041">
            <a:off x="10094502" y="901548"/>
            <a:ext cx="579699" cy="606799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  <a:gd name="connsiteX0" fmla="*/ 487806 w 487806"/>
              <a:gd name="connsiteY0" fmla="*/ 171848 h 510610"/>
              <a:gd name="connsiteX1" fmla="*/ 308036 w 487806"/>
              <a:gd name="connsiteY1" fmla="*/ 510610 h 510610"/>
              <a:gd name="connsiteX2" fmla="*/ 0 w 487806"/>
              <a:gd name="connsiteY2" fmla="*/ 0 h 510610"/>
              <a:gd name="connsiteX3" fmla="*/ 487806 w 487806"/>
              <a:gd name="connsiteY3" fmla="*/ 171848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7806" h="510610">
                <a:moveTo>
                  <a:pt x="487806" y="171848"/>
                </a:moveTo>
                <a:lnTo>
                  <a:pt x="308036" y="510610"/>
                </a:lnTo>
                <a:lnTo>
                  <a:pt x="0" y="0"/>
                </a:lnTo>
                <a:lnTo>
                  <a:pt x="487806" y="17184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E46052C9-826B-47AC-9F6B-3078D4F43748}"/>
              </a:ext>
            </a:extLst>
          </p:cNvPr>
          <p:cNvSpPr/>
          <p:nvPr userDrawn="1"/>
        </p:nvSpPr>
        <p:spPr>
          <a:xfrm>
            <a:off x="10871770" y="1202556"/>
            <a:ext cx="316887" cy="233554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0C3867F5-4C6F-48BE-9DFF-9046D1FE6771}"/>
              </a:ext>
            </a:extLst>
          </p:cNvPr>
          <p:cNvSpPr/>
          <p:nvPr userDrawn="1"/>
        </p:nvSpPr>
        <p:spPr>
          <a:xfrm rot="20761418">
            <a:off x="11512604" y="1484835"/>
            <a:ext cx="162256" cy="119587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7B0CB40F-9E6F-457D-9C1F-9769BC3AE13E}"/>
              </a:ext>
            </a:extLst>
          </p:cNvPr>
          <p:cNvSpPr/>
          <p:nvPr userDrawn="1"/>
        </p:nvSpPr>
        <p:spPr>
          <a:xfrm rot="1160487">
            <a:off x="10291662" y="1614015"/>
            <a:ext cx="316887" cy="233554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0FCD03E7-2128-4C04-A914-409506646A76}"/>
              </a:ext>
            </a:extLst>
          </p:cNvPr>
          <p:cNvSpPr/>
          <p:nvPr userDrawn="1"/>
        </p:nvSpPr>
        <p:spPr>
          <a:xfrm rot="803026">
            <a:off x="11586107" y="2015428"/>
            <a:ext cx="162256" cy="119587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0725BC56-C7B6-400F-80F9-3F968E2CAE0E}"/>
              </a:ext>
            </a:extLst>
          </p:cNvPr>
          <p:cNvGrpSpPr/>
          <p:nvPr userDrawn="1"/>
        </p:nvGrpSpPr>
        <p:grpSpPr>
          <a:xfrm>
            <a:off x="3383603" y="1013721"/>
            <a:ext cx="7749965" cy="5100743"/>
            <a:chOff x="510812" y="938373"/>
            <a:chExt cx="8073393" cy="5313612"/>
          </a:xfrm>
        </p:grpSpPr>
        <p:sp>
          <p:nvSpPr>
            <p:cNvPr id="44" name="Rounded Rectangle 15">
              <a:extLst>
                <a:ext uri="{FF2B5EF4-FFF2-40B4-BE49-F238E27FC236}">
                  <a16:creationId xmlns:a16="http://schemas.microsoft.com/office/drawing/2014/main" id="{1EC806EC-A1B2-4893-9504-1D7FFE8E238F}"/>
                </a:ext>
              </a:extLst>
            </p:cNvPr>
            <p:cNvSpPr/>
            <p:nvPr/>
          </p:nvSpPr>
          <p:spPr>
            <a:xfrm>
              <a:off x="877709" y="938373"/>
              <a:ext cx="7339600" cy="5234482"/>
            </a:xfrm>
            <a:prstGeom prst="round2SameRect">
              <a:avLst>
                <a:gd name="adj1" fmla="val 5601"/>
                <a:gd name="adj2" fmla="val 0"/>
              </a:avLst>
            </a:prstGeom>
            <a:solidFill>
              <a:schemeClr val="bg1">
                <a:lumMod val="85000"/>
              </a:schemeClr>
            </a:solidFill>
            <a:ln w="3175">
              <a:noFill/>
            </a:ln>
            <a:scene3d>
              <a:camera prst="isometricLeftDown">
                <a:rot lat="0" lon="0" rev="0"/>
              </a:camera>
              <a:lightRig rig="threePt" dir="t"/>
            </a:scene3d>
            <a:sp3d extrusionH="63500">
              <a:bevelT w="0" h="0"/>
              <a:bevelB w="0" h="44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noProof="0"/>
            </a:p>
          </p:txBody>
        </p:sp>
        <p:sp>
          <p:nvSpPr>
            <p:cNvPr id="45" name="Rounded Rectangle 15">
              <a:extLst>
                <a:ext uri="{FF2B5EF4-FFF2-40B4-BE49-F238E27FC236}">
                  <a16:creationId xmlns:a16="http://schemas.microsoft.com/office/drawing/2014/main" id="{535A1B12-6F16-41A0-A6B1-4AD0CCB5A081}"/>
                </a:ext>
              </a:extLst>
            </p:cNvPr>
            <p:cNvSpPr/>
            <p:nvPr/>
          </p:nvSpPr>
          <p:spPr>
            <a:xfrm>
              <a:off x="930758" y="995668"/>
              <a:ext cx="7233502" cy="5177187"/>
            </a:xfrm>
            <a:prstGeom prst="round2SameRect">
              <a:avLst>
                <a:gd name="adj1" fmla="val 4499"/>
                <a:gd name="adj2" fmla="val 0"/>
              </a:avLst>
            </a:prstGeom>
            <a:solidFill>
              <a:schemeClr val="bg1"/>
            </a:solidFill>
            <a:ln w="3175">
              <a:solidFill>
                <a:schemeClr val="accent1"/>
              </a:solidFill>
            </a:ln>
            <a:scene3d>
              <a:camera prst="isometricLeftDown">
                <a:rot lat="0" lon="0" rev="0"/>
              </a:camera>
              <a:lightRig rig="threePt" dir="t"/>
            </a:scene3d>
            <a:sp3d extrusionH="63500">
              <a:bevelT w="0" h="0"/>
              <a:bevelB w="0" h="44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/>
            </a:p>
          </p:txBody>
        </p:sp>
        <p:sp>
          <p:nvSpPr>
            <p:cNvPr id="46" name="Rectangle: Rounded Corners 45">
              <a:extLst>
                <a:ext uri="{FF2B5EF4-FFF2-40B4-BE49-F238E27FC236}">
                  <a16:creationId xmlns:a16="http://schemas.microsoft.com/office/drawing/2014/main" id="{379B244F-CF81-4500-A78E-495ABA6828BA}"/>
                </a:ext>
              </a:extLst>
            </p:cNvPr>
            <p:cNvSpPr/>
            <p:nvPr/>
          </p:nvSpPr>
          <p:spPr>
            <a:xfrm rot="16200000">
              <a:off x="2264894" y="295974"/>
              <a:ext cx="4565229" cy="6599909"/>
            </a:xfrm>
            <a:prstGeom prst="roundRect">
              <a:avLst>
                <a:gd name="adj" fmla="val 1476"/>
              </a:avLst>
            </a:prstGeom>
            <a:solidFill>
              <a:schemeClr val="bg1"/>
            </a:solidFill>
            <a:ln w="3175"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/>
            </a:p>
          </p:txBody>
        </p:sp>
        <p:sp>
          <p:nvSpPr>
            <p:cNvPr id="47" name="Rounded Rectangle 15">
              <a:extLst>
                <a:ext uri="{FF2B5EF4-FFF2-40B4-BE49-F238E27FC236}">
                  <a16:creationId xmlns:a16="http://schemas.microsoft.com/office/drawing/2014/main" id="{EE88F157-E260-486F-937E-C18428699861}"/>
                </a:ext>
              </a:extLst>
            </p:cNvPr>
            <p:cNvSpPr/>
            <p:nvPr/>
          </p:nvSpPr>
          <p:spPr>
            <a:xfrm rot="10800000">
              <a:off x="510812" y="5998253"/>
              <a:ext cx="8073393" cy="248975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 w="3175">
              <a:solidFill>
                <a:schemeClr val="accent1"/>
              </a:solidFill>
            </a:ln>
            <a:scene3d>
              <a:camera prst="isometricLeftDown">
                <a:rot lat="0" lon="0" rev="0"/>
              </a:camera>
              <a:lightRig rig="threePt" dir="t"/>
            </a:scene3d>
            <a:sp3d extrusionH="63500">
              <a:bevelT w="0" h="0"/>
              <a:bevelB w="0" h="44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/>
            </a:p>
          </p:txBody>
        </p:sp>
        <p:sp>
          <p:nvSpPr>
            <p:cNvPr id="48" name="Rounded Rectangle 15">
              <a:extLst>
                <a:ext uri="{FF2B5EF4-FFF2-40B4-BE49-F238E27FC236}">
                  <a16:creationId xmlns:a16="http://schemas.microsoft.com/office/drawing/2014/main" id="{F736AFAF-44AD-47CE-A63B-210102A4BF0B}"/>
                </a:ext>
              </a:extLst>
            </p:cNvPr>
            <p:cNvSpPr/>
            <p:nvPr userDrawn="1"/>
          </p:nvSpPr>
          <p:spPr>
            <a:xfrm>
              <a:off x="3668019" y="6206338"/>
              <a:ext cx="1758981" cy="45647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chemeClr val="tx1">
                    <a:alpha val="0"/>
                  </a:schemeClr>
                </a:gs>
                <a:gs pos="100000">
                  <a:schemeClr val="tx1">
                    <a:alpha val="31000"/>
                  </a:schemeClr>
                </a:gs>
              </a:gsLst>
              <a:lin ang="16200000" scaled="0"/>
            </a:gradFill>
            <a:ln w="3175">
              <a:noFill/>
            </a:ln>
            <a:scene3d>
              <a:camera prst="isometricLeftDown">
                <a:rot lat="0" lon="0" rev="0"/>
              </a:camera>
              <a:lightRig rig="threePt" dir="t"/>
            </a:scene3d>
            <a:sp3d extrusionH="63500">
              <a:bevelT w="0" h="0"/>
              <a:bevelB w="0" h="44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noProof="0"/>
            </a:p>
          </p:txBody>
        </p: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A4F6457E-3660-4E80-82BC-8894D701DEE9}"/>
                </a:ext>
              </a:extLst>
            </p:cNvPr>
            <p:cNvSpPr/>
            <p:nvPr/>
          </p:nvSpPr>
          <p:spPr>
            <a:xfrm rot="16200000">
              <a:off x="4660498" y="1119143"/>
              <a:ext cx="48680" cy="4868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0">
              <a:noFill/>
            </a:ln>
            <a:scene3d>
              <a:camera prst="isometricLeftDown">
                <a:rot lat="0" lon="0" rev="0"/>
              </a:camera>
              <a:lightRig rig="threePt" dir="t"/>
            </a:scene3d>
            <a:sp3d extrusionH="63500">
              <a:bevelT w="0" h="0"/>
              <a:bevelB w="0" h="44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noProof="0"/>
            </a:p>
          </p:txBody>
        </p:sp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88230416-7E55-4CB0-9548-491BA471E9E8}"/>
                </a:ext>
              </a:extLst>
            </p:cNvPr>
            <p:cNvSpPr/>
            <p:nvPr/>
          </p:nvSpPr>
          <p:spPr>
            <a:xfrm rot="16200000">
              <a:off x="4505961" y="1106017"/>
              <a:ext cx="83096" cy="8309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3175">
              <a:noFill/>
            </a:ln>
            <a:scene3d>
              <a:camera prst="isometricLeftDown">
                <a:rot lat="0" lon="0" rev="0"/>
              </a:camera>
              <a:lightRig rig="threePt" dir="t"/>
            </a:scene3d>
            <a:sp3d extrusionH="63500">
              <a:bevelT w="0" h="0"/>
              <a:bevelB w="0" h="44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noProof="0"/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FE3C1810-AD4F-4393-928E-CFA8053A2CC2}"/>
                </a:ext>
              </a:extLst>
            </p:cNvPr>
            <p:cNvSpPr/>
            <p:nvPr/>
          </p:nvSpPr>
          <p:spPr>
            <a:xfrm rot="16200000">
              <a:off x="4524686" y="1124741"/>
              <a:ext cx="45647" cy="45647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3175">
              <a:noFill/>
            </a:ln>
            <a:scene3d>
              <a:camera prst="isometricLeftDown">
                <a:rot lat="0" lon="0" rev="0"/>
              </a:camera>
              <a:lightRig rig="threePt" dir="t"/>
            </a:scene3d>
            <a:sp3d extrusionH="63500">
              <a:bevelT w="0" h="0"/>
              <a:bevelB w="0" h="44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noProof="0"/>
            </a:p>
          </p:txBody>
        </p:sp>
      </p:grp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948E38-8FB0-4E51-A01C-C88794372E5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32000" y="1152000"/>
            <a:ext cx="2951603" cy="2196235"/>
          </a:xfrm>
        </p:spPr>
        <p:txBody>
          <a:bodyPr anchor="b"/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26670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542925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809625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076325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noProof="0"/>
              <a:t>Emphasized text can go here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CFF4C50-933F-41F9-AD11-BD02410AA7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19F419B1-164A-4B7A-BBEC-47B6151ECB0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/>
              <a:t>Add a footer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86E99B1E-D08C-46BA-9D27-9ED02F4C9B6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8C1EA41E-F6C4-484F-95E9-42978FF21625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4092796" y="1376357"/>
            <a:ext cx="6333545" cy="4379625"/>
          </a:xfrm>
          <a:prstGeom prst="roundRect">
            <a:avLst>
              <a:gd name="adj" fmla="val 1356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noProof="0"/>
              <a:t>Insert or Drag and Drop Image Here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35FD3B7C-17C6-4327-986C-A8A6D6EC1B5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31800" y="3509766"/>
            <a:ext cx="2951163" cy="2322709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362864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ctagon 6">
            <a:extLst>
              <a:ext uri="{FF2B5EF4-FFF2-40B4-BE49-F238E27FC236}">
                <a16:creationId xmlns:a16="http://schemas.microsoft.com/office/drawing/2014/main" id="{12B87281-2FCA-44C5-BFC9-FD653787EFC4}"/>
              </a:ext>
            </a:extLst>
          </p:cNvPr>
          <p:cNvSpPr/>
          <p:nvPr userDrawn="1"/>
        </p:nvSpPr>
        <p:spPr>
          <a:xfrm rot="1361022">
            <a:off x="11394972" y="6053793"/>
            <a:ext cx="634795" cy="634795"/>
          </a:xfrm>
          <a:prstGeom prst="octagon">
            <a:avLst/>
          </a:prstGeom>
          <a:noFill/>
          <a:ln w="3175">
            <a:solidFill>
              <a:schemeClr val="bg1">
                <a:lumMod val="8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90F41A2-6535-4CA6-81E4-026A5B56D9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432000"/>
            <a:ext cx="11340000" cy="432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3AB95C-7DD4-4796-80E4-1B7466A2A0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2000" y="1152000"/>
            <a:ext cx="11340000" cy="468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879C91-B77F-4273-9A27-A3535FB889D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31999" y="6188628"/>
            <a:ext cx="8784941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/>
              <a:t>Add a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CA3099-A94F-4C3E-BC29-780EDD38F72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96369" y="6155190"/>
            <a:ext cx="432000" cy="432000"/>
          </a:xfrm>
          <a:prstGeom prst="ellipse">
            <a:avLst/>
          </a:prstGeom>
          <a:noFill/>
          <a:ln w="3175">
            <a:solidFill>
              <a:schemeClr val="accent1"/>
            </a:solidFill>
          </a:ln>
        </p:spPr>
        <p:txBody>
          <a:bodyPr vert="horz" lIns="0" tIns="0" rIns="0" bIns="0" rtlCol="0" anchor="ctr"/>
          <a:lstStyle>
            <a:lvl1pPr algn="ctr">
              <a:defRPr sz="1200" b="1" i="1">
                <a:solidFill>
                  <a:schemeClr val="tx1"/>
                </a:solidFill>
                <a:latin typeface="+mj-lt"/>
              </a:defRPr>
            </a:lvl1pPr>
          </a:lstStyle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B66BF03E-F48E-4C0A-9078-07AC4DDF896A}"/>
              </a:ext>
            </a:extLst>
          </p:cNvPr>
          <p:cNvSpPr/>
          <p:nvPr userDrawn="1"/>
        </p:nvSpPr>
        <p:spPr>
          <a:xfrm>
            <a:off x="11533871" y="6185902"/>
            <a:ext cx="73515" cy="73515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>
              <a:solidFill>
                <a:schemeClr val="accent1"/>
              </a:solidFill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9F827500-FC74-463C-9312-BC59104AEBD6}"/>
              </a:ext>
            </a:extLst>
          </p:cNvPr>
          <p:cNvSpPr/>
          <p:nvPr userDrawn="1"/>
        </p:nvSpPr>
        <p:spPr>
          <a:xfrm>
            <a:off x="11892084" y="6561525"/>
            <a:ext cx="100439" cy="100439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2AF375EA-F235-4EAA-A52F-D6BF0D6EDDCA}"/>
              </a:ext>
            </a:extLst>
          </p:cNvPr>
          <p:cNvSpPr/>
          <p:nvPr userDrawn="1"/>
        </p:nvSpPr>
        <p:spPr>
          <a:xfrm>
            <a:off x="11342875" y="5990144"/>
            <a:ext cx="260512" cy="260512"/>
          </a:xfrm>
          <a:prstGeom prst="ellipse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>
              <a:solidFill>
                <a:schemeClr val="accent1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E3C8C5B-6356-4B7C-887C-A436D7DB4059}"/>
              </a:ext>
            </a:extLst>
          </p:cNvPr>
          <p:cNvSpPr/>
          <p:nvPr userDrawn="1"/>
        </p:nvSpPr>
        <p:spPr>
          <a:xfrm>
            <a:off x="0" y="6771286"/>
            <a:ext cx="12192000" cy="8671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3120C00-0FF6-411F-B2D6-C625ED6BD241}"/>
              </a:ext>
            </a:extLst>
          </p:cNvPr>
          <p:cNvSpPr/>
          <p:nvPr userDrawn="1"/>
        </p:nvSpPr>
        <p:spPr>
          <a:xfrm>
            <a:off x="0" y="0"/>
            <a:ext cx="12192000" cy="8671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2D142C1D-78E5-4AD5-BEF3-C015D6E3FEBD}"/>
              </a:ext>
            </a:extLst>
          </p:cNvPr>
          <p:cNvSpPr/>
          <p:nvPr userDrawn="1"/>
        </p:nvSpPr>
        <p:spPr>
          <a:xfrm rot="5400000">
            <a:off x="-3385643" y="3385642"/>
            <a:ext cx="6858001" cy="8671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300D9306-2240-47FF-AA2F-DC7C26A008A4}"/>
              </a:ext>
            </a:extLst>
          </p:cNvPr>
          <p:cNvSpPr/>
          <p:nvPr userDrawn="1"/>
        </p:nvSpPr>
        <p:spPr>
          <a:xfrm rot="5400000">
            <a:off x="8719643" y="3385643"/>
            <a:ext cx="6858000" cy="8671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9461632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3" r:id="rId2"/>
    <p:sldLayoutId id="2147483664" r:id="rId3"/>
    <p:sldLayoutId id="2147483650" r:id="rId4"/>
    <p:sldLayoutId id="2147483652" r:id="rId5"/>
    <p:sldLayoutId id="2147483656" r:id="rId6"/>
    <p:sldLayoutId id="2147483657" r:id="rId7"/>
    <p:sldLayoutId id="2147483685" r:id="rId8"/>
    <p:sldLayoutId id="2147483668" r:id="rId9"/>
    <p:sldLayoutId id="2147483670" r:id="rId10"/>
    <p:sldLayoutId id="2147483653" r:id="rId11"/>
    <p:sldLayoutId id="2147483673" r:id="rId12"/>
    <p:sldLayoutId id="2147483674" r:id="rId13"/>
    <p:sldLayoutId id="2147483676" r:id="rId14"/>
    <p:sldLayoutId id="2147483677" r:id="rId15"/>
    <p:sldLayoutId id="2147483654" r:id="rId16"/>
    <p:sldLayoutId id="2147483660" r:id="rId17"/>
    <p:sldLayoutId id="2147483661" r:id="rId18"/>
    <p:sldLayoutId id="2147483678" r:id="rId19"/>
    <p:sldLayoutId id="2147483686" r:id="rId20"/>
    <p:sldLayoutId id="2147483687" r:id="rId21"/>
    <p:sldLayoutId id="2147483689" r:id="rId22"/>
    <p:sldLayoutId id="2147483690" r:id="rId23"/>
    <p:sldLayoutId id="2147483688" r:id="rId24"/>
    <p:sldLayoutId id="2147483691" r:id="rId25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66700" indent="-2667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2925" indent="-27622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09625" indent="-2667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76325" indent="-2667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43025" indent="-2667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3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7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Placeholder 19">
            <a:extLst>
              <a:ext uri="{FF2B5EF4-FFF2-40B4-BE49-F238E27FC236}">
                <a16:creationId xmlns:a16="http://schemas.microsoft.com/office/drawing/2014/main" id="{3072B96B-8E35-4D15-80A0-1DD4745F75B5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1104900"/>
            <a:ext cx="12206887" cy="4577582"/>
          </a:xfr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2E3EA56B-BEB0-4656-A20B-D15F03B7AC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solidFill>
            <a:srgbClr val="002060">
              <a:alpha val="80000"/>
            </a:srgbClr>
          </a:solidFill>
        </p:spPr>
        <p:txBody>
          <a:bodyPr/>
          <a:lstStyle/>
          <a:p>
            <a:r>
              <a:rPr lang="en-US" b="1"/>
              <a:t>SAE Baja:</a:t>
            </a:r>
            <a:br>
              <a:rPr lang="en-US" b="1"/>
            </a:br>
            <a:r>
              <a:rPr lang="en-US" b="1"/>
              <a:t>Drivetrain Optimization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DA0FE6D5-D475-4CBB-A6C2-E3D991A3689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4139201"/>
            <a:ext cx="6840000" cy="936000"/>
          </a:xfrm>
          <a:solidFill>
            <a:srgbClr val="002060">
              <a:alpha val="90000"/>
            </a:srgbClr>
          </a:solidFill>
        </p:spPr>
        <p:txBody>
          <a:bodyPr vert="horz" lIns="432000" tIns="144000" rIns="0" bIns="0" rtlCol="0" anchor="t">
            <a:noAutofit/>
          </a:bodyPr>
          <a:lstStyle/>
          <a:p>
            <a:r>
              <a:rPr lang="en-US">
                <a:cs typeface="Calibri Light"/>
              </a:rPr>
              <a:t>Final Presentation</a:t>
            </a:r>
          </a:p>
        </p:txBody>
      </p:sp>
      <p:pic>
        <p:nvPicPr>
          <p:cNvPr id="9" name="Picture 8" descr="A drawing of a face&#10;&#10;Description automatically generated">
            <a:extLst>
              <a:ext uri="{FF2B5EF4-FFF2-40B4-BE49-F238E27FC236}">
                <a16:creationId xmlns:a16="http://schemas.microsoft.com/office/drawing/2014/main" id="{EED8405B-5348-4EB7-8C50-6831D3AB6BB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36016" y="5682482"/>
            <a:ext cx="1598601" cy="114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52348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CCD974-FE93-4005-BF28-25D2A1B8B4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432000"/>
            <a:ext cx="11340000" cy="432000"/>
          </a:xfrm>
        </p:spPr>
        <p:txBody>
          <a:bodyPr anchor="ctr">
            <a:normAutofit/>
          </a:bodyPr>
          <a:lstStyle/>
          <a:p>
            <a:r>
              <a:rPr lang="en-US" sz="3000" b="1"/>
              <a:t>Drivetrain Overview</a:t>
            </a:r>
          </a:p>
        </p:txBody>
      </p:sp>
      <p:pic>
        <p:nvPicPr>
          <p:cNvPr id="7" name="Picture 7" descr="A picture containing indoor, sitting, parked, room&#10;&#10;Description generated with very high confidence">
            <a:extLst>
              <a:ext uri="{FF2B5EF4-FFF2-40B4-BE49-F238E27FC236}">
                <a16:creationId xmlns:a16="http://schemas.microsoft.com/office/drawing/2014/main" id="{BCED9108-FC8A-46F2-8C78-D492461B77C4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37509" y="1022605"/>
            <a:ext cx="5716415" cy="5255660"/>
          </a:xfrm>
          <a:noFill/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43F9498-5B27-4D13-9A9E-3964EB3546B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1496369" y="6155190"/>
            <a:ext cx="432000" cy="432000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19B51A1E-902D-48AF-9020-955120F399B6}" type="slidenum">
              <a:rPr lang="en-US" noProof="0" smtClean="0"/>
              <a:pPr>
                <a:spcAft>
                  <a:spcPts val="600"/>
                </a:spcAft>
              </a:pPr>
              <a:t>10</a:t>
            </a:fld>
            <a:endParaRPr lang="en-US" noProof="0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AB77863C-CD8E-4035-8545-C2710DCA674E}"/>
              </a:ext>
            </a:extLst>
          </p:cNvPr>
          <p:cNvSpPr/>
          <p:nvPr/>
        </p:nvSpPr>
        <p:spPr>
          <a:xfrm>
            <a:off x="6400800" y="2109159"/>
            <a:ext cx="1115683" cy="1748286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32F9F6F2-33AE-4CF9-8A22-D4791FE76C11}"/>
              </a:ext>
            </a:extLst>
          </p:cNvPr>
          <p:cNvSpPr/>
          <p:nvPr/>
        </p:nvSpPr>
        <p:spPr>
          <a:xfrm>
            <a:off x="6328912" y="4510177"/>
            <a:ext cx="914400" cy="91440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9E98F3A1-756E-4767-96CD-D0CDDE50CF13}"/>
              </a:ext>
            </a:extLst>
          </p:cNvPr>
          <p:cNvSpPr/>
          <p:nvPr/>
        </p:nvSpPr>
        <p:spPr>
          <a:xfrm>
            <a:off x="5408762" y="3546895"/>
            <a:ext cx="914400" cy="161889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52158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AF16E1-87DB-4920-A90B-23E1C72DDC7F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19B51A1E-902D-48AF-9020-955120F399B6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5801804-4385-4FF1-B22B-0C3C86F960F9}"/>
              </a:ext>
            </a:extLst>
          </p:cNvPr>
          <p:cNvSpPr txBox="1"/>
          <p:nvPr/>
        </p:nvSpPr>
        <p:spPr>
          <a:xfrm>
            <a:off x="713074" y="840746"/>
            <a:ext cx="5382926" cy="531444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spc="-25" dirty="0">
                <a:cs typeface="Arial"/>
              </a:rPr>
              <a:t>CVT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spc="-25" dirty="0">
              <a:cs typeface="Arial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spc="-25" dirty="0">
              <a:cs typeface="Arial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spc="-25" dirty="0">
              <a:cs typeface="Arial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spc="-25" dirty="0">
              <a:cs typeface="Arial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spc="-25" dirty="0">
              <a:cs typeface="Arial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spc="-25" dirty="0">
                <a:cs typeface="Arial"/>
              </a:rPr>
              <a:t>CVT Cover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spc="-25" dirty="0">
              <a:ea typeface="+mn-lt"/>
              <a:cs typeface="Arial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spc="-25" dirty="0">
              <a:ea typeface="+mn-lt"/>
              <a:cs typeface="Arial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spc="-25" dirty="0">
              <a:ea typeface="+mn-lt"/>
              <a:cs typeface="Arial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spc="-25" dirty="0">
              <a:ea typeface="+mn-lt"/>
              <a:cs typeface="Arial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spc="-25" dirty="0">
                <a:ea typeface="+mn-lt"/>
                <a:cs typeface="+mn-lt"/>
              </a:rPr>
              <a:t>Data Acquisition</a:t>
            </a:r>
            <a:endParaRPr lang="en-US" sz="2400" spc="-25" dirty="0">
              <a:cs typeface="Arial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spc="-25" dirty="0">
              <a:cs typeface="Arial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spc="-25" dirty="0">
              <a:cs typeface="Arial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spc="-25" dirty="0">
              <a:cs typeface="Arial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spc="-25" dirty="0">
              <a:cs typeface="Arial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spc="-25" dirty="0">
              <a:cs typeface="Arial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spc="-25" dirty="0">
              <a:cs typeface="Arial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spc="-25" dirty="0">
              <a:cs typeface="Arial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spc="-25" dirty="0">
              <a:cs typeface="Arial"/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n-US" sz="2400" dirty="0">
              <a:latin typeface="+mj-lt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0B9F386-29B9-4B39-9AB8-54F026B43768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59380" y="273182"/>
            <a:ext cx="3074994" cy="2306246"/>
          </a:xfrm>
          <a:prstGeom prst="rect">
            <a:avLst/>
          </a:prstGeom>
        </p:spPr>
      </p:pic>
      <p:pic>
        <p:nvPicPr>
          <p:cNvPr id="10" name="Picture 9" descr="A picture containing motorcycle, outdoor, sitting, parked&#10;&#10;Description automatically generated">
            <a:extLst>
              <a:ext uri="{FF2B5EF4-FFF2-40B4-BE49-F238E27FC236}">
                <a16:creationId xmlns:a16="http://schemas.microsoft.com/office/drawing/2014/main" id="{45E0A985-3BBF-42B2-8A3E-288DCB30A49A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32925" y="515225"/>
            <a:ext cx="2430246" cy="1822685"/>
          </a:xfrm>
          <a:prstGeom prst="rect">
            <a:avLst/>
          </a:prstGeom>
        </p:spPr>
      </p:pic>
      <p:pic>
        <p:nvPicPr>
          <p:cNvPr id="12" name="Picture 11" descr="A dirty old room&#10;&#10;Description automatically generated">
            <a:extLst>
              <a:ext uri="{FF2B5EF4-FFF2-40B4-BE49-F238E27FC236}">
                <a16:creationId xmlns:a16="http://schemas.microsoft.com/office/drawing/2014/main" id="{A88B37F6-54E1-4FA0-8BA2-328EF78E2D6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6765183" y="711218"/>
            <a:ext cx="2306248" cy="1425431"/>
          </a:xfrm>
          <a:prstGeom prst="rect">
            <a:avLst/>
          </a:prstGeom>
        </p:spPr>
      </p:pic>
      <p:pic>
        <p:nvPicPr>
          <p:cNvPr id="2" name="Picture 2" descr="A clock that is on the phone&#10;&#10;Description generated with high confidence">
            <a:extLst>
              <a:ext uri="{FF2B5EF4-FFF2-40B4-BE49-F238E27FC236}">
                <a16:creationId xmlns:a16="http://schemas.microsoft.com/office/drawing/2014/main" id="{8DA26A69-941E-4918-981F-CC2B0D9F3D3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5212047" y="4696402"/>
            <a:ext cx="1766718" cy="2244296"/>
          </a:xfrm>
          <a:prstGeom prst="rect">
            <a:avLst/>
          </a:prstGeom>
        </p:spPr>
      </p:pic>
      <p:pic>
        <p:nvPicPr>
          <p:cNvPr id="3" name="Picture 5" descr="A close up of an object&#10;&#10;Description generated with high confidence">
            <a:extLst>
              <a:ext uri="{FF2B5EF4-FFF2-40B4-BE49-F238E27FC236}">
                <a16:creationId xmlns:a16="http://schemas.microsoft.com/office/drawing/2014/main" id="{A5F4ECD5-4AA7-4C0A-885A-B87EE8EECA96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58664" y="2788489"/>
            <a:ext cx="2743200" cy="2057400"/>
          </a:xfrm>
          <a:prstGeom prst="rect">
            <a:avLst/>
          </a:prstGeom>
        </p:spPr>
      </p:pic>
      <p:pic>
        <p:nvPicPr>
          <p:cNvPr id="11" name="Picture 12" descr="A picture containing indoor, table, sitting, food&#10;&#10;Description generated with very high confidence">
            <a:extLst>
              <a:ext uri="{FF2B5EF4-FFF2-40B4-BE49-F238E27FC236}">
                <a16:creationId xmlns:a16="http://schemas.microsoft.com/office/drawing/2014/main" id="{176ABD35-0CC6-4C62-A6ED-7F01A64D558E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56367" y="2807539"/>
            <a:ext cx="2495550" cy="1876425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B3BF1F33-31A4-4A45-AB6A-4937270068C6}"/>
              </a:ext>
            </a:extLst>
          </p:cNvPr>
          <p:cNvSpPr/>
          <p:nvPr/>
        </p:nvSpPr>
        <p:spPr>
          <a:xfrm>
            <a:off x="4661140" y="3503762"/>
            <a:ext cx="310551" cy="38243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8E7C762-F0A3-4F30-9650-70AC3DD4DA7D}"/>
              </a:ext>
            </a:extLst>
          </p:cNvPr>
          <p:cNvSpPr/>
          <p:nvPr/>
        </p:nvSpPr>
        <p:spPr>
          <a:xfrm>
            <a:off x="7852913" y="2784894"/>
            <a:ext cx="2725947" cy="206458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3218B4DD-24FC-4E24-89E6-37CFA0683D6D}"/>
              </a:ext>
            </a:extLst>
          </p:cNvPr>
          <p:cNvCxnSpPr/>
          <p:nvPr/>
        </p:nvCxnSpPr>
        <p:spPr>
          <a:xfrm flipH="1">
            <a:off x="4976723" y="2783817"/>
            <a:ext cx="2899014" cy="733423"/>
          </a:xfrm>
          <a:prstGeom prst="straightConnector1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99E32710-DF3F-4EB5-BBFB-BB298705D16D}"/>
              </a:ext>
            </a:extLst>
          </p:cNvPr>
          <p:cNvCxnSpPr>
            <a:cxnSpLocks/>
          </p:cNvCxnSpPr>
          <p:nvPr/>
        </p:nvCxnSpPr>
        <p:spPr>
          <a:xfrm flipH="1" flipV="1">
            <a:off x="4986247" y="3869664"/>
            <a:ext cx="2899014" cy="990602"/>
          </a:xfrm>
          <a:prstGeom prst="straightConnector1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501303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3F4804E-51F3-4DF3-AF55-93B097B66C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2000" y="1152000"/>
            <a:ext cx="3659233" cy="4680000"/>
          </a:xfrm>
        </p:spPr>
        <p:txBody>
          <a:bodyPr vert="horz" lIns="0" tIns="0" rIns="0" bIns="0" rtlCol="0" anchor="t">
            <a:noAutofit/>
          </a:bodyPr>
          <a:lstStyle/>
          <a:p>
            <a:pPr lvl="1"/>
            <a:r>
              <a:rPr lang="en-US" sz="2400">
                <a:cs typeface="Calibri Light"/>
              </a:rPr>
              <a:t>RPM increase results in centripetal force</a:t>
            </a:r>
          </a:p>
          <a:p>
            <a:pPr lvl="2"/>
            <a:r>
              <a:rPr lang="en-US" sz="2200">
                <a:cs typeface="Calibri Light"/>
              </a:rPr>
              <a:t>Overcomes spring force to engage CVT</a:t>
            </a:r>
          </a:p>
          <a:p>
            <a:pPr lvl="1"/>
            <a:r>
              <a:rPr lang="en-US" sz="2400">
                <a:cs typeface="Calibri Light"/>
              </a:rPr>
              <a:t>Relationship of CVT engagement and RPM displayed in figures</a:t>
            </a:r>
          </a:p>
          <a:p>
            <a:pPr lvl="1"/>
            <a:endParaRPr lang="en-US" sz="2400">
              <a:cs typeface="Calibri Light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FA044CD-47AC-4F23-8DD3-C06515DB6F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Continuously Variable Transmission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5A5CD02-B66D-4EF9-B6EA-6D0BBFECB74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12</a:t>
            </a:fld>
            <a:endParaRPr lang="en-US" noProof="0"/>
          </a:p>
        </p:txBody>
      </p:sp>
      <p:pic>
        <p:nvPicPr>
          <p:cNvPr id="6" name="Picture 7" descr="A picture containing object, engine, sitting, motorcycle&#10;&#10;Description generated with very high confidence">
            <a:extLst>
              <a:ext uri="{FF2B5EF4-FFF2-40B4-BE49-F238E27FC236}">
                <a16:creationId xmlns:a16="http://schemas.microsoft.com/office/drawing/2014/main" id="{6FD426E4-E2C7-4859-AAFB-939AAE7DB1E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48"/>
          <a:stretch/>
        </p:blipFill>
        <p:spPr>
          <a:xfrm>
            <a:off x="8291773" y="1254868"/>
            <a:ext cx="2760483" cy="3920716"/>
          </a:xfrm>
          <a:prstGeom prst="rect">
            <a:avLst/>
          </a:prstGeom>
        </p:spPr>
      </p:pic>
      <p:pic>
        <p:nvPicPr>
          <p:cNvPr id="9" name="Picture 9" descr="A picture containing object, motorcycle, engine, sitting&#10;&#10;Description generated with very high confidence">
            <a:extLst>
              <a:ext uri="{FF2B5EF4-FFF2-40B4-BE49-F238E27FC236}">
                <a16:creationId xmlns:a16="http://schemas.microsoft.com/office/drawing/2014/main" id="{9FD34D08-F260-4224-82F1-061E0F072D0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15758" y="1254868"/>
            <a:ext cx="2760483" cy="3920716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6E47F730-B57C-455C-B15D-A8CA4ED215D5}"/>
              </a:ext>
            </a:extLst>
          </p:cNvPr>
          <p:cNvSpPr txBox="1"/>
          <p:nvPr/>
        </p:nvSpPr>
        <p:spPr>
          <a:xfrm>
            <a:off x="4733041" y="5370335"/>
            <a:ext cx="2743200" cy="101566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200" b="1">
                <a:solidFill>
                  <a:schemeClr val="tx1">
                    <a:lumMod val="75000"/>
                    <a:lumOff val="25000"/>
                  </a:schemeClr>
                </a:solidFill>
                <a:cs typeface="Calibri Light"/>
              </a:rPr>
              <a:t>Figure 1</a:t>
            </a:r>
            <a:r>
              <a:rPr lang="en-US" sz="2200">
                <a:solidFill>
                  <a:schemeClr val="tx1">
                    <a:lumMod val="75000"/>
                    <a:lumOff val="25000"/>
                  </a:schemeClr>
                </a:solidFill>
                <a:cs typeface="Calibri Light"/>
              </a:rPr>
              <a:t>: Engine at idle. RPM is low and CVT is not engaged</a:t>
            </a:r>
            <a:endParaRPr lang="en-US" sz="2200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Calibri Ligh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25FA263-504A-44B2-9D5B-E26C96185325}"/>
              </a:ext>
            </a:extLst>
          </p:cNvPr>
          <p:cNvSpPr txBox="1"/>
          <p:nvPr/>
        </p:nvSpPr>
        <p:spPr>
          <a:xfrm>
            <a:off x="8328177" y="5370335"/>
            <a:ext cx="2743200" cy="135421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200" b="1">
                <a:solidFill>
                  <a:schemeClr val="tx1">
                    <a:lumMod val="75000"/>
                    <a:lumOff val="25000"/>
                  </a:schemeClr>
                </a:solidFill>
                <a:cs typeface="Calibri Light"/>
              </a:rPr>
              <a:t>Figure 2</a:t>
            </a:r>
            <a:r>
              <a:rPr lang="en-US" sz="2200">
                <a:solidFill>
                  <a:schemeClr val="tx1">
                    <a:lumMod val="75000"/>
                    <a:lumOff val="25000"/>
                  </a:schemeClr>
                </a:solidFill>
                <a:cs typeface="Calibri Light"/>
              </a:rPr>
              <a:t>: Engine at full throttle. RPM is high and CVT is fully engaged.</a:t>
            </a:r>
            <a:endParaRPr lang="en-US" sz="2200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27477053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AF16E1-87DB-4920-A90B-23E1C72DDC7F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19B51A1E-902D-48AF-9020-955120F399B6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5801804-4385-4FF1-B22B-0C3C86F960F9}"/>
              </a:ext>
            </a:extLst>
          </p:cNvPr>
          <p:cNvSpPr txBox="1"/>
          <p:nvPr/>
        </p:nvSpPr>
        <p:spPr>
          <a:xfrm>
            <a:off x="713074" y="840746"/>
            <a:ext cx="5382926" cy="531444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spc="-25">
                <a:cs typeface="Arial"/>
              </a:rPr>
              <a:t>CVT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spc="-25">
              <a:cs typeface="Arial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spc="-25">
              <a:cs typeface="Arial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spc="-25">
              <a:cs typeface="Arial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spc="-25">
              <a:cs typeface="Arial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spc="-25">
              <a:cs typeface="Arial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spc="-25">
                <a:cs typeface="Arial"/>
              </a:rPr>
              <a:t>CVT Cover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spc="-25">
              <a:ea typeface="+mn-lt"/>
              <a:cs typeface="Arial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spc="-25">
              <a:ea typeface="+mn-lt"/>
              <a:cs typeface="Arial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spc="-25">
              <a:ea typeface="+mn-lt"/>
              <a:cs typeface="Arial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spc="-25">
              <a:ea typeface="+mn-lt"/>
              <a:cs typeface="Arial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spc="-25">
                <a:cs typeface="Calibri Light"/>
              </a:rPr>
              <a:t>Data Acquisition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spc="-25">
              <a:cs typeface="Arial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spc="-25">
              <a:cs typeface="Arial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spc="-25">
              <a:cs typeface="Arial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spc="-25">
              <a:cs typeface="Arial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spc="-25">
              <a:cs typeface="Arial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spc="-25">
              <a:cs typeface="Arial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spc="-25">
              <a:cs typeface="Arial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spc="-25">
              <a:cs typeface="Arial"/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n-US" sz="2400">
              <a:latin typeface="+mj-lt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0B9F386-29B9-4B39-9AB8-54F026B43768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59380" y="273182"/>
            <a:ext cx="3074994" cy="2306246"/>
          </a:xfrm>
          <a:prstGeom prst="rect">
            <a:avLst/>
          </a:prstGeom>
        </p:spPr>
      </p:pic>
      <p:pic>
        <p:nvPicPr>
          <p:cNvPr id="10" name="Picture 9" descr="A picture containing motorcycle, outdoor, sitting, parked&#10;&#10;Description automatically generated">
            <a:extLst>
              <a:ext uri="{FF2B5EF4-FFF2-40B4-BE49-F238E27FC236}">
                <a16:creationId xmlns:a16="http://schemas.microsoft.com/office/drawing/2014/main" id="{45E0A985-3BBF-42B2-8A3E-288DCB30A49A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32925" y="515225"/>
            <a:ext cx="2430246" cy="1822685"/>
          </a:xfrm>
          <a:prstGeom prst="rect">
            <a:avLst/>
          </a:prstGeom>
        </p:spPr>
      </p:pic>
      <p:pic>
        <p:nvPicPr>
          <p:cNvPr id="12" name="Picture 11" descr="A dirty old room&#10;&#10;Description automatically generated">
            <a:extLst>
              <a:ext uri="{FF2B5EF4-FFF2-40B4-BE49-F238E27FC236}">
                <a16:creationId xmlns:a16="http://schemas.microsoft.com/office/drawing/2014/main" id="{A88B37F6-54E1-4FA0-8BA2-328EF78E2D6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6765183" y="711218"/>
            <a:ext cx="2306248" cy="1425431"/>
          </a:xfrm>
          <a:prstGeom prst="rect">
            <a:avLst/>
          </a:prstGeom>
        </p:spPr>
      </p:pic>
      <p:pic>
        <p:nvPicPr>
          <p:cNvPr id="2" name="Picture 2" descr="A clock that is on the phone&#10;&#10;Description generated with high confidence">
            <a:extLst>
              <a:ext uri="{FF2B5EF4-FFF2-40B4-BE49-F238E27FC236}">
                <a16:creationId xmlns:a16="http://schemas.microsoft.com/office/drawing/2014/main" id="{8DA26A69-941E-4918-981F-CC2B0D9F3D3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5212047" y="4696402"/>
            <a:ext cx="1766718" cy="2244296"/>
          </a:xfrm>
          <a:prstGeom prst="rect">
            <a:avLst/>
          </a:prstGeom>
        </p:spPr>
      </p:pic>
      <p:pic>
        <p:nvPicPr>
          <p:cNvPr id="3" name="Picture 5" descr="A close up of an object&#10;&#10;Description generated with high confidence">
            <a:extLst>
              <a:ext uri="{FF2B5EF4-FFF2-40B4-BE49-F238E27FC236}">
                <a16:creationId xmlns:a16="http://schemas.microsoft.com/office/drawing/2014/main" id="{A5F4ECD5-4AA7-4C0A-885A-B87EE8EECA96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58664" y="2788489"/>
            <a:ext cx="2743200" cy="2057400"/>
          </a:xfrm>
          <a:prstGeom prst="rect">
            <a:avLst/>
          </a:prstGeom>
        </p:spPr>
      </p:pic>
      <p:pic>
        <p:nvPicPr>
          <p:cNvPr id="11" name="Picture 12" descr="A picture containing indoor, table, sitting, food&#10;&#10;Description generated with very high confidence">
            <a:extLst>
              <a:ext uri="{FF2B5EF4-FFF2-40B4-BE49-F238E27FC236}">
                <a16:creationId xmlns:a16="http://schemas.microsoft.com/office/drawing/2014/main" id="{176ABD35-0CC6-4C62-A6ED-7F01A64D558E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56367" y="2807539"/>
            <a:ext cx="2495550" cy="1876425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B3BF1F33-31A4-4A45-AB6A-4937270068C6}"/>
              </a:ext>
            </a:extLst>
          </p:cNvPr>
          <p:cNvSpPr/>
          <p:nvPr/>
        </p:nvSpPr>
        <p:spPr>
          <a:xfrm>
            <a:off x="4661140" y="3503762"/>
            <a:ext cx="310551" cy="38243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8E7C762-F0A3-4F30-9650-70AC3DD4DA7D}"/>
              </a:ext>
            </a:extLst>
          </p:cNvPr>
          <p:cNvSpPr/>
          <p:nvPr/>
        </p:nvSpPr>
        <p:spPr>
          <a:xfrm>
            <a:off x="7852913" y="2784894"/>
            <a:ext cx="2725947" cy="206458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3218B4DD-24FC-4E24-89E6-37CFA0683D6D}"/>
              </a:ext>
            </a:extLst>
          </p:cNvPr>
          <p:cNvCxnSpPr/>
          <p:nvPr/>
        </p:nvCxnSpPr>
        <p:spPr>
          <a:xfrm flipH="1">
            <a:off x="4976723" y="2783817"/>
            <a:ext cx="2899014" cy="733423"/>
          </a:xfrm>
          <a:prstGeom prst="straightConnector1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99E32710-DF3F-4EB5-BBFB-BB298705D16D}"/>
              </a:ext>
            </a:extLst>
          </p:cNvPr>
          <p:cNvCxnSpPr>
            <a:cxnSpLocks/>
          </p:cNvCxnSpPr>
          <p:nvPr/>
        </p:nvCxnSpPr>
        <p:spPr>
          <a:xfrm flipH="1" flipV="1">
            <a:off x="4986247" y="3869664"/>
            <a:ext cx="2899014" cy="990602"/>
          </a:xfrm>
          <a:prstGeom prst="straightConnector1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145331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AF16E1-87DB-4920-A90B-23E1C72DDC7F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19B51A1E-902D-48AF-9020-955120F399B6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5801804-4385-4FF1-B22B-0C3C86F960F9}"/>
              </a:ext>
            </a:extLst>
          </p:cNvPr>
          <p:cNvSpPr txBox="1"/>
          <p:nvPr/>
        </p:nvSpPr>
        <p:spPr>
          <a:xfrm>
            <a:off x="713074" y="840746"/>
            <a:ext cx="5382926" cy="531444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spc="-25">
                <a:cs typeface="Arial"/>
              </a:rPr>
              <a:t>Drip pan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spc="-25">
              <a:cs typeface="Arial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spc="-25">
              <a:cs typeface="Arial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spc="-25">
              <a:cs typeface="Arial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spc="-25">
              <a:cs typeface="Arial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spc="-25">
                <a:cs typeface="Arial"/>
              </a:rPr>
              <a:t>Transmission holding cage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spc="-25">
              <a:cs typeface="Arial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spc="-25">
              <a:cs typeface="Arial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spc="-25">
              <a:cs typeface="Arial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spc="-25">
              <a:cs typeface="Arial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spc="-25">
                <a:ea typeface="+mn-lt"/>
                <a:cs typeface="+mn-lt"/>
              </a:rPr>
              <a:t>Transmission</a:t>
            </a:r>
            <a:endParaRPr lang="en-US"/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n-US" sz="2400">
              <a:latin typeface="+mj-lt"/>
            </a:endParaRPr>
          </a:p>
        </p:txBody>
      </p:sp>
      <p:pic>
        <p:nvPicPr>
          <p:cNvPr id="6" name="Picture 5" descr="A picture containing snow, outdoor, building, covered&#10;&#10;Description automatically generated">
            <a:extLst>
              <a:ext uri="{FF2B5EF4-FFF2-40B4-BE49-F238E27FC236}">
                <a16:creationId xmlns:a16="http://schemas.microsoft.com/office/drawing/2014/main" id="{40BAA81C-77D2-4E7B-A7BC-0B2C531D4CE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77955" y="270810"/>
            <a:ext cx="2551212" cy="3239128"/>
          </a:xfrm>
          <a:prstGeom prst="rect">
            <a:avLst/>
          </a:prstGeom>
        </p:spPr>
      </p:pic>
      <p:pic>
        <p:nvPicPr>
          <p:cNvPr id="7" name="Picture 6" descr="A close up of a metal pole&#10;&#10;Description automatically generated">
            <a:extLst>
              <a:ext uri="{FF2B5EF4-FFF2-40B4-BE49-F238E27FC236}">
                <a16:creationId xmlns:a16="http://schemas.microsoft.com/office/drawing/2014/main" id="{63E765F1-23DA-44FB-AF34-C1C29CE23DCA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56029" y="678460"/>
            <a:ext cx="3519315" cy="2639487"/>
          </a:xfrm>
          <a:prstGeom prst="rect">
            <a:avLst/>
          </a:prstGeom>
        </p:spPr>
      </p:pic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8F8F7C0E-6329-4BFB-A644-59E384E2AA7F}"/>
              </a:ext>
            </a:extLst>
          </p:cNvPr>
          <p:cNvCxnSpPr/>
          <p:nvPr/>
        </p:nvCxnSpPr>
        <p:spPr>
          <a:xfrm flipV="1">
            <a:off x="8485518" y="1370162"/>
            <a:ext cx="1273833" cy="20128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87561C34-BBE9-4917-882A-D5188364DFEC}"/>
              </a:ext>
            </a:extLst>
          </p:cNvPr>
          <p:cNvCxnSpPr>
            <a:cxnSpLocks/>
          </p:cNvCxnSpPr>
          <p:nvPr/>
        </p:nvCxnSpPr>
        <p:spPr>
          <a:xfrm flipH="1" flipV="1">
            <a:off x="5963727" y="2534727"/>
            <a:ext cx="20129" cy="925902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2" descr="A close up of a device&#10;&#10;Description generated with high confidence">
            <a:extLst>
              <a:ext uri="{FF2B5EF4-FFF2-40B4-BE49-F238E27FC236}">
                <a16:creationId xmlns:a16="http://schemas.microsoft.com/office/drawing/2014/main" id="{6F74F050-BDDF-4394-90B1-C9EFD0EB33F3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0250" y="3766150"/>
            <a:ext cx="3620218" cy="2690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99451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6" descr="A close up of a map&#10;&#10;Description generated with high confidence">
            <a:extLst>
              <a:ext uri="{FF2B5EF4-FFF2-40B4-BE49-F238E27FC236}">
                <a16:creationId xmlns:a16="http://schemas.microsoft.com/office/drawing/2014/main" id="{0F67FF4C-3A70-496E-A671-62D5645480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714" y="491962"/>
            <a:ext cx="6009285" cy="5874076"/>
          </a:xfrm>
          <a:prstGeom prst="rect">
            <a:avLst/>
          </a:prstGeom>
          <a:noFill/>
        </p:spPr>
      </p:pic>
      <p:sp>
        <p:nvSpPr>
          <p:cNvPr id="15" name="Title 14">
            <a:extLst>
              <a:ext uri="{FF2B5EF4-FFF2-40B4-BE49-F238E27FC236}">
                <a16:creationId xmlns:a16="http://schemas.microsoft.com/office/drawing/2014/main" id="{2BF25C03-D0C6-489E-AABB-22C7B47CF2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95999" y="86714"/>
            <a:ext cx="6009287" cy="4068402"/>
          </a:xfrm>
        </p:spPr>
        <p:txBody>
          <a:bodyPr anchor="b">
            <a:normAutofit/>
          </a:bodyPr>
          <a:lstStyle/>
          <a:p>
            <a:r>
              <a:rPr lang="en-US"/>
              <a:t>Deliverables</a:t>
            </a:r>
          </a:p>
        </p:txBody>
      </p:sp>
      <p:sp>
        <p:nvSpPr>
          <p:cNvPr id="46" name="Subtitle 3">
            <a:extLst>
              <a:ext uri="{FF2B5EF4-FFF2-40B4-BE49-F238E27FC236}">
                <a16:creationId xmlns:a16="http://schemas.microsoft.com/office/drawing/2014/main" id="{0790D1BA-5CD9-4C86-949C-B196FC90639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5999" y="4152672"/>
            <a:ext cx="6009287" cy="1818422"/>
          </a:xfrm>
        </p:spPr>
        <p:txBody>
          <a:bodyPr/>
          <a:lstStyle/>
          <a:p>
            <a:endParaRPr lang="en-US"/>
          </a:p>
        </p:txBody>
      </p:sp>
      <p:sp>
        <p:nvSpPr>
          <p:cNvPr id="48" name="Slide Number Placeholder 4">
            <a:extLst>
              <a:ext uri="{FF2B5EF4-FFF2-40B4-BE49-F238E27FC236}">
                <a16:creationId xmlns:a16="http://schemas.microsoft.com/office/drawing/2014/main" id="{78C27905-C6E4-4AFC-A81A-619AAE9600C8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11496369" y="6155190"/>
            <a:ext cx="432000" cy="432000"/>
          </a:xfrm>
        </p:spPr>
        <p:txBody>
          <a:bodyPr/>
          <a:lstStyle/>
          <a:p>
            <a:pPr>
              <a:spcAft>
                <a:spcPts val="600"/>
              </a:spcAft>
            </a:pPr>
            <a:fld id="{19B51A1E-902D-48AF-9020-955120F399B6}" type="slidenum">
              <a:rPr lang="en-US" noProof="0" smtClean="0"/>
              <a:pPr>
                <a:spcAft>
                  <a:spcPts val="600"/>
                </a:spcAft>
              </a:pPr>
              <a:t>15</a:t>
            </a:fld>
            <a:endParaRPr lang="en-US" noProof="0"/>
          </a:p>
        </p:txBody>
      </p:sp>
      <p:sp>
        <p:nvSpPr>
          <p:cNvPr id="2" name="Slide Number Placeholder 1" hidden="1">
            <a:extLst>
              <a:ext uri="{FF2B5EF4-FFF2-40B4-BE49-F238E27FC236}">
                <a16:creationId xmlns:a16="http://schemas.microsoft.com/office/drawing/2014/main" id="{703CCD2E-263D-4AC1-9692-8C88FEE0843E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496369" y="6155190"/>
            <a:ext cx="432000" cy="432000"/>
          </a:xfrm>
        </p:spPr>
        <p:txBody>
          <a:bodyPr/>
          <a:lstStyle/>
          <a:p>
            <a:pPr>
              <a:spcAft>
                <a:spcPts val="600"/>
              </a:spcAft>
            </a:pPr>
            <a:fld id="{19B51A1E-902D-48AF-9020-955120F399B6}" type="slidenum">
              <a:rPr lang="en-US" noProof="0" smtClean="0"/>
              <a:pPr>
                <a:spcAft>
                  <a:spcPts val="600"/>
                </a:spcAft>
              </a:pPr>
              <a:t>15</a:t>
            </a:fld>
            <a:endParaRPr lang="en-US" noProof="0"/>
          </a:p>
        </p:txBody>
      </p:sp>
      <p:sp>
        <p:nvSpPr>
          <p:cNvPr id="20" name="Slide Number Placeholder 4" hidden="1">
            <a:extLst>
              <a:ext uri="{FF2B5EF4-FFF2-40B4-BE49-F238E27FC236}">
                <a16:creationId xmlns:a16="http://schemas.microsoft.com/office/drawing/2014/main" id="{30BD02B6-0209-4F98-94F5-BC4E8C0FDB3A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496369" y="6155190"/>
            <a:ext cx="432000" cy="432000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19B51A1E-902D-48AF-9020-955120F399B6}" type="slidenum">
              <a:rPr lang="en-US" noProof="0" smtClean="0"/>
              <a:pPr>
                <a:spcAft>
                  <a:spcPts val="600"/>
                </a:spcAft>
              </a:pPr>
              <a:t>15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8682914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Placeholder 32">
            <a:extLst>
              <a:ext uri="{FF2B5EF4-FFF2-40B4-BE49-F238E27FC236}">
                <a16:creationId xmlns:a16="http://schemas.microsoft.com/office/drawing/2014/main" id="{DDFE365F-F609-43BD-AA8F-F26828263D0D}"/>
              </a:ext>
            </a:extLst>
          </p:cNvPr>
          <p:cNvPicPr>
            <a:picLocks noGrp="1" noChangeAspect="1"/>
          </p:cNvPicPr>
          <p:nvPr>
            <p:ph type="pic" sz="quarter" idx="27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"/>
          <a:stretch/>
        </p:blipFill>
        <p:spPr>
          <a:xfrm rot="5400000">
            <a:off x="1984683" y="1512698"/>
            <a:ext cx="1828800" cy="2367684"/>
          </a:xfrm>
        </p:spPr>
      </p:pic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EF1735BC-D84A-49D9-A1F5-98B0F92CC4E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715241" y="3926335"/>
            <a:ext cx="2516799" cy="587094"/>
          </a:xfrm>
        </p:spPr>
        <p:txBody>
          <a:bodyPr/>
          <a:lstStyle/>
          <a:p>
            <a:r>
              <a:rPr lang="en-US" sz="2400"/>
              <a:t>Main Voyager Screen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FC7A0458-F32A-49CF-9495-28592AEBA2F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 vert="horz" lIns="0" tIns="0" rIns="0" bIns="0" rtlCol="0" anchor="t">
            <a:noAutofit/>
          </a:bodyPr>
          <a:lstStyle/>
          <a:p>
            <a:pPr algn="l"/>
            <a:r>
              <a:rPr lang="en-US" sz="2400"/>
              <a:t>Displays speed and RPM data.</a:t>
            </a:r>
            <a:endParaRPr lang="en-US" sz="2400">
              <a:cs typeface="Calibri Light"/>
            </a:endParaRPr>
          </a:p>
          <a:p>
            <a:pPr algn="l"/>
            <a:endParaRPr lang="en-US" sz="2400"/>
          </a:p>
        </p:txBody>
      </p:sp>
      <p:pic>
        <p:nvPicPr>
          <p:cNvPr id="35" name="Picture Placeholder 34">
            <a:extLst>
              <a:ext uri="{FF2B5EF4-FFF2-40B4-BE49-F238E27FC236}">
                <a16:creationId xmlns:a16="http://schemas.microsoft.com/office/drawing/2014/main" id="{29D864EF-7534-4411-9666-4707F93191F9}"/>
              </a:ext>
            </a:extLst>
          </p:cNvPr>
          <p:cNvPicPr>
            <a:picLocks noGrp="1" noChangeAspect="1"/>
          </p:cNvPicPr>
          <p:nvPr>
            <p:ph type="pic" sz="quarter" idx="28"/>
          </p:nvPr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5181599" y="1748048"/>
            <a:ext cx="1828801" cy="1896985"/>
          </a:xfrm>
        </p:spPr>
      </p:pic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015436B2-77D6-4D3F-8744-02853C3A274C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sz="2400"/>
              <a:t>Tachometer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BFEB8D05-C4DC-4D45-A8B0-4428698040A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vert="horz" lIns="0" tIns="0" rIns="0" bIns="0" rtlCol="0" anchor="t">
            <a:noAutofit/>
          </a:bodyPr>
          <a:lstStyle/>
          <a:p>
            <a:r>
              <a:rPr lang="en-US" sz="2400"/>
              <a:t>Measures the RPM of the car. </a:t>
            </a:r>
          </a:p>
        </p:txBody>
      </p:sp>
      <p:pic>
        <p:nvPicPr>
          <p:cNvPr id="37" name="Picture Placeholder 36">
            <a:extLst>
              <a:ext uri="{FF2B5EF4-FFF2-40B4-BE49-F238E27FC236}">
                <a16:creationId xmlns:a16="http://schemas.microsoft.com/office/drawing/2014/main" id="{A3A82211-756C-4184-979C-5420002F8071}"/>
              </a:ext>
            </a:extLst>
          </p:cNvPr>
          <p:cNvPicPr>
            <a:picLocks noGrp="1" noChangeAspect="1"/>
          </p:cNvPicPr>
          <p:nvPr>
            <p:ph type="pic" sz="quarter" idx="29"/>
          </p:nvPr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8274966" y="1616247"/>
            <a:ext cx="1828802" cy="2160587"/>
          </a:xfrm>
        </p:spPr>
      </p:pic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CC9889A9-325A-412C-9CE0-44F85B421B8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sz="2400"/>
              <a:t>Speed Sensor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61B02380-86E2-479F-BE93-7A7EA97E0CA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099614" y="4688112"/>
            <a:ext cx="2160588" cy="881245"/>
          </a:xfrm>
        </p:spPr>
        <p:txBody>
          <a:bodyPr/>
          <a:lstStyle/>
          <a:p>
            <a:r>
              <a:rPr lang="en-US" sz="2400"/>
              <a:t>Measures the rotation rate of the wheel to find speed.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CF05422-1112-470B-99A8-5D6041CBE94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9B51A1E-902D-48AF-9020-955120F399B6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A1135C65-4550-4B5F-8AA1-3EB8AC4CF19E}"/>
              </a:ext>
            </a:extLst>
          </p:cNvPr>
          <p:cNvSpPr txBox="1">
            <a:spLocks/>
          </p:cNvSpPr>
          <p:nvPr/>
        </p:nvSpPr>
        <p:spPr>
          <a:xfrm>
            <a:off x="431800" y="344381"/>
            <a:ext cx="11340000" cy="432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/>
              <a:t>Voyager Trail Tech</a:t>
            </a:r>
            <a:endParaRPr lang="en-US" sz="16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5E3F883-C37C-474F-B42E-BBFB2EFD62CD}"/>
              </a:ext>
            </a:extLst>
          </p:cNvPr>
          <p:cNvSpPr txBox="1"/>
          <p:nvPr/>
        </p:nvSpPr>
        <p:spPr>
          <a:xfrm>
            <a:off x="431800" y="914439"/>
            <a:ext cx="5015060" cy="13857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sz="2400"/>
              <a:t>Data Acquisition Device</a:t>
            </a:r>
            <a:endParaRPr lang="en-US" sz="240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851655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C2ED305-0684-4AEE-82FA-D72B693C922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17</a:t>
            </a:fld>
            <a:endParaRPr lang="en-US" noProof="0"/>
          </a:p>
        </p:txBody>
      </p:sp>
      <p:pic>
        <p:nvPicPr>
          <p:cNvPr id="7" name="Picture 7" descr="A close up of a logo&#10;&#10;Description generated with high confidence">
            <a:extLst>
              <a:ext uri="{FF2B5EF4-FFF2-40B4-BE49-F238E27FC236}">
                <a16:creationId xmlns:a16="http://schemas.microsoft.com/office/drawing/2014/main" id="{281EBB86-1027-433B-93A9-42FF34A64C9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3989523" y="2107844"/>
            <a:ext cx="4212952" cy="2651475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0C001A0D-F876-43A8-864B-F960BA749E71}"/>
              </a:ext>
            </a:extLst>
          </p:cNvPr>
          <p:cNvSpPr txBox="1">
            <a:spLocks/>
          </p:cNvSpPr>
          <p:nvPr/>
        </p:nvSpPr>
        <p:spPr>
          <a:xfrm>
            <a:off x="432000" y="413147"/>
            <a:ext cx="11340000" cy="432000"/>
          </a:xfrm>
          <a:prstGeom prst="rect">
            <a:avLst/>
          </a:prstGeom>
        </p:spPr>
        <p:txBody>
          <a:bodyPr anchor="t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>
                <a:solidFill>
                  <a:schemeClr val="tx1"/>
                </a:solidFill>
              </a:rPr>
              <a:t>Speed Sensor Bracket</a:t>
            </a:r>
          </a:p>
        </p:txBody>
      </p:sp>
      <p:pic>
        <p:nvPicPr>
          <p:cNvPr id="11" name="Picture 11" descr="A picture containing sitting, black, standing, old&#10;&#10;Description generated with very high confidence">
            <a:extLst>
              <a:ext uri="{FF2B5EF4-FFF2-40B4-BE49-F238E27FC236}">
                <a16:creationId xmlns:a16="http://schemas.microsoft.com/office/drawing/2014/main" id="{50E203AA-7FAC-4E43-8C82-3FB46C5FBEF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35981" y="1327105"/>
            <a:ext cx="2651476" cy="420379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F22C67E-7A2E-4985-BCAE-3895500236BC}"/>
              </a:ext>
            </a:extLst>
          </p:cNvPr>
          <p:cNvSpPr txBox="1"/>
          <p:nvPr/>
        </p:nvSpPr>
        <p:spPr>
          <a:xfrm>
            <a:off x="686205" y="1327105"/>
            <a:ext cx="3395601" cy="258532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Calibri Light"/>
              </a:rPr>
              <a:t>Designed as sheet metal using CREO</a:t>
            </a:r>
          </a:p>
          <a:p>
            <a:endParaRPr lang="en-US" sz="2400">
              <a:solidFill>
                <a:schemeClr val="tx1">
                  <a:lumMod val="75000"/>
                  <a:lumOff val="25000"/>
                </a:schemeClr>
              </a:solidFill>
              <a:cs typeface="Calibri Light"/>
            </a:endParaRPr>
          </a:p>
          <a:p>
            <a:pPr marL="285750" indent="-285750">
              <a:buFont typeface="Arial"/>
              <a:buChar char="•"/>
            </a:pP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Calibri Light"/>
              </a:rPr>
              <a:t>Plastic Bracket was 3D Printed and Mounted to Hub</a:t>
            </a:r>
          </a:p>
          <a:p>
            <a:pPr marL="285750" indent="-285750">
              <a:buFont typeface="Arial"/>
              <a:buChar char="•"/>
            </a:pPr>
            <a:endParaRPr lang="en-US" sz="2400">
              <a:solidFill>
                <a:schemeClr val="tx1">
                  <a:lumMod val="75000"/>
                  <a:lumOff val="25000"/>
                </a:schemeClr>
              </a:solidFill>
              <a:cs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31070719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316D406-F280-4829-A0E5-322FBB10EF1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7525" y="374707"/>
            <a:ext cx="5900372" cy="4294120"/>
          </a:xfrm>
          <a:prstGeom prst="rect">
            <a:avLst/>
          </a:prstGeom>
        </p:spPr>
      </p:pic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D91B98D-A608-4CDE-A1FB-48B9782E7E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2000" y="1152000"/>
            <a:ext cx="5488033" cy="4680000"/>
          </a:xfrm>
        </p:spPr>
        <p:txBody>
          <a:bodyPr vert="horz" lIns="0" tIns="0" rIns="0" bIns="0" rtlCol="0" anchor="t">
            <a:noAutofit/>
          </a:bodyPr>
          <a:lstStyle/>
          <a:p>
            <a:r>
              <a:rPr lang="en-US" sz="2400"/>
              <a:t>Old Comet CVT had limited shift range</a:t>
            </a:r>
          </a:p>
          <a:p>
            <a:pPr lvl="1"/>
            <a:r>
              <a:rPr lang="en-US" sz="2200"/>
              <a:t>Caused a low top-speed</a:t>
            </a:r>
            <a:endParaRPr lang="en-US" sz="2200">
              <a:cs typeface="Calibri Light"/>
            </a:endParaRPr>
          </a:p>
          <a:p>
            <a:r>
              <a:rPr lang="en-US" sz="2400"/>
              <a:t>New CVTech CVT has a more dynamic shift range</a:t>
            </a:r>
          </a:p>
          <a:p>
            <a:pPr lvl="1"/>
            <a:r>
              <a:rPr lang="en-US" sz="2200"/>
              <a:t>Significant top-speed increase</a:t>
            </a:r>
            <a:endParaRPr lang="en-US" sz="2200">
              <a:cs typeface="Calibri Light"/>
            </a:endParaRPr>
          </a:p>
          <a:p>
            <a:r>
              <a:rPr lang="en-US" sz="2400"/>
              <a:t>Slight decrease in low range ratio</a:t>
            </a:r>
          </a:p>
          <a:p>
            <a:pPr lvl="1"/>
            <a:r>
              <a:rPr lang="en-US" sz="2200"/>
              <a:t>Caused slightly lower acceleration performance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ACC589D-AB0B-4256-8E18-38EDED336C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/>
              <a:t>CVT Upgrade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DE98F63-AD27-4285-A624-E3B4BD6694D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18</a:t>
            </a:fld>
            <a:endParaRPr lang="en-US" noProof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3C4B2F7-DD80-437E-8111-4936389BB97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2000" y="4529945"/>
            <a:ext cx="2137969" cy="2137969"/>
          </a:xfrm>
          <a:prstGeom prst="rect">
            <a:avLst/>
          </a:prstGeom>
        </p:spPr>
      </p:pic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6CA7989A-5BF6-42EA-9700-53BF50289EF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9343334"/>
              </p:ext>
            </p:extLst>
          </p:nvPr>
        </p:nvGraphicFramePr>
        <p:xfrm>
          <a:off x="2838029" y="5042670"/>
          <a:ext cx="8128000" cy="1112520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3315356844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914284230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1547214828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59485581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/>
                        <a:t>CVT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Low Range Ratio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High Range Ratio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Shift Range Ratio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950984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/>
                        <a:t>Comet (Old)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3.34 :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0.81 :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4.12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29185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/>
                        <a:t>CVTech (New)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3 :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0.43 :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6.98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08249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5144695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B6816F-B457-4100-9975-0F3BAA3F5A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/>
              <a:t>Transmission Cage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E73219-73B6-4A50-8412-77850D5624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7764" y="1239001"/>
            <a:ext cx="5472000" cy="360000"/>
          </a:xfrm>
        </p:spPr>
        <p:txBody>
          <a:bodyPr/>
          <a:lstStyle/>
          <a:p>
            <a:r>
              <a:rPr lang="en-US"/>
              <a:t>Old Cage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F40752B-B871-4B72-8FE1-D34B8BB36D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25115" y="1614426"/>
            <a:ext cx="5472000" cy="3129466"/>
          </a:xfrm>
        </p:spPr>
        <p:txBody>
          <a:bodyPr vert="horz" lIns="0" tIns="0" rIns="0" bIns="0" rtlCol="0" anchor="t">
            <a:noAutofit/>
          </a:bodyPr>
          <a:lstStyle/>
          <a:p>
            <a:r>
              <a:rPr lang="en-US" sz="2400"/>
              <a:t>Problems:</a:t>
            </a:r>
          </a:p>
          <a:p>
            <a:pPr lvl="1"/>
            <a:r>
              <a:rPr lang="en-US" sz="2000"/>
              <a:t>Buckling in cross brace</a:t>
            </a:r>
            <a:endParaRPr lang="en-US" sz="2000">
              <a:cs typeface="Calibri Light"/>
            </a:endParaRPr>
          </a:p>
          <a:p>
            <a:pPr lvl="1"/>
            <a:r>
              <a:rPr lang="en-US" sz="2000"/>
              <a:t>Broken welds in top plate</a:t>
            </a:r>
            <a:endParaRPr lang="en-US" sz="2000">
              <a:cs typeface="Calibri Light"/>
            </a:endParaRPr>
          </a:p>
          <a:p>
            <a:pPr lvl="1"/>
            <a:r>
              <a:rPr lang="en-US" sz="2000"/>
              <a:t>Bending in side plates</a:t>
            </a:r>
            <a:endParaRPr lang="en-US" sz="2000">
              <a:cs typeface="Calibri Light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C59AED6-5408-4E4A-93B2-3909F2C8773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9B51A1E-902D-48AF-9020-955120F399B6}" type="slidenum">
              <a:rPr lang="en-US" smtClean="0"/>
              <a:pPr/>
              <a:t>19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F3446FA-FBF0-426A-A236-C002311CAF3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14911" y="774020"/>
            <a:ext cx="1837511" cy="189257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C6186AD-A641-4701-AC0C-5A1BEEFAECE6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92904" y="3344377"/>
            <a:ext cx="2681526" cy="2997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E01FE35-7B9C-4FA0-AF47-6AF834B1546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11049" y="3423883"/>
            <a:ext cx="2358402" cy="296533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5767F2EE-50F1-4D5C-B0F2-2DAAF3CE7881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1291" y="3358109"/>
            <a:ext cx="2101606" cy="280241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82079982-24FE-4670-B89E-5862ECFF754A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13167" y="214706"/>
            <a:ext cx="2358401" cy="3011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57793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A7F665-80EE-4503-AEF8-83FD1987DB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/>
              <a:t>The Drivetrain Team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70B2821-A8E7-46E4-B168-879973D325B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103945" y="3424428"/>
            <a:ext cx="1852410" cy="504000"/>
          </a:xfrm>
        </p:spPr>
        <p:txBody>
          <a:bodyPr/>
          <a:lstStyle/>
          <a:p>
            <a:r>
              <a:rPr lang="en-US" sz="2400"/>
              <a:t>Troy D. Von Gillern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01049CF-117A-4565-9592-D23257E4CE4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103945" y="4321981"/>
            <a:ext cx="1964171" cy="216000"/>
          </a:xfrm>
        </p:spPr>
        <p:txBody>
          <a:bodyPr vert="horz" lIns="0" tIns="0" rIns="0" bIns="0" rtlCol="0" anchor="t">
            <a:noAutofit/>
          </a:bodyPr>
          <a:lstStyle/>
          <a:p>
            <a:r>
              <a:rPr lang="en-US" b="1"/>
              <a:t>Team Leader</a:t>
            </a:r>
          </a:p>
          <a:p>
            <a:endParaRPr lang="en-US" b="1">
              <a:cs typeface="Calibri Light"/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7DAA7A7-68A8-441E-AF97-3634DB9699B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sz="2400"/>
              <a:t>Kaitlyn M. Elmer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D45246F-921D-40B3-8F49-8C6BC23173CC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sz="2400"/>
              <a:t>Nathan J. Tabor</a:t>
            </a: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8F728585-A663-4E22-87F7-AAD6700712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9862160" y="831132"/>
            <a:ext cx="1850209" cy="1915995"/>
            <a:chOff x="9862160" y="831132"/>
            <a:chExt cx="1850209" cy="1915995"/>
          </a:xfrm>
        </p:grpSpPr>
        <p:sp>
          <p:nvSpPr>
            <p:cNvPr id="34" name="Freeform: Shape 33" title="triangles">
              <a:extLst>
                <a:ext uri="{FF2B5EF4-FFF2-40B4-BE49-F238E27FC236}">
                  <a16:creationId xmlns:a16="http://schemas.microsoft.com/office/drawing/2014/main" id="{74632BF7-7DCC-4CB0-A278-AD3B28FE96BA}"/>
                </a:ext>
              </a:extLst>
            </p:cNvPr>
            <p:cNvSpPr/>
            <p:nvPr/>
          </p:nvSpPr>
          <p:spPr>
            <a:xfrm rot="19260823">
              <a:off x="9984083" y="1150976"/>
              <a:ext cx="467362" cy="344458"/>
            </a:xfrm>
            <a:custGeom>
              <a:avLst/>
              <a:gdLst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64876 w 692798"/>
                <a:gd name="connsiteY2" fmla="*/ 168539 h 510610"/>
                <a:gd name="connsiteX3" fmla="*/ 0 w 692798"/>
                <a:gd name="connsiteY3" fmla="*/ 0 h 510610"/>
                <a:gd name="connsiteX4" fmla="*/ 692798 w 692798"/>
                <a:gd name="connsiteY4" fmla="*/ 224339 h 510610"/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0 w 692798"/>
                <a:gd name="connsiteY2" fmla="*/ 0 h 510610"/>
                <a:gd name="connsiteX3" fmla="*/ 692798 w 692798"/>
                <a:gd name="connsiteY3" fmla="*/ 224339 h 5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2798" h="510610">
                  <a:moveTo>
                    <a:pt x="692798" y="224339"/>
                  </a:moveTo>
                  <a:lnTo>
                    <a:pt x="308036" y="510610"/>
                  </a:lnTo>
                  <a:lnTo>
                    <a:pt x="0" y="0"/>
                  </a:lnTo>
                  <a:lnTo>
                    <a:pt x="692798" y="224339"/>
                  </a:lnTo>
                  <a:close/>
                </a:path>
              </a:pathLst>
            </a:cu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: Shape 34" title="triangles">
              <a:extLst>
                <a:ext uri="{FF2B5EF4-FFF2-40B4-BE49-F238E27FC236}">
                  <a16:creationId xmlns:a16="http://schemas.microsoft.com/office/drawing/2014/main" id="{F3B7A750-FBC6-4475-9937-5A5FF7957A67}"/>
                </a:ext>
              </a:extLst>
            </p:cNvPr>
            <p:cNvSpPr/>
            <p:nvPr/>
          </p:nvSpPr>
          <p:spPr>
            <a:xfrm rot="20377627">
              <a:off x="10445799" y="1461330"/>
              <a:ext cx="316887" cy="233554"/>
            </a:xfrm>
            <a:custGeom>
              <a:avLst/>
              <a:gdLst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64876 w 692798"/>
                <a:gd name="connsiteY2" fmla="*/ 168539 h 510610"/>
                <a:gd name="connsiteX3" fmla="*/ 0 w 692798"/>
                <a:gd name="connsiteY3" fmla="*/ 0 h 510610"/>
                <a:gd name="connsiteX4" fmla="*/ 692798 w 692798"/>
                <a:gd name="connsiteY4" fmla="*/ 224339 h 510610"/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0 w 692798"/>
                <a:gd name="connsiteY2" fmla="*/ 0 h 510610"/>
                <a:gd name="connsiteX3" fmla="*/ 692798 w 692798"/>
                <a:gd name="connsiteY3" fmla="*/ 224339 h 5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2798" h="510610">
                  <a:moveTo>
                    <a:pt x="692798" y="224339"/>
                  </a:moveTo>
                  <a:lnTo>
                    <a:pt x="308036" y="510610"/>
                  </a:lnTo>
                  <a:lnTo>
                    <a:pt x="0" y="0"/>
                  </a:lnTo>
                  <a:lnTo>
                    <a:pt x="692798" y="224339"/>
                  </a:lnTo>
                  <a:close/>
                </a:path>
              </a:pathLst>
            </a:cu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: Shape 35" title="triangles">
              <a:extLst>
                <a:ext uri="{FF2B5EF4-FFF2-40B4-BE49-F238E27FC236}">
                  <a16:creationId xmlns:a16="http://schemas.microsoft.com/office/drawing/2014/main" id="{2AEBF1D4-D3EA-4EFC-96B4-BE3208DC9F9D}"/>
                </a:ext>
              </a:extLst>
            </p:cNvPr>
            <p:cNvSpPr/>
            <p:nvPr/>
          </p:nvSpPr>
          <p:spPr>
            <a:xfrm rot="19260823">
              <a:off x="10485025" y="1232684"/>
              <a:ext cx="250689" cy="184764"/>
            </a:xfrm>
            <a:custGeom>
              <a:avLst/>
              <a:gdLst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64876 w 692798"/>
                <a:gd name="connsiteY2" fmla="*/ 168539 h 510610"/>
                <a:gd name="connsiteX3" fmla="*/ 0 w 692798"/>
                <a:gd name="connsiteY3" fmla="*/ 0 h 510610"/>
                <a:gd name="connsiteX4" fmla="*/ 692798 w 692798"/>
                <a:gd name="connsiteY4" fmla="*/ 224339 h 510610"/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0 w 692798"/>
                <a:gd name="connsiteY2" fmla="*/ 0 h 510610"/>
                <a:gd name="connsiteX3" fmla="*/ 692798 w 692798"/>
                <a:gd name="connsiteY3" fmla="*/ 224339 h 5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2798" h="510610">
                  <a:moveTo>
                    <a:pt x="692798" y="224339"/>
                  </a:moveTo>
                  <a:lnTo>
                    <a:pt x="308036" y="510610"/>
                  </a:lnTo>
                  <a:lnTo>
                    <a:pt x="0" y="0"/>
                  </a:lnTo>
                  <a:lnTo>
                    <a:pt x="692798" y="224339"/>
                  </a:lnTo>
                  <a:close/>
                </a:path>
              </a:pathLst>
            </a:cu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: Shape 36" title="triangles">
              <a:extLst>
                <a:ext uri="{FF2B5EF4-FFF2-40B4-BE49-F238E27FC236}">
                  <a16:creationId xmlns:a16="http://schemas.microsoft.com/office/drawing/2014/main" id="{9482C603-BF06-493B-A4FB-922E55E073FE}"/>
                </a:ext>
              </a:extLst>
            </p:cNvPr>
            <p:cNvSpPr/>
            <p:nvPr/>
          </p:nvSpPr>
          <p:spPr>
            <a:xfrm rot="19810388">
              <a:off x="10832584" y="1393714"/>
              <a:ext cx="216995" cy="159931"/>
            </a:xfrm>
            <a:custGeom>
              <a:avLst/>
              <a:gdLst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64876 w 692798"/>
                <a:gd name="connsiteY2" fmla="*/ 168539 h 510610"/>
                <a:gd name="connsiteX3" fmla="*/ 0 w 692798"/>
                <a:gd name="connsiteY3" fmla="*/ 0 h 510610"/>
                <a:gd name="connsiteX4" fmla="*/ 692798 w 692798"/>
                <a:gd name="connsiteY4" fmla="*/ 224339 h 510610"/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0 w 692798"/>
                <a:gd name="connsiteY2" fmla="*/ 0 h 510610"/>
                <a:gd name="connsiteX3" fmla="*/ 692798 w 692798"/>
                <a:gd name="connsiteY3" fmla="*/ 224339 h 5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2798" h="510610">
                  <a:moveTo>
                    <a:pt x="692798" y="224339"/>
                  </a:moveTo>
                  <a:lnTo>
                    <a:pt x="308036" y="510610"/>
                  </a:lnTo>
                  <a:lnTo>
                    <a:pt x="0" y="0"/>
                  </a:lnTo>
                  <a:lnTo>
                    <a:pt x="692798" y="224339"/>
                  </a:lnTo>
                  <a:close/>
                </a:path>
              </a:pathLst>
            </a:cu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: Shape 37" title="triangles">
              <a:extLst>
                <a:ext uri="{FF2B5EF4-FFF2-40B4-BE49-F238E27FC236}">
                  <a16:creationId xmlns:a16="http://schemas.microsoft.com/office/drawing/2014/main" id="{8896E3A5-9F33-4D5C-9F1D-5072AAC7EDCD}"/>
                </a:ext>
              </a:extLst>
            </p:cNvPr>
            <p:cNvSpPr/>
            <p:nvPr/>
          </p:nvSpPr>
          <p:spPr>
            <a:xfrm rot="18277851">
              <a:off x="10920185" y="994164"/>
              <a:ext cx="216995" cy="159931"/>
            </a:xfrm>
            <a:custGeom>
              <a:avLst/>
              <a:gdLst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64876 w 692798"/>
                <a:gd name="connsiteY2" fmla="*/ 168539 h 510610"/>
                <a:gd name="connsiteX3" fmla="*/ 0 w 692798"/>
                <a:gd name="connsiteY3" fmla="*/ 0 h 510610"/>
                <a:gd name="connsiteX4" fmla="*/ 692798 w 692798"/>
                <a:gd name="connsiteY4" fmla="*/ 224339 h 5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2798" h="510610">
                  <a:moveTo>
                    <a:pt x="692798" y="224339"/>
                  </a:moveTo>
                  <a:lnTo>
                    <a:pt x="308036" y="510610"/>
                  </a:lnTo>
                  <a:lnTo>
                    <a:pt x="64876" y="168539"/>
                  </a:lnTo>
                  <a:lnTo>
                    <a:pt x="0" y="0"/>
                  </a:lnTo>
                  <a:lnTo>
                    <a:pt x="692798" y="224339"/>
                  </a:lnTo>
                  <a:close/>
                </a:path>
              </a:pathLst>
            </a:cu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: Shape 38" title="triangles">
              <a:extLst>
                <a:ext uri="{FF2B5EF4-FFF2-40B4-BE49-F238E27FC236}">
                  <a16:creationId xmlns:a16="http://schemas.microsoft.com/office/drawing/2014/main" id="{5CE56383-9C4D-4A22-8C3F-2BFAC639C530}"/>
                </a:ext>
              </a:extLst>
            </p:cNvPr>
            <p:cNvSpPr/>
            <p:nvPr/>
          </p:nvSpPr>
          <p:spPr>
            <a:xfrm rot="20761418">
              <a:off x="11313110" y="1642801"/>
              <a:ext cx="162256" cy="119587"/>
            </a:xfrm>
            <a:custGeom>
              <a:avLst/>
              <a:gdLst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64876 w 692798"/>
                <a:gd name="connsiteY2" fmla="*/ 168539 h 510610"/>
                <a:gd name="connsiteX3" fmla="*/ 0 w 692798"/>
                <a:gd name="connsiteY3" fmla="*/ 0 h 510610"/>
                <a:gd name="connsiteX4" fmla="*/ 692798 w 692798"/>
                <a:gd name="connsiteY4" fmla="*/ 224339 h 5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2798" h="510610">
                  <a:moveTo>
                    <a:pt x="692798" y="224339"/>
                  </a:moveTo>
                  <a:lnTo>
                    <a:pt x="308036" y="510610"/>
                  </a:lnTo>
                  <a:lnTo>
                    <a:pt x="64876" y="168539"/>
                  </a:lnTo>
                  <a:lnTo>
                    <a:pt x="0" y="0"/>
                  </a:lnTo>
                  <a:lnTo>
                    <a:pt x="692798" y="224339"/>
                  </a:lnTo>
                  <a:close/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: Shape 39" title="triangles">
              <a:extLst>
                <a:ext uri="{FF2B5EF4-FFF2-40B4-BE49-F238E27FC236}">
                  <a16:creationId xmlns:a16="http://schemas.microsoft.com/office/drawing/2014/main" id="{2B4AB49B-299B-45F1-A97B-165C71460A30}"/>
                </a:ext>
              </a:extLst>
            </p:cNvPr>
            <p:cNvSpPr/>
            <p:nvPr/>
          </p:nvSpPr>
          <p:spPr>
            <a:xfrm rot="17315293">
              <a:off x="11523906" y="859664"/>
              <a:ext cx="216995" cy="159931"/>
            </a:xfrm>
            <a:custGeom>
              <a:avLst/>
              <a:gdLst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64876 w 692798"/>
                <a:gd name="connsiteY2" fmla="*/ 168539 h 510610"/>
                <a:gd name="connsiteX3" fmla="*/ 0 w 692798"/>
                <a:gd name="connsiteY3" fmla="*/ 0 h 510610"/>
                <a:gd name="connsiteX4" fmla="*/ 692798 w 692798"/>
                <a:gd name="connsiteY4" fmla="*/ 224339 h 5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2798" h="510610">
                  <a:moveTo>
                    <a:pt x="692798" y="224339"/>
                  </a:moveTo>
                  <a:lnTo>
                    <a:pt x="308036" y="510610"/>
                  </a:lnTo>
                  <a:lnTo>
                    <a:pt x="64876" y="168539"/>
                  </a:lnTo>
                  <a:lnTo>
                    <a:pt x="0" y="0"/>
                  </a:lnTo>
                  <a:lnTo>
                    <a:pt x="692798" y="224339"/>
                  </a:lnTo>
                  <a:close/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: Shape 40" title="triangles">
              <a:extLst>
                <a:ext uri="{FF2B5EF4-FFF2-40B4-BE49-F238E27FC236}">
                  <a16:creationId xmlns:a16="http://schemas.microsoft.com/office/drawing/2014/main" id="{223660C9-E786-4F4A-96A1-E22F6991217D}"/>
                </a:ext>
              </a:extLst>
            </p:cNvPr>
            <p:cNvSpPr/>
            <p:nvPr/>
          </p:nvSpPr>
          <p:spPr>
            <a:xfrm rot="20082236">
              <a:off x="11215766" y="1243239"/>
              <a:ext cx="216995" cy="159931"/>
            </a:xfrm>
            <a:custGeom>
              <a:avLst/>
              <a:gdLst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64876 w 692798"/>
                <a:gd name="connsiteY2" fmla="*/ 168539 h 510610"/>
                <a:gd name="connsiteX3" fmla="*/ 0 w 692798"/>
                <a:gd name="connsiteY3" fmla="*/ 0 h 510610"/>
                <a:gd name="connsiteX4" fmla="*/ 692798 w 692798"/>
                <a:gd name="connsiteY4" fmla="*/ 224339 h 510610"/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0 w 692798"/>
                <a:gd name="connsiteY2" fmla="*/ 0 h 510610"/>
                <a:gd name="connsiteX3" fmla="*/ 692798 w 692798"/>
                <a:gd name="connsiteY3" fmla="*/ 224339 h 5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2798" h="510610">
                  <a:moveTo>
                    <a:pt x="692798" y="224339"/>
                  </a:moveTo>
                  <a:lnTo>
                    <a:pt x="308036" y="510610"/>
                  </a:lnTo>
                  <a:lnTo>
                    <a:pt x="0" y="0"/>
                  </a:lnTo>
                  <a:lnTo>
                    <a:pt x="692798" y="224339"/>
                  </a:lnTo>
                  <a:close/>
                </a:path>
              </a:pathLst>
            </a:cu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: Shape 41" title="triangles">
              <a:extLst>
                <a:ext uri="{FF2B5EF4-FFF2-40B4-BE49-F238E27FC236}">
                  <a16:creationId xmlns:a16="http://schemas.microsoft.com/office/drawing/2014/main" id="{2C75C772-F093-4933-898C-D9C65C0F3F73}"/>
                </a:ext>
              </a:extLst>
            </p:cNvPr>
            <p:cNvSpPr/>
            <p:nvPr/>
          </p:nvSpPr>
          <p:spPr>
            <a:xfrm rot="19879732">
              <a:off x="11436537" y="1436545"/>
              <a:ext cx="216995" cy="159931"/>
            </a:xfrm>
            <a:custGeom>
              <a:avLst/>
              <a:gdLst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64876 w 692798"/>
                <a:gd name="connsiteY2" fmla="*/ 168539 h 510610"/>
                <a:gd name="connsiteX3" fmla="*/ 0 w 692798"/>
                <a:gd name="connsiteY3" fmla="*/ 0 h 510610"/>
                <a:gd name="connsiteX4" fmla="*/ 692798 w 692798"/>
                <a:gd name="connsiteY4" fmla="*/ 224339 h 5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2798" h="510610">
                  <a:moveTo>
                    <a:pt x="692798" y="224339"/>
                  </a:moveTo>
                  <a:lnTo>
                    <a:pt x="308036" y="510610"/>
                  </a:lnTo>
                  <a:lnTo>
                    <a:pt x="64876" y="168539"/>
                  </a:lnTo>
                  <a:lnTo>
                    <a:pt x="0" y="0"/>
                  </a:lnTo>
                  <a:lnTo>
                    <a:pt x="692798" y="224339"/>
                  </a:lnTo>
                  <a:close/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: Shape 42" title="triangles">
              <a:extLst>
                <a:ext uri="{FF2B5EF4-FFF2-40B4-BE49-F238E27FC236}">
                  <a16:creationId xmlns:a16="http://schemas.microsoft.com/office/drawing/2014/main" id="{8D768F9C-760D-410A-A60E-6285E1D66EAC}"/>
                </a:ext>
              </a:extLst>
            </p:cNvPr>
            <p:cNvSpPr/>
            <p:nvPr/>
          </p:nvSpPr>
          <p:spPr>
            <a:xfrm rot="328041">
              <a:off x="9862160" y="1513660"/>
              <a:ext cx="579699" cy="606799"/>
            </a:xfrm>
            <a:custGeom>
              <a:avLst/>
              <a:gdLst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64876 w 692798"/>
                <a:gd name="connsiteY2" fmla="*/ 168539 h 510610"/>
                <a:gd name="connsiteX3" fmla="*/ 0 w 692798"/>
                <a:gd name="connsiteY3" fmla="*/ 0 h 510610"/>
                <a:gd name="connsiteX4" fmla="*/ 692798 w 692798"/>
                <a:gd name="connsiteY4" fmla="*/ 224339 h 510610"/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0 w 692798"/>
                <a:gd name="connsiteY2" fmla="*/ 0 h 510610"/>
                <a:gd name="connsiteX3" fmla="*/ 692798 w 692798"/>
                <a:gd name="connsiteY3" fmla="*/ 224339 h 510610"/>
                <a:gd name="connsiteX0" fmla="*/ 487806 w 487806"/>
                <a:gd name="connsiteY0" fmla="*/ 171848 h 510610"/>
                <a:gd name="connsiteX1" fmla="*/ 308036 w 487806"/>
                <a:gd name="connsiteY1" fmla="*/ 510610 h 510610"/>
                <a:gd name="connsiteX2" fmla="*/ 0 w 487806"/>
                <a:gd name="connsiteY2" fmla="*/ 0 h 510610"/>
                <a:gd name="connsiteX3" fmla="*/ 487806 w 487806"/>
                <a:gd name="connsiteY3" fmla="*/ 171848 h 5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7806" h="510610">
                  <a:moveTo>
                    <a:pt x="487806" y="171848"/>
                  </a:moveTo>
                  <a:lnTo>
                    <a:pt x="308036" y="510610"/>
                  </a:lnTo>
                  <a:lnTo>
                    <a:pt x="0" y="0"/>
                  </a:lnTo>
                  <a:lnTo>
                    <a:pt x="487806" y="171848"/>
                  </a:lnTo>
                  <a:close/>
                </a:path>
              </a:pathLst>
            </a:cu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: Shape 43" title="triangles">
              <a:extLst>
                <a:ext uri="{FF2B5EF4-FFF2-40B4-BE49-F238E27FC236}">
                  <a16:creationId xmlns:a16="http://schemas.microsoft.com/office/drawing/2014/main" id="{77C89462-3651-42AB-8271-83D9F6A88F96}"/>
                </a:ext>
              </a:extLst>
            </p:cNvPr>
            <p:cNvSpPr/>
            <p:nvPr/>
          </p:nvSpPr>
          <p:spPr>
            <a:xfrm>
              <a:off x="10639428" y="1814668"/>
              <a:ext cx="316887" cy="233554"/>
            </a:xfrm>
            <a:custGeom>
              <a:avLst/>
              <a:gdLst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64876 w 692798"/>
                <a:gd name="connsiteY2" fmla="*/ 168539 h 510610"/>
                <a:gd name="connsiteX3" fmla="*/ 0 w 692798"/>
                <a:gd name="connsiteY3" fmla="*/ 0 h 510610"/>
                <a:gd name="connsiteX4" fmla="*/ 692798 w 692798"/>
                <a:gd name="connsiteY4" fmla="*/ 224339 h 510610"/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0 w 692798"/>
                <a:gd name="connsiteY2" fmla="*/ 0 h 510610"/>
                <a:gd name="connsiteX3" fmla="*/ 692798 w 692798"/>
                <a:gd name="connsiteY3" fmla="*/ 224339 h 5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2798" h="510610">
                  <a:moveTo>
                    <a:pt x="692798" y="224339"/>
                  </a:moveTo>
                  <a:lnTo>
                    <a:pt x="308036" y="510610"/>
                  </a:lnTo>
                  <a:lnTo>
                    <a:pt x="0" y="0"/>
                  </a:lnTo>
                  <a:lnTo>
                    <a:pt x="692798" y="224339"/>
                  </a:lnTo>
                  <a:close/>
                </a:path>
              </a:pathLst>
            </a:cu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: Shape 44" title="triangles">
              <a:extLst>
                <a:ext uri="{FF2B5EF4-FFF2-40B4-BE49-F238E27FC236}">
                  <a16:creationId xmlns:a16="http://schemas.microsoft.com/office/drawing/2014/main" id="{25A77506-DAFD-4EFD-BEC3-4B1CC7FED70B}"/>
                </a:ext>
              </a:extLst>
            </p:cNvPr>
            <p:cNvSpPr/>
            <p:nvPr/>
          </p:nvSpPr>
          <p:spPr>
            <a:xfrm rot="20761418">
              <a:off x="11280262" y="2096947"/>
              <a:ext cx="162256" cy="119587"/>
            </a:xfrm>
            <a:custGeom>
              <a:avLst/>
              <a:gdLst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64876 w 692798"/>
                <a:gd name="connsiteY2" fmla="*/ 168539 h 510610"/>
                <a:gd name="connsiteX3" fmla="*/ 0 w 692798"/>
                <a:gd name="connsiteY3" fmla="*/ 0 h 510610"/>
                <a:gd name="connsiteX4" fmla="*/ 692798 w 692798"/>
                <a:gd name="connsiteY4" fmla="*/ 224339 h 5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2798" h="510610">
                  <a:moveTo>
                    <a:pt x="692798" y="224339"/>
                  </a:moveTo>
                  <a:lnTo>
                    <a:pt x="308036" y="510610"/>
                  </a:lnTo>
                  <a:lnTo>
                    <a:pt x="64876" y="168539"/>
                  </a:lnTo>
                  <a:lnTo>
                    <a:pt x="0" y="0"/>
                  </a:lnTo>
                  <a:lnTo>
                    <a:pt x="692798" y="224339"/>
                  </a:lnTo>
                  <a:close/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: Shape 45" title="triangles">
              <a:extLst>
                <a:ext uri="{FF2B5EF4-FFF2-40B4-BE49-F238E27FC236}">
                  <a16:creationId xmlns:a16="http://schemas.microsoft.com/office/drawing/2014/main" id="{A2F7BBCC-60DA-4FA5-BB5C-2491F61740CB}"/>
                </a:ext>
              </a:extLst>
            </p:cNvPr>
            <p:cNvSpPr/>
            <p:nvPr/>
          </p:nvSpPr>
          <p:spPr>
            <a:xfrm rot="1160487">
              <a:off x="10059320" y="2226127"/>
              <a:ext cx="316887" cy="233554"/>
            </a:xfrm>
            <a:custGeom>
              <a:avLst/>
              <a:gdLst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64876 w 692798"/>
                <a:gd name="connsiteY2" fmla="*/ 168539 h 510610"/>
                <a:gd name="connsiteX3" fmla="*/ 0 w 692798"/>
                <a:gd name="connsiteY3" fmla="*/ 0 h 510610"/>
                <a:gd name="connsiteX4" fmla="*/ 692798 w 692798"/>
                <a:gd name="connsiteY4" fmla="*/ 224339 h 510610"/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0 w 692798"/>
                <a:gd name="connsiteY2" fmla="*/ 0 h 510610"/>
                <a:gd name="connsiteX3" fmla="*/ 692798 w 692798"/>
                <a:gd name="connsiteY3" fmla="*/ 224339 h 5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2798" h="510610">
                  <a:moveTo>
                    <a:pt x="692798" y="224339"/>
                  </a:moveTo>
                  <a:lnTo>
                    <a:pt x="308036" y="510610"/>
                  </a:lnTo>
                  <a:lnTo>
                    <a:pt x="0" y="0"/>
                  </a:lnTo>
                  <a:lnTo>
                    <a:pt x="692798" y="224339"/>
                  </a:lnTo>
                  <a:close/>
                </a:path>
              </a:pathLst>
            </a:cu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: Shape 46" title="triangles">
              <a:extLst>
                <a:ext uri="{FF2B5EF4-FFF2-40B4-BE49-F238E27FC236}">
                  <a16:creationId xmlns:a16="http://schemas.microsoft.com/office/drawing/2014/main" id="{5506F340-1304-4556-9102-17C00BB75390}"/>
                </a:ext>
              </a:extLst>
            </p:cNvPr>
            <p:cNvSpPr/>
            <p:nvPr/>
          </p:nvSpPr>
          <p:spPr>
            <a:xfrm rot="803026">
              <a:off x="11353765" y="2627540"/>
              <a:ext cx="162256" cy="119587"/>
            </a:xfrm>
            <a:custGeom>
              <a:avLst/>
              <a:gdLst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64876 w 692798"/>
                <a:gd name="connsiteY2" fmla="*/ 168539 h 510610"/>
                <a:gd name="connsiteX3" fmla="*/ 0 w 692798"/>
                <a:gd name="connsiteY3" fmla="*/ 0 h 510610"/>
                <a:gd name="connsiteX4" fmla="*/ 692798 w 692798"/>
                <a:gd name="connsiteY4" fmla="*/ 224339 h 5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2798" h="510610">
                  <a:moveTo>
                    <a:pt x="692798" y="224339"/>
                  </a:moveTo>
                  <a:lnTo>
                    <a:pt x="308036" y="510610"/>
                  </a:lnTo>
                  <a:lnTo>
                    <a:pt x="64876" y="168539"/>
                  </a:lnTo>
                  <a:lnTo>
                    <a:pt x="0" y="0"/>
                  </a:lnTo>
                  <a:lnTo>
                    <a:pt x="692798" y="224339"/>
                  </a:lnTo>
                  <a:close/>
                </a:path>
              </a:pathLst>
            </a:cu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46F736D-1910-4E6F-9F86-9A9B0FCF474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9B51A1E-902D-48AF-9020-955120F399B6}" type="slidenum">
              <a:rPr lang="en-US" smtClean="0"/>
              <a:pPr/>
              <a:t>2</a:t>
            </a:fld>
            <a:endParaRPr lang="en-US"/>
          </a:p>
        </p:txBody>
      </p:sp>
      <p:pic>
        <p:nvPicPr>
          <p:cNvPr id="48" name="Picture Placeholder 56">
            <a:extLst>
              <a:ext uri="{FF2B5EF4-FFF2-40B4-BE49-F238E27FC236}">
                <a16:creationId xmlns:a16="http://schemas.microsoft.com/office/drawing/2014/main" id="{04F4069D-4A36-45AA-8A5F-8B423AAE6F83}"/>
              </a:ext>
            </a:extLst>
          </p:cNvPr>
          <p:cNvPicPr>
            <a:picLocks noGrp="1" noChangeAspect="1"/>
          </p:cNvPicPr>
          <p:nvPr>
            <p:ph type="pic" sz="quarter" idx="23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1800" y="2808288"/>
            <a:ext cx="1506538" cy="1506537"/>
          </a:xfrm>
        </p:spPr>
      </p:pic>
      <p:pic>
        <p:nvPicPr>
          <p:cNvPr id="50" name="Picture Placeholder 5" descr="Two people looking at the camera&#10;&#10;Description automatically generated">
            <a:extLst>
              <a:ext uri="{FF2B5EF4-FFF2-40B4-BE49-F238E27FC236}">
                <a16:creationId xmlns:a16="http://schemas.microsoft.com/office/drawing/2014/main" id="{BE1BC536-11AE-4587-81A2-1ED10B384D38}"/>
              </a:ext>
            </a:extLst>
          </p:cNvPr>
          <p:cNvPicPr>
            <a:picLocks noGrp="1" noChangeAspect="1"/>
          </p:cNvPicPr>
          <p:nvPr>
            <p:ph type="pic" sz="quarter" idx="25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135938" y="2808288"/>
            <a:ext cx="1504950" cy="1506537"/>
          </a:xfrm>
        </p:spPr>
      </p:pic>
      <p:pic>
        <p:nvPicPr>
          <p:cNvPr id="11" name="Picture Placeholder 52" descr="A close up of a person&#10;&#10;Description generated with very high confidence">
            <a:extLst>
              <a:ext uri="{FF2B5EF4-FFF2-40B4-BE49-F238E27FC236}">
                <a16:creationId xmlns:a16="http://schemas.microsoft.com/office/drawing/2014/main" id="{1A173FA8-3F9C-4803-BA55-694ADB11809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83075" y="2808288"/>
            <a:ext cx="1506538" cy="1506537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95000"/>
              </a:schemeClr>
            </a:solidFill>
          </a:ln>
        </p:spPr>
      </p:pic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D01FF801-CACB-4377-8973-E44F9536F2AF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/>
      </p:sp>
      <p:pic>
        <p:nvPicPr>
          <p:cNvPr id="13" name="Picture Placeholder 52" descr="A close up of a person&#10;&#10;Description generated with very high confidence">
            <a:extLst>
              <a:ext uri="{FF2B5EF4-FFF2-40B4-BE49-F238E27FC236}">
                <a16:creationId xmlns:a16="http://schemas.microsoft.com/office/drawing/2014/main" id="{DC382277-D437-4EA2-BAE8-63955ADA463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83075" y="2808288"/>
            <a:ext cx="1506538" cy="1506537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9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96615441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24E6C1-B1C5-40C3-9B90-EF2666FB1C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/>
              <a:t>Transmission Cage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DC64B4F-EF8E-442A-8D01-0AD7034A6823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 vert="horz" lIns="0" tIns="0" rIns="0" bIns="0" rtlCol="0" anchor="t">
            <a:noAutofit/>
          </a:bodyPr>
          <a:lstStyle/>
          <a:p>
            <a:r>
              <a:rPr lang="en-US" sz="2400" b="1"/>
              <a:t>Redesign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E869ACF9-B7F9-4774-B207-2EF789711513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en-US"/>
              <a:t>Top Plate</a:t>
            </a:r>
            <a:br>
              <a:rPr lang="en-US"/>
            </a:br>
            <a:r>
              <a:rPr lang="en-US" sz="1400">
                <a:latin typeface="+mn-lt"/>
              </a:rPr>
              <a:t> </a:t>
            </a:r>
            <a:endParaRPr lang="en-US"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50F641-F6F8-461C-9C2D-07E4168758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3A2613D7-9904-47E7-A848-78E09B4F4A05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lang="en-US"/>
              <a:t>Back Plate</a:t>
            </a:r>
            <a:br>
              <a:rPr lang="en-US"/>
            </a:br>
            <a:r>
              <a:rPr lang="en-US" sz="1400">
                <a:latin typeface="+mn-lt"/>
              </a:rPr>
              <a:t>“Star” Structure</a:t>
            </a:r>
            <a:endParaRPr lang="en-US">
              <a:latin typeface="+mn-lt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B9D7DA5-9DA5-4EDA-AAC1-B5A593D730C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CAA0F0E-6B7F-4145-A8E2-90DC4D675786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8483986" y="1647240"/>
            <a:ext cx="2975578" cy="648000"/>
          </a:xfrm>
        </p:spPr>
        <p:txBody>
          <a:bodyPr/>
          <a:lstStyle/>
          <a:p>
            <a:r>
              <a:rPr lang="en-US"/>
              <a:t>Assembly</a:t>
            </a:r>
            <a:br>
              <a:rPr lang="en-US"/>
            </a:br>
            <a:endParaRPr lang="en-US" sz="1400">
              <a:latin typeface="+mn-lt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B29415E-FF87-4959-B427-0EA155C16B6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B23B52-8351-4A05-ABAB-5A128EE6896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9B51A1E-902D-48AF-9020-955120F399B6}" type="slidenum">
              <a:rPr lang="en-US" smtClean="0"/>
              <a:pPr/>
              <a:t>20</a:t>
            </a:fld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70BFD84-4831-479D-BB58-0513B44EF6B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1600" y="2463801"/>
            <a:ext cx="2109531" cy="331419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E519C01-710D-4833-969F-4763B49B6D6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83985" y="2936147"/>
            <a:ext cx="2965019" cy="206369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BFEAB2BA-ACA1-4B0C-B6D4-942C5075A5C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373"/>
          <a:stretch/>
        </p:blipFill>
        <p:spPr>
          <a:xfrm>
            <a:off x="742995" y="2936148"/>
            <a:ext cx="3021543" cy="2084888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9901D574-E403-48A9-AFCD-B995D9F5D5E0}"/>
              </a:ext>
            </a:extLst>
          </p:cNvPr>
          <p:cNvSpPr txBox="1"/>
          <p:nvPr/>
        </p:nvSpPr>
        <p:spPr>
          <a:xfrm>
            <a:off x="1300294" y="6090407"/>
            <a:ext cx="7113864" cy="49678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l"/>
            <a:endParaRPr lang="en-US" sz="1400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263952159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1BEC772-80DD-4E8C-AF0A-62A9213B3F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6000" y="432000"/>
            <a:ext cx="11340000" cy="432000"/>
          </a:xfrm>
        </p:spPr>
        <p:txBody>
          <a:bodyPr anchor="ctr">
            <a:noAutofit/>
          </a:bodyPr>
          <a:lstStyle/>
          <a:p>
            <a:r>
              <a:rPr lang="en-US" b="1"/>
              <a:t>Transmission Cage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C80A56-89C6-4B19-8B3D-31D201336B4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1496369" y="6155190"/>
            <a:ext cx="432000" cy="432000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19B51A1E-902D-48AF-9020-955120F399B6}" type="slidenum">
              <a:rPr lang="en-US" noProof="0" smtClean="0"/>
              <a:pPr>
                <a:spcAft>
                  <a:spcPts val="600"/>
                </a:spcAft>
              </a:pPr>
              <a:t>21</a:t>
            </a:fld>
            <a:endParaRPr lang="en-US" noProof="0"/>
          </a:p>
        </p:txBody>
      </p:sp>
      <p:pic>
        <p:nvPicPr>
          <p:cNvPr id="8" name="Picture 6" descr="A picture containing indoor, sitting, bed, white&#10;&#10;Description generated with very high confidence">
            <a:extLst>
              <a:ext uri="{FF2B5EF4-FFF2-40B4-BE49-F238E27FC236}">
                <a16:creationId xmlns:a16="http://schemas.microsoft.com/office/drawing/2014/main" id="{018A4221-28AC-4C39-9BBF-5E6306DFB5D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30538" y="1193800"/>
            <a:ext cx="3022600" cy="2259013"/>
          </a:xfrm>
          <a:prstGeom prst="rect">
            <a:avLst/>
          </a:prstGeom>
        </p:spPr>
      </p:pic>
      <p:pic>
        <p:nvPicPr>
          <p:cNvPr id="2" name="Picture 4" descr="A picture containing indoor, person, man, sitting&#10;&#10;Description generated with very high confidence">
            <a:extLst>
              <a:ext uri="{FF2B5EF4-FFF2-40B4-BE49-F238E27FC236}">
                <a16:creationId xmlns:a16="http://schemas.microsoft.com/office/drawing/2014/main" id="{3A66942E-9907-476F-A5E9-50519A24D9F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30538" y="3535363"/>
            <a:ext cx="3022600" cy="2255838"/>
          </a:xfrm>
          <a:prstGeom prst="rect">
            <a:avLst/>
          </a:prstGeom>
        </p:spPr>
      </p:pic>
      <p:pic>
        <p:nvPicPr>
          <p:cNvPr id="6" name="Picture 6" descr="A picture containing person, indoor, man, holding&#10;&#10;Description generated with very high confidence">
            <a:extLst>
              <a:ext uri="{FF2B5EF4-FFF2-40B4-BE49-F238E27FC236}">
                <a16:creationId xmlns:a16="http://schemas.microsoft.com/office/drawing/2014/main" id="{9B228885-ECEF-4706-B10A-BBD71F0DFF0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5688" y="3538538"/>
            <a:ext cx="3035300" cy="2252663"/>
          </a:xfrm>
          <a:prstGeom prst="rect">
            <a:avLst/>
          </a:prstGeom>
        </p:spPr>
      </p:pic>
      <p:pic>
        <p:nvPicPr>
          <p:cNvPr id="9" name="Picture 9" descr="A picture containing indoor, table, sitting, wooden&#10;&#10;Description generated with very high confidence">
            <a:extLst>
              <a:ext uri="{FF2B5EF4-FFF2-40B4-BE49-F238E27FC236}">
                <a16:creationId xmlns:a16="http://schemas.microsoft.com/office/drawing/2014/main" id="{7C4D102C-3614-45C5-A353-FD946E8A58FB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5688" y="1193800"/>
            <a:ext cx="3035300" cy="2262188"/>
          </a:xfrm>
          <a:prstGeom prst="rect">
            <a:avLst/>
          </a:prstGeom>
        </p:spPr>
      </p:pic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7481748D-4202-4C95-9208-783D34FBDAF6}"/>
              </a:ext>
            </a:extLst>
          </p:cNvPr>
          <p:cNvSpPr txBox="1">
            <a:spLocks/>
          </p:cNvSpPr>
          <p:nvPr/>
        </p:nvSpPr>
        <p:spPr>
          <a:xfrm>
            <a:off x="431800" y="1080000"/>
            <a:ext cx="11325136" cy="391579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b="1"/>
              <a:t>Redesign</a:t>
            </a:r>
          </a:p>
        </p:txBody>
      </p:sp>
    </p:spTree>
    <p:extLst>
      <p:ext uri="{BB962C8B-B14F-4D97-AF65-F5344CB8AC3E}">
        <p14:creationId xmlns:p14="http://schemas.microsoft.com/office/powerpoint/2010/main" val="133175735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5EF6655-43A9-478D-8DE1-1E582135C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432000"/>
            <a:ext cx="11340000" cy="432000"/>
          </a:xfrm>
        </p:spPr>
        <p:txBody>
          <a:bodyPr anchor="ctr">
            <a:normAutofit/>
          </a:bodyPr>
          <a:lstStyle/>
          <a:p>
            <a:r>
              <a:rPr lang="en-US" sz="3000" b="1"/>
              <a:t>Fuel Tank Mounting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BCEAB28-807B-432B-8E65-ACD7932225C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1496369" y="6155190"/>
            <a:ext cx="432000" cy="432000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19B51A1E-902D-48AF-9020-955120F399B6}" type="slidenum">
              <a:rPr lang="en-US" noProof="0" smtClean="0"/>
              <a:pPr>
                <a:spcAft>
                  <a:spcPts val="600"/>
                </a:spcAft>
              </a:pPr>
              <a:t>22</a:t>
            </a:fld>
            <a:endParaRPr lang="en-US" noProof="0"/>
          </a:p>
        </p:txBody>
      </p:sp>
      <p:pic>
        <p:nvPicPr>
          <p:cNvPr id="7" name="Picture 7" descr="A close up of a device&#10;&#10;Description generated with very high confidence">
            <a:extLst>
              <a:ext uri="{FF2B5EF4-FFF2-40B4-BE49-F238E27FC236}">
                <a16:creationId xmlns:a16="http://schemas.microsoft.com/office/drawing/2014/main" id="{CC919EFF-6CF8-4553-A778-72E819EFC63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3075" y="1211263"/>
            <a:ext cx="2697163" cy="1657350"/>
          </a:xfrm>
        </p:spPr>
      </p:pic>
      <p:pic>
        <p:nvPicPr>
          <p:cNvPr id="6" name="Picture 4" descr="A close up of an engine&#10;&#10;Description generated with high confidence">
            <a:extLst>
              <a:ext uri="{FF2B5EF4-FFF2-40B4-BE49-F238E27FC236}">
                <a16:creationId xmlns:a16="http://schemas.microsoft.com/office/drawing/2014/main" id="{03C3834E-1860-4E3C-AF41-8B2FBB8340E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648"/>
          <a:stretch/>
        </p:blipFill>
        <p:spPr>
          <a:xfrm>
            <a:off x="7484134" y="1140963"/>
            <a:ext cx="4351338" cy="4560888"/>
          </a:xfrm>
          <a:prstGeom prst="rect">
            <a:avLst/>
          </a:prstGeom>
        </p:spPr>
      </p:pic>
      <p:pic>
        <p:nvPicPr>
          <p:cNvPr id="5" name="Picture 11" descr="A close up of a knife&#10;&#10;Description generated with high confidence">
            <a:extLst>
              <a:ext uri="{FF2B5EF4-FFF2-40B4-BE49-F238E27FC236}">
                <a16:creationId xmlns:a16="http://schemas.microsoft.com/office/drawing/2014/main" id="{6BCB2996-0505-40BE-82C6-F2C4D7C2EB4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6588" y="2941818"/>
            <a:ext cx="3981450" cy="2859088"/>
          </a:xfrm>
          <a:prstGeom prst="rect">
            <a:avLst/>
          </a:prstGeom>
        </p:spPr>
      </p:pic>
      <p:pic>
        <p:nvPicPr>
          <p:cNvPr id="9" name="Picture 9" descr="A picture containing ware, white, table, man&#10;&#10;Description generated with very high confidence">
            <a:extLst>
              <a:ext uri="{FF2B5EF4-FFF2-40B4-BE49-F238E27FC236}">
                <a16:creationId xmlns:a16="http://schemas.microsoft.com/office/drawing/2014/main" id="{6453E1B8-AD2B-4EEC-8EDF-40A8968B302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3075" y="2957513"/>
            <a:ext cx="2759075" cy="2814638"/>
          </a:xfrm>
          <a:prstGeom prst="rect">
            <a:avLst/>
          </a:prstGeom>
        </p:spPr>
      </p:pic>
      <p:pic>
        <p:nvPicPr>
          <p:cNvPr id="2" name="Picture 7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5B56D3D0-4920-4DC4-82E5-31FD0426DAB3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6588" y="1140963"/>
            <a:ext cx="3981450" cy="161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94851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A picture containing table, indoor, chair, wooden&#10;&#10;Description generated with very high confidence">
            <a:extLst>
              <a:ext uri="{FF2B5EF4-FFF2-40B4-BE49-F238E27FC236}">
                <a16:creationId xmlns:a16="http://schemas.microsoft.com/office/drawing/2014/main" id="{919ADB22-03BB-4969-B1A7-C3F88EC1F3B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18379" y="712364"/>
            <a:ext cx="3412828" cy="2579334"/>
          </a:xfr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F767C329-1725-44B7-B2AA-0E6EC3EE15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/>
              <a:t>CVT Cover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1FED504-4090-4DA8-9AA3-156BC64295E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23</a:t>
            </a:fld>
            <a:endParaRPr lang="en-US" noProof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D8C9228-18DC-4FFD-B1CC-59F9E42771A4}"/>
              </a:ext>
            </a:extLst>
          </p:cNvPr>
          <p:cNvSpPr txBox="1"/>
          <p:nvPr/>
        </p:nvSpPr>
        <p:spPr>
          <a:xfrm>
            <a:off x="7022305" y="3285990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</a:rPr>
              <a:t>Unfinished concept</a:t>
            </a:r>
            <a:endParaRPr lang="en-US" sz="2400">
              <a:solidFill>
                <a:schemeClr val="tx1">
                  <a:lumMod val="75000"/>
                  <a:lumOff val="25000"/>
                </a:schemeClr>
              </a:solidFill>
              <a:cs typeface="Calibri Light"/>
            </a:endParaRPr>
          </a:p>
        </p:txBody>
      </p:sp>
      <p:pic>
        <p:nvPicPr>
          <p:cNvPr id="6" name="Picture 6" descr="A picture containing drawing&#10;&#10;Description generated with very high confidence">
            <a:extLst>
              <a:ext uri="{FF2B5EF4-FFF2-40B4-BE49-F238E27FC236}">
                <a16:creationId xmlns:a16="http://schemas.microsoft.com/office/drawing/2014/main" id="{AC9FA050-FCDB-4A81-9965-0F7EB2FA3F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3771" y="712495"/>
            <a:ext cx="2418091" cy="2728103"/>
          </a:xfrm>
          <a:prstGeom prst="rect">
            <a:avLst/>
          </a:prstGeom>
        </p:spPr>
      </p:pic>
      <p:pic>
        <p:nvPicPr>
          <p:cNvPr id="7" name="Picture 7" descr="A close up of a map&#10;&#10;Description generated with very high confidence">
            <a:extLst>
              <a:ext uri="{FF2B5EF4-FFF2-40B4-BE49-F238E27FC236}">
                <a16:creationId xmlns:a16="http://schemas.microsoft.com/office/drawing/2014/main" id="{D344F440-0932-4998-9338-F1E68B621C77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56372" y="3632457"/>
            <a:ext cx="7782464" cy="2947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392244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A truck driving down a dirt road&#10;&#10;Description generated with high confidence">
            <a:extLst>
              <a:ext uri="{FF2B5EF4-FFF2-40B4-BE49-F238E27FC236}">
                <a16:creationId xmlns:a16="http://schemas.microsoft.com/office/drawing/2014/main" id="{5E78FD96-0C53-48C0-818E-B331376798AF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926"/>
          <a:stretch/>
        </p:blipFill>
        <p:spPr>
          <a:xfrm>
            <a:off x="72337" y="86714"/>
            <a:ext cx="6020772" cy="6281173"/>
          </a:xfrm>
          <a:noFill/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0311C327-9611-4E0B-BA3A-CACA15DF69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95999" y="86714"/>
            <a:ext cx="6009287" cy="4068402"/>
          </a:xfrm>
        </p:spPr>
        <p:txBody>
          <a:bodyPr anchor="b">
            <a:normAutofit/>
          </a:bodyPr>
          <a:lstStyle/>
          <a:p>
            <a:r>
              <a:rPr lang="en-US"/>
              <a:t>Testing &amp; Validation</a:t>
            </a:r>
          </a:p>
        </p:txBody>
      </p:sp>
      <p:sp>
        <p:nvSpPr>
          <p:cNvPr id="10" name="Subtitle 3">
            <a:extLst>
              <a:ext uri="{FF2B5EF4-FFF2-40B4-BE49-F238E27FC236}">
                <a16:creationId xmlns:a16="http://schemas.microsoft.com/office/drawing/2014/main" id="{CE15901A-B003-4272-84F0-D6CDFE81A87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5999" y="4152672"/>
            <a:ext cx="6009287" cy="1818422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99CC5DE-9917-4F05-8A58-1262ECC35913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11496369" y="6155190"/>
            <a:ext cx="432000" cy="432000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19B51A1E-902D-48AF-9020-955120F399B6}" type="slidenum">
              <a:rPr lang="en-US" noProof="0" smtClean="0"/>
              <a:pPr>
                <a:spcAft>
                  <a:spcPts val="600"/>
                </a:spcAft>
              </a:pPr>
              <a:t>24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6171730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C81339E-D441-4649-86E5-F4F0BD0FDB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2000" y="1152000"/>
            <a:ext cx="5186491" cy="4680000"/>
          </a:xfrm>
        </p:spPr>
        <p:txBody>
          <a:bodyPr vert="horz" lIns="0" tIns="0" rIns="0" bIns="0" rtlCol="0" anchor="t">
            <a:noAutofit/>
          </a:bodyPr>
          <a:lstStyle/>
          <a:p>
            <a:endParaRPr lang="en-US" sz="2400">
              <a:cs typeface="Calibri Light"/>
            </a:endParaRPr>
          </a:p>
          <a:p>
            <a:endParaRPr lang="en-US" sz="2000">
              <a:cs typeface="Calibri Light"/>
            </a:endParaRPr>
          </a:p>
          <a:p>
            <a:pPr marL="0" indent="0">
              <a:buNone/>
            </a:pPr>
            <a:endParaRPr lang="en-US" sz="2000">
              <a:cs typeface="Calibri Light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7E86AB1-9AD0-40F1-9C34-BE7A68D85F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Testing &amp; Validation: Validation Plan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3B13FFC-E673-4874-AC6A-A67B091100B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25</a:t>
            </a:fld>
            <a:endParaRPr lang="en-US" noProof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231653F-2FF8-4E23-B2E6-1A6882320180}"/>
              </a:ext>
            </a:extLst>
          </p:cNvPr>
          <p:cNvSpPr txBox="1"/>
          <p:nvPr/>
        </p:nvSpPr>
        <p:spPr>
          <a:xfrm>
            <a:off x="434641" y="1072551"/>
            <a:ext cx="8367485" cy="492872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>
                <a:solidFill>
                  <a:schemeClr val="tx1">
                    <a:lumMod val="75000"/>
                    <a:lumOff val="25000"/>
                  </a:schemeClr>
                </a:solidFill>
                <a:cs typeface="Calibri Light"/>
              </a:rPr>
              <a:t>Testing</a:t>
            </a:r>
            <a:endParaRPr lang="en-US" b="1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800100" lvl="1" indent="-342900">
              <a:lnSpc>
                <a:spcPct val="150000"/>
              </a:lnSpc>
              <a:buFont typeface="Arial"/>
              <a:buChar char="•"/>
            </a:pP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Calibri Light"/>
              </a:rPr>
              <a:t>Used in analysis and making future design decisions</a:t>
            </a:r>
          </a:p>
          <a:p>
            <a:pPr marL="1257300" lvl="2" indent="-342900">
              <a:lnSpc>
                <a:spcPct val="150000"/>
              </a:lnSpc>
              <a:buFont typeface="Arial"/>
              <a:buChar char="•"/>
            </a:pP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Calibri Light"/>
              </a:rPr>
              <a:t>Speed and acceleration tests</a:t>
            </a:r>
          </a:p>
          <a:p>
            <a:pPr>
              <a:lnSpc>
                <a:spcPct val="150000"/>
              </a:lnSpc>
            </a:pPr>
            <a:r>
              <a:rPr lang="en-US" sz="2400" b="1">
                <a:solidFill>
                  <a:schemeClr val="tx1">
                    <a:lumMod val="75000"/>
                    <a:lumOff val="25000"/>
                  </a:schemeClr>
                </a:solidFill>
                <a:cs typeface="Calibri Light"/>
              </a:rPr>
              <a:t>Design Validation</a:t>
            </a:r>
          </a:p>
          <a:p>
            <a:pPr marL="800100" lvl="1" indent="-342900">
              <a:lnSpc>
                <a:spcPct val="150000"/>
              </a:lnSpc>
              <a:buFont typeface="Arial"/>
              <a:buChar char="•"/>
            </a:pP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Calibri Light"/>
              </a:rPr>
              <a:t>Based on inspection or testing</a:t>
            </a:r>
          </a:p>
          <a:p>
            <a:pPr marL="800100" lvl="1" indent="-342900">
              <a:lnSpc>
                <a:spcPct val="150000"/>
              </a:lnSpc>
              <a:buFont typeface="Arial"/>
              <a:buChar char="•"/>
            </a:pPr>
            <a:r>
              <a:rPr lang="en-US" sz="2400" b="1">
                <a:solidFill>
                  <a:schemeClr val="tx1">
                    <a:lumMod val="75000"/>
                    <a:lumOff val="25000"/>
                  </a:schemeClr>
                </a:solidFill>
                <a:cs typeface="Calibri Light"/>
              </a:rPr>
              <a:t>Original Plan</a:t>
            </a: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Calibri Light"/>
              </a:rPr>
              <a:t>: Test throughout March and April, Inspect all components in late April after fabrication and installation.</a:t>
            </a:r>
            <a:endParaRPr lang="en-US">
              <a:solidFill>
                <a:schemeClr val="tx1">
                  <a:lumMod val="75000"/>
                  <a:lumOff val="25000"/>
                </a:schemeClr>
              </a:solidFill>
              <a:cs typeface="Calibri Light"/>
            </a:endParaRPr>
          </a:p>
          <a:p>
            <a:pPr>
              <a:lnSpc>
                <a:spcPct val="150000"/>
              </a:lnSpc>
            </a:pPr>
            <a:endParaRPr lang="en-US" sz="2400">
              <a:solidFill>
                <a:schemeClr val="tx1">
                  <a:lumMod val="75000"/>
                  <a:lumOff val="25000"/>
                </a:schemeClr>
              </a:solidFill>
              <a:cs typeface="Calibri Light"/>
            </a:endParaRPr>
          </a:p>
          <a:p>
            <a:pPr marL="342900" indent="-342900">
              <a:lnSpc>
                <a:spcPct val="150000"/>
              </a:lnSpc>
              <a:buFont typeface="Arial"/>
              <a:buChar char="•"/>
            </a:pPr>
            <a:endParaRPr lang="en-US" sz="2400">
              <a:solidFill>
                <a:schemeClr val="tx1">
                  <a:lumMod val="75000"/>
                  <a:lumOff val="25000"/>
                </a:schemeClr>
              </a:solidFill>
              <a:cs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248468838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424A656-A4B6-4EB7-BB65-6D21CBCD51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2000" y="1152000"/>
            <a:ext cx="5985124" cy="4680000"/>
          </a:xfrm>
        </p:spPr>
        <p:txBody>
          <a:bodyPr vert="horz" lIns="0" tIns="0" rIns="0" bIns="0" rtlCol="0" anchor="t">
            <a:noAutofit/>
          </a:bodyPr>
          <a:lstStyle/>
          <a:p>
            <a:pPr>
              <a:spcAft>
                <a:spcPts val="1000"/>
              </a:spcAft>
            </a:pPr>
            <a:r>
              <a:rPr lang="en-US" sz="2400">
                <a:cs typeface="Calibri Light"/>
              </a:rPr>
              <a:t>Speed Test: Measure top speed using Trailtech device</a:t>
            </a:r>
            <a:endParaRPr lang="en-US"/>
          </a:p>
          <a:p>
            <a:pPr>
              <a:spcAft>
                <a:spcPts val="1000"/>
              </a:spcAft>
            </a:pPr>
            <a:r>
              <a:rPr lang="en-US" sz="2400">
                <a:cs typeface="Calibri Light"/>
              </a:rPr>
              <a:t>Acceleration Test:</a:t>
            </a:r>
          </a:p>
          <a:p>
            <a:pPr lvl="1">
              <a:spcAft>
                <a:spcPts val="1000"/>
              </a:spcAft>
            </a:pPr>
            <a:r>
              <a:rPr lang="en-US" sz="2200">
                <a:cs typeface="Calibri Light"/>
              </a:rPr>
              <a:t>At Stadium Drive Property</a:t>
            </a:r>
          </a:p>
          <a:p>
            <a:pPr lvl="1">
              <a:spcAft>
                <a:spcPts val="1000"/>
              </a:spcAft>
            </a:pPr>
            <a:r>
              <a:rPr lang="en-US" sz="2200">
                <a:cs typeface="Calibri Light"/>
              </a:rPr>
              <a:t>Time car traveling 150 feet from rest</a:t>
            </a:r>
          </a:p>
          <a:p>
            <a:pPr marL="228600" indent="-2286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,Sans-Serif" panose="020B0604020202020204" pitchFamily="34" charset="0"/>
            </a:pPr>
            <a:r>
              <a:rPr lang="en-US" sz="2400">
                <a:ea typeface="+mn-lt"/>
                <a:cs typeface="+mn-lt"/>
              </a:rPr>
              <a:t>Baseline testing: Speed and acceleration testing of the car before modifications. (Completed)</a:t>
            </a:r>
          </a:p>
          <a:p>
            <a:pPr marL="228600" indent="-2286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,Sans-Serif" panose="020B0604020202020204" pitchFamily="34" charset="0"/>
            </a:pPr>
            <a:r>
              <a:rPr lang="en-US" sz="2400">
                <a:ea typeface="+mn-lt"/>
                <a:cs typeface="+mn-lt"/>
              </a:rPr>
              <a:t>Tuning new CVT (Started, incomplete)</a:t>
            </a:r>
          </a:p>
          <a:p>
            <a:pPr marL="228600" indent="-2286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,Sans-Serif" panose="020B0604020202020204" pitchFamily="34" charset="0"/>
            </a:pPr>
            <a:r>
              <a:rPr lang="en-US" sz="2400">
                <a:ea typeface="+mn-lt"/>
                <a:cs typeface="+mn-lt"/>
              </a:rPr>
              <a:t>New gearing in transmission (Not started)</a:t>
            </a:r>
          </a:p>
          <a:p>
            <a:pPr marL="685800" lvl="1" indent="-2286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,Sans-Serif" panose="020B0604020202020204" pitchFamily="34" charset="0"/>
            </a:pPr>
            <a:r>
              <a:rPr lang="en-US" sz="2200">
                <a:ea typeface="+mn-lt"/>
                <a:cs typeface="+mn-lt"/>
              </a:rPr>
              <a:t>Changes informed by analysis of CVT testing data</a:t>
            </a:r>
          </a:p>
          <a:p>
            <a:pPr marL="685800" lvl="1" indent="-228600">
              <a:lnSpc>
                <a:spcPct val="100000"/>
              </a:lnSpc>
              <a:spcBef>
                <a:spcPts val="0"/>
              </a:spcBef>
              <a:buFont typeface="Arial,Sans-Serif" panose="020B0604020202020204" pitchFamily="34" charset="0"/>
            </a:pPr>
            <a:endParaRPr lang="en-US" sz="2000">
              <a:ea typeface="+mn-lt"/>
              <a:cs typeface="+mn-lt"/>
            </a:endParaRPr>
          </a:p>
          <a:p>
            <a:pPr lvl="1"/>
            <a:endParaRPr lang="en-US" sz="1800">
              <a:cs typeface="Calibri Light"/>
            </a:endParaRPr>
          </a:p>
          <a:p>
            <a:pPr lvl="1"/>
            <a:endParaRPr lang="en-US">
              <a:cs typeface="Calibri Light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393C792-05B2-49D9-A2AF-609FEADFFB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Testing and Validation: Speed and Acceleration Testing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0C40B7B-C4C1-4A7B-A08E-94D64312CD1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26</a:t>
            </a:fld>
            <a:endParaRPr lang="en-US" noProof="0"/>
          </a:p>
        </p:txBody>
      </p:sp>
      <p:pic>
        <p:nvPicPr>
          <p:cNvPr id="6" name="Picture 6" descr="A picture containing bicycle, truck, yellow, parked&#10;&#10;Description generated with very high confidence">
            <a:extLst>
              <a:ext uri="{FF2B5EF4-FFF2-40B4-BE49-F238E27FC236}">
                <a16:creationId xmlns:a16="http://schemas.microsoft.com/office/drawing/2014/main" id="{A504DFD7-416B-4EA8-9ADE-E81848936DA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32098" y="1758407"/>
            <a:ext cx="5848709" cy="3341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751216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C81339E-D441-4649-86E5-F4F0BD0FDB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0" tIns="0" rIns="0" bIns="0" rtlCol="0" anchor="t">
            <a:noAutofit/>
          </a:bodyPr>
          <a:lstStyle/>
          <a:p>
            <a:endParaRPr lang="en-US" sz="2400">
              <a:cs typeface="Calibri Light"/>
            </a:endParaRPr>
          </a:p>
          <a:p>
            <a:endParaRPr lang="en-US" sz="2000">
              <a:cs typeface="Calibri Light"/>
            </a:endParaRPr>
          </a:p>
          <a:p>
            <a:pPr marL="0" indent="0">
              <a:buNone/>
            </a:pPr>
            <a:endParaRPr lang="en-US" sz="2000">
              <a:cs typeface="Calibri Light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7E86AB1-9AD0-40F1-9C34-BE7A68D85F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Testing &amp; Validation: Speed and Acceleration Testing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3B13FFC-E673-4874-AC6A-A67B091100B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27</a:t>
            </a:fld>
            <a:endParaRPr lang="en-US" noProof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231653F-2FF8-4E23-B2E6-1A6882320180}"/>
              </a:ext>
            </a:extLst>
          </p:cNvPr>
          <p:cNvSpPr txBox="1"/>
          <p:nvPr/>
        </p:nvSpPr>
        <p:spPr>
          <a:xfrm>
            <a:off x="434641" y="1072551"/>
            <a:ext cx="6389914" cy="41395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endParaRPr lang="en-US" sz="2000">
              <a:solidFill>
                <a:schemeClr val="tx1">
                  <a:lumMod val="75000"/>
                  <a:lumOff val="25000"/>
                </a:schemeClr>
              </a:solidFill>
              <a:cs typeface="Calibri Ligh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A8E8214-B244-4221-9003-15BD848F992B}"/>
              </a:ext>
            </a:extLst>
          </p:cNvPr>
          <p:cNvSpPr txBox="1"/>
          <p:nvPr/>
        </p:nvSpPr>
        <p:spPr>
          <a:xfrm>
            <a:off x="581026" y="1366837"/>
            <a:ext cx="8452326" cy="400109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lvl="1"/>
            <a:r>
              <a:rPr lang="en-US" sz="2000">
                <a:solidFill>
                  <a:schemeClr val="tx1">
                    <a:lumMod val="75000"/>
                    <a:lumOff val="25000"/>
                  </a:schemeClr>
                </a:solidFill>
                <a:cs typeface="Calibri Light"/>
              </a:rPr>
              <a:t>                                                Summary of Speed and Acceleration Results</a:t>
            </a:r>
          </a:p>
          <a:p>
            <a:pPr marL="685800" lvl="1" indent="-228600">
              <a:buFont typeface="Arial"/>
              <a:buChar char="•"/>
            </a:pPr>
            <a:endParaRPr lang="en-US" sz="2000">
              <a:solidFill>
                <a:schemeClr val="tx1">
                  <a:lumMod val="75000"/>
                  <a:lumOff val="25000"/>
                </a:schemeClr>
              </a:solidFill>
              <a:cs typeface="Calibri Light"/>
            </a:endParaRPr>
          </a:p>
          <a:p>
            <a:pPr marL="685800" lvl="1" indent="-228600">
              <a:buFont typeface="Arial"/>
              <a:buChar char="•"/>
            </a:pPr>
            <a:endParaRPr lang="en-US" sz="2000">
              <a:solidFill>
                <a:schemeClr val="tx1">
                  <a:lumMod val="75000"/>
                  <a:lumOff val="25000"/>
                </a:schemeClr>
              </a:solidFill>
              <a:cs typeface="Calibri Light"/>
            </a:endParaRPr>
          </a:p>
          <a:p>
            <a:pPr marL="685800" lvl="1" indent="-228600">
              <a:buFont typeface="Arial"/>
              <a:buChar char="•"/>
            </a:pPr>
            <a:endParaRPr lang="en-US" sz="2000">
              <a:solidFill>
                <a:schemeClr val="tx1">
                  <a:lumMod val="75000"/>
                  <a:lumOff val="25000"/>
                </a:schemeClr>
              </a:solidFill>
              <a:cs typeface="Calibri Light"/>
            </a:endParaRPr>
          </a:p>
          <a:p>
            <a:pPr marL="685800" lvl="1" indent="-228600">
              <a:buFont typeface="Arial"/>
              <a:buChar char="•"/>
            </a:pPr>
            <a:endParaRPr lang="en-US" sz="2000">
              <a:solidFill>
                <a:schemeClr val="tx1">
                  <a:lumMod val="75000"/>
                  <a:lumOff val="25000"/>
                </a:schemeClr>
              </a:solidFill>
              <a:cs typeface="Calibri Light"/>
            </a:endParaRPr>
          </a:p>
          <a:p>
            <a:pPr marL="685800" lvl="1" indent="-228600">
              <a:buFont typeface="Arial"/>
              <a:buChar char="•"/>
            </a:pPr>
            <a:endParaRPr lang="en-US" sz="2000">
              <a:solidFill>
                <a:schemeClr val="tx1">
                  <a:lumMod val="75000"/>
                  <a:lumOff val="25000"/>
                </a:schemeClr>
              </a:solidFill>
              <a:cs typeface="Calibri Light"/>
            </a:endParaRPr>
          </a:p>
          <a:p>
            <a:pPr marL="685800" lvl="1" indent="-228600">
              <a:buFont typeface="Arial"/>
              <a:buChar char="•"/>
            </a:pPr>
            <a:endParaRPr lang="en-US" sz="2000">
              <a:solidFill>
                <a:schemeClr val="tx1">
                  <a:lumMod val="75000"/>
                  <a:lumOff val="25000"/>
                </a:schemeClr>
              </a:solidFill>
              <a:cs typeface="Calibri Light"/>
            </a:endParaRPr>
          </a:p>
          <a:p>
            <a:pPr marL="685800" lvl="1" indent="-228600">
              <a:buFont typeface="Arial"/>
              <a:buChar char="•"/>
            </a:pPr>
            <a:endParaRPr lang="en-US" sz="2000">
              <a:solidFill>
                <a:schemeClr val="tx1">
                  <a:lumMod val="75000"/>
                  <a:lumOff val="25000"/>
                </a:schemeClr>
              </a:solidFill>
              <a:cs typeface="Calibri Light"/>
            </a:endParaRPr>
          </a:p>
          <a:p>
            <a:pPr marL="685800" lvl="1" indent="-228600">
              <a:buFont typeface="Arial"/>
              <a:buChar char="•"/>
            </a:pPr>
            <a:endParaRPr lang="en-US" sz="2000">
              <a:solidFill>
                <a:schemeClr val="tx1">
                  <a:lumMod val="75000"/>
                  <a:lumOff val="25000"/>
                </a:schemeClr>
              </a:solidFill>
              <a:cs typeface="Calibri Light"/>
            </a:endParaRPr>
          </a:p>
          <a:p>
            <a:pPr marL="685800" lvl="1" indent="-228600">
              <a:buFont typeface="Arial"/>
              <a:buChar char="•"/>
            </a:pPr>
            <a:r>
              <a:rPr lang="en-US" sz="2000">
                <a:solidFill>
                  <a:schemeClr val="tx1">
                    <a:lumMod val="75000"/>
                    <a:lumOff val="25000"/>
                  </a:schemeClr>
                </a:solidFill>
                <a:cs typeface="Calibri Light"/>
              </a:rPr>
              <a:t>Shows improvements in top speed</a:t>
            </a:r>
          </a:p>
          <a:p>
            <a:pPr lvl="1"/>
            <a:endParaRPr lang="en-US" sz="2000">
              <a:solidFill>
                <a:schemeClr val="tx1">
                  <a:lumMod val="75000"/>
                  <a:lumOff val="25000"/>
                </a:schemeClr>
              </a:solidFill>
              <a:cs typeface="Calibri Light"/>
            </a:endParaRPr>
          </a:p>
          <a:p>
            <a:pPr lvl="1"/>
            <a:r>
              <a:rPr lang="en-US" sz="2000">
                <a:solidFill>
                  <a:schemeClr val="tx1">
                    <a:lumMod val="75000"/>
                    <a:lumOff val="25000"/>
                  </a:schemeClr>
                </a:solidFill>
                <a:cs typeface="Calibri Light"/>
              </a:rPr>
              <a:t>*Stadium Drive property was muddy during most recent tests</a:t>
            </a:r>
          </a:p>
          <a:p>
            <a:pPr marL="685800" lvl="1" indent="-228600">
              <a:buFont typeface="Arial"/>
              <a:buChar char="•"/>
            </a:pPr>
            <a:endParaRPr lang="en-US" sz="2000">
              <a:solidFill>
                <a:schemeClr val="tx1">
                  <a:lumMod val="75000"/>
                  <a:lumOff val="25000"/>
                </a:schemeClr>
              </a:solidFill>
              <a:cs typeface="Calibri Light"/>
            </a:endParaRPr>
          </a:p>
        </p:txBody>
      </p:sp>
      <p:graphicFrame>
        <p:nvGraphicFramePr>
          <p:cNvPr id="5" name="Table 7">
            <a:extLst>
              <a:ext uri="{FF2B5EF4-FFF2-40B4-BE49-F238E27FC236}">
                <a16:creationId xmlns:a16="http://schemas.microsoft.com/office/drawing/2014/main" id="{5670E870-6C0F-40BE-972F-6634CE708A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2842410"/>
              </p:ext>
            </p:extLst>
          </p:nvPr>
        </p:nvGraphicFramePr>
        <p:xfrm>
          <a:off x="1553521" y="1928159"/>
          <a:ext cx="9009350" cy="1505425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1801870">
                  <a:extLst>
                    <a:ext uri="{9D8B030D-6E8A-4147-A177-3AD203B41FA5}">
                      <a16:colId xmlns:a16="http://schemas.microsoft.com/office/drawing/2014/main" val="3984798730"/>
                    </a:ext>
                  </a:extLst>
                </a:gridCol>
                <a:gridCol w="1801870">
                  <a:extLst>
                    <a:ext uri="{9D8B030D-6E8A-4147-A177-3AD203B41FA5}">
                      <a16:colId xmlns:a16="http://schemas.microsoft.com/office/drawing/2014/main" val="3151778889"/>
                    </a:ext>
                  </a:extLst>
                </a:gridCol>
                <a:gridCol w="1801870">
                  <a:extLst>
                    <a:ext uri="{9D8B030D-6E8A-4147-A177-3AD203B41FA5}">
                      <a16:colId xmlns:a16="http://schemas.microsoft.com/office/drawing/2014/main" val="1862354621"/>
                    </a:ext>
                  </a:extLst>
                </a:gridCol>
                <a:gridCol w="1801870">
                  <a:extLst>
                    <a:ext uri="{9D8B030D-6E8A-4147-A177-3AD203B41FA5}">
                      <a16:colId xmlns:a16="http://schemas.microsoft.com/office/drawing/2014/main" val="1117417945"/>
                    </a:ext>
                  </a:extLst>
                </a:gridCol>
                <a:gridCol w="1801870">
                  <a:extLst>
                    <a:ext uri="{9D8B030D-6E8A-4147-A177-3AD203B41FA5}">
                      <a16:colId xmlns:a16="http://schemas.microsoft.com/office/drawing/2014/main" val="678496982"/>
                    </a:ext>
                  </a:extLst>
                </a:gridCol>
              </a:tblGrid>
              <a:tr h="392906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/>
                        <a:t>Acceleration Time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/>
                        <a:t>Top Speed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41265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/>
                        <a:t>Gear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Baseline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Recent Tests 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Baseline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Recent Tests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84067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7.4s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7.1s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18 MPH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30 MPH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12580745"/>
                  </a:ext>
                </a:extLst>
              </a:tr>
              <a:tr h="370839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/>
                        <a:t>6.5s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/>
                        <a:t>6.9s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/>
                        <a:t>23 MPH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/>
                        <a:t>29 MPH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826886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9521783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5CA37FC-0FFE-4B2F-BC51-ED684F2505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0" tIns="0" rIns="0" bIns="0" rtlCol="0" anchor="t">
            <a:noAutofit/>
          </a:bodyPr>
          <a:lstStyle/>
          <a:p>
            <a:pPr marL="0" indent="0">
              <a:buNone/>
            </a:pPr>
            <a:r>
              <a:rPr lang="en-US" sz="2400" b="1">
                <a:cs typeface="Calibri Light"/>
              </a:rPr>
              <a:t>Weight reduction</a:t>
            </a:r>
            <a:endParaRPr lang="en-US" sz="2400">
              <a:cs typeface="Calibri Light"/>
            </a:endParaRPr>
          </a:p>
          <a:p>
            <a:r>
              <a:rPr lang="en-US" sz="2400">
                <a:cs typeface="Calibri Light"/>
              </a:rPr>
              <a:t>Reduction in weight potentially improves car performance</a:t>
            </a:r>
          </a:p>
          <a:p>
            <a:r>
              <a:rPr lang="en-US" sz="2400">
                <a:cs typeface="Calibri Light"/>
              </a:rPr>
              <a:t>Test: comparing weights of old and new drivetrain components</a:t>
            </a:r>
          </a:p>
          <a:p>
            <a:pPr marL="0" indent="0">
              <a:buNone/>
            </a:pPr>
            <a:endParaRPr lang="en-US" sz="2400">
              <a:cs typeface="Calibri Light"/>
            </a:endParaRPr>
          </a:p>
          <a:p>
            <a:pPr marL="0" indent="0">
              <a:buNone/>
            </a:pPr>
            <a:r>
              <a:rPr lang="en-US" sz="2400" b="1">
                <a:cs typeface="Calibri Light"/>
              </a:rPr>
              <a:t>Ease of Assembly/Disassembly</a:t>
            </a:r>
          </a:p>
          <a:p>
            <a:r>
              <a:rPr lang="en-US" sz="2400">
                <a:cs typeface="Calibri Light"/>
              </a:rPr>
              <a:t>Important consideration for competition</a:t>
            </a:r>
          </a:p>
          <a:p>
            <a:r>
              <a:rPr lang="en-US" sz="2400">
                <a:cs typeface="Calibri Light"/>
              </a:rPr>
              <a:t>Ratings based on time to assemble/disassemble</a:t>
            </a:r>
          </a:p>
          <a:p>
            <a:r>
              <a:rPr lang="en-US" sz="2400">
                <a:cs typeface="Calibri Light"/>
              </a:rPr>
              <a:t>CVT, CVT cover, subframe assemblies</a:t>
            </a:r>
          </a:p>
          <a:p>
            <a:endParaRPr lang="en-US" sz="2400">
              <a:cs typeface="Calibri Light"/>
            </a:endParaRPr>
          </a:p>
          <a:p>
            <a:pPr lvl="1"/>
            <a:endParaRPr lang="en-US" sz="2000">
              <a:cs typeface="Calibri Light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40F71D4-EA21-4654-A475-D4A437D404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Testing &amp; Validation: Validation Metrics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677CE19-64D5-440E-99D4-6F9B3ED4C5D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28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42575622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A561A0D-E612-4906-9485-715FF055E6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432000"/>
            <a:ext cx="11340000" cy="432000"/>
          </a:xfrm>
        </p:spPr>
        <p:txBody>
          <a:bodyPr vert="horz" lIns="0" tIns="0" rIns="0" bIns="0" rtlCol="0" anchor="ctr">
            <a:normAutofit/>
          </a:bodyPr>
          <a:lstStyle/>
          <a:p>
            <a:r>
              <a:rPr lang="en-US" sz="3000" kern="1200">
                <a:latin typeface="+mj-lt"/>
                <a:ea typeface="+mj-ea"/>
                <a:cs typeface="+mj-cs"/>
              </a:rPr>
              <a:t>Testing &amp; Validation: Validation Metrics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FD387E8-4FB0-4871-83B0-2EFC04B3FAF0}"/>
              </a:ext>
            </a:extLst>
          </p:cNvPr>
          <p:cNvSpPr txBox="1"/>
          <p:nvPr/>
        </p:nvSpPr>
        <p:spPr>
          <a:xfrm>
            <a:off x="432000" y="1584000"/>
            <a:ext cx="5472000" cy="4608000"/>
          </a:xfrm>
          <a:prstGeom prst="rect">
            <a:avLst/>
          </a:prstGeom>
        </p:spPr>
        <p:txBody>
          <a:bodyPr rot="0" spcFirstLastPara="0" vertOverflow="overflow" horzOverflow="overflow" vert="horz" lIns="0" tIns="0" rIns="0" bIns="0" numCol="1" spcCol="0" rtlCol="0" fromWordArt="0" anchor="t" anchorCtr="0" forceAA="0" compatLnSpc="1">
            <a:prstTxWarp prst="textNoShape">
              <a:avLst/>
            </a:prstTxWarp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400" b="1">
                <a:solidFill>
                  <a:schemeClr val="tx1">
                    <a:lumMod val="75000"/>
                    <a:lumOff val="25000"/>
                  </a:schemeClr>
                </a:solidFill>
              </a:rPr>
              <a:t>Design Constraints</a:t>
            </a:r>
            <a:endParaRPr lang="en-US" sz="2400" b="1">
              <a:solidFill>
                <a:schemeClr val="tx1">
                  <a:lumMod val="75000"/>
                  <a:lumOff val="25000"/>
                </a:schemeClr>
              </a:solidFill>
              <a:cs typeface="Calibri Light"/>
            </a:endParaRPr>
          </a:p>
          <a:p>
            <a:pPr marL="342900" indent="-3429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</a:rPr>
              <a:t>Test: Inspection</a:t>
            </a:r>
            <a:endParaRPr lang="en-US" sz="2400">
              <a:solidFill>
                <a:schemeClr val="tx1">
                  <a:lumMod val="75000"/>
                  <a:lumOff val="25000"/>
                </a:schemeClr>
              </a:solidFill>
              <a:cs typeface="Calibri Light"/>
            </a:endParaRPr>
          </a:p>
          <a:p>
            <a:pPr marL="342900" indent="-3429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</a:rPr>
              <a:t>Status: Incomplete, requires completion of car. </a:t>
            </a:r>
            <a:endParaRPr lang="en-US" sz="2400">
              <a:solidFill>
                <a:schemeClr val="tx1">
                  <a:lumMod val="75000"/>
                  <a:lumOff val="25000"/>
                </a:schemeClr>
              </a:solidFill>
              <a:cs typeface="Calibri Light"/>
            </a:endParaRPr>
          </a:p>
          <a:p>
            <a:pPr marL="285750" indent="-28575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</a:rPr>
              <a:t>Summary of Design Constraints</a:t>
            </a:r>
            <a:endParaRPr lang="en-US" sz="2400">
              <a:solidFill>
                <a:schemeClr val="tx1">
                  <a:lumMod val="75000"/>
                  <a:lumOff val="25000"/>
                </a:schemeClr>
              </a:solidFill>
              <a:cs typeface="Calibri Light"/>
            </a:endParaRPr>
          </a:p>
          <a:p>
            <a:pPr marL="742950" lvl="1" indent="-28575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</a:rPr>
              <a:t>Drivetrain components Compatible with car</a:t>
            </a:r>
            <a:endParaRPr lang="en-US" sz="2400">
              <a:solidFill>
                <a:schemeClr val="tx1">
                  <a:lumMod val="75000"/>
                  <a:lumOff val="25000"/>
                </a:schemeClr>
              </a:solidFill>
              <a:cs typeface="Calibri Light"/>
            </a:endParaRPr>
          </a:p>
          <a:p>
            <a:pPr marL="742950" lvl="1" indent="-28575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</a:rPr>
              <a:t>Drivetrain components meet SAE regulations</a:t>
            </a:r>
            <a:endParaRPr lang="en-US" sz="2400">
              <a:solidFill>
                <a:schemeClr val="tx1">
                  <a:lumMod val="75000"/>
                  <a:lumOff val="25000"/>
                </a:schemeClr>
              </a:solidFill>
              <a:cs typeface="Calibri Light"/>
            </a:endParaRPr>
          </a:p>
          <a:p>
            <a:pPr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400">
              <a:solidFill>
                <a:schemeClr val="tx1">
                  <a:lumMod val="75000"/>
                  <a:lumOff val="25000"/>
                </a:schemeClr>
              </a:solidFill>
              <a:cs typeface="Calibri Light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8B963BD-A8AD-4FB0-B918-CBF11EC5DDE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1496369" y="6155190"/>
            <a:ext cx="432000" cy="432000"/>
          </a:xfrm>
        </p:spPr>
        <p:txBody>
          <a:bodyPr vert="horz" lIns="0" tIns="0" rIns="0" bIns="0" rtlCol="0" anchor="ctr">
            <a:normAutofit/>
          </a:bodyPr>
          <a:lstStyle/>
          <a:p>
            <a:pPr>
              <a:spcAft>
                <a:spcPts val="600"/>
              </a:spcAft>
            </a:pPr>
            <a:fld id="{19B51A1E-902D-48AF-9020-955120F399B6}" type="slidenum">
              <a:rPr lang="en-US" smtClean="0"/>
              <a:pPr>
                <a:spcAft>
                  <a:spcPts val="600"/>
                </a:spcAft>
              </a:pPr>
              <a:t>29</a:t>
            </a:fld>
            <a:endParaRPr lang="en-US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4ED99FD5-985D-4C0B-B9FD-85329A60014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300000" y="1581663"/>
            <a:ext cx="5472000" cy="4608000"/>
          </a:xfrm>
        </p:spPr>
        <p:txBody>
          <a:bodyPr vert="horz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en-US" sz="2400" b="1"/>
              <a:t>Functional Requirements</a:t>
            </a:r>
            <a:endParaRPr lang="en-US" sz="2400">
              <a:cs typeface="Calibri Light"/>
            </a:endParaRPr>
          </a:p>
          <a:p>
            <a:r>
              <a:rPr lang="en-US" sz="2400"/>
              <a:t>Testing-Based</a:t>
            </a:r>
            <a:endParaRPr lang="en-US" sz="2400">
              <a:cs typeface="Calibri Light"/>
            </a:endParaRPr>
          </a:p>
          <a:p>
            <a:r>
              <a:rPr lang="en-US" sz="2400"/>
              <a:t>Car Achieves 30 MPH (Pass)</a:t>
            </a:r>
            <a:endParaRPr lang="en-US" sz="2400">
              <a:cs typeface="Calibri Light"/>
            </a:endParaRPr>
          </a:p>
          <a:p>
            <a:r>
              <a:rPr lang="en-US" sz="2400"/>
              <a:t>&lt;6 Seconds in acceleration test (Incomplete)</a:t>
            </a:r>
            <a:endParaRPr lang="en-US" sz="2400">
              <a:cs typeface="Calibri Light"/>
            </a:endParaRPr>
          </a:p>
          <a:p>
            <a:r>
              <a:rPr lang="en-US" sz="2400"/>
              <a:t>Transmission subframe is stable (Incomplete)</a:t>
            </a:r>
            <a:endParaRPr lang="en-US" sz="2400">
              <a:cs typeface="Calibri Light"/>
            </a:endParaRPr>
          </a:p>
          <a:p>
            <a:r>
              <a:rPr lang="en-US" sz="2400"/>
              <a:t>Reliable shifting device (Complete, not tested)</a:t>
            </a:r>
            <a:endParaRPr lang="en-US" sz="2400">
              <a:cs typeface="Calibri Light"/>
            </a:endParaRPr>
          </a:p>
          <a:p>
            <a:endParaRPr lang="en-US" sz="2400">
              <a:cs typeface="Calibri Light"/>
            </a:endParaRPr>
          </a:p>
          <a:p>
            <a:pPr marL="0" indent="0"/>
            <a:endParaRPr lang="en-US" sz="2400">
              <a:cs typeface="Calibri Light"/>
            </a:endParaRPr>
          </a:p>
          <a:p>
            <a:pPr marL="0" indent="0"/>
            <a:endParaRPr lang="en-US" sz="2400">
              <a:cs typeface="Calibri Light"/>
            </a:endParaRPr>
          </a:p>
          <a:p>
            <a:pPr marL="0" indent="0"/>
            <a:endParaRPr lang="en-US" sz="2400">
              <a:cs typeface="Calibri Light"/>
            </a:endParaRP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D384357-7B9B-4F30-93B5-CA49115C20A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88002" y="1151785"/>
            <a:ext cx="5483998" cy="354868"/>
          </a:xfrm>
        </p:spPr>
        <p:txBody>
          <a:bodyPr vert="horz" lIns="0" tIns="0" rIns="0" bIns="0" rtlCol="0" anchor="t">
            <a:normAutofit/>
          </a:bodyPr>
          <a:lstStyle/>
          <a:p>
            <a:pPr marL="266700" indent="-266700"/>
            <a:endParaRPr lang="en-US" b="1" kern="1200">
              <a:latin typeface="+mn-lt"/>
              <a:ea typeface="+mn-ea"/>
              <a:cs typeface="+mn-cs"/>
            </a:endParaRPr>
          </a:p>
          <a:p>
            <a:pPr marL="266700" indent="-266700"/>
            <a:endParaRPr lang="en-US" b="1" kern="1200">
              <a:latin typeface="+mn-lt"/>
              <a:ea typeface="+mn-ea"/>
              <a:cs typeface="+mn-cs"/>
            </a:endParaRPr>
          </a:p>
          <a:p>
            <a:pPr marL="266700" indent="-266700"/>
            <a:endParaRPr lang="en-US" b="1" kern="1200"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947518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A7F665-80EE-4503-AEF8-83FD1987DB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/>
              <a:t>The Drivetrain Team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70B2821-A8E7-46E4-B168-879973D325B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 vert="horz" lIns="0" tIns="0" rIns="0" bIns="0" rtlCol="0" anchor="t">
            <a:noAutofit/>
          </a:bodyPr>
          <a:lstStyle/>
          <a:p>
            <a:r>
              <a:rPr lang="en-US" sz="2400"/>
              <a:t>Troy D. Von </a:t>
            </a:r>
            <a:r>
              <a:rPr lang="en-US" sz="2400" err="1"/>
              <a:t>Gillern</a:t>
            </a:r>
            <a:endParaRPr lang="en-US" sz="240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01049CF-117A-4565-9592-D23257E4CE4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103945" y="4323426"/>
            <a:ext cx="1964171" cy="216000"/>
          </a:xfrm>
        </p:spPr>
        <p:txBody>
          <a:bodyPr/>
          <a:lstStyle/>
          <a:p>
            <a:r>
              <a:rPr lang="en-US" b="1"/>
              <a:t>Team Leader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7DAA7A7-68A8-441E-AF97-3634DB9699B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sz="2400"/>
              <a:t>Kaitlyn M. Elmer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D45246F-921D-40B3-8F49-8C6BC23173CC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sz="2400"/>
              <a:t>Nathan J. Tabor</a:t>
            </a: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8F728585-A663-4E22-87F7-AAD6700712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9862160" y="831132"/>
            <a:ext cx="1850209" cy="1915995"/>
            <a:chOff x="9862160" y="831132"/>
            <a:chExt cx="1850209" cy="1915995"/>
          </a:xfrm>
        </p:grpSpPr>
        <p:sp>
          <p:nvSpPr>
            <p:cNvPr id="34" name="Freeform: Shape 33" title="triangles">
              <a:extLst>
                <a:ext uri="{FF2B5EF4-FFF2-40B4-BE49-F238E27FC236}">
                  <a16:creationId xmlns:a16="http://schemas.microsoft.com/office/drawing/2014/main" id="{74632BF7-7DCC-4CB0-A278-AD3B28FE96BA}"/>
                </a:ext>
              </a:extLst>
            </p:cNvPr>
            <p:cNvSpPr/>
            <p:nvPr/>
          </p:nvSpPr>
          <p:spPr>
            <a:xfrm rot="19260823">
              <a:off x="9984083" y="1150976"/>
              <a:ext cx="467362" cy="344458"/>
            </a:xfrm>
            <a:custGeom>
              <a:avLst/>
              <a:gdLst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64876 w 692798"/>
                <a:gd name="connsiteY2" fmla="*/ 168539 h 510610"/>
                <a:gd name="connsiteX3" fmla="*/ 0 w 692798"/>
                <a:gd name="connsiteY3" fmla="*/ 0 h 510610"/>
                <a:gd name="connsiteX4" fmla="*/ 692798 w 692798"/>
                <a:gd name="connsiteY4" fmla="*/ 224339 h 510610"/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0 w 692798"/>
                <a:gd name="connsiteY2" fmla="*/ 0 h 510610"/>
                <a:gd name="connsiteX3" fmla="*/ 692798 w 692798"/>
                <a:gd name="connsiteY3" fmla="*/ 224339 h 5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2798" h="510610">
                  <a:moveTo>
                    <a:pt x="692798" y="224339"/>
                  </a:moveTo>
                  <a:lnTo>
                    <a:pt x="308036" y="510610"/>
                  </a:lnTo>
                  <a:lnTo>
                    <a:pt x="0" y="0"/>
                  </a:lnTo>
                  <a:lnTo>
                    <a:pt x="692798" y="224339"/>
                  </a:lnTo>
                  <a:close/>
                </a:path>
              </a:pathLst>
            </a:cu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: Shape 34" title="triangles">
              <a:extLst>
                <a:ext uri="{FF2B5EF4-FFF2-40B4-BE49-F238E27FC236}">
                  <a16:creationId xmlns:a16="http://schemas.microsoft.com/office/drawing/2014/main" id="{F3B7A750-FBC6-4475-9937-5A5FF7957A67}"/>
                </a:ext>
              </a:extLst>
            </p:cNvPr>
            <p:cNvSpPr/>
            <p:nvPr/>
          </p:nvSpPr>
          <p:spPr>
            <a:xfrm rot="20377627">
              <a:off x="10445799" y="1461330"/>
              <a:ext cx="316887" cy="233554"/>
            </a:xfrm>
            <a:custGeom>
              <a:avLst/>
              <a:gdLst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64876 w 692798"/>
                <a:gd name="connsiteY2" fmla="*/ 168539 h 510610"/>
                <a:gd name="connsiteX3" fmla="*/ 0 w 692798"/>
                <a:gd name="connsiteY3" fmla="*/ 0 h 510610"/>
                <a:gd name="connsiteX4" fmla="*/ 692798 w 692798"/>
                <a:gd name="connsiteY4" fmla="*/ 224339 h 510610"/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0 w 692798"/>
                <a:gd name="connsiteY2" fmla="*/ 0 h 510610"/>
                <a:gd name="connsiteX3" fmla="*/ 692798 w 692798"/>
                <a:gd name="connsiteY3" fmla="*/ 224339 h 5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2798" h="510610">
                  <a:moveTo>
                    <a:pt x="692798" y="224339"/>
                  </a:moveTo>
                  <a:lnTo>
                    <a:pt x="308036" y="510610"/>
                  </a:lnTo>
                  <a:lnTo>
                    <a:pt x="0" y="0"/>
                  </a:lnTo>
                  <a:lnTo>
                    <a:pt x="692798" y="224339"/>
                  </a:lnTo>
                  <a:close/>
                </a:path>
              </a:pathLst>
            </a:cu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: Shape 35" title="triangles">
              <a:extLst>
                <a:ext uri="{FF2B5EF4-FFF2-40B4-BE49-F238E27FC236}">
                  <a16:creationId xmlns:a16="http://schemas.microsoft.com/office/drawing/2014/main" id="{2AEBF1D4-D3EA-4EFC-96B4-BE3208DC9F9D}"/>
                </a:ext>
              </a:extLst>
            </p:cNvPr>
            <p:cNvSpPr/>
            <p:nvPr/>
          </p:nvSpPr>
          <p:spPr>
            <a:xfrm rot="19260823">
              <a:off x="10485025" y="1232684"/>
              <a:ext cx="250689" cy="184764"/>
            </a:xfrm>
            <a:custGeom>
              <a:avLst/>
              <a:gdLst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64876 w 692798"/>
                <a:gd name="connsiteY2" fmla="*/ 168539 h 510610"/>
                <a:gd name="connsiteX3" fmla="*/ 0 w 692798"/>
                <a:gd name="connsiteY3" fmla="*/ 0 h 510610"/>
                <a:gd name="connsiteX4" fmla="*/ 692798 w 692798"/>
                <a:gd name="connsiteY4" fmla="*/ 224339 h 510610"/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0 w 692798"/>
                <a:gd name="connsiteY2" fmla="*/ 0 h 510610"/>
                <a:gd name="connsiteX3" fmla="*/ 692798 w 692798"/>
                <a:gd name="connsiteY3" fmla="*/ 224339 h 5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2798" h="510610">
                  <a:moveTo>
                    <a:pt x="692798" y="224339"/>
                  </a:moveTo>
                  <a:lnTo>
                    <a:pt x="308036" y="510610"/>
                  </a:lnTo>
                  <a:lnTo>
                    <a:pt x="0" y="0"/>
                  </a:lnTo>
                  <a:lnTo>
                    <a:pt x="692798" y="224339"/>
                  </a:lnTo>
                  <a:close/>
                </a:path>
              </a:pathLst>
            </a:cu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: Shape 36" title="triangles">
              <a:extLst>
                <a:ext uri="{FF2B5EF4-FFF2-40B4-BE49-F238E27FC236}">
                  <a16:creationId xmlns:a16="http://schemas.microsoft.com/office/drawing/2014/main" id="{9482C603-BF06-493B-A4FB-922E55E073FE}"/>
                </a:ext>
              </a:extLst>
            </p:cNvPr>
            <p:cNvSpPr/>
            <p:nvPr/>
          </p:nvSpPr>
          <p:spPr>
            <a:xfrm rot="19810388">
              <a:off x="10832584" y="1393714"/>
              <a:ext cx="216995" cy="159931"/>
            </a:xfrm>
            <a:custGeom>
              <a:avLst/>
              <a:gdLst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64876 w 692798"/>
                <a:gd name="connsiteY2" fmla="*/ 168539 h 510610"/>
                <a:gd name="connsiteX3" fmla="*/ 0 w 692798"/>
                <a:gd name="connsiteY3" fmla="*/ 0 h 510610"/>
                <a:gd name="connsiteX4" fmla="*/ 692798 w 692798"/>
                <a:gd name="connsiteY4" fmla="*/ 224339 h 510610"/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0 w 692798"/>
                <a:gd name="connsiteY2" fmla="*/ 0 h 510610"/>
                <a:gd name="connsiteX3" fmla="*/ 692798 w 692798"/>
                <a:gd name="connsiteY3" fmla="*/ 224339 h 5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2798" h="510610">
                  <a:moveTo>
                    <a:pt x="692798" y="224339"/>
                  </a:moveTo>
                  <a:lnTo>
                    <a:pt x="308036" y="510610"/>
                  </a:lnTo>
                  <a:lnTo>
                    <a:pt x="0" y="0"/>
                  </a:lnTo>
                  <a:lnTo>
                    <a:pt x="692798" y="224339"/>
                  </a:lnTo>
                  <a:close/>
                </a:path>
              </a:pathLst>
            </a:cu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: Shape 37" title="triangles">
              <a:extLst>
                <a:ext uri="{FF2B5EF4-FFF2-40B4-BE49-F238E27FC236}">
                  <a16:creationId xmlns:a16="http://schemas.microsoft.com/office/drawing/2014/main" id="{8896E3A5-9F33-4D5C-9F1D-5072AAC7EDCD}"/>
                </a:ext>
              </a:extLst>
            </p:cNvPr>
            <p:cNvSpPr/>
            <p:nvPr/>
          </p:nvSpPr>
          <p:spPr>
            <a:xfrm rot="18277851">
              <a:off x="10920185" y="994164"/>
              <a:ext cx="216995" cy="159931"/>
            </a:xfrm>
            <a:custGeom>
              <a:avLst/>
              <a:gdLst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64876 w 692798"/>
                <a:gd name="connsiteY2" fmla="*/ 168539 h 510610"/>
                <a:gd name="connsiteX3" fmla="*/ 0 w 692798"/>
                <a:gd name="connsiteY3" fmla="*/ 0 h 510610"/>
                <a:gd name="connsiteX4" fmla="*/ 692798 w 692798"/>
                <a:gd name="connsiteY4" fmla="*/ 224339 h 5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2798" h="510610">
                  <a:moveTo>
                    <a:pt x="692798" y="224339"/>
                  </a:moveTo>
                  <a:lnTo>
                    <a:pt x="308036" y="510610"/>
                  </a:lnTo>
                  <a:lnTo>
                    <a:pt x="64876" y="168539"/>
                  </a:lnTo>
                  <a:lnTo>
                    <a:pt x="0" y="0"/>
                  </a:lnTo>
                  <a:lnTo>
                    <a:pt x="692798" y="224339"/>
                  </a:lnTo>
                  <a:close/>
                </a:path>
              </a:pathLst>
            </a:cu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: Shape 38" title="triangles">
              <a:extLst>
                <a:ext uri="{FF2B5EF4-FFF2-40B4-BE49-F238E27FC236}">
                  <a16:creationId xmlns:a16="http://schemas.microsoft.com/office/drawing/2014/main" id="{5CE56383-9C4D-4A22-8C3F-2BFAC639C530}"/>
                </a:ext>
              </a:extLst>
            </p:cNvPr>
            <p:cNvSpPr/>
            <p:nvPr/>
          </p:nvSpPr>
          <p:spPr>
            <a:xfrm rot="20761418">
              <a:off x="11313110" y="1642801"/>
              <a:ext cx="162256" cy="119587"/>
            </a:xfrm>
            <a:custGeom>
              <a:avLst/>
              <a:gdLst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64876 w 692798"/>
                <a:gd name="connsiteY2" fmla="*/ 168539 h 510610"/>
                <a:gd name="connsiteX3" fmla="*/ 0 w 692798"/>
                <a:gd name="connsiteY3" fmla="*/ 0 h 510610"/>
                <a:gd name="connsiteX4" fmla="*/ 692798 w 692798"/>
                <a:gd name="connsiteY4" fmla="*/ 224339 h 5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2798" h="510610">
                  <a:moveTo>
                    <a:pt x="692798" y="224339"/>
                  </a:moveTo>
                  <a:lnTo>
                    <a:pt x="308036" y="510610"/>
                  </a:lnTo>
                  <a:lnTo>
                    <a:pt x="64876" y="168539"/>
                  </a:lnTo>
                  <a:lnTo>
                    <a:pt x="0" y="0"/>
                  </a:lnTo>
                  <a:lnTo>
                    <a:pt x="692798" y="224339"/>
                  </a:lnTo>
                  <a:close/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: Shape 39" title="triangles">
              <a:extLst>
                <a:ext uri="{FF2B5EF4-FFF2-40B4-BE49-F238E27FC236}">
                  <a16:creationId xmlns:a16="http://schemas.microsoft.com/office/drawing/2014/main" id="{2B4AB49B-299B-45F1-A97B-165C71460A30}"/>
                </a:ext>
              </a:extLst>
            </p:cNvPr>
            <p:cNvSpPr/>
            <p:nvPr/>
          </p:nvSpPr>
          <p:spPr>
            <a:xfrm rot="17315293">
              <a:off x="11523906" y="859664"/>
              <a:ext cx="216995" cy="159931"/>
            </a:xfrm>
            <a:custGeom>
              <a:avLst/>
              <a:gdLst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64876 w 692798"/>
                <a:gd name="connsiteY2" fmla="*/ 168539 h 510610"/>
                <a:gd name="connsiteX3" fmla="*/ 0 w 692798"/>
                <a:gd name="connsiteY3" fmla="*/ 0 h 510610"/>
                <a:gd name="connsiteX4" fmla="*/ 692798 w 692798"/>
                <a:gd name="connsiteY4" fmla="*/ 224339 h 5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2798" h="510610">
                  <a:moveTo>
                    <a:pt x="692798" y="224339"/>
                  </a:moveTo>
                  <a:lnTo>
                    <a:pt x="308036" y="510610"/>
                  </a:lnTo>
                  <a:lnTo>
                    <a:pt x="64876" y="168539"/>
                  </a:lnTo>
                  <a:lnTo>
                    <a:pt x="0" y="0"/>
                  </a:lnTo>
                  <a:lnTo>
                    <a:pt x="692798" y="224339"/>
                  </a:lnTo>
                  <a:close/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: Shape 40" title="triangles">
              <a:extLst>
                <a:ext uri="{FF2B5EF4-FFF2-40B4-BE49-F238E27FC236}">
                  <a16:creationId xmlns:a16="http://schemas.microsoft.com/office/drawing/2014/main" id="{223660C9-E786-4F4A-96A1-E22F6991217D}"/>
                </a:ext>
              </a:extLst>
            </p:cNvPr>
            <p:cNvSpPr/>
            <p:nvPr/>
          </p:nvSpPr>
          <p:spPr>
            <a:xfrm rot="20082236">
              <a:off x="11215766" y="1243239"/>
              <a:ext cx="216995" cy="159931"/>
            </a:xfrm>
            <a:custGeom>
              <a:avLst/>
              <a:gdLst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64876 w 692798"/>
                <a:gd name="connsiteY2" fmla="*/ 168539 h 510610"/>
                <a:gd name="connsiteX3" fmla="*/ 0 w 692798"/>
                <a:gd name="connsiteY3" fmla="*/ 0 h 510610"/>
                <a:gd name="connsiteX4" fmla="*/ 692798 w 692798"/>
                <a:gd name="connsiteY4" fmla="*/ 224339 h 510610"/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0 w 692798"/>
                <a:gd name="connsiteY2" fmla="*/ 0 h 510610"/>
                <a:gd name="connsiteX3" fmla="*/ 692798 w 692798"/>
                <a:gd name="connsiteY3" fmla="*/ 224339 h 5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2798" h="510610">
                  <a:moveTo>
                    <a:pt x="692798" y="224339"/>
                  </a:moveTo>
                  <a:lnTo>
                    <a:pt x="308036" y="510610"/>
                  </a:lnTo>
                  <a:lnTo>
                    <a:pt x="0" y="0"/>
                  </a:lnTo>
                  <a:lnTo>
                    <a:pt x="692798" y="224339"/>
                  </a:lnTo>
                  <a:close/>
                </a:path>
              </a:pathLst>
            </a:cu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: Shape 41" title="triangles">
              <a:extLst>
                <a:ext uri="{FF2B5EF4-FFF2-40B4-BE49-F238E27FC236}">
                  <a16:creationId xmlns:a16="http://schemas.microsoft.com/office/drawing/2014/main" id="{2C75C772-F093-4933-898C-D9C65C0F3F73}"/>
                </a:ext>
              </a:extLst>
            </p:cNvPr>
            <p:cNvSpPr/>
            <p:nvPr/>
          </p:nvSpPr>
          <p:spPr>
            <a:xfrm rot="19879732">
              <a:off x="11436537" y="1436545"/>
              <a:ext cx="216995" cy="159931"/>
            </a:xfrm>
            <a:custGeom>
              <a:avLst/>
              <a:gdLst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64876 w 692798"/>
                <a:gd name="connsiteY2" fmla="*/ 168539 h 510610"/>
                <a:gd name="connsiteX3" fmla="*/ 0 w 692798"/>
                <a:gd name="connsiteY3" fmla="*/ 0 h 510610"/>
                <a:gd name="connsiteX4" fmla="*/ 692798 w 692798"/>
                <a:gd name="connsiteY4" fmla="*/ 224339 h 5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2798" h="510610">
                  <a:moveTo>
                    <a:pt x="692798" y="224339"/>
                  </a:moveTo>
                  <a:lnTo>
                    <a:pt x="308036" y="510610"/>
                  </a:lnTo>
                  <a:lnTo>
                    <a:pt x="64876" y="168539"/>
                  </a:lnTo>
                  <a:lnTo>
                    <a:pt x="0" y="0"/>
                  </a:lnTo>
                  <a:lnTo>
                    <a:pt x="692798" y="224339"/>
                  </a:lnTo>
                  <a:close/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: Shape 42" title="triangles">
              <a:extLst>
                <a:ext uri="{FF2B5EF4-FFF2-40B4-BE49-F238E27FC236}">
                  <a16:creationId xmlns:a16="http://schemas.microsoft.com/office/drawing/2014/main" id="{8D768F9C-760D-410A-A60E-6285E1D66EAC}"/>
                </a:ext>
              </a:extLst>
            </p:cNvPr>
            <p:cNvSpPr/>
            <p:nvPr/>
          </p:nvSpPr>
          <p:spPr>
            <a:xfrm rot="328041">
              <a:off x="9862160" y="1513660"/>
              <a:ext cx="579699" cy="606799"/>
            </a:xfrm>
            <a:custGeom>
              <a:avLst/>
              <a:gdLst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64876 w 692798"/>
                <a:gd name="connsiteY2" fmla="*/ 168539 h 510610"/>
                <a:gd name="connsiteX3" fmla="*/ 0 w 692798"/>
                <a:gd name="connsiteY3" fmla="*/ 0 h 510610"/>
                <a:gd name="connsiteX4" fmla="*/ 692798 w 692798"/>
                <a:gd name="connsiteY4" fmla="*/ 224339 h 510610"/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0 w 692798"/>
                <a:gd name="connsiteY2" fmla="*/ 0 h 510610"/>
                <a:gd name="connsiteX3" fmla="*/ 692798 w 692798"/>
                <a:gd name="connsiteY3" fmla="*/ 224339 h 510610"/>
                <a:gd name="connsiteX0" fmla="*/ 487806 w 487806"/>
                <a:gd name="connsiteY0" fmla="*/ 171848 h 510610"/>
                <a:gd name="connsiteX1" fmla="*/ 308036 w 487806"/>
                <a:gd name="connsiteY1" fmla="*/ 510610 h 510610"/>
                <a:gd name="connsiteX2" fmla="*/ 0 w 487806"/>
                <a:gd name="connsiteY2" fmla="*/ 0 h 510610"/>
                <a:gd name="connsiteX3" fmla="*/ 487806 w 487806"/>
                <a:gd name="connsiteY3" fmla="*/ 171848 h 5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7806" h="510610">
                  <a:moveTo>
                    <a:pt x="487806" y="171848"/>
                  </a:moveTo>
                  <a:lnTo>
                    <a:pt x="308036" y="510610"/>
                  </a:lnTo>
                  <a:lnTo>
                    <a:pt x="0" y="0"/>
                  </a:lnTo>
                  <a:lnTo>
                    <a:pt x="487806" y="171848"/>
                  </a:lnTo>
                  <a:close/>
                </a:path>
              </a:pathLst>
            </a:cu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: Shape 43" title="triangles">
              <a:extLst>
                <a:ext uri="{FF2B5EF4-FFF2-40B4-BE49-F238E27FC236}">
                  <a16:creationId xmlns:a16="http://schemas.microsoft.com/office/drawing/2014/main" id="{77C89462-3651-42AB-8271-83D9F6A88F96}"/>
                </a:ext>
              </a:extLst>
            </p:cNvPr>
            <p:cNvSpPr/>
            <p:nvPr/>
          </p:nvSpPr>
          <p:spPr>
            <a:xfrm>
              <a:off x="10639428" y="1814668"/>
              <a:ext cx="316887" cy="233554"/>
            </a:xfrm>
            <a:custGeom>
              <a:avLst/>
              <a:gdLst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64876 w 692798"/>
                <a:gd name="connsiteY2" fmla="*/ 168539 h 510610"/>
                <a:gd name="connsiteX3" fmla="*/ 0 w 692798"/>
                <a:gd name="connsiteY3" fmla="*/ 0 h 510610"/>
                <a:gd name="connsiteX4" fmla="*/ 692798 w 692798"/>
                <a:gd name="connsiteY4" fmla="*/ 224339 h 510610"/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0 w 692798"/>
                <a:gd name="connsiteY2" fmla="*/ 0 h 510610"/>
                <a:gd name="connsiteX3" fmla="*/ 692798 w 692798"/>
                <a:gd name="connsiteY3" fmla="*/ 224339 h 5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2798" h="510610">
                  <a:moveTo>
                    <a:pt x="692798" y="224339"/>
                  </a:moveTo>
                  <a:lnTo>
                    <a:pt x="308036" y="510610"/>
                  </a:lnTo>
                  <a:lnTo>
                    <a:pt x="0" y="0"/>
                  </a:lnTo>
                  <a:lnTo>
                    <a:pt x="692798" y="224339"/>
                  </a:lnTo>
                  <a:close/>
                </a:path>
              </a:pathLst>
            </a:cu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: Shape 44" title="triangles">
              <a:extLst>
                <a:ext uri="{FF2B5EF4-FFF2-40B4-BE49-F238E27FC236}">
                  <a16:creationId xmlns:a16="http://schemas.microsoft.com/office/drawing/2014/main" id="{25A77506-DAFD-4EFD-BEC3-4B1CC7FED70B}"/>
                </a:ext>
              </a:extLst>
            </p:cNvPr>
            <p:cNvSpPr/>
            <p:nvPr/>
          </p:nvSpPr>
          <p:spPr>
            <a:xfrm rot="20761418">
              <a:off x="11280262" y="2096947"/>
              <a:ext cx="162256" cy="119587"/>
            </a:xfrm>
            <a:custGeom>
              <a:avLst/>
              <a:gdLst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64876 w 692798"/>
                <a:gd name="connsiteY2" fmla="*/ 168539 h 510610"/>
                <a:gd name="connsiteX3" fmla="*/ 0 w 692798"/>
                <a:gd name="connsiteY3" fmla="*/ 0 h 510610"/>
                <a:gd name="connsiteX4" fmla="*/ 692798 w 692798"/>
                <a:gd name="connsiteY4" fmla="*/ 224339 h 5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2798" h="510610">
                  <a:moveTo>
                    <a:pt x="692798" y="224339"/>
                  </a:moveTo>
                  <a:lnTo>
                    <a:pt x="308036" y="510610"/>
                  </a:lnTo>
                  <a:lnTo>
                    <a:pt x="64876" y="168539"/>
                  </a:lnTo>
                  <a:lnTo>
                    <a:pt x="0" y="0"/>
                  </a:lnTo>
                  <a:lnTo>
                    <a:pt x="692798" y="224339"/>
                  </a:lnTo>
                  <a:close/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: Shape 45" title="triangles">
              <a:extLst>
                <a:ext uri="{FF2B5EF4-FFF2-40B4-BE49-F238E27FC236}">
                  <a16:creationId xmlns:a16="http://schemas.microsoft.com/office/drawing/2014/main" id="{A2F7BBCC-60DA-4FA5-BB5C-2491F61740CB}"/>
                </a:ext>
              </a:extLst>
            </p:cNvPr>
            <p:cNvSpPr/>
            <p:nvPr/>
          </p:nvSpPr>
          <p:spPr>
            <a:xfrm rot="1160487">
              <a:off x="10059320" y="2226127"/>
              <a:ext cx="316887" cy="233554"/>
            </a:xfrm>
            <a:custGeom>
              <a:avLst/>
              <a:gdLst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64876 w 692798"/>
                <a:gd name="connsiteY2" fmla="*/ 168539 h 510610"/>
                <a:gd name="connsiteX3" fmla="*/ 0 w 692798"/>
                <a:gd name="connsiteY3" fmla="*/ 0 h 510610"/>
                <a:gd name="connsiteX4" fmla="*/ 692798 w 692798"/>
                <a:gd name="connsiteY4" fmla="*/ 224339 h 510610"/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0 w 692798"/>
                <a:gd name="connsiteY2" fmla="*/ 0 h 510610"/>
                <a:gd name="connsiteX3" fmla="*/ 692798 w 692798"/>
                <a:gd name="connsiteY3" fmla="*/ 224339 h 5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2798" h="510610">
                  <a:moveTo>
                    <a:pt x="692798" y="224339"/>
                  </a:moveTo>
                  <a:lnTo>
                    <a:pt x="308036" y="510610"/>
                  </a:lnTo>
                  <a:lnTo>
                    <a:pt x="0" y="0"/>
                  </a:lnTo>
                  <a:lnTo>
                    <a:pt x="692798" y="224339"/>
                  </a:lnTo>
                  <a:close/>
                </a:path>
              </a:pathLst>
            </a:cu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: Shape 46" title="triangles">
              <a:extLst>
                <a:ext uri="{FF2B5EF4-FFF2-40B4-BE49-F238E27FC236}">
                  <a16:creationId xmlns:a16="http://schemas.microsoft.com/office/drawing/2014/main" id="{5506F340-1304-4556-9102-17C00BB75390}"/>
                </a:ext>
              </a:extLst>
            </p:cNvPr>
            <p:cNvSpPr/>
            <p:nvPr/>
          </p:nvSpPr>
          <p:spPr>
            <a:xfrm rot="803026">
              <a:off x="11353765" y="2627540"/>
              <a:ext cx="162256" cy="119587"/>
            </a:xfrm>
            <a:custGeom>
              <a:avLst/>
              <a:gdLst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64876 w 692798"/>
                <a:gd name="connsiteY2" fmla="*/ 168539 h 510610"/>
                <a:gd name="connsiteX3" fmla="*/ 0 w 692798"/>
                <a:gd name="connsiteY3" fmla="*/ 0 h 510610"/>
                <a:gd name="connsiteX4" fmla="*/ 692798 w 692798"/>
                <a:gd name="connsiteY4" fmla="*/ 224339 h 5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2798" h="510610">
                  <a:moveTo>
                    <a:pt x="692798" y="224339"/>
                  </a:moveTo>
                  <a:lnTo>
                    <a:pt x="308036" y="510610"/>
                  </a:lnTo>
                  <a:lnTo>
                    <a:pt x="64876" y="168539"/>
                  </a:lnTo>
                  <a:lnTo>
                    <a:pt x="0" y="0"/>
                  </a:lnTo>
                  <a:lnTo>
                    <a:pt x="692798" y="224339"/>
                  </a:lnTo>
                  <a:close/>
                </a:path>
              </a:pathLst>
            </a:cu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46F736D-1910-4E6F-9F86-9A9B0FCF474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9B51A1E-902D-48AF-9020-955120F399B6}" type="slidenum">
              <a:rPr lang="en-US" smtClean="0"/>
              <a:pPr/>
              <a:t>3</a:t>
            </a:fld>
            <a:endParaRPr lang="en-US"/>
          </a:p>
        </p:txBody>
      </p:sp>
      <p:pic>
        <p:nvPicPr>
          <p:cNvPr id="48" name="Picture Placeholder 56">
            <a:extLst>
              <a:ext uri="{FF2B5EF4-FFF2-40B4-BE49-F238E27FC236}">
                <a16:creationId xmlns:a16="http://schemas.microsoft.com/office/drawing/2014/main" id="{04F4069D-4A36-45AA-8A5F-8B423AAE6F83}"/>
              </a:ext>
            </a:extLst>
          </p:cNvPr>
          <p:cNvPicPr>
            <a:picLocks noGrp="1" noChangeAspect="1"/>
          </p:cNvPicPr>
          <p:nvPr>
            <p:ph type="pic" sz="quarter" idx="23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1800" y="2808288"/>
            <a:ext cx="1506538" cy="1506537"/>
          </a:xfrm>
        </p:spPr>
      </p:pic>
      <p:pic>
        <p:nvPicPr>
          <p:cNvPr id="50" name="Picture Placeholder 5" descr="Two people looking at the camera&#10;&#10;Description automatically generated">
            <a:extLst>
              <a:ext uri="{FF2B5EF4-FFF2-40B4-BE49-F238E27FC236}">
                <a16:creationId xmlns:a16="http://schemas.microsoft.com/office/drawing/2014/main" id="{BE1BC536-11AE-4587-81A2-1ED10B384D38}"/>
              </a:ext>
            </a:extLst>
          </p:cNvPr>
          <p:cNvPicPr>
            <a:picLocks noGrp="1" noChangeAspect="1"/>
          </p:cNvPicPr>
          <p:nvPr>
            <p:ph type="pic" sz="quarter" idx="25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135938" y="2808288"/>
            <a:ext cx="1504950" cy="1506537"/>
          </a:xfrm>
        </p:spPr>
      </p:pic>
      <p:pic>
        <p:nvPicPr>
          <p:cNvPr id="52" name="Picture Placeholder 52">
            <a:extLst>
              <a:ext uri="{FF2B5EF4-FFF2-40B4-BE49-F238E27FC236}">
                <a16:creationId xmlns:a16="http://schemas.microsoft.com/office/drawing/2014/main" id="{111953DF-23F5-4AB7-83CD-9ECB76C2F9CB}"/>
              </a:ext>
            </a:extLst>
          </p:cNvPr>
          <p:cNvPicPr>
            <a:picLocks noGrp="1" noChangeAspect="1"/>
          </p:cNvPicPr>
          <p:nvPr>
            <p:ph type="pic" sz="quarter" idx="24"/>
          </p:nvPr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83075" y="2808288"/>
            <a:ext cx="1506538" cy="1506537"/>
          </a:xfrm>
        </p:spPr>
      </p:pic>
      <p:sp>
        <p:nvSpPr>
          <p:cNvPr id="54" name="Text Placeholder 41">
            <a:extLst>
              <a:ext uri="{FF2B5EF4-FFF2-40B4-BE49-F238E27FC236}">
                <a16:creationId xmlns:a16="http://schemas.microsoft.com/office/drawing/2014/main" id="{A76EB45B-451E-4B6B-96DB-04175D789281}"/>
              </a:ext>
            </a:extLst>
          </p:cNvPr>
          <p:cNvSpPr txBox="1">
            <a:spLocks/>
          </p:cNvSpPr>
          <p:nvPr/>
        </p:nvSpPr>
        <p:spPr bwMode="white">
          <a:xfrm>
            <a:off x="3515226" y="5215315"/>
            <a:ext cx="5161547" cy="73818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bg1">
                    <a:lumMod val="9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1800">
                <a:solidFill>
                  <a:schemeClr val="tx1"/>
                </a:solidFill>
              </a:rPr>
              <a:t>In association with sponsor Dr. Robert Allen &amp; mentor Prof. Clay Bass</a:t>
            </a:r>
          </a:p>
        </p:txBody>
      </p:sp>
      <p:pic>
        <p:nvPicPr>
          <p:cNvPr id="5" name="Picture 5" descr="A person wearing a suit and tie smiling at the camera&#10;&#10;Description generated with very high confidence">
            <a:extLst>
              <a:ext uri="{FF2B5EF4-FFF2-40B4-BE49-F238E27FC236}">
                <a16:creationId xmlns:a16="http://schemas.microsoft.com/office/drawing/2014/main" id="{1BFFD98A-8506-4C26-84EF-36D4006DFEB0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07721" y="4846607"/>
            <a:ext cx="1406106" cy="1463616"/>
          </a:xfrm>
          <a:prstGeom prst="rect">
            <a:avLst/>
          </a:prstGeom>
        </p:spPr>
      </p:pic>
      <p:pic>
        <p:nvPicPr>
          <p:cNvPr id="10" name="Picture 10" descr="A person wearing a suit and tie smiling at the camera&#10;&#10;Description generated with very high confidence">
            <a:extLst>
              <a:ext uri="{FF2B5EF4-FFF2-40B4-BE49-F238E27FC236}">
                <a16:creationId xmlns:a16="http://schemas.microsoft.com/office/drawing/2014/main" id="{C86F08A1-00D4-46E3-BC48-A6D490DE963E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92551" y="4846607"/>
            <a:ext cx="1492370" cy="1463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80241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6FF81FD-27DD-4DF8-8B3F-96FB42B5BE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0" tIns="0" rIns="0" bIns="0" rtlCol="0" anchor="t">
            <a:noAutofit/>
          </a:bodyPr>
          <a:lstStyle/>
          <a:p>
            <a:r>
              <a:rPr lang="en-US" sz="2400">
                <a:cs typeface="Calibri Light"/>
              </a:rPr>
              <a:t>Confirmed higher top speed of vehicle</a:t>
            </a:r>
          </a:p>
          <a:p>
            <a:pPr marL="0" indent="0">
              <a:buNone/>
            </a:pPr>
            <a:endParaRPr lang="en-US" sz="2400">
              <a:cs typeface="Calibri Light"/>
            </a:endParaRPr>
          </a:p>
          <a:p>
            <a:r>
              <a:rPr lang="en-US" sz="2400">
                <a:cs typeface="Calibri Light"/>
              </a:rPr>
              <a:t>Tested components have a high level of achievement</a:t>
            </a:r>
          </a:p>
          <a:p>
            <a:pPr marL="0" indent="0">
              <a:buNone/>
            </a:pPr>
            <a:endParaRPr lang="en-US" sz="2400">
              <a:cs typeface="Calibri Light"/>
            </a:endParaRPr>
          </a:p>
          <a:p>
            <a:r>
              <a:rPr lang="en-US" sz="2400">
                <a:cs typeface="Calibri Light"/>
              </a:rPr>
              <a:t>Incomplete components/testing, but project remained on schedule</a:t>
            </a:r>
          </a:p>
          <a:p>
            <a:pPr lvl="1"/>
            <a:r>
              <a:rPr lang="en-US" sz="2400">
                <a:cs typeface="Calibri Light"/>
              </a:rPr>
              <a:t>Shifting device completed (not tested)</a:t>
            </a:r>
            <a:endParaRPr lang="en-US" sz="2400">
              <a:highlight>
                <a:srgbClr val="FFFF00"/>
              </a:highlight>
              <a:cs typeface="Calibri Light"/>
            </a:endParaRPr>
          </a:p>
          <a:p>
            <a:pPr lvl="1"/>
            <a:r>
              <a:rPr lang="en-US" sz="2400">
                <a:cs typeface="Calibri Light"/>
              </a:rPr>
              <a:t>Transmission cage was ready for fabrication</a:t>
            </a:r>
          </a:p>
          <a:p>
            <a:pPr lvl="1"/>
            <a:r>
              <a:rPr lang="en-US" sz="2400">
                <a:cs typeface="Calibri Light"/>
              </a:rPr>
              <a:t>CVT testing was in progress (not completed)</a:t>
            </a:r>
          </a:p>
          <a:p>
            <a:pPr lvl="1"/>
            <a:endParaRPr lang="en-US" sz="2400">
              <a:cs typeface="Calibri Light"/>
            </a:endParaRPr>
          </a:p>
          <a:p>
            <a:pPr lvl="1" indent="0">
              <a:buNone/>
            </a:pPr>
            <a:endParaRPr lang="en-US" sz="2400">
              <a:highlight>
                <a:srgbClr val="FFFF00"/>
              </a:highlight>
              <a:cs typeface="Calibri Light"/>
            </a:endParaRPr>
          </a:p>
          <a:p>
            <a:endParaRPr lang="en-US" sz="2400">
              <a:cs typeface="Calibri Light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47B5BB8-7FE1-45C4-AE25-D650203FC2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Testing &amp; Validation: Summary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8D4496F-1256-4B01-B081-A82E2D5C718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30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03187615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639467E-76E8-4CCD-B4F1-3601B7868B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2000" y="1152000"/>
            <a:ext cx="5515654" cy="4680000"/>
          </a:xfrm>
        </p:spPr>
        <p:txBody>
          <a:bodyPr vert="horz" lIns="0" tIns="0" rIns="0" bIns="0" rtlCol="0" anchor="t"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sz="2400" b="1"/>
              <a:t>COVID-19 Global Pandemic</a:t>
            </a:r>
            <a:endParaRPr lang="en-US" sz="2400" b="1">
              <a:cs typeface="Calibri Light"/>
            </a:endParaRPr>
          </a:p>
          <a:p>
            <a:pPr marL="342900">
              <a:lnSpc>
                <a:spcPct val="100000"/>
              </a:lnSpc>
            </a:pPr>
            <a:r>
              <a:rPr lang="en-US" sz="2400">
                <a:cs typeface="Calibri Light"/>
              </a:rPr>
              <a:t>Campus shutdown</a:t>
            </a:r>
          </a:p>
          <a:p>
            <a:pPr marL="342900">
              <a:lnSpc>
                <a:spcPct val="100000"/>
              </a:lnSpc>
            </a:pPr>
            <a:r>
              <a:rPr lang="en-US" sz="2400">
                <a:cs typeface="Calibri Light"/>
              </a:rPr>
              <a:t>Forced early conclusion of project</a:t>
            </a:r>
          </a:p>
          <a:p>
            <a:pPr marL="342900">
              <a:lnSpc>
                <a:spcPct val="100000"/>
              </a:lnSpc>
            </a:pPr>
            <a:r>
              <a:rPr lang="en-US" sz="2400">
                <a:cs typeface="Calibri Light"/>
              </a:rPr>
              <a:t>Geographical displacement of team members</a:t>
            </a:r>
          </a:p>
          <a:p>
            <a:pPr marL="342900">
              <a:lnSpc>
                <a:spcPct val="100000"/>
              </a:lnSpc>
            </a:pPr>
            <a:r>
              <a:rPr lang="en-US" sz="2400">
                <a:cs typeface="Calibri Light"/>
              </a:rPr>
              <a:t>Canceled SAE events</a:t>
            </a:r>
          </a:p>
          <a:p>
            <a:pPr marL="76200" indent="0">
              <a:lnSpc>
                <a:spcPct val="100000"/>
              </a:lnSpc>
              <a:buNone/>
            </a:pPr>
            <a:r>
              <a:rPr lang="en-US" sz="2400" b="1">
                <a:cs typeface="Calibri Light"/>
              </a:rPr>
              <a:t>Natural Challenges</a:t>
            </a:r>
          </a:p>
          <a:p>
            <a:pPr marL="342900">
              <a:lnSpc>
                <a:spcPct val="100000"/>
              </a:lnSpc>
            </a:pPr>
            <a:r>
              <a:rPr lang="en-US" sz="2400">
                <a:cs typeface="Calibri Light"/>
              </a:rPr>
              <a:t>Broken parts</a:t>
            </a:r>
          </a:p>
          <a:p>
            <a:pPr marL="342900">
              <a:lnSpc>
                <a:spcPct val="100000"/>
              </a:lnSpc>
            </a:pPr>
            <a:r>
              <a:rPr lang="en-US" sz="2400">
                <a:cs typeface="Calibri Light"/>
              </a:rPr>
              <a:t>Walker and CVTech lead time</a:t>
            </a:r>
          </a:p>
          <a:p>
            <a:pPr marL="342900">
              <a:lnSpc>
                <a:spcPct val="100000"/>
              </a:lnSpc>
            </a:pPr>
            <a:r>
              <a:rPr lang="en-US" sz="2400">
                <a:cs typeface="Calibri Light"/>
              </a:rPr>
              <a:t>Weather for testing</a:t>
            </a:r>
          </a:p>
          <a:p>
            <a:pPr marL="342900" indent="-342900">
              <a:lnSpc>
                <a:spcPct val="100000"/>
              </a:lnSpc>
            </a:pPr>
            <a:endParaRPr lang="en-US" sz="2400">
              <a:cs typeface="Calibri Light"/>
            </a:endParaRPr>
          </a:p>
          <a:p>
            <a:pPr marL="342900" indent="-342900">
              <a:lnSpc>
                <a:spcPct val="100000"/>
              </a:lnSpc>
            </a:pPr>
            <a:endParaRPr lang="en-US" sz="2400">
              <a:cs typeface="Calibri Light"/>
            </a:endParaRPr>
          </a:p>
          <a:p>
            <a:pPr marL="342900" indent="-342900">
              <a:lnSpc>
                <a:spcPct val="100000"/>
              </a:lnSpc>
            </a:pPr>
            <a:endParaRPr lang="en-US" sz="2400">
              <a:cs typeface="Calibri Light"/>
            </a:endParaRPr>
          </a:p>
          <a:p>
            <a:pPr marL="342900" indent="-342900">
              <a:lnSpc>
                <a:spcPct val="100000"/>
              </a:lnSpc>
            </a:pPr>
            <a:endParaRPr lang="en-US" sz="2400">
              <a:cs typeface="Calibri Light"/>
            </a:endParaRPr>
          </a:p>
          <a:p>
            <a:pPr marL="542925" lvl="2" indent="0">
              <a:lnSpc>
                <a:spcPct val="100000"/>
              </a:lnSpc>
              <a:buNone/>
            </a:pPr>
            <a:endParaRPr lang="en-US" sz="2400">
              <a:cs typeface="Calibri Light"/>
            </a:endParaRPr>
          </a:p>
          <a:p>
            <a:pPr marL="542925" lvl="2" indent="0">
              <a:lnSpc>
                <a:spcPct val="100000"/>
              </a:lnSpc>
              <a:buNone/>
            </a:pPr>
            <a:endParaRPr lang="en-US" sz="2400">
              <a:cs typeface="Calibri Light"/>
            </a:endParaRPr>
          </a:p>
          <a:p>
            <a:pPr marL="0" indent="0">
              <a:lnSpc>
                <a:spcPct val="100000"/>
              </a:lnSpc>
              <a:buNone/>
            </a:pPr>
            <a:endParaRPr lang="en-US" sz="2400">
              <a:cs typeface="Calibri Light"/>
            </a:endParaRPr>
          </a:p>
          <a:p>
            <a:pPr marL="542925" lvl="2" indent="0">
              <a:lnSpc>
                <a:spcPct val="100000"/>
              </a:lnSpc>
              <a:buNone/>
            </a:pPr>
            <a:endParaRPr lang="en-US" sz="2400">
              <a:cs typeface="Calibri Light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F71FA10-2775-487B-B727-772179D8F7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/>
              <a:t>Project Challenges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CA3C8A8-A96E-4C3C-B900-3F4964389BD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9B51A1E-902D-48AF-9020-955120F399B6}" type="slidenum">
              <a:rPr lang="en-US" smtClean="0"/>
              <a:pPr/>
              <a:t>31</a:t>
            </a:fld>
            <a:endParaRPr lang="en-US"/>
          </a:p>
        </p:txBody>
      </p:sp>
      <p:pic>
        <p:nvPicPr>
          <p:cNvPr id="8" name="Picture 8" descr="A picture containing cake, fruit, chocolate&#10;&#10;Description generated with very high confidence">
            <a:extLst>
              <a:ext uri="{FF2B5EF4-FFF2-40B4-BE49-F238E27FC236}">
                <a16:creationId xmlns:a16="http://schemas.microsoft.com/office/drawing/2014/main" id="{6B75732E-3300-406D-8118-C0438D0DE8E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2092"/>
          <a:stretch/>
        </p:blipFill>
        <p:spPr>
          <a:xfrm>
            <a:off x="7224515" y="2019787"/>
            <a:ext cx="2743200" cy="2743200"/>
          </a:xfrm>
          <a:prstGeom prst="rect">
            <a:avLst/>
          </a:prstGeom>
        </p:spPr>
      </p:pic>
      <p:pic>
        <p:nvPicPr>
          <p:cNvPr id="5" name="Picture 6" descr="A close up of a logo&#10;&#10;Description generated with high confidence">
            <a:extLst>
              <a:ext uri="{FF2B5EF4-FFF2-40B4-BE49-F238E27FC236}">
                <a16:creationId xmlns:a16="http://schemas.microsoft.com/office/drawing/2014/main" id="{D7C304C6-4FF8-406E-965A-DC47AC6D367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54123" y="3988279"/>
            <a:ext cx="864471" cy="1541253"/>
          </a:xfrm>
          <a:prstGeom prst="rect">
            <a:avLst/>
          </a:prstGeom>
        </p:spPr>
      </p:pic>
      <p:pic>
        <p:nvPicPr>
          <p:cNvPr id="9" name="Picture 9" descr="A close up of a person&#10;&#10;Description generated with high confidence">
            <a:extLst>
              <a:ext uri="{FF2B5EF4-FFF2-40B4-BE49-F238E27FC236}">
                <a16:creationId xmlns:a16="http://schemas.microsoft.com/office/drawing/2014/main" id="{718466D2-B042-4C52-BA14-A020FFEE2347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4286" y="928920"/>
            <a:ext cx="1506748" cy="1218909"/>
          </a:xfrm>
          <a:prstGeom prst="rect">
            <a:avLst/>
          </a:prstGeom>
        </p:spPr>
      </p:pic>
      <p:pic>
        <p:nvPicPr>
          <p:cNvPr id="11" name="Picture 11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3078E240-0E5D-4C1C-B58C-C82A6AC69662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06552" y="4084606"/>
            <a:ext cx="1377351" cy="1362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395073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E466E6A-1B28-48BA-B1AE-9BD611EFA4F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000" y="3517901"/>
            <a:ext cx="6012000" cy="1409700"/>
          </a:xfrm>
        </p:spPr>
        <p:txBody>
          <a:bodyPr anchor="b">
            <a:normAutofit/>
          </a:bodyPr>
          <a:lstStyle/>
          <a:p>
            <a:r>
              <a:rPr lang="en-US" b="1"/>
              <a:t>Conclusion</a:t>
            </a: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AEE7DD21-C8D0-43FA-94F2-A55488D7DE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4000" y="4927600"/>
            <a:ext cx="6012000" cy="1845743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02DB36D-ECED-4BF5-9B9F-9A57D568801A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11496369" y="6155190"/>
            <a:ext cx="432000" cy="432000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19B51A1E-902D-48AF-9020-955120F399B6}" type="slidenum">
              <a:rPr lang="en-US" noProof="0" smtClean="0"/>
              <a:pPr>
                <a:spcAft>
                  <a:spcPts val="600"/>
                </a:spcAft>
              </a:pPr>
              <a:t>32</a:t>
            </a:fld>
            <a:endParaRPr lang="en-US" noProof="0"/>
          </a:p>
        </p:txBody>
      </p:sp>
      <p:pic>
        <p:nvPicPr>
          <p:cNvPr id="6" name="Picture 6">
            <a:extLst>
              <a:ext uri="{FF2B5EF4-FFF2-40B4-BE49-F238E27FC236}">
                <a16:creationId xmlns:a16="http://schemas.microsoft.com/office/drawing/2014/main" id="{FE0F6254-710A-4601-AB92-E80FA6F9CB0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000" y="299986"/>
            <a:ext cx="6009285" cy="3004642"/>
          </a:xfrm>
          <a:prstGeom prst="rect">
            <a:avLst/>
          </a:prstGeom>
          <a:noFill/>
        </p:spPr>
      </p:pic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7B42C8D-35D4-40E1-841B-28AF8DBD8669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6464300" y="246226"/>
            <a:ext cx="5307700" cy="4680000"/>
          </a:xfrm>
        </p:spPr>
        <p:txBody>
          <a:bodyPr vert="horz" lIns="0" tIns="0" rIns="0" bIns="0" rtlCol="0" anchor="b">
            <a:normAutofit/>
          </a:bodyPr>
          <a:lstStyle/>
          <a:p>
            <a:r>
              <a:rPr lang="en-US" sz="2400"/>
              <a:t>Drivetrain is approaching performance potential</a:t>
            </a:r>
            <a:endParaRPr lang="en-US" sz="2400">
              <a:cs typeface="Calibri Light"/>
            </a:endParaRPr>
          </a:p>
          <a:p>
            <a:pPr lvl="1"/>
            <a:r>
              <a:rPr lang="en-US" sz="2400"/>
              <a:t>Significant top speed improvement</a:t>
            </a:r>
            <a:endParaRPr lang="en-US" sz="2400">
              <a:cs typeface="Calibri Light"/>
            </a:endParaRPr>
          </a:p>
          <a:p>
            <a:pPr marL="266700" lvl="1" indent="0">
              <a:buNone/>
            </a:pPr>
            <a:endParaRPr lang="en-US" sz="2400">
              <a:cs typeface="Calibri Light"/>
            </a:endParaRPr>
          </a:p>
          <a:p>
            <a:r>
              <a:rPr lang="en-US" sz="2400"/>
              <a:t>Data acquisition framework established</a:t>
            </a:r>
            <a:endParaRPr lang="en-US" sz="2400">
              <a:cs typeface="Calibri Light"/>
            </a:endParaRPr>
          </a:p>
          <a:p>
            <a:endParaRPr lang="en-US" sz="2400">
              <a:cs typeface="Calibri Light"/>
            </a:endParaRPr>
          </a:p>
          <a:p>
            <a:r>
              <a:rPr lang="en-US" sz="2400"/>
              <a:t>Successful project despite abrupt ending</a:t>
            </a:r>
            <a:endParaRPr lang="en-US" sz="2400">
              <a:cs typeface="Calibri Light"/>
            </a:endParaRPr>
          </a:p>
          <a:p>
            <a:pPr lvl="1"/>
            <a:endParaRPr lang="en-US" sz="2400">
              <a:cs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69274232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E466E6A-1B28-48BA-B1AE-9BD611EFA4F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000" y="3517901"/>
            <a:ext cx="6012000" cy="1409700"/>
          </a:xfrm>
        </p:spPr>
        <p:txBody>
          <a:bodyPr anchor="b">
            <a:normAutofit/>
          </a:bodyPr>
          <a:lstStyle/>
          <a:p>
            <a:r>
              <a:rPr lang="en-US" b="1"/>
              <a:t>Future Recommendations</a:t>
            </a:r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46EFE236-D8CD-4592-BFFB-D3DD5304E3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4000" y="4927600"/>
            <a:ext cx="6012000" cy="1845743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02DB36D-ECED-4BF5-9B9F-9A57D568801A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11496369" y="6155190"/>
            <a:ext cx="432000" cy="432000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19B51A1E-902D-48AF-9020-955120F399B6}" type="slidenum">
              <a:rPr lang="en-US" noProof="0" smtClean="0"/>
              <a:pPr>
                <a:spcAft>
                  <a:spcPts val="600"/>
                </a:spcAft>
              </a:pPr>
              <a:t>33</a:t>
            </a:fld>
            <a:endParaRPr lang="en-US" noProof="0"/>
          </a:p>
        </p:txBody>
      </p:sp>
      <p:pic>
        <p:nvPicPr>
          <p:cNvPr id="7" name="Picture 7" descr="A group of people looking at a computer&#10;&#10;Description generated with very high confidence">
            <a:extLst>
              <a:ext uri="{FF2B5EF4-FFF2-40B4-BE49-F238E27FC236}">
                <a16:creationId xmlns:a16="http://schemas.microsoft.com/office/drawing/2014/main" id="{9CBDBA5F-7B87-4AFB-AC84-8D1410ED2FB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84000" y="86714"/>
            <a:ext cx="6009285" cy="3431187"/>
          </a:xfrm>
          <a:prstGeom prst="rect">
            <a:avLst/>
          </a:prstGeom>
          <a:noFill/>
        </p:spPr>
      </p:pic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7B42C8D-35D4-40E1-841B-28AF8DBD8669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6464300" y="1152000"/>
            <a:ext cx="5307700" cy="4680000"/>
          </a:xfrm>
        </p:spPr>
        <p:txBody>
          <a:bodyPr vert="horz" lIns="0" tIns="0" rIns="0" bIns="0" rtlCol="0" anchor="ctr">
            <a:noAutofit/>
          </a:bodyPr>
          <a:lstStyle/>
          <a:p>
            <a:r>
              <a:rPr lang="en-US" sz="2400"/>
              <a:t>CVT Purchase &amp; Tuning</a:t>
            </a:r>
          </a:p>
          <a:p>
            <a:pPr lvl="1"/>
            <a:r>
              <a:rPr lang="en-US" sz="2400"/>
              <a:t>Spare CVT</a:t>
            </a:r>
          </a:p>
          <a:p>
            <a:r>
              <a:rPr lang="en-US" sz="2400"/>
              <a:t>Transmission</a:t>
            </a:r>
          </a:p>
          <a:p>
            <a:pPr lvl="1"/>
            <a:r>
              <a:rPr lang="en-US" sz="2400"/>
              <a:t>1 forward w/ reverse vs. 2 forward</a:t>
            </a:r>
          </a:p>
          <a:p>
            <a:pPr lvl="1"/>
            <a:r>
              <a:rPr lang="en-US" sz="2400"/>
              <a:t>Lower Overall Gear Ratio</a:t>
            </a:r>
          </a:p>
          <a:p>
            <a:pPr indent="-228600"/>
            <a:r>
              <a:rPr lang="en-US" sz="2600">
                <a:ea typeface="+mn-lt"/>
                <a:cs typeface="+mn-lt"/>
              </a:rPr>
              <a:t>Test transmission case</a:t>
            </a:r>
            <a:endParaRPr lang="en-US" sz="2600">
              <a:cs typeface="Calibri Light"/>
            </a:endParaRPr>
          </a:p>
          <a:p>
            <a:r>
              <a:rPr lang="en-US" sz="2400"/>
              <a:t>Data Acquisition</a:t>
            </a:r>
          </a:p>
          <a:p>
            <a:pPr lvl="1"/>
            <a:r>
              <a:rPr lang="en-US" sz="2400"/>
              <a:t>Performance data recording capability</a:t>
            </a:r>
          </a:p>
          <a:p>
            <a:r>
              <a:rPr lang="en-US" sz="2400"/>
              <a:t>Frame Design</a:t>
            </a:r>
          </a:p>
          <a:p>
            <a:pPr lvl="1"/>
            <a:r>
              <a:rPr lang="en-US" sz="2400"/>
              <a:t>Current frame: heavy, bulky, unnecessary members</a:t>
            </a:r>
          </a:p>
          <a:p>
            <a:endParaRPr lang="en-US" sz="2400">
              <a:cs typeface="Calibri Light"/>
            </a:endParaRPr>
          </a:p>
          <a:p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155417875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828C4D3-5BF4-4528-AE01-52BDF5EEE9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000" y="3517901"/>
            <a:ext cx="6012000" cy="1409700"/>
          </a:xfrm>
        </p:spPr>
        <p:txBody>
          <a:bodyPr anchor="b">
            <a:normAutofit/>
          </a:bodyPr>
          <a:lstStyle/>
          <a:p>
            <a:r>
              <a:rPr lang="en-US"/>
              <a:t>Acknowledgements</a:t>
            </a:r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DFD889D0-DCBA-41D4-9C3D-3D1D905C368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4000" y="4927600"/>
            <a:ext cx="6012000" cy="1845743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6F98EB-7DC8-4A5C-A722-D2E39E49F2BD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11496369" y="6155190"/>
            <a:ext cx="432000" cy="432000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19B51A1E-902D-48AF-9020-955120F399B6}" type="slidenum">
              <a:rPr lang="en-US" noProof="0" smtClean="0"/>
              <a:pPr>
                <a:spcAft>
                  <a:spcPts val="600"/>
                </a:spcAft>
              </a:pPr>
              <a:t>34</a:t>
            </a:fld>
            <a:endParaRPr lang="en-US" noProof="0"/>
          </a:p>
        </p:txBody>
      </p:sp>
      <p:pic>
        <p:nvPicPr>
          <p:cNvPr id="16" name="Picture 16" descr="A picture containing drawing, soup&#10;&#10;Description generated with very high confidence">
            <a:extLst>
              <a:ext uri="{FF2B5EF4-FFF2-40B4-BE49-F238E27FC236}">
                <a16:creationId xmlns:a16="http://schemas.microsoft.com/office/drawing/2014/main" id="{C686478E-B006-4972-86FC-A6E40970B2F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4376" y="3717991"/>
            <a:ext cx="5577965" cy="2020216"/>
          </a:xfrm>
          <a:prstGeom prst="rect">
            <a:avLst/>
          </a:prstGeom>
          <a:noFill/>
        </p:spPr>
      </p:pic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D58F9AB-53F3-43C3-8B37-EF139C6564C0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6464300" y="1152000"/>
            <a:ext cx="5307700" cy="4680000"/>
          </a:xfrm>
        </p:spPr>
        <p:txBody>
          <a:bodyPr vert="horz" lIns="0" tIns="0" rIns="0" bIns="0" rtlCol="0" anchor="b">
            <a:normAutofit/>
          </a:bodyPr>
          <a:lstStyle/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</p:txBody>
      </p:sp>
      <p:pic>
        <p:nvPicPr>
          <p:cNvPr id="18" name="Picture 18" descr="A person wearing a suit and tie smiling at the camera&#10;&#10;Description generated with very high confidence">
            <a:extLst>
              <a:ext uri="{FF2B5EF4-FFF2-40B4-BE49-F238E27FC236}">
                <a16:creationId xmlns:a16="http://schemas.microsoft.com/office/drawing/2014/main" id="{FAC04C70-9FF1-45A9-BC74-B672C26DCF0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6852" y="288985"/>
            <a:ext cx="2743200" cy="2743200"/>
          </a:xfrm>
          <a:prstGeom prst="rect">
            <a:avLst/>
          </a:prstGeom>
        </p:spPr>
      </p:pic>
      <p:pic>
        <p:nvPicPr>
          <p:cNvPr id="20" name="Picture 21" descr="A person wearing a suit and tie smiling at the camera&#10;&#10;Description generated with very high confidence">
            <a:extLst>
              <a:ext uri="{FF2B5EF4-FFF2-40B4-BE49-F238E27FC236}">
                <a16:creationId xmlns:a16="http://schemas.microsoft.com/office/drawing/2014/main" id="{B604C4AE-064C-4974-B7FF-912AEC98368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80098" y="288985"/>
            <a:ext cx="2743200" cy="2743200"/>
          </a:xfrm>
          <a:prstGeom prst="rect">
            <a:avLst/>
          </a:prstGeom>
        </p:spPr>
      </p:pic>
      <p:pic>
        <p:nvPicPr>
          <p:cNvPr id="5" name="Picture 5" descr="A picture containing food, drawing&#10;&#10;Description generated with very high confidence">
            <a:extLst>
              <a:ext uri="{FF2B5EF4-FFF2-40B4-BE49-F238E27FC236}">
                <a16:creationId xmlns:a16="http://schemas.microsoft.com/office/drawing/2014/main" id="{FE118DF9-BCF2-42A9-AB0A-751EF548D2C1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32362" y="288985"/>
            <a:ext cx="2743200" cy="2743200"/>
          </a:xfrm>
          <a:prstGeom prst="rect">
            <a:avLst/>
          </a:prstGeom>
        </p:spPr>
      </p:pic>
      <p:pic>
        <p:nvPicPr>
          <p:cNvPr id="9" name="Picture 9" descr="A picture containing drawing&#10;&#10;Description generated with very high confidence">
            <a:extLst>
              <a:ext uri="{FF2B5EF4-FFF2-40B4-BE49-F238E27FC236}">
                <a16:creationId xmlns:a16="http://schemas.microsoft.com/office/drawing/2014/main" id="{77A474C5-041B-4EE4-BBD4-1C9C421A6F44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96692" y="1152616"/>
            <a:ext cx="1960353" cy="1332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65738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Placeholder 18">
            <a:extLst>
              <a:ext uri="{FF2B5EF4-FFF2-40B4-BE49-F238E27FC236}">
                <a16:creationId xmlns:a16="http://schemas.microsoft.com/office/drawing/2014/main" id="{7DD607C7-7CF7-4A0F-BFF7-6F3C46205E68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476361"/>
            <a:ext cx="12192000" cy="9143999"/>
          </a:xfr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EBDC24D3-EEF0-4B69-A174-E4DFF788489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14116" y="6566"/>
            <a:ext cx="5563768" cy="1449788"/>
          </a:xfrm>
          <a:solidFill>
            <a:schemeClr val="tx2">
              <a:lumMod val="50000"/>
            </a:schemeClr>
          </a:solidFill>
          <a:ln>
            <a:noFill/>
          </a:ln>
        </p:spPr>
        <p:txBody>
          <a:bodyPr/>
          <a:lstStyle/>
          <a:p>
            <a:pPr algn="ctr"/>
            <a:r>
              <a:rPr lang="en-US"/>
              <a:t>Q &amp; A</a:t>
            </a:r>
          </a:p>
        </p:txBody>
      </p:sp>
      <p:cxnSp>
        <p:nvCxnSpPr>
          <p:cNvPr id="5" name="Straight Connector 4" descr="Divider line">
            <a:extLst>
              <a:ext uri="{FF2B5EF4-FFF2-40B4-BE49-F238E27FC236}">
                <a16:creationId xmlns:a16="http://schemas.microsoft.com/office/drawing/2014/main" id="{FE07C9EC-5158-440C-995A-EAC50D3E05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6699265" y="166988"/>
            <a:ext cx="0" cy="110019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Picture 23" descr="A picture containing food, cup&#10;&#10;Description generated with very high confidence">
            <a:extLst>
              <a:ext uri="{FF2B5EF4-FFF2-40B4-BE49-F238E27FC236}">
                <a16:creationId xmlns:a16="http://schemas.microsoft.com/office/drawing/2014/main" id="{A7CC7555-4E7E-4055-B74A-3718E5BA237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5419" y="87702"/>
            <a:ext cx="1262333" cy="1262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14296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4" name="Rectangle 23">
            <a:extLst>
              <a:ext uri="{FF2B5EF4-FFF2-40B4-BE49-F238E27FC236}">
                <a16:creationId xmlns:a16="http://schemas.microsoft.com/office/drawing/2014/main" id="{6B5E2835-4E47-45B3-9CFE-732FF7B054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7" descr="A picture containing grass, outdoor, truck, side&#10;&#10;Description generated with very high confidence">
            <a:extLst>
              <a:ext uri="{FF2B5EF4-FFF2-40B4-BE49-F238E27FC236}">
                <a16:creationId xmlns:a16="http://schemas.microsoft.com/office/drawing/2014/main" id="{0359B537-F84C-462E-9FAC-37888679AD1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42695" y="10"/>
            <a:ext cx="8949307" cy="6857990"/>
          </a:xfrm>
          <a:custGeom>
            <a:avLst/>
            <a:gdLst>
              <a:gd name="connsiteX0" fmla="*/ 0 w 8949307"/>
              <a:gd name="connsiteY0" fmla="*/ 0 h 6858000"/>
              <a:gd name="connsiteX1" fmla="*/ 8949307 w 8949307"/>
              <a:gd name="connsiteY1" fmla="*/ 0 h 6858000"/>
              <a:gd name="connsiteX2" fmla="*/ 8949307 w 8949307"/>
              <a:gd name="connsiteY2" fmla="*/ 6858000 h 6858000"/>
              <a:gd name="connsiteX3" fmla="*/ 0 w 8949307"/>
              <a:gd name="connsiteY3" fmla="*/ 6858000 h 6858000"/>
              <a:gd name="connsiteX4" fmla="*/ 62983 w 8949307"/>
              <a:gd name="connsiteY4" fmla="*/ 6788730 h 6858000"/>
              <a:gd name="connsiteX5" fmla="*/ 1212979 w 8949307"/>
              <a:gd name="connsiteY5" fmla="*/ 3429000 h 6858000"/>
              <a:gd name="connsiteX6" fmla="*/ 62983 w 8949307"/>
              <a:gd name="connsiteY6" fmla="*/ 6927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949307" h="6858000">
                <a:moveTo>
                  <a:pt x="0" y="0"/>
                </a:moveTo>
                <a:lnTo>
                  <a:pt x="8949307" y="0"/>
                </a:lnTo>
                <a:lnTo>
                  <a:pt x="8949307" y="6858000"/>
                </a:lnTo>
                <a:lnTo>
                  <a:pt x="0" y="6858000"/>
                </a:lnTo>
                <a:lnTo>
                  <a:pt x="62983" y="6788730"/>
                </a:lnTo>
                <a:cubicBezTo>
                  <a:pt x="773509" y="5928900"/>
                  <a:pt x="1212979" y="4741056"/>
                  <a:pt x="1212979" y="3429000"/>
                </a:cubicBezTo>
                <a:cubicBezTo>
                  <a:pt x="1212979" y="2116944"/>
                  <a:pt x="773509" y="929100"/>
                  <a:pt x="62983" y="69271"/>
                </a:cubicBezTo>
                <a:close/>
              </a:path>
            </a:pathLst>
          </a:custGeom>
        </p:spPr>
      </p:pic>
      <p:sp useBgFill="1">
        <p:nvSpPr>
          <p:cNvPr id="26" name="Freeform: Shape 25">
            <a:extLst>
              <a:ext uri="{FF2B5EF4-FFF2-40B4-BE49-F238E27FC236}">
                <a16:creationId xmlns:a16="http://schemas.microsoft.com/office/drawing/2014/main" id="{5B45AD5D-AA52-4F7B-9362-576A39AD9E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4455673" cy="6858000"/>
          </a:xfrm>
          <a:custGeom>
            <a:avLst/>
            <a:gdLst>
              <a:gd name="connsiteX0" fmla="*/ 0 w 4455673"/>
              <a:gd name="connsiteY0" fmla="*/ 0 h 6858000"/>
              <a:gd name="connsiteX1" fmla="*/ 3242695 w 4455673"/>
              <a:gd name="connsiteY1" fmla="*/ 0 h 6858000"/>
              <a:gd name="connsiteX2" fmla="*/ 3305678 w 4455673"/>
              <a:gd name="connsiteY2" fmla="*/ 69271 h 6858000"/>
              <a:gd name="connsiteX3" fmla="*/ 4455673 w 4455673"/>
              <a:gd name="connsiteY3" fmla="*/ 3429000 h 6858000"/>
              <a:gd name="connsiteX4" fmla="*/ 3305678 w 4455673"/>
              <a:gd name="connsiteY4" fmla="*/ 6788730 h 6858000"/>
              <a:gd name="connsiteX5" fmla="*/ 3242695 w 4455673"/>
              <a:gd name="connsiteY5" fmla="*/ 6858000 h 6858000"/>
              <a:gd name="connsiteX6" fmla="*/ 0 w 4455673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55673" h="6858000">
                <a:moveTo>
                  <a:pt x="0" y="0"/>
                </a:moveTo>
                <a:lnTo>
                  <a:pt x="3242695" y="0"/>
                </a:lnTo>
                <a:lnTo>
                  <a:pt x="3305678" y="69271"/>
                </a:lnTo>
                <a:cubicBezTo>
                  <a:pt x="4016204" y="929100"/>
                  <a:pt x="4455673" y="2116944"/>
                  <a:pt x="4455673" y="3429000"/>
                </a:cubicBezTo>
                <a:cubicBezTo>
                  <a:pt x="4455673" y="4741056"/>
                  <a:pt x="4016204" y="5928900"/>
                  <a:pt x="3305678" y="6788730"/>
                </a:cubicBezTo>
                <a:lnTo>
                  <a:pt x="3242695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D5D5D5"/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28" name="Freeform: Shape 27">
            <a:extLst>
              <a:ext uri="{FF2B5EF4-FFF2-40B4-BE49-F238E27FC236}">
                <a16:creationId xmlns:a16="http://schemas.microsoft.com/office/drawing/2014/main" id="{AEDD7960-4866-4399-BEF6-DD1431AB4E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446529" cy="6858000"/>
          </a:xfrm>
          <a:custGeom>
            <a:avLst/>
            <a:gdLst>
              <a:gd name="connsiteX0" fmla="*/ 0 w 4446529"/>
              <a:gd name="connsiteY0" fmla="*/ 0 h 6858000"/>
              <a:gd name="connsiteX1" fmla="*/ 3233551 w 4446529"/>
              <a:gd name="connsiteY1" fmla="*/ 0 h 6858000"/>
              <a:gd name="connsiteX2" fmla="*/ 3296534 w 4446529"/>
              <a:gd name="connsiteY2" fmla="*/ 69271 h 6858000"/>
              <a:gd name="connsiteX3" fmla="*/ 4446529 w 4446529"/>
              <a:gd name="connsiteY3" fmla="*/ 3429000 h 6858000"/>
              <a:gd name="connsiteX4" fmla="*/ 3296534 w 4446529"/>
              <a:gd name="connsiteY4" fmla="*/ 6788730 h 6858000"/>
              <a:gd name="connsiteX5" fmla="*/ 3233551 w 4446529"/>
              <a:gd name="connsiteY5" fmla="*/ 6858000 h 6858000"/>
              <a:gd name="connsiteX6" fmla="*/ 0 w 4446529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46529" h="6858000">
                <a:moveTo>
                  <a:pt x="0" y="0"/>
                </a:moveTo>
                <a:lnTo>
                  <a:pt x="3233551" y="0"/>
                </a:lnTo>
                <a:lnTo>
                  <a:pt x="3296534" y="69271"/>
                </a:lnTo>
                <a:cubicBezTo>
                  <a:pt x="4007060" y="929100"/>
                  <a:pt x="4446529" y="2116944"/>
                  <a:pt x="4446529" y="3429000"/>
                </a:cubicBezTo>
                <a:cubicBezTo>
                  <a:pt x="4446529" y="4741056"/>
                  <a:pt x="4007060" y="5928900"/>
                  <a:pt x="3296534" y="6788730"/>
                </a:cubicBezTo>
                <a:lnTo>
                  <a:pt x="3233551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D7126D2-D484-461A-A645-603D46299F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845" y="450222"/>
            <a:ext cx="3438144" cy="1034288"/>
          </a:xfr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z="3600">
                <a:solidFill>
                  <a:schemeClr val="tx1"/>
                </a:solidFill>
              </a:rPr>
              <a:t>Presentation Outline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1E3E7D2-EDEE-41B0-88E5-35825D1AC24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9077706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r">
              <a:lnSpc>
                <a:spcPct val="90000"/>
              </a:lnSpc>
              <a:spcAft>
                <a:spcPts val="600"/>
              </a:spcAft>
              <a:defRPr/>
            </a:pPr>
            <a:fld id="{19B51A1E-902D-48AF-9020-955120F399B6}" type="slidenum">
              <a:rPr lang="en-US" b="0" i="0">
                <a:solidFill>
                  <a:schemeClr val="bg1"/>
                </a:solidFill>
                <a:latin typeface="Calibri" panose="020F0502020204030204"/>
              </a:rPr>
              <a:pPr algn="r">
                <a:lnSpc>
                  <a:spcPct val="90000"/>
                </a:lnSpc>
                <a:spcAft>
                  <a:spcPts val="600"/>
                </a:spcAft>
                <a:defRPr/>
              </a:pPr>
              <a:t>4</a:t>
            </a:fld>
            <a:endParaRPr lang="en-US" b="0" i="0">
              <a:solidFill>
                <a:schemeClr val="bg1"/>
              </a:solidFill>
              <a:latin typeface="Calibri" panose="020F0502020204030204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87795A7-C515-44A3-A1AD-832F362FF30A}"/>
              </a:ext>
            </a:extLst>
          </p:cNvPr>
          <p:cNvSpPr txBox="1"/>
          <p:nvPr/>
        </p:nvSpPr>
        <p:spPr>
          <a:xfrm>
            <a:off x="588845" y="1546775"/>
            <a:ext cx="5307700" cy="3755440"/>
          </a:xfrm>
          <a:prstGeom prst="rect">
            <a:avLst/>
          </a:prstGeom>
        </p:spPr>
        <p:txBody>
          <a:bodyPr rot="0" spcFirstLastPara="0" vertOverflow="overflow" horzOverflow="overflow" vert="horz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</a:rPr>
              <a:t>Background</a:t>
            </a:r>
            <a:endParaRPr lang="en-US" sz="2400">
              <a:solidFill>
                <a:schemeClr val="tx1">
                  <a:lumMod val="75000"/>
                  <a:lumOff val="25000"/>
                </a:schemeClr>
              </a:solidFill>
              <a:cs typeface="Calibri Light"/>
            </a:endParaRP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</a:rPr>
              <a:t>Project Scope &amp; Goals</a:t>
            </a:r>
            <a:endParaRPr lang="en-US" sz="2400">
              <a:solidFill>
                <a:schemeClr val="tx1">
                  <a:lumMod val="75000"/>
                  <a:lumOff val="25000"/>
                </a:schemeClr>
              </a:solidFill>
              <a:cs typeface="Calibri Light"/>
            </a:endParaRP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</a:rPr>
              <a:t>Drivetrain Overview</a:t>
            </a:r>
            <a:endParaRPr lang="en-US" sz="2400">
              <a:solidFill>
                <a:schemeClr val="tx1">
                  <a:lumMod val="75000"/>
                  <a:lumOff val="25000"/>
                </a:schemeClr>
              </a:solidFill>
              <a:cs typeface="Calibri Light"/>
            </a:endParaRP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</a:rPr>
              <a:t>Deliverables</a:t>
            </a:r>
            <a:endParaRPr lang="en-US" sz="2400">
              <a:solidFill>
                <a:schemeClr val="tx1">
                  <a:lumMod val="75000"/>
                  <a:lumOff val="25000"/>
                </a:schemeClr>
              </a:solidFill>
              <a:cs typeface="Calibri Light"/>
            </a:endParaRP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</a:rPr>
              <a:t>Testing &amp; Validation</a:t>
            </a:r>
            <a:endParaRPr lang="en-US" sz="2400">
              <a:solidFill>
                <a:schemeClr val="tx1">
                  <a:lumMod val="75000"/>
                  <a:lumOff val="25000"/>
                </a:schemeClr>
              </a:solidFill>
              <a:cs typeface="Calibri Light"/>
            </a:endParaRP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</a:rPr>
              <a:t>Conclusion</a:t>
            </a:r>
            <a:endParaRPr lang="en-US" sz="2400">
              <a:solidFill>
                <a:schemeClr val="tx1">
                  <a:lumMod val="75000"/>
                  <a:lumOff val="25000"/>
                </a:schemeClr>
              </a:solidFill>
              <a:cs typeface="Calibri Light"/>
            </a:endParaRP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</a:rPr>
              <a:t>Recommendations</a:t>
            </a:r>
            <a:endParaRPr lang="en-US" sz="2400">
              <a:solidFill>
                <a:schemeClr val="tx1">
                  <a:lumMod val="75000"/>
                  <a:lumOff val="25000"/>
                </a:schemeClr>
              </a:solidFill>
              <a:cs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5711433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56BE522-961D-4737-9715-127DB8A86EB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4000" y="4927600"/>
            <a:ext cx="6012000" cy="1845743"/>
          </a:xfrm>
        </p:spPr>
        <p:txBody>
          <a:bodyPr vert="horz" lIns="288000" tIns="144000" rIns="432000" bIns="0" rtlCol="0" anchor="t">
            <a:noAutofit/>
          </a:bodyPr>
          <a:lstStyle/>
          <a:p>
            <a:r>
              <a:rPr lang="en-US"/>
              <a:t>ONU Racing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AF16E1-87DB-4920-A90B-23E1C72DDC7F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19B51A1E-902D-48AF-9020-955120F399B6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5801804-4385-4FF1-B22B-0C3C86F960F9}"/>
              </a:ext>
            </a:extLst>
          </p:cNvPr>
          <p:cNvSpPr txBox="1"/>
          <p:nvPr/>
        </p:nvSpPr>
        <p:spPr>
          <a:xfrm>
            <a:off x="6359857" y="485429"/>
            <a:ext cx="5382926" cy="6043666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marL="342900" indent="-342900">
              <a:spcAft>
                <a:spcPts val="800"/>
              </a:spcAft>
              <a:buFont typeface="Arial,Sans-Serif" panose="020B0604020202020204" pitchFamily="34" charset="0"/>
              <a:buChar char="•"/>
            </a:pPr>
            <a:r>
              <a:rPr lang="en-US" sz="2400" spc="-25">
                <a:ea typeface="+mn-lt"/>
                <a:cs typeface="+mn-lt"/>
              </a:rPr>
              <a:t>SAE Baja: international events for collegiate teams (est. 1976)</a:t>
            </a:r>
          </a:p>
          <a:p>
            <a:pPr marL="342900" indent="-342900">
              <a:spcAft>
                <a:spcPts val="800"/>
              </a:spcAft>
              <a:buFont typeface="Arial,Sans-Serif" panose="020B0604020202020204" pitchFamily="34" charset="0"/>
              <a:buChar char="•"/>
            </a:pPr>
            <a:r>
              <a:rPr lang="en-US" sz="2400" spc="-25">
                <a:ea typeface="+mn-lt"/>
                <a:cs typeface="+mn-lt"/>
              </a:rPr>
              <a:t>Events that test various performance aspects of the vehicle</a:t>
            </a:r>
          </a:p>
          <a:p>
            <a:pPr marL="342900" indent="-342900">
              <a:spcAft>
                <a:spcPts val="800"/>
              </a:spcAft>
              <a:buFont typeface="Arial,Sans-Serif" panose="020B0604020202020204" pitchFamily="34" charset="0"/>
              <a:buChar char="•"/>
            </a:pPr>
            <a:r>
              <a:rPr lang="en-US" sz="2400" spc="-25">
                <a:ea typeface="+mn-lt"/>
                <a:cs typeface="+mn-lt"/>
              </a:rPr>
              <a:t>Teams are tasked with constructing a single seat ATV  that follows SAE guidelines</a:t>
            </a:r>
          </a:p>
          <a:p>
            <a:pPr marL="342900" indent="-342900">
              <a:spcAft>
                <a:spcPts val="800"/>
              </a:spcAft>
              <a:buFont typeface="Arial,Sans-Serif" panose="020B0604020202020204" pitchFamily="34" charset="0"/>
              <a:buChar char="•"/>
            </a:pPr>
            <a:r>
              <a:rPr lang="en-US" sz="2400" spc="-25">
                <a:ea typeface="+mn-lt"/>
                <a:cs typeface="+mn-lt"/>
              </a:rPr>
              <a:t>Goal: introduce engineering students to automotive/mechanical sectors</a:t>
            </a:r>
          </a:p>
          <a:p>
            <a:pPr marL="342900" indent="-342900">
              <a:spcAft>
                <a:spcPts val="800"/>
              </a:spcAft>
              <a:buFont typeface="Arial,Sans-Serif" panose="020B0604020202020204" pitchFamily="34" charset="0"/>
              <a:buChar char="•"/>
            </a:pPr>
            <a:r>
              <a:rPr lang="en-US" sz="2400" spc="-25">
                <a:ea typeface="+mn-lt"/>
                <a:cs typeface="+mn-lt"/>
              </a:rPr>
              <a:t>Suspension &amp; Drivetrain Teams</a:t>
            </a:r>
            <a:endParaRPr lang="en-US">
              <a:cs typeface="Calibri Ligh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spc="-25">
              <a:cs typeface="Calibri Light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2400" spc="-25">
              <a:latin typeface="Calibri Light"/>
              <a:cs typeface="Calibri Ligh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spc="-25">
              <a:latin typeface="Calibri Light"/>
              <a:cs typeface="Arial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spc="-25">
              <a:latin typeface="Calibri Light"/>
              <a:cs typeface="Arial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>
              <a:latin typeface="+mj-lt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A3B3D03-D8B5-46F6-8242-B5D997B3D600}"/>
              </a:ext>
            </a:extLst>
          </p:cNvPr>
          <p:cNvSpPr/>
          <p:nvPr/>
        </p:nvSpPr>
        <p:spPr>
          <a:xfrm>
            <a:off x="84000" y="84657"/>
            <a:ext cx="6012000" cy="3979342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7" descr="A truck driving down a dirt road&#10;&#10;Description generated with very high confidence">
            <a:extLst>
              <a:ext uri="{FF2B5EF4-FFF2-40B4-BE49-F238E27FC236}">
                <a16:creationId xmlns:a16="http://schemas.microsoft.com/office/drawing/2014/main" id="{42DA2084-95D0-4978-B067-20FC7511352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880" y="64617"/>
            <a:ext cx="6013048" cy="3990301"/>
          </a:xfrm>
          <a:prstGeom prst="rect">
            <a:avLst/>
          </a:prstGeom>
        </p:spPr>
      </p:pic>
      <p:pic>
        <p:nvPicPr>
          <p:cNvPr id="30" name="Picture 2" descr="Image result for sae baja logo">
            <a:extLst>
              <a:ext uri="{FF2B5EF4-FFF2-40B4-BE49-F238E27FC236}">
                <a16:creationId xmlns:a16="http://schemas.microsoft.com/office/drawing/2014/main" id="{AC0492C3-4AD4-411F-8106-85F6230D62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62474" y="5528668"/>
            <a:ext cx="1248245" cy="805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10" descr="Image result for olivet nazarene logo">
            <a:extLst>
              <a:ext uri="{FF2B5EF4-FFF2-40B4-BE49-F238E27FC236}">
                <a16:creationId xmlns:a16="http://schemas.microsoft.com/office/drawing/2014/main" id="{A0713B34-2446-429F-B0E0-0DF31A458E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48524" y="5447594"/>
            <a:ext cx="1375787" cy="805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CB1D87D-E475-451A-B36C-E4A4F63609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000" y="4063999"/>
            <a:ext cx="6012000" cy="863601"/>
          </a:xfrm>
        </p:spPr>
        <p:txBody>
          <a:bodyPr/>
          <a:lstStyle/>
          <a:p>
            <a:r>
              <a:rPr lang="en-US"/>
              <a:t>Background</a:t>
            </a:r>
          </a:p>
        </p:txBody>
      </p:sp>
    </p:spTree>
    <p:extLst>
      <p:ext uri="{BB962C8B-B14F-4D97-AF65-F5344CB8AC3E}">
        <p14:creationId xmlns:p14="http://schemas.microsoft.com/office/powerpoint/2010/main" val="11717475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56BE522-961D-4737-9715-127DB8A86EB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4000" y="4927600"/>
            <a:ext cx="6012000" cy="1845743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AF16E1-87DB-4920-A90B-23E1C72DDC7F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19B51A1E-902D-48AF-9020-955120F399B6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5801804-4385-4FF1-B22B-0C3C86F960F9}"/>
              </a:ext>
            </a:extLst>
          </p:cNvPr>
          <p:cNvSpPr txBox="1"/>
          <p:nvPr/>
        </p:nvSpPr>
        <p:spPr>
          <a:xfrm>
            <a:off x="6359857" y="1214652"/>
            <a:ext cx="5382926" cy="531444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u="sng" spc="-25">
                <a:cs typeface="Arial"/>
              </a:rPr>
              <a:t>Need: Acceleration and Top Speed Improvements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sz="2400" spc="-25">
              <a:cs typeface="Arial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spc="-25">
                <a:cs typeface="Arial"/>
              </a:rPr>
              <a:t>Improve and maintain all drivetrain-related parts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sz="2400" spc="-25">
              <a:cs typeface="Arial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spc="-25">
                <a:cs typeface="Arial"/>
              </a:rPr>
              <a:t>Analyze experimental data to recognize associated factors 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spc="-25">
              <a:cs typeface="Arial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spc="-25">
                <a:cs typeface="Arial"/>
              </a:rPr>
              <a:t>Roles may change to repair car or ensure SAE compliance</a:t>
            </a:r>
          </a:p>
          <a:p>
            <a:endParaRPr lang="en-US" sz="2400" spc="-25">
              <a:cs typeface="Arial"/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n-US" sz="2400">
              <a:latin typeface="+mj-lt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A3B3D03-D8B5-46F6-8242-B5D997B3D600}"/>
              </a:ext>
            </a:extLst>
          </p:cNvPr>
          <p:cNvSpPr/>
          <p:nvPr/>
        </p:nvSpPr>
        <p:spPr>
          <a:xfrm>
            <a:off x="84000" y="84657"/>
            <a:ext cx="6012000" cy="3979342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CB1D87D-E475-451A-B36C-E4A4F63609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000" y="4063999"/>
            <a:ext cx="6012000" cy="863601"/>
          </a:xfrm>
        </p:spPr>
        <p:txBody>
          <a:bodyPr/>
          <a:lstStyle/>
          <a:p>
            <a:r>
              <a:rPr lang="en-US"/>
              <a:t>Scope</a:t>
            </a:r>
          </a:p>
        </p:txBody>
      </p:sp>
      <p:pic>
        <p:nvPicPr>
          <p:cNvPr id="6" name="Picture 7" descr="A picture containing indoor, kitchen, preparing, standing&#10;&#10;Description generated with very high confidence">
            <a:extLst>
              <a:ext uri="{FF2B5EF4-FFF2-40B4-BE49-F238E27FC236}">
                <a16:creationId xmlns:a16="http://schemas.microsoft.com/office/drawing/2014/main" id="{249E43FC-91FF-4DFC-89E7-2B946C68FF5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4325" y="85545"/>
            <a:ext cx="5273615" cy="3983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2303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56BE522-961D-4737-9715-127DB8A86EB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4000" y="4927600"/>
            <a:ext cx="6012000" cy="1845743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AF16E1-87DB-4920-A90B-23E1C72DDC7F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19B51A1E-902D-48AF-9020-955120F399B6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A3B3D03-D8B5-46F6-8242-B5D997B3D600}"/>
              </a:ext>
            </a:extLst>
          </p:cNvPr>
          <p:cNvSpPr/>
          <p:nvPr/>
        </p:nvSpPr>
        <p:spPr>
          <a:xfrm>
            <a:off x="84000" y="84657"/>
            <a:ext cx="6012000" cy="3979342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CB1D87D-E475-451A-B36C-E4A4F63609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000" y="4063999"/>
            <a:ext cx="6012000" cy="863601"/>
          </a:xfrm>
        </p:spPr>
        <p:txBody>
          <a:bodyPr/>
          <a:lstStyle/>
          <a:p>
            <a:r>
              <a:rPr lang="en-US"/>
              <a:t>Design Constraints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A962CAA-DA7F-4E71-9312-1CAE8341EB90}"/>
              </a:ext>
            </a:extLst>
          </p:cNvPr>
          <p:cNvSpPr txBox="1"/>
          <p:nvPr/>
        </p:nvSpPr>
        <p:spPr>
          <a:xfrm>
            <a:off x="6423357" y="615938"/>
            <a:ext cx="5382926" cy="531444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marL="342900" indent="-342900">
              <a:lnSpc>
                <a:spcPct val="125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2400" b="1" spc="-5">
                <a:cs typeface="Arial"/>
              </a:rPr>
              <a:t>Conforms to SAE Regulations</a:t>
            </a:r>
            <a:endParaRPr lang="en-US" sz="2400" b="1">
              <a:cs typeface="Calibri Light"/>
            </a:endParaRPr>
          </a:p>
          <a:p>
            <a:pPr marL="800100" lvl="1" indent="-342900">
              <a:lnSpc>
                <a:spcPct val="125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2400" spc="-5">
                <a:cs typeface="Arial"/>
              </a:rPr>
              <a:t>SAE-mandated parts</a:t>
            </a:r>
            <a:endParaRPr lang="en-US" sz="2400">
              <a:cs typeface="Calibri Light"/>
            </a:endParaRPr>
          </a:p>
          <a:p>
            <a:pPr marL="800100" lvl="1" indent="-342900">
              <a:lnSpc>
                <a:spcPct val="125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2400" spc="-5">
                <a:cs typeface="Arial"/>
              </a:rPr>
              <a:t>Materials &amp; dimensions</a:t>
            </a:r>
          </a:p>
          <a:p>
            <a:pPr marL="800100" lvl="1" indent="-342900">
              <a:lnSpc>
                <a:spcPct val="125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2400" spc="-5">
                <a:cs typeface="Arial"/>
              </a:rPr>
              <a:t>No direct engine modifications</a:t>
            </a:r>
            <a:endParaRPr lang="en-US" sz="2400" b="1" spc="-5">
              <a:cs typeface="Arial"/>
            </a:endParaRPr>
          </a:p>
          <a:p>
            <a:pPr marL="800100" lvl="1" indent="-342900">
              <a:lnSpc>
                <a:spcPct val="125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2400" spc="-5">
                <a:cs typeface="Arial"/>
              </a:rPr>
              <a:t>Transmission and CVT casing must fit within vehicle frame.</a:t>
            </a:r>
            <a:endParaRPr lang="en-US" sz="2400" b="1" spc="-5">
              <a:cs typeface="Arial"/>
            </a:endParaRPr>
          </a:p>
          <a:p>
            <a:pPr marL="342900" indent="-342900">
              <a:lnSpc>
                <a:spcPct val="125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2400" spc="-5">
                <a:ea typeface="+mn-lt"/>
                <a:cs typeface="+mn-lt"/>
              </a:rPr>
              <a:t>ONU Technology Center rules</a:t>
            </a:r>
            <a:endParaRPr lang="en-US" sz="2400" spc="-5">
              <a:cs typeface="Arial"/>
            </a:endParaRPr>
          </a:p>
          <a:p>
            <a:pPr marL="342900" indent="-342900">
              <a:lnSpc>
                <a:spcPct val="125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2400" spc="-5">
                <a:cs typeface="Arial"/>
              </a:rPr>
              <a:t>Acceleration improvement does not decrease top speed or vice-versa.</a:t>
            </a:r>
          </a:p>
          <a:p>
            <a:pPr marL="342900" indent="-342900">
              <a:lnSpc>
                <a:spcPct val="125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2400" spc="-5">
                <a:cs typeface="Arial"/>
              </a:rPr>
              <a:t>Parts must be manufacturable by teams or Walker Manufacturing</a:t>
            </a:r>
          </a:p>
          <a:p>
            <a:pPr marL="342900" indent="-342900" algn="l">
              <a:lnSpc>
                <a:spcPct val="125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endParaRPr lang="en-US" sz="2400" spc="-5">
              <a:latin typeface="Calibri Light"/>
              <a:cs typeface="Arial"/>
            </a:endParaRPr>
          </a:p>
          <a:p>
            <a:pPr marL="342900" indent="-342900">
              <a:buClr>
                <a:schemeClr val="tx1"/>
              </a:buClr>
              <a:buFont typeface="Arial" panose="020B0604020202020204" pitchFamily="34" charset="0"/>
              <a:buChar char="•"/>
            </a:pPr>
            <a:endParaRPr lang="en-US" sz="2400" spc="-25">
              <a:latin typeface="Calibri Light"/>
              <a:cs typeface="Arial"/>
            </a:endParaRPr>
          </a:p>
          <a:p>
            <a:pPr marL="285750" indent="-285750">
              <a:buClr>
                <a:schemeClr val="tx1"/>
              </a:buClr>
              <a:buFont typeface="Arial" panose="020B0604020202020204" pitchFamily="34" charset="0"/>
              <a:buChar char="•"/>
            </a:pPr>
            <a:endParaRPr lang="en-US" sz="2400">
              <a:latin typeface="+mj-lt"/>
            </a:endParaRPr>
          </a:p>
        </p:txBody>
      </p:sp>
      <p:pic>
        <p:nvPicPr>
          <p:cNvPr id="5" name="Picture 5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6E01DFF3-DC56-4C45-91A3-37E6AAABE64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1985" y="90879"/>
            <a:ext cx="3332671" cy="3958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7578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56BE522-961D-4737-9715-127DB8A86EB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4000" y="4927600"/>
            <a:ext cx="6012000" cy="1845743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AF16E1-87DB-4920-A90B-23E1C72DDC7F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19B51A1E-902D-48AF-9020-955120F399B6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5801804-4385-4FF1-B22B-0C3C86F960F9}"/>
              </a:ext>
            </a:extLst>
          </p:cNvPr>
          <p:cNvSpPr txBox="1"/>
          <p:nvPr/>
        </p:nvSpPr>
        <p:spPr>
          <a:xfrm>
            <a:off x="6359857" y="2764282"/>
            <a:ext cx="5382926" cy="376481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endParaRPr lang="en-US" sz="2400">
              <a:latin typeface="+mj-lt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A3B3D03-D8B5-46F6-8242-B5D997B3D600}"/>
              </a:ext>
            </a:extLst>
          </p:cNvPr>
          <p:cNvSpPr/>
          <p:nvPr/>
        </p:nvSpPr>
        <p:spPr>
          <a:xfrm>
            <a:off x="84000" y="84657"/>
            <a:ext cx="6012000" cy="3979342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5E27DD89-EFBC-48D5-9B65-6BA905A7614B}"/>
              </a:ext>
            </a:extLst>
          </p:cNvPr>
          <p:cNvSpPr txBox="1"/>
          <p:nvPr/>
        </p:nvSpPr>
        <p:spPr>
          <a:xfrm>
            <a:off x="6359857" y="596426"/>
            <a:ext cx="5382926" cy="531444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marL="342900" indent="-342900">
              <a:lnSpc>
                <a:spcPct val="150000"/>
              </a:lnSpc>
              <a:spcBef>
                <a:spcPts val="100"/>
              </a:spcBef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2400">
                <a:cs typeface="Arial"/>
              </a:rPr>
              <a:t>Improve top speed &amp; </a:t>
            </a:r>
            <a:r>
              <a:rPr lang="en-US" sz="2400" spc="-5">
                <a:cs typeface="Arial"/>
              </a:rPr>
              <a:t>acceleration</a:t>
            </a:r>
            <a:endParaRPr lang="en-US" sz="2400">
              <a:cs typeface="Calibri Light"/>
            </a:endParaRPr>
          </a:p>
          <a:p>
            <a:pPr marL="342900" indent="-342900">
              <a:lnSpc>
                <a:spcPct val="150000"/>
              </a:lnSpc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2400" spc="-5">
                <a:cs typeface="Arial"/>
              </a:rPr>
              <a:t>Budget</a:t>
            </a:r>
            <a:endParaRPr lang="en-US" sz="2400">
              <a:cs typeface="Calibri Light"/>
            </a:endParaRPr>
          </a:p>
          <a:p>
            <a:pPr marL="342900" indent="-342900">
              <a:lnSpc>
                <a:spcPct val="150000"/>
              </a:lnSpc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2400">
                <a:cs typeface="Arial"/>
              </a:rPr>
              <a:t>Stable transmission holding cage</a:t>
            </a:r>
            <a:endParaRPr lang="en-US" sz="2400">
              <a:cs typeface="Calibri Light"/>
            </a:endParaRPr>
          </a:p>
          <a:p>
            <a:pPr marL="342900" indent="-342900">
              <a:lnSpc>
                <a:spcPct val="150000"/>
              </a:lnSpc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2400" spc="-25">
                <a:cs typeface="Arial"/>
              </a:rPr>
              <a:t>Ability to climb inclines </a:t>
            </a:r>
            <a:endParaRPr lang="en-US" sz="2400">
              <a:cs typeface="Calibri Light"/>
            </a:endParaRPr>
          </a:p>
          <a:p>
            <a:pPr marL="342900" indent="-342900">
              <a:lnSpc>
                <a:spcPct val="150000"/>
              </a:lnSpc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2400" spc="-25">
                <a:cs typeface="Arial"/>
              </a:rPr>
              <a:t>"Ergonomic" CVT cover</a:t>
            </a:r>
            <a:endParaRPr lang="en-US" sz="2400" spc="-5">
              <a:cs typeface="Arial"/>
            </a:endParaRPr>
          </a:p>
          <a:p>
            <a:pPr marL="342900" indent="-342900">
              <a:lnSpc>
                <a:spcPct val="150000"/>
              </a:lnSpc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2400" spc="-25">
                <a:cs typeface="Arial"/>
              </a:rPr>
              <a:t>Functional gas tank mounting</a:t>
            </a:r>
            <a:endParaRPr lang="en-US" sz="2400">
              <a:cs typeface="Calibri Light"/>
            </a:endParaRPr>
          </a:p>
          <a:p>
            <a:pPr marL="342900" indent="-342900">
              <a:lnSpc>
                <a:spcPct val="150000"/>
              </a:lnSpc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2400" spc="-25">
                <a:cs typeface="Arial"/>
              </a:rPr>
              <a:t>Drip pan/splash shield</a:t>
            </a:r>
            <a:endParaRPr lang="en-US" sz="2400">
              <a:cs typeface="Calibri Light"/>
            </a:endParaRPr>
          </a:p>
          <a:p>
            <a:pPr marL="342900" indent="-342900">
              <a:lnSpc>
                <a:spcPct val="150000"/>
              </a:lnSpc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2400" spc="-25">
                <a:cs typeface="Arial"/>
              </a:rPr>
              <a:t>Shift arm</a:t>
            </a:r>
            <a:endParaRPr lang="en-US" sz="2400">
              <a:cs typeface="Calibri Light"/>
            </a:endParaRPr>
          </a:p>
          <a:p>
            <a:pPr marL="342900" indent="-342900">
              <a:lnSpc>
                <a:spcPct val="150000"/>
              </a:lnSpc>
              <a:buClr>
                <a:schemeClr val="accent1"/>
              </a:buClr>
              <a:buFont typeface="Arial" panose="020B0604020202020204" pitchFamily="34" charset="0"/>
              <a:buChar char="•"/>
            </a:pPr>
            <a:endParaRPr lang="en-US" sz="2400" spc="-25">
              <a:latin typeface="Calibri Light"/>
              <a:cs typeface="Arial"/>
            </a:endParaRPr>
          </a:p>
          <a:p>
            <a:pPr marL="285750" indent="-285750">
              <a:lnSpc>
                <a:spcPct val="150000"/>
              </a:lnSpc>
              <a:buClr>
                <a:schemeClr val="accent1"/>
              </a:buClr>
              <a:buFont typeface="Arial" panose="020B0604020202020204" pitchFamily="34" charset="0"/>
              <a:buChar char="•"/>
            </a:pPr>
            <a:endParaRPr lang="en-US" sz="2400">
              <a:latin typeface="Rockwell"/>
            </a:endParaRPr>
          </a:p>
        </p:txBody>
      </p:sp>
      <p:pic>
        <p:nvPicPr>
          <p:cNvPr id="6" name="Picture 7" descr="A close up of a yellow building&#10;&#10;Description generated with high confidence">
            <a:extLst>
              <a:ext uri="{FF2B5EF4-FFF2-40B4-BE49-F238E27FC236}">
                <a16:creationId xmlns:a16="http://schemas.microsoft.com/office/drawing/2014/main" id="{E2584A94-B9C1-45AA-80F3-6D5586A7AC2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513" y="85007"/>
            <a:ext cx="6021237" cy="41431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CB1D87D-E475-451A-B36C-E4A4F63609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000" y="4063999"/>
            <a:ext cx="6012000" cy="863601"/>
          </a:xfrm>
        </p:spPr>
        <p:txBody>
          <a:bodyPr/>
          <a:lstStyle/>
          <a:p>
            <a:r>
              <a:rPr lang="en-US"/>
              <a:t>Design Objectives</a:t>
            </a:r>
          </a:p>
        </p:txBody>
      </p:sp>
    </p:spTree>
    <p:extLst>
      <p:ext uri="{BB962C8B-B14F-4D97-AF65-F5344CB8AC3E}">
        <p14:creationId xmlns:p14="http://schemas.microsoft.com/office/powerpoint/2010/main" val="582849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56BE522-961D-4737-9715-127DB8A86EB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4000" y="4927600"/>
            <a:ext cx="6012000" cy="1845743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AF16E1-87DB-4920-A90B-23E1C72DDC7F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19B51A1E-902D-48AF-9020-955120F399B6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A3B3D03-D8B5-46F6-8242-B5D997B3D600}"/>
              </a:ext>
            </a:extLst>
          </p:cNvPr>
          <p:cNvSpPr/>
          <p:nvPr/>
        </p:nvSpPr>
        <p:spPr>
          <a:xfrm>
            <a:off x="84000" y="84657"/>
            <a:ext cx="6012000" cy="3979342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CB1D87D-E475-451A-B36C-E4A4F63609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000" y="4063999"/>
            <a:ext cx="6012000" cy="863601"/>
          </a:xfrm>
        </p:spPr>
        <p:txBody>
          <a:bodyPr/>
          <a:lstStyle/>
          <a:p>
            <a:r>
              <a:rPr lang="en-US" sz="3900"/>
              <a:t>Functional Requirements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3E271A7-A333-4CAD-8E70-683623EB3CA1}"/>
              </a:ext>
            </a:extLst>
          </p:cNvPr>
          <p:cNvSpPr txBox="1"/>
          <p:nvPr/>
        </p:nvSpPr>
        <p:spPr>
          <a:xfrm>
            <a:off x="6368928" y="162366"/>
            <a:ext cx="5382926" cy="531444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marL="342900" indent="-342900">
              <a:lnSpc>
                <a:spcPct val="125000"/>
              </a:lnSpc>
              <a:spcBef>
                <a:spcPts val="100"/>
              </a:spcBef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2400" b="1">
                <a:cs typeface="Arial"/>
              </a:rPr>
              <a:t>Top-end speed</a:t>
            </a:r>
            <a:r>
              <a:rPr lang="en-US" sz="2400" b="1" spc="-5">
                <a:cs typeface="Arial"/>
              </a:rPr>
              <a:t>:</a:t>
            </a:r>
            <a:r>
              <a:rPr lang="en-US" sz="2400" spc="-45">
                <a:cs typeface="Arial"/>
              </a:rPr>
              <a:t> </a:t>
            </a:r>
            <a:r>
              <a:rPr lang="en-US" sz="2400" spc="-5">
                <a:cs typeface="Arial"/>
              </a:rPr>
              <a:t>Greater than previous year (30 mph)</a:t>
            </a:r>
          </a:p>
          <a:p>
            <a:pPr marL="800100" lvl="1" indent="-342900">
              <a:lnSpc>
                <a:spcPct val="125000"/>
              </a:lnSpc>
              <a:spcBef>
                <a:spcPts val="100"/>
              </a:spcBef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2400" spc="-5">
                <a:cs typeface="Arial"/>
              </a:rPr>
              <a:t>Measure to two sig-figs</a:t>
            </a:r>
          </a:p>
          <a:p>
            <a:pPr marL="342900" indent="-342900">
              <a:lnSpc>
                <a:spcPct val="125000"/>
              </a:lnSpc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2400" b="1" spc="-5">
                <a:cs typeface="Arial"/>
              </a:rPr>
              <a:t>Acceleration:</a:t>
            </a:r>
            <a:r>
              <a:rPr lang="en-US" sz="2400" spc="-5">
                <a:cs typeface="Arial"/>
              </a:rPr>
              <a:t> Improve time to travel 150 feet from rest (&lt;6 seconds)</a:t>
            </a:r>
          </a:p>
          <a:p>
            <a:pPr marL="800100" lvl="1" indent="-342900">
              <a:lnSpc>
                <a:spcPct val="125000"/>
              </a:lnSpc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2400" spc="-5">
                <a:cs typeface="Arial"/>
              </a:rPr>
              <a:t>Measure to three sig-figs</a:t>
            </a:r>
          </a:p>
          <a:p>
            <a:pPr marL="342900" indent="-342900">
              <a:lnSpc>
                <a:spcPct val="125000"/>
              </a:lnSpc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2400" b="1" spc="-5">
                <a:cs typeface="Arial"/>
              </a:rPr>
              <a:t>CVT Cover</a:t>
            </a:r>
            <a:r>
              <a:rPr lang="en-US" sz="2400" b="1" spc="-35">
                <a:cs typeface="Arial"/>
              </a:rPr>
              <a:t>:</a:t>
            </a:r>
            <a:r>
              <a:rPr lang="en-US" sz="2400" spc="-15">
                <a:cs typeface="Arial"/>
              </a:rPr>
              <a:t> </a:t>
            </a:r>
            <a:r>
              <a:rPr lang="en-US" sz="2400" spc="-5">
                <a:cs typeface="Arial"/>
              </a:rPr>
              <a:t>fit in frame space, easy to remove</a:t>
            </a:r>
          </a:p>
          <a:p>
            <a:pPr marL="342900" indent="-342900">
              <a:lnSpc>
                <a:spcPct val="125000"/>
              </a:lnSpc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2400" b="1">
                <a:cs typeface="Arial"/>
              </a:rPr>
              <a:t>Transmission Cage:</a:t>
            </a:r>
            <a:r>
              <a:rPr lang="en-US" sz="2400">
                <a:cs typeface="Arial"/>
              </a:rPr>
              <a:t> s</a:t>
            </a:r>
            <a:r>
              <a:rPr lang="en-US" sz="2400" spc="-5">
                <a:cs typeface="Arial"/>
              </a:rPr>
              <a:t>table and lightweight</a:t>
            </a:r>
            <a:endParaRPr lang="en-US"/>
          </a:p>
          <a:p>
            <a:pPr marL="342900" indent="-342900">
              <a:lnSpc>
                <a:spcPct val="125000"/>
              </a:lnSpc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2400" b="1" spc="-25">
                <a:cs typeface="Arial"/>
              </a:rPr>
              <a:t>Shifting Device</a:t>
            </a:r>
            <a:r>
              <a:rPr lang="en-US" sz="2400" b="1">
                <a:cs typeface="Arial"/>
              </a:rPr>
              <a:t>:  </a:t>
            </a:r>
            <a:r>
              <a:rPr lang="en-US" sz="2400">
                <a:cs typeface="Arial"/>
              </a:rPr>
              <a:t>Smooth </a:t>
            </a:r>
            <a:r>
              <a:rPr lang="en-US" sz="2400" spc="-5">
                <a:cs typeface="Arial"/>
              </a:rPr>
              <a:t>, reliable operation</a:t>
            </a:r>
            <a:endParaRPr lang="en-US" sz="2400" b="1" spc="-5">
              <a:cs typeface="Arial"/>
            </a:endParaRPr>
          </a:p>
          <a:p>
            <a:pPr marL="342900" indent="-342900">
              <a:lnSpc>
                <a:spcPct val="125000"/>
              </a:lnSpc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2400" b="1" spc="-5">
                <a:cs typeface="Arial"/>
              </a:rPr>
              <a:t>Drip Pan: </a:t>
            </a:r>
            <a:r>
              <a:rPr lang="en-US" sz="2400" spc="-5">
                <a:cs typeface="Arial"/>
              </a:rPr>
              <a:t>direct fluids away from fuel tank and engine</a:t>
            </a:r>
            <a:endParaRPr lang="en-US" sz="2400" b="1" spc="-5">
              <a:cs typeface="Arial"/>
            </a:endParaRPr>
          </a:p>
        </p:txBody>
      </p:sp>
      <p:pic>
        <p:nvPicPr>
          <p:cNvPr id="5" name="Picture 5" descr="A person sitting on top of a grass covered field&#10;&#10;Description generated with high confidence">
            <a:extLst>
              <a:ext uri="{FF2B5EF4-FFF2-40B4-BE49-F238E27FC236}">
                <a16:creationId xmlns:a16="http://schemas.microsoft.com/office/drawing/2014/main" id="{AE0C3DBF-57B3-4DCD-A4CE-00D8DF1B5EB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729" y="-2582"/>
            <a:ext cx="6016801" cy="4068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00867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Great Pitch Decks - Environment">
      <a:dk1>
        <a:sysClr val="windowText" lastClr="000000"/>
      </a:dk1>
      <a:lt1>
        <a:sysClr val="window" lastClr="FFFFFF"/>
      </a:lt1>
      <a:dk2>
        <a:srgbClr val="375C1E"/>
      </a:dk2>
      <a:lt2>
        <a:srgbClr val="E2DFCC"/>
      </a:lt2>
      <a:accent1>
        <a:srgbClr val="9ACB39"/>
      </a:accent1>
      <a:accent2>
        <a:srgbClr val="64C24A"/>
      </a:accent2>
      <a:accent3>
        <a:srgbClr val="297D53"/>
      </a:accent3>
      <a:accent4>
        <a:srgbClr val="FECF3F"/>
      </a:accent4>
      <a:accent5>
        <a:srgbClr val="F99D40"/>
      </a:accent5>
      <a:accent6>
        <a:srgbClr val="715C21"/>
      </a:accent6>
      <a:hlink>
        <a:srgbClr val="63A537"/>
      </a:hlink>
      <a:folHlink>
        <a:srgbClr val="63A537"/>
      </a:folHlink>
    </a:clrScheme>
    <a:fontScheme name="Custom 143">
      <a:majorFont>
        <a:latin typeface="Rockwell"/>
        <a:ea typeface=""/>
        <a:cs typeface=""/>
      </a:majorFont>
      <a:minorFont>
        <a:latin typeface="Calibr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9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noAutofit/>
      </a:bodyPr>
      <a:lstStyle>
        <a:defPPr algn="l">
          <a:defRPr sz="1200" dirty="0" smtClean="0">
            <a:solidFill>
              <a:schemeClr val="tx1">
                <a:lumMod val="75000"/>
                <a:lumOff val="25000"/>
              </a:schemeClr>
            </a:solidFill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F16411175_Green pitch deck_AAS_v4" id="{7774237F-020F-43A5-B912-064E6C199417}" vid="{D87B7C14-9379-4774-A3D4-9FA5066AD9E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9677210f24a1be23c92c90fd886aa0aa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60e05723c5c1908df1a1a4ebf11d344e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19BF51BA-BD97-4518-9266-AD3D6154983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E1961DD-CF27-443B-BFF6-660110ED05C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F490261-1200-4EC7-95B0-2241EE54AA34}">
  <ds:schemaRefs>
    <ds:schemaRef ds:uri="http://purl.org/dc/terms/"/>
    <ds:schemaRef ds:uri="http://schemas.microsoft.com/office/2006/documentManagement/types"/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http://schemas.microsoft.com/office/infopath/2007/PartnerControls"/>
    <ds:schemaRef ds:uri="http://purl.org/dc/dcmitype/"/>
    <ds:schemaRef ds:uri="71af3243-3dd4-4a8d-8c0d-dd76da1f02a5"/>
    <ds:schemaRef ds:uri="16c05727-aa75-4e4a-9b5f-8a80a1165891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Green pitch deck</Template>
  <TotalTime>0</TotalTime>
  <Words>915</Words>
  <Application>Microsoft Office PowerPoint</Application>
  <PresentationFormat>Widescreen</PresentationFormat>
  <Paragraphs>355</Paragraphs>
  <Slides>35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2" baseType="lpstr">
      <vt:lpstr>Arial</vt:lpstr>
      <vt:lpstr>Arial,Sans-Serif</vt:lpstr>
      <vt:lpstr>Calibri</vt:lpstr>
      <vt:lpstr>Calibri Light</vt:lpstr>
      <vt:lpstr>Rockwell</vt:lpstr>
      <vt:lpstr>Times New Roman</vt:lpstr>
      <vt:lpstr>Office Theme</vt:lpstr>
      <vt:lpstr>SAE Baja: Drivetrain Optimization</vt:lpstr>
      <vt:lpstr>The Drivetrain Team</vt:lpstr>
      <vt:lpstr>The Drivetrain Team</vt:lpstr>
      <vt:lpstr>Presentation Outline</vt:lpstr>
      <vt:lpstr>Background</vt:lpstr>
      <vt:lpstr>Scope</vt:lpstr>
      <vt:lpstr>Design Constraints</vt:lpstr>
      <vt:lpstr>Design Objectives</vt:lpstr>
      <vt:lpstr>Functional Requirements</vt:lpstr>
      <vt:lpstr>Drivetrain Overview</vt:lpstr>
      <vt:lpstr>PowerPoint Presentation</vt:lpstr>
      <vt:lpstr>Continuously Variable Transmission </vt:lpstr>
      <vt:lpstr>PowerPoint Presentation</vt:lpstr>
      <vt:lpstr>PowerPoint Presentation</vt:lpstr>
      <vt:lpstr>Deliverables</vt:lpstr>
      <vt:lpstr>PowerPoint Presentation</vt:lpstr>
      <vt:lpstr>PowerPoint Presentation</vt:lpstr>
      <vt:lpstr>CVT Upgrade</vt:lpstr>
      <vt:lpstr>Transmission Cage</vt:lpstr>
      <vt:lpstr>Transmission Cage</vt:lpstr>
      <vt:lpstr>Transmission Cage</vt:lpstr>
      <vt:lpstr>Fuel Tank Mounting</vt:lpstr>
      <vt:lpstr>CVT Cover</vt:lpstr>
      <vt:lpstr>Testing &amp; Validation</vt:lpstr>
      <vt:lpstr>Testing &amp; Validation: Validation Plan</vt:lpstr>
      <vt:lpstr>Testing and Validation: Speed and Acceleration Testing</vt:lpstr>
      <vt:lpstr>Testing &amp; Validation: Speed and Acceleration Testing</vt:lpstr>
      <vt:lpstr>Testing &amp; Validation: Validation Metrics</vt:lpstr>
      <vt:lpstr>Testing &amp; Validation: Validation Metrics </vt:lpstr>
      <vt:lpstr>Testing &amp; Validation: Summary</vt:lpstr>
      <vt:lpstr>Project Challenges</vt:lpstr>
      <vt:lpstr>Conclusion</vt:lpstr>
      <vt:lpstr>Future Recommendations</vt:lpstr>
      <vt:lpstr>Acknowledgements</vt:lpstr>
      <vt:lpstr>Q &amp; 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SAE Baja: Drivetrain Optimization</dc:title>
  <dc:creator/>
  <cp:lastModifiedBy/>
  <cp:revision>3</cp:revision>
  <dcterms:created xsi:type="dcterms:W3CDTF">2019-11-13T01:13:19Z</dcterms:created>
  <dcterms:modified xsi:type="dcterms:W3CDTF">2020-05-11T16:41:55Z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