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8"/>
  </p:notesMasterIdLst>
  <p:sldIdLst>
    <p:sldId id="256" r:id="rId2"/>
    <p:sldId id="257" r:id="rId3"/>
    <p:sldId id="307" r:id="rId4"/>
    <p:sldId id="308" r:id="rId5"/>
    <p:sldId id="309" r:id="rId6"/>
    <p:sldId id="310" r:id="rId7"/>
    <p:sldId id="293" r:id="rId8"/>
    <p:sldId id="311" r:id="rId9"/>
    <p:sldId id="258" r:id="rId10"/>
    <p:sldId id="278" r:id="rId11"/>
    <p:sldId id="260" r:id="rId12"/>
    <p:sldId id="280" r:id="rId13"/>
    <p:sldId id="267" r:id="rId14"/>
    <p:sldId id="286" r:id="rId15"/>
    <p:sldId id="268" r:id="rId16"/>
    <p:sldId id="290" r:id="rId17"/>
    <p:sldId id="269" r:id="rId18"/>
    <p:sldId id="292" r:id="rId19"/>
    <p:sldId id="262" r:id="rId20"/>
    <p:sldId id="294" r:id="rId21"/>
    <p:sldId id="296" r:id="rId22"/>
    <p:sldId id="295" r:id="rId23"/>
    <p:sldId id="263" r:id="rId24"/>
    <p:sldId id="304" r:id="rId25"/>
    <p:sldId id="303" r:id="rId26"/>
    <p:sldId id="27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1C6F9D-174F-4690-A5EF-A0CD403E64E3}" v="59" dt="2019-04-09T22:00:27.9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59" autoAdjust="0"/>
    <p:restoredTop sz="94660"/>
  </p:normalViewPr>
  <p:slideViewPr>
    <p:cSldViewPr snapToGrid="0">
      <p:cViewPr>
        <p:scale>
          <a:sx n="60" d="100"/>
          <a:sy n="60" d="100"/>
        </p:scale>
        <p:origin x="1044" y="1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lena Kalafut" userId="6f748d6c03456acc" providerId="LiveId" clId="{4CF32517-3625-49A2-983E-5C35D3362803}"/>
  </pc:docChgLst>
  <pc:docChgLst>
    <pc:chgData name="Marlena Kalafut" userId="6f748d6c03456acc" providerId="LiveId" clId="{8BA51065-0FF5-4D88-B16C-6FAD83129CCE}"/>
    <pc:docChg chg="addSld delSld modSld">
      <pc:chgData name="Marlena Kalafut" userId="6f748d6c03456acc" providerId="LiveId" clId="{8BA51065-0FF5-4D88-B16C-6FAD83129CCE}" dt="2019-04-08T04:01:21.036" v="69" actId="20577"/>
      <pc:docMkLst>
        <pc:docMk/>
      </pc:docMkLst>
      <pc:sldChg chg="del">
        <pc:chgData name="Marlena Kalafut" userId="6f748d6c03456acc" providerId="LiveId" clId="{8BA51065-0FF5-4D88-B16C-6FAD83129CCE}" dt="2019-04-08T03:39:03.810" v="6" actId="2696"/>
        <pc:sldMkLst>
          <pc:docMk/>
          <pc:sldMk cId="659697384" sldId="270"/>
        </pc:sldMkLst>
      </pc:sldChg>
      <pc:sldChg chg="modTransition">
        <pc:chgData name="Marlena Kalafut" userId="6f748d6c03456acc" providerId="LiveId" clId="{8BA51065-0FF5-4D88-B16C-6FAD83129CCE}" dt="2019-04-08T03:57:30.021" v="67"/>
        <pc:sldMkLst>
          <pc:docMk/>
          <pc:sldMk cId="3975140179" sldId="272"/>
        </pc:sldMkLst>
      </pc:sldChg>
      <pc:sldChg chg="modTransition">
        <pc:chgData name="Marlena Kalafut" userId="6f748d6c03456acc" providerId="LiveId" clId="{8BA51065-0FF5-4D88-B16C-6FAD83129CCE}" dt="2019-04-08T03:57:32.809" v="68"/>
        <pc:sldMkLst>
          <pc:docMk/>
          <pc:sldMk cId="182389615" sldId="274"/>
        </pc:sldMkLst>
      </pc:sldChg>
      <pc:sldChg chg="modSp">
        <pc:chgData name="Marlena Kalafut" userId="6f748d6c03456acc" providerId="LiveId" clId="{8BA51065-0FF5-4D88-B16C-6FAD83129CCE}" dt="2019-04-08T03:56:24.926" v="66" actId="20577"/>
        <pc:sldMkLst>
          <pc:docMk/>
          <pc:sldMk cId="807458212" sldId="293"/>
        </pc:sldMkLst>
        <pc:spChg chg="mod">
          <ac:chgData name="Marlena Kalafut" userId="6f748d6c03456acc" providerId="LiveId" clId="{8BA51065-0FF5-4D88-B16C-6FAD83129CCE}" dt="2019-04-08T03:56:24.926" v="66" actId="20577"/>
          <ac:spMkLst>
            <pc:docMk/>
            <pc:sldMk cId="807458212" sldId="293"/>
            <ac:spMk id="7" creationId="{88A51816-60F3-458F-B6B7-2F5AD24F9CB9}"/>
          </ac:spMkLst>
        </pc:spChg>
      </pc:sldChg>
      <pc:sldChg chg="del">
        <pc:chgData name="Marlena Kalafut" userId="6f748d6c03456acc" providerId="LiveId" clId="{8BA51065-0FF5-4D88-B16C-6FAD83129CCE}" dt="2019-04-08T03:38:59.842" v="1" actId="2696"/>
        <pc:sldMkLst>
          <pc:docMk/>
          <pc:sldMk cId="3471504069" sldId="297"/>
        </pc:sldMkLst>
      </pc:sldChg>
      <pc:sldChg chg="del">
        <pc:chgData name="Marlena Kalafut" userId="6f748d6c03456acc" providerId="LiveId" clId="{8BA51065-0FF5-4D88-B16C-6FAD83129CCE}" dt="2019-04-08T03:39:00.123" v="2" actId="2696"/>
        <pc:sldMkLst>
          <pc:docMk/>
          <pc:sldMk cId="946996166" sldId="298"/>
        </pc:sldMkLst>
      </pc:sldChg>
      <pc:sldChg chg="del">
        <pc:chgData name="Marlena Kalafut" userId="6f748d6c03456acc" providerId="LiveId" clId="{8BA51065-0FF5-4D88-B16C-6FAD83129CCE}" dt="2019-04-08T03:39:01.147" v="4" actId="2696"/>
        <pc:sldMkLst>
          <pc:docMk/>
          <pc:sldMk cId="4166271720" sldId="299"/>
        </pc:sldMkLst>
      </pc:sldChg>
      <pc:sldChg chg="del">
        <pc:chgData name="Marlena Kalafut" userId="6f748d6c03456acc" providerId="LiveId" clId="{8BA51065-0FF5-4D88-B16C-6FAD83129CCE}" dt="2019-04-08T03:39:02.037" v="5" actId="2696"/>
        <pc:sldMkLst>
          <pc:docMk/>
          <pc:sldMk cId="909919093" sldId="300"/>
        </pc:sldMkLst>
      </pc:sldChg>
      <pc:sldChg chg="del">
        <pc:chgData name="Marlena Kalafut" userId="6f748d6c03456acc" providerId="LiveId" clId="{8BA51065-0FF5-4D88-B16C-6FAD83129CCE}" dt="2019-04-08T03:38:54.346" v="0" actId="2696"/>
        <pc:sldMkLst>
          <pc:docMk/>
          <pc:sldMk cId="853587286" sldId="301"/>
        </pc:sldMkLst>
      </pc:sldChg>
      <pc:sldChg chg="del">
        <pc:chgData name="Marlena Kalafut" userId="6f748d6c03456acc" providerId="LiveId" clId="{8BA51065-0FF5-4D88-B16C-6FAD83129CCE}" dt="2019-04-08T03:39:00.706" v="3" actId="2696"/>
        <pc:sldMkLst>
          <pc:docMk/>
          <pc:sldMk cId="2083670832" sldId="302"/>
        </pc:sldMkLst>
      </pc:sldChg>
      <pc:sldChg chg="modSp">
        <pc:chgData name="Marlena Kalafut" userId="6f748d6c03456acc" providerId="LiveId" clId="{8BA51065-0FF5-4D88-B16C-6FAD83129CCE}" dt="2019-04-08T04:01:21.036" v="69" actId="20577"/>
        <pc:sldMkLst>
          <pc:docMk/>
          <pc:sldMk cId="2005536731" sldId="303"/>
        </pc:sldMkLst>
        <pc:spChg chg="mod">
          <ac:chgData name="Marlena Kalafut" userId="6f748d6c03456acc" providerId="LiveId" clId="{8BA51065-0FF5-4D88-B16C-6FAD83129CCE}" dt="2019-04-08T04:01:21.036" v="69" actId="20577"/>
          <ac:spMkLst>
            <pc:docMk/>
            <pc:sldMk cId="2005536731" sldId="303"/>
            <ac:spMk id="4" creationId="{A49E0AF8-6F6A-491F-AE77-0BF44A1F9F30}"/>
          </ac:spMkLst>
        </pc:spChg>
      </pc:sldChg>
      <pc:sldChg chg="add">
        <pc:chgData name="Marlena Kalafut" userId="6f748d6c03456acc" providerId="LiveId" clId="{8BA51065-0FF5-4D88-B16C-6FAD83129CCE}" dt="2019-04-08T03:50:14.084" v="7"/>
        <pc:sldMkLst>
          <pc:docMk/>
          <pc:sldMk cId="5549964" sldId="304"/>
        </pc:sldMkLst>
      </pc:sldChg>
    </pc:docChg>
  </pc:docChgLst>
  <pc:docChgLst>
    <pc:chgData name="Marlena Kalafut" userId="6f748d6c03456acc" providerId="LiveId" clId="{D71C6F9D-174F-4690-A5EF-A0CD403E64E3}"/>
    <pc:docChg chg="undo redo custSel mod addSld delSld modSld sldOrd">
      <pc:chgData name="Marlena Kalafut" userId="6f748d6c03456acc" providerId="LiveId" clId="{D71C6F9D-174F-4690-A5EF-A0CD403E64E3}" dt="2019-04-09T22:18:49.918" v="2189" actId="20577"/>
      <pc:docMkLst>
        <pc:docMk/>
      </pc:docMkLst>
      <pc:sldChg chg="addSp modSp">
        <pc:chgData name="Marlena Kalafut" userId="6f748d6c03456acc" providerId="LiveId" clId="{D71C6F9D-174F-4690-A5EF-A0CD403E64E3}" dt="2019-04-09T16:22:39.264" v="665" actId="1076"/>
        <pc:sldMkLst>
          <pc:docMk/>
          <pc:sldMk cId="656798668" sldId="256"/>
        </pc:sldMkLst>
        <pc:spChg chg="add mod">
          <ac:chgData name="Marlena Kalafut" userId="6f748d6c03456acc" providerId="LiveId" clId="{D71C6F9D-174F-4690-A5EF-A0CD403E64E3}" dt="2019-04-09T16:22:39.264" v="665" actId="1076"/>
          <ac:spMkLst>
            <pc:docMk/>
            <pc:sldMk cId="656798668" sldId="256"/>
            <ac:spMk id="4" creationId="{1D65BE36-EA63-4377-9174-762AFD859BF8}"/>
          </ac:spMkLst>
        </pc:spChg>
      </pc:sldChg>
      <pc:sldChg chg="addSp modSp mod setBg">
        <pc:chgData name="Marlena Kalafut" userId="6f748d6c03456acc" providerId="LiveId" clId="{D71C6F9D-174F-4690-A5EF-A0CD403E64E3}" dt="2019-04-09T22:03:05.089" v="2185" actId="26606"/>
        <pc:sldMkLst>
          <pc:docMk/>
          <pc:sldMk cId="1690883983" sldId="257"/>
        </pc:sldMkLst>
        <pc:spChg chg="mod">
          <ac:chgData name="Marlena Kalafut" userId="6f748d6c03456acc" providerId="LiveId" clId="{D71C6F9D-174F-4690-A5EF-A0CD403E64E3}" dt="2019-04-09T22:03:05.089" v="2185" actId="26606"/>
          <ac:spMkLst>
            <pc:docMk/>
            <pc:sldMk cId="1690883983" sldId="257"/>
            <ac:spMk id="2" creationId="{754AEA7D-515E-4F68-9BF0-3071FF4F1F19}"/>
          </ac:spMkLst>
        </pc:spChg>
        <pc:spChg chg="add">
          <ac:chgData name="Marlena Kalafut" userId="6f748d6c03456acc" providerId="LiveId" clId="{D71C6F9D-174F-4690-A5EF-A0CD403E64E3}" dt="2019-04-09T22:03:05.089" v="2185" actId="26606"/>
          <ac:spMkLst>
            <pc:docMk/>
            <pc:sldMk cId="1690883983" sldId="257"/>
            <ac:spMk id="7" creationId="{9A3D0CE2-91FF-49B3-A5D8-181E900D7501}"/>
          </ac:spMkLst>
        </pc:spChg>
        <pc:spChg chg="add">
          <ac:chgData name="Marlena Kalafut" userId="6f748d6c03456acc" providerId="LiveId" clId="{D71C6F9D-174F-4690-A5EF-A0CD403E64E3}" dt="2019-04-09T22:03:05.089" v="2185" actId="26606"/>
          <ac:spMkLst>
            <pc:docMk/>
            <pc:sldMk cId="1690883983" sldId="257"/>
            <ac:spMk id="9" creationId="{58AEBD96-C315-4F53-9D9E-0E20E993EBFA}"/>
          </ac:spMkLst>
        </pc:spChg>
        <pc:spChg chg="add">
          <ac:chgData name="Marlena Kalafut" userId="6f748d6c03456acc" providerId="LiveId" clId="{D71C6F9D-174F-4690-A5EF-A0CD403E64E3}" dt="2019-04-09T22:03:05.089" v="2185" actId="26606"/>
          <ac:spMkLst>
            <pc:docMk/>
            <pc:sldMk cId="1690883983" sldId="257"/>
            <ac:spMk id="11" creationId="{78916AAA-66F6-4DFA-88ED-7E27CF6B8DAD}"/>
          </ac:spMkLst>
        </pc:spChg>
        <pc:spChg chg="add">
          <ac:chgData name="Marlena Kalafut" userId="6f748d6c03456acc" providerId="LiveId" clId="{D71C6F9D-174F-4690-A5EF-A0CD403E64E3}" dt="2019-04-09T22:03:05.089" v="2185" actId="26606"/>
          <ac:spMkLst>
            <pc:docMk/>
            <pc:sldMk cId="1690883983" sldId="257"/>
            <ac:spMk id="17" creationId="{E8035907-EB9C-4E11-8A9B-D25B0AD8D749}"/>
          </ac:spMkLst>
        </pc:spChg>
        <pc:spChg chg="add">
          <ac:chgData name="Marlena Kalafut" userId="6f748d6c03456acc" providerId="LiveId" clId="{D71C6F9D-174F-4690-A5EF-A0CD403E64E3}" dt="2019-04-09T22:03:05.089" v="2185" actId="26606"/>
          <ac:spMkLst>
            <pc:docMk/>
            <pc:sldMk cId="1690883983" sldId="257"/>
            <ac:spMk id="19" creationId="{D9C69FA7-0958-4ED9-A0DF-E87A0C137BF5}"/>
          </ac:spMkLst>
        </pc:spChg>
        <pc:spChg chg="add">
          <ac:chgData name="Marlena Kalafut" userId="6f748d6c03456acc" providerId="LiveId" clId="{D71C6F9D-174F-4690-A5EF-A0CD403E64E3}" dt="2019-04-09T22:03:05.089" v="2185" actId="26606"/>
          <ac:spMkLst>
            <pc:docMk/>
            <pc:sldMk cId="1690883983" sldId="257"/>
            <ac:spMk id="21" creationId="{4AB5B6FA-7B4F-437A-9C78-144C7DCD1EC6}"/>
          </ac:spMkLst>
        </pc:spChg>
        <pc:spChg chg="add">
          <ac:chgData name="Marlena Kalafut" userId="6f748d6c03456acc" providerId="LiveId" clId="{D71C6F9D-174F-4690-A5EF-A0CD403E64E3}" dt="2019-04-09T22:03:05.089" v="2185" actId="26606"/>
          <ac:spMkLst>
            <pc:docMk/>
            <pc:sldMk cId="1690883983" sldId="257"/>
            <ac:spMk id="23" creationId="{A4199C21-6AE0-4F6F-AA96-6FFF97BB95EB}"/>
          </ac:spMkLst>
        </pc:spChg>
        <pc:grpChg chg="add">
          <ac:chgData name="Marlena Kalafut" userId="6f748d6c03456acc" providerId="LiveId" clId="{D71C6F9D-174F-4690-A5EF-A0CD403E64E3}" dt="2019-04-09T22:03:05.089" v="2185" actId="26606"/>
          <ac:grpSpMkLst>
            <pc:docMk/>
            <pc:sldMk cId="1690883983" sldId="257"/>
            <ac:grpSpMk id="13" creationId="{A137D43F-BAD6-47F1-AA65-AEEA38A2FF30}"/>
          </ac:grpSpMkLst>
        </pc:grpChg>
      </pc:sldChg>
      <pc:sldChg chg="del">
        <pc:chgData name="Marlena Kalafut" userId="6f748d6c03456acc" providerId="LiveId" clId="{D71C6F9D-174F-4690-A5EF-A0CD403E64E3}" dt="2019-04-08T04:22:54.778" v="599" actId="2696"/>
        <pc:sldMkLst>
          <pc:docMk/>
          <pc:sldMk cId="717511379" sldId="261"/>
        </pc:sldMkLst>
      </pc:sldChg>
      <pc:sldChg chg="addSp delSp modSp mod setBg">
        <pc:chgData name="Marlena Kalafut" userId="6f748d6c03456acc" providerId="LiveId" clId="{D71C6F9D-174F-4690-A5EF-A0CD403E64E3}" dt="2019-04-09T22:04:00.350" v="2188" actId="27636"/>
        <pc:sldMkLst>
          <pc:docMk/>
          <pc:sldMk cId="2985832178" sldId="263"/>
        </pc:sldMkLst>
        <pc:spChg chg="mod">
          <ac:chgData name="Marlena Kalafut" userId="6f748d6c03456acc" providerId="LiveId" clId="{D71C6F9D-174F-4690-A5EF-A0CD403E64E3}" dt="2019-04-09T22:02:48.236" v="2183" actId="26606"/>
          <ac:spMkLst>
            <pc:docMk/>
            <pc:sldMk cId="2985832178" sldId="263"/>
            <ac:spMk id="2" creationId="{754AEA7D-515E-4F68-9BF0-3071FF4F1F19}"/>
          </ac:spMkLst>
        </pc:spChg>
        <pc:spChg chg="del">
          <ac:chgData name="Marlena Kalafut" userId="6f748d6c03456acc" providerId="LiveId" clId="{D71C6F9D-174F-4690-A5EF-A0CD403E64E3}" dt="2019-04-09T21:44:36.064" v="1968"/>
          <ac:spMkLst>
            <pc:docMk/>
            <pc:sldMk cId="2985832178" sldId="263"/>
            <ac:spMk id="3" creationId="{158551B8-C7A5-4A63-A996-AB60D3F7ADEC}"/>
          </ac:spMkLst>
        </pc:spChg>
        <pc:spChg chg="add mod">
          <ac:chgData name="Marlena Kalafut" userId="6f748d6c03456acc" providerId="LiveId" clId="{D71C6F9D-174F-4690-A5EF-A0CD403E64E3}" dt="2019-04-09T22:04:00.350" v="2188" actId="27636"/>
          <ac:spMkLst>
            <pc:docMk/>
            <pc:sldMk cId="2985832178" sldId="263"/>
            <ac:spMk id="4" creationId="{462F28AF-8CF2-4671-B3A1-4EBE7DA9C862}"/>
          </ac:spMkLst>
        </pc:spChg>
        <pc:spChg chg="add">
          <ac:chgData name="Marlena Kalafut" userId="6f748d6c03456acc" providerId="LiveId" clId="{D71C6F9D-174F-4690-A5EF-A0CD403E64E3}" dt="2019-04-09T22:02:48.236" v="2183" actId="26606"/>
          <ac:spMkLst>
            <pc:docMk/>
            <pc:sldMk cId="2985832178" sldId="263"/>
            <ac:spMk id="9" creationId="{3C06EAFD-0C69-4B3B-BEA7-E7E11DDF9C43}"/>
          </ac:spMkLst>
        </pc:spChg>
        <pc:spChg chg="add">
          <ac:chgData name="Marlena Kalafut" userId="6f748d6c03456acc" providerId="LiveId" clId="{D71C6F9D-174F-4690-A5EF-A0CD403E64E3}" dt="2019-04-09T22:02:48.236" v="2183" actId="26606"/>
          <ac:spMkLst>
            <pc:docMk/>
            <pc:sldMk cId="2985832178" sldId="263"/>
            <ac:spMk id="11" creationId="{A4066C89-42FB-4624-9AFE-3A31B36491B5}"/>
          </ac:spMkLst>
        </pc:spChg>
      </pc:sldChg>
      <pc:sldChg chg="del ord">
        <pc:chgData name="Marlena Kalafut" userId="6f748d6c03456acc" providerId="LiveId" clId="{D71C6F9D-174F-4690-A5EF-A0CD403E64E3}" dt="2019-04-09T19:10:45.898" v="817" actId="2696"/>
        <pc:sldMkLst>
          <pc:docMk/>
          <pc:sldMk cId="3537714823" sldId="264"/>
        </pc:sldMkLst>
      </pc:sldChg>
      <pc:sldChg chg="modSp del">
        <pc:chgData name="Marlena Kalafut" userId="6f748d6c03456acc" providerId="LiveId" clId="{D71C6F9D-174F-4690-A5EF-A0CD403E64E3}" dt="2019-04-08T04:24:19.992" v="602" actId="2696"/>
        <pc:sldMkLst>
          <pc:docMk/>
          <pc:sldMk cId="3031663276" sldId="265"/>
        </pc:sldMkLst>
        <pc:spChg chg="mod">
          <ac:chgData name="Marlena Kalafut" userId="6f748d6c03456acc" providerId="LiveId" clId="{D71C6F9D-174F-4690-A5EF-A0CD403E64E3}" dt="2019-04-08T04:08:49.476" v="102" actId="20577"/>
          <ac:spMkLst>
            <pc:docMk/>
            <pc:sldMk cId="3031663276" sldId="265"/>
            <ac:spMk id="3" creationId="{39C6AB82-C331-4D35-90E0-42F296737DFA}"/>
          </ac:spMkLst>
        </pc:spChg>
      </pc:sldChg>
      <pc:sldChg chg="del">
        <pc:chgData name="Marlena Kalafut" userId="6f748d6c03456acc" providerId="LiveId" clId="{D71C6F9D-174F-4690-A5EF-A0CD403E64E3}" dt="2019-04-08T04:10:10.241" v="126" actId="2696"/>
        <pc:sldMkLst>
          <pc:docMk/>
          <pc:sldMk cId="745523184" sldId="266"/>
        </pc:sldMkLst>
      </pc:sldChg>
      <pc:sldChg chg="modTransition">
        <pc:chgData name="Marlena Kalafut" userId="6f748d6c03456acc" providerId="LiveId" clId="{D71C6F9D-174F-4690-A5EF-A0CD403E64E3}" dt="2019-04-09T21:30:31.138" v="1963"/>
        <pc:sldMkLst>
          <pc:docMk/>
          <pc:sldMk cId="3777910382" sldId="267"/>
        </pc:sldMkLst>
      </pc:sldChg>
      <pc:sldChg chg="modTransition">
        <pc:chgData name="Marlena Kalafut" userId="6f748d6c03456acc" providerId="LiveId" clId="{D71C6F9D-174F-4690-A5EF-A0CD403E64E3}" dt="2019-04-09T21:30:58.959" v="1966"/>
        <pc:sldMkLst>
          <pc:docMk/>
          <pc:sldMk cId="4064271492" sldId="269"/>
        </pc:sldMkLst>
      </pc:sldChg>
      <pc:sldChg chg="modSp ord">
        <pc:chgData name="Marlena Kalafut" userId="6f748d6c03456acc" providerId="LiveId" clId="{D71C6F9D-174F-4690-A5EF-A0CD403E64E3}" dt="2019-04-09T20:35:01.783" v="1954" actId="115"/>
        <pc:sldMkLst>
          <pc:docMk/>
          <pc:sldMk cId="835530503" sldId="271"/>
        </pc:sldMkLst>
        <pc:spChg chg="mod">
          <ac:chgData name="Marlena Kalafut" userId="6f748d6c03456acc" providerId="LiveId" clId="{D71C6F9D-174F-4690-A5EF-A0CD403E64E3}" dt="2019-04-09T20:35:01.783" v="1954" actId="115"/>
          <ac:spMkLst>
            <pc:docMk/>
            <pc:sldMk cId="835530503" sldId="271"/>
            <ac:spMk id="5" creationId="{7C9087FC-9CBB-41A8-8D49-EF63E39D181B}"/>
          </ac:spMkLst>
        </pc:spChg>
      </pc:sldChg>
      <pc:sldChg chg="del">
        <pc:chgData name="Marlena Kalafut" userId="6f748d6c03456acc" providerId="LiveId" clId="{D71C6F9D-174F-4690-A5EF-A0CD403E64E3}" dt="2019-04-08T04:02:54.301" v="0" actId="2696"/>
        <pc:sldMkLst>
          <pc:docMk/>
          <pc:sldMk cId="3975140179" sldId="272"/>
        </pc:sldMkLst>
      </pc:sldChg>
      <pc:sldChg chg="del">
        <pc:chgData name="Marlena Kalafut" userId="6f748d6c03456acc" providerId="LiveId" clId="{D71C6F9D-174F-4690-A5EF-A0CD403E64E3}" dt="2019-04-09T16:06:02.776" v="640" actId="2696"/>
        <pc:sldMkLst>
          <pc:docMk/>
          <pc:sldMk cId="470313449" sldId="273"/>
        </pc:sldMkLst>
      </pc:sldChg>
      <pc:sldChg chg="del">
        <pc:chgData name="Marlena Kalafut" userId="6f748d6c03456acc" providerId="LiveId" clId="{D71C6F9D-174F-4690-A5EF-A0CD403E64E3}" dt="2019-04-08T04:02:55.362" v="1" actId="2696"/>
        <pc:sldMkLst>
          <pc:docMk/>
          <pc:sldMk cId="182389615" sldId="274"/>
        </pc:sldMkLst>
      </pc:sldChg>
      <pc:sldChg chg="del">
        <pc:chgData name="Marlena Kalafut" userId="6f748d6c03456acc" providerId="LiveId" clId="{D71C6F9D-174F-4690-A5EF-A0CD403E64E3}" dt="2019-04-09T16:06:03.447" v="641" actId="2696"/>
        <pc:sldMkLst>
          <pc:docMk/>
          <pc:sldMk cId="2271408311" sldId="275"/>
        </pc:sldMkLst>
      </pc:sldChg>
      <pc:sldChg chg="modSp del">
        <pc:chgData name="Marlena Kalafut" userId="6f748d6c03456acc" providerId="LiveId" clId="{D71C6F9D-174F-4690-A5EF-A0CD403E64E3}" dt="2019-04-09T16:06:04.270" v="642" actId="2696"/>
        <pc:sldMkLst>
          <pc:docMk/>
          <pc:sldMk cId="465207923" sldId="276"/>
        </pc:sldMkLst>
        <pc:spChg chg="mod">
          <ac:chgData name="Marlena Kalafut" userId="6f748d6c03456acc" providerId="LiveId" clId="{D71C6F9D-174F-4690-A5EF-A0CD403E64E3}" dt="2019-04-08T04:15:15.259" v="229" actId="14100"/>
          <ac:spMkLst>
            <pc:docMk/>
            <pc:sldMk cId="465207923" sldId="276"/>
            <ac:spMk id="11" creationId="{2CDAC184-B28E-4FC2-810C-182B4387C4D5}"/>
          </ac:spMkLst>
        </pc:spChg>
      </pc:sldChg>
      <pc:sldChg chg="modSp del">
        <pc:chgData name="Marlena Kalafut" userId="6f748d6c03456acc" providerId="LiveId" clId="{D71C6F9D-174F-4690-A5EF-A0CD403E64E3}" dt="2019-04-08T04:05:46.829" v="36" actId="2696"/>
        <pc:sldMkLst>
          <pc:docMk/>
          <pc:sldMk cId="1422726147" sldId="277"/>
        </pc:sldMkLst>
        <pc:spChg chg="mod">
          <ac:chgData name="Marlena Kalafut" userId="6f748d6c03456acc" providerId="LiveId" clId="{D71C6F9D-174F-4690-A5EF-A0CD403E64E3}" dt="2019-04-08T04:05:12.735" v="4"/>
          <ac:spMkLst>
            <pc:docMk/>
            <pc:sldMk cId="1422726147" sldId="277"/>
            <ac:spMk id="5" creationId="{38DF0C98-54D4-4AAF-BD55-4F4974460CB7}"/>
          </ac:spMkLst>
        </pc:spChg>
      </pc:sldChg>
      <pc:sldChg chg="modSp">
        <pc:chgData name="Marlena Kalafut" userId="6f748d6c03456acc" providerId="LiveId" clId="{D71C6F9D-174F-4690-A5EF-A0CD403E64E3}" dt="2019-04-09T19:32:39.896" v="1567" actId="20577"/>
        <pc:sldMkLst>
          <pc:docMk/>
          <pc:sldMk cId="2598577063" sldId="278"/>
        </pc:sldMkLst>
        <pc:spChg chg="mod">
          <ac:chgData name="Marlena Kalafut" userId="6f748d6c03456acc" providerId="LiveId" clId="{D71C6F9D-174F-4690-A5EF-A0CD403E64E3}" dt="2019-04-08T04:07:28.299" v="74" actId="20577"/>
          <ac:spMkLst>
            <pc:docMk/>
            <pc:sldMk cId="2598577063" sldId="278"/>
            <ac:spMk id="2" creationId="{E6AC6FC0-DF93-4CFE-B37B-FA43D997B95C}"/>
          </ac:spMkLst>
        </pc:spChg>
        <pc:spChg chg="mod">
          <ac:chgData name="Marlena Kalafut" userId="6f748d6c03456acc" providerId="LiveId" clId="{D71C6F9D-174F-4690-A5EF-A0CD403E64E3}" dt="2019-04-09T19:29:17.466" v="1406" actId="20577"/>
          <ac:spMkLst>
            <pc:docMk/>
            <pc:sldMk cId="2598577063" sldId="278"/>
            <ac:spMk id="3" creationId="{972E59E1-90B7-4F22-BD54-3266FCEE3F25}"/>
          </ac:spMkLst>
        </pc:spChg>
        <pc:spChg chg="mod">
          <ac:chgData name="Marlena Kalafut" userId="6f748d6c03456acc" providerId="LiveId" clId="{D71C6F9D-174F-4690-A5EF-A0CD403E64E3}" dt="2019-04-08T04:05:45.189" v="35" actId="313"/>
          <ac:spMkLst>
            <pc:docMk/>
            <pc:sldMk cId="2598577063" sldId="278"/>
            <ac:spMk id="4" creationId="{CC81878E-08D9-4A8C-A27D-B96F3BD84EBC}"/>
          </ac:spMkLst>
        </pc:spChg>
        <pc:spChg chg="mod">
          <ac:chgData name="Marlena Kalafut" userId="6f748d6c03456acc" providerId="LiveId" clId="{D71C6F9D-174F-4690-A5EF-A0CD403E64E3}" dt="2019-04-09T19:32:39.896" v="1567" actId="20577"/>
          <ac:spMkLst>
            <pc:docMk/>
            <pc:sldMk cId="2598577063" sldId="278"/>
            <ac:spMk id="6" creationId="{1786DACF-1F10-494E-B90D-90B98B7BDABC}"/>
          </ac:spMkLst>
        </pc:spChg>
      </pc:sldChg>
      <pc:sldChg chg="modSp del">
        <pc:chgData name="Marlena Kalafut" userId="6f748d6c03456acc" providerId="LiveId" clId="{D71C6F9D-174F-4690-A5EF-A0CD403E64E3}" dt="2019-04-08T04:06:44.585" v="64" actId="2696"/>
        <pc:sldMkLst>
          <pc:docMk/>
          <pc:sldMk cId="3545003284" sldId="279"/>
        </pc:sldMkLst>
        <pc:spChg chg="mod">
          <ac:chgData name="Marlena Kalafut" userId="6f748d6c03456acc" providerId="LiveId" clId="{D71C6F9D-174F-4690-A5EF-A0CD403E64E3}" dt="2019-04-08T04:06:14.438" v="54"/>
          <ac:spMkLst>
            <pc:docMk/>
            <pc:sldMk cId="3545003284" sldId="279"/>
            <ac:spMk id="5" creationId="{38DF0C98-54D4-4AAF-BD55-4F4974460CB7}"/>
          </ac:spMkLst>
        </pc:spChg>
      </pc:sldChg>
      <pc:sldChg chg="modSp">
        <pc:chgData name="Marlena Kalafut" userId="6f748d6c03456acc" providerId="LiveId" clId="{D71C6F9D-174F-4690-A5EF-A0CD403E64E3}" dt="2019-04-09T20:21:39.038" v="1762" actId="20577"/>
        <pc:sldMkLst>
          <pc:docMk/>
          <pc:sldMk cId="1050806172" sldId="280"/>
        </pc:sldMkLst>
        <pc:spChg chg="mod">
          <ac:chgData name="Marlena Kalafut" userId="6f748d6c03456acc" providerId="LiveId" clId="{D71C6F9D-174F-4690-A5EF-A0CD403E64E3}" dt="2019-04-08T04:07:45.098" v="84" actId="20577"/>
          <ac:spMkLst>
            <pc:docMk/>
            <pc:sldMk cId="1050806172" sldId="280"/>
            <ac:spMk id="2" creationId="{E6AC6FC0-DF93-4CFE-B37B-FA43D997B95C}"/>
          </ac:spMkLst>
        </pc:spChg>
        <pc:spChg chg="mod">
          <ac:chgData name="Marlena Kalafut" userId="6f748d6c03456acc" providerId="LiveId" clId="{D71C6F9D-174F-4690-A5EF-A0CD403E64E3}" dt="2019-04-08T04:06:07.521" v="53" actId="20577"/>
          <ac:spMkLst>
            <pc:docMk/>
            <pc:sldMk cId="1050806172" sldId="280"/>
            <ac:spMk id="4" creationId="{15BCE086-EC08-4AC1-AA51-8F92D7E0C844}"/>
          </ac:spMkLst>
        </pc:spChg>
        <pc:spChg chg="mod">
          <ac:chgData name="Marlena Kalafut" userId="6f748d6c03456acc" providerId="LiveId" clId="{D71C6F9D-174F-4690-A5EF-A0CD403E64E3}" dt="2019-04-09T19:35:19.563" v="1714" actId="20577"/>
          <ac:spMkLst>
            <pc:docMk/>
            <pc:sldMk cId="1050806172" sldId="280"/>
            <ac:spMk id="5" creationId="{AFC1118D-F917-4122-8458-8F3462B4E4FF}"/>
          </ac:spMkLst>
        </pc:spChg>
        <pc:spChg chg="mod">
          <ac:chgData name="Marlena Kalafut" userId="6f748d6c03456acc" providerId="LiveId" clId="{D71C6F9D-174F-4690-A5EF-A0CD403E64E3}" dt="2019-04-09T20:21:39.038" v="1762" actId="20577"/>
          <ac:spMkLst>
            <pc:docMk/>
            <pc:sldMk cId="1050806172" sldId="280"/>
            <ac:spMk id="7" creationId="{1387F339-4984-4802-8146-39E17FF7609A}"/>
          </ac:spMkLst>
        </pc:spChg>
      </pc:sldChg>
      <pc:sldChg chg="modSp del">
        <pc:chgData name="Marlena Kalafut" userId="6f748d6c03456acc" providerId="LiveId" clId="{D71C6F9D-174F-4690-A5EF-A0CD403E64E3}" dt="2019-04-08T04:09:39.191" v="125" actId="2696"/>
        <pc:sldMkLst>
          <pc:docMk/>
          <pc:sldMk cId="2516025944" sldId="281"/>
        </pc:sldMkLst>
        <pc:spChg chg="mod">
          <ac:chgData name="Marlena Kalafut" userId="6f748d6c03456acc" providerId="LiveId" clId="{D71C6F9D-174F-4690-A5EF-A0CD403E64E3}" dt="2019-04-08T04:09:13.662" v="104"/>
          <ac:spMkLst>
            <pc:docMk/>
            <pc:sldMk cId="2516025944" sldId="281"/>
            <ac:spMk id="5" creationId="{38DF0C98-54D4-4AAF-BD55-4F4974460CB7}"/>
          </ac:spMkLst>
        </pc:spChg>
      </pc:sldChg>
      <pc:sldChg chg="modSp del">
        <pc:chgData name="Marlena Kalafut" userId="6f748d6c03456acc" providerId="LiveId" clId="{D71C6F9D-174F-4690-A5EF-A0CD403E64E3}" dt="2019-04-08T04:24:21.039" v="603" actId="2696"/>
        <pc:sldMkLst>
          <pc:docMk/>
          <pc:sldMk cId="560427480" sldId="282"/>
        </pc:sldMkLst>
        <pc:spChg chg="mod">
          <ac:chgData name="Marlena Kalafut" userId="6f748d6c03456acc" providerId="LiveId" clId="{D71C6F9D-174F-4690-A5EF-A0CD403E64E3}" dt="2019-04-08T04:16:34.628" v="274" actId="20577"/>
          <ac:spMkLst>
            <pc:docMk/>
            <pc:sldMk cId="560427480" sldId="282"/>
            <ac:spMk id="2" creationId="{E6AC6FC0-DF93-4CFE-B37B-FA43D997B95C}"/>
          </ac:spMkLst>
        </pc:spChg>
        <pc:spChg chg="mod">
          <ac:chgData name="Marlena Kalafut" userId="6f748d6c03456acc" providerId="LiveId" clId="{D71C6F9D-174F-4690-A5EF-A0CD403E64E3}" dt="2019-04-08T04:09:26.109" v="124" actId="20577"/>
          <ac:spMkLst>
            <pc:docMk/>
            <pc:sldMk cId="560427480" sldId="282"/>
            <ac:spMk id="4" creationId="{96585AAA-8624-4031-AFBB-340B1F13EE04}"/>
          </ac:spMkLst>
        </pc:spChg>
        <pc:spChg chg="mod">
          <ac:chgData name="Marlena Kalafut" userId="6f748d6c03456acc" providerId="LiveId" clId="{D71C6F9D-174F-4690-A5EF-A0CD403E64E3}" dt="2019-04-08T04:15:59.425" v="252" actId="15"/>
          <ac:spMkLst>
            <pc:docMk/>
            <pc:sldMk cId="560427480" sldId="282"/>
            <ac:spMk id="5" creationId="{3B628FF0-0DC4-40E3-B2B5-6AD66445BEF0}"/>
          </ac:spMkLst>
        </pc:spChg>
        <pc:spChg chg="mod">
          <ac:chgData name="Marlena Kalafut" userId="6f748d6c03456acc" providerId="LiveId" clId="{D71C6F9D-174F-4690-A5EF-A0CD403E64E3}" dt="2019-04-08T04:16:20.983" v="256" actId="242"/>
          <ac:spMkLst>
            <pc:docMk/>
            <pc:sldMk cId="560427480" sldId="282"/>
            <ac:spMk id="7" creationId="{55CF38D2-F5F1-4B8B-B0F2-8641A6AD50DE}"/>
          </ac:spMkLst>
        </pc:spChg>
      </pc:sldChg>
      <pc:sldChg chg="del">
        <pc:chgData name="Marlena Kalafut" userId="6f748d6c03456acc" providerId="LiveId" clId="{D71C6F9D-174F-4690-A5EF-A0CD403E64E3}" dt="2019-04-08T04:10:11.366" v="127" actId="2696"/>
        <pc:sldMkLst>
          <pc:docMk/>
          <pc:sldMk cId="3772850432" sldId="283"/>
        </pc:sldMkLst>
      </pc:sldChg>
      <pc:sldChg chg="del">
        <pc:chgData name="Marlena Kalafut" userId="6f748d6c03456acc" providerId="LiveId" clId="{D71C6F9D-174F-4690-A5EF-A0CD403E64E3}" dt="2019-04-08T04:10:12.951" v="128" actId="2696"/>
        <pc:sldMkLst>
          <pc:docMk/>
          <pc:sldMk cId="3355594806" sldId="284"/>
        </pc:sldMkLst>
      </pc:sldChg>
      <pc:sldChg chg="modSp del">
        <pc:chgData name="Marlena Kalafut" userId="6f748d6c03456acc" providerId="LiveId" clId="{D71C6F9D-174F-4690-A5EF-A0CD403E64E3}" dt="2019-04-08T04:11:08.443" v="153" actId="2696"/>
        <pc:sldMkLst>
          <pc:docMk/>
          <pc:sldMk cId="2962712810" sldId="285"/>
        </pc:sldMkLst>
        <pc:spChg chg="mod">
          <ac:chgData name="Marlena Kalafut" userId="6f748d6c03456acc" providerId="LiveId" clId="{D71C6F9D-174F-4690-A5EF-A0CD403E64E3}" dt="2019-04-08T04:10:51.878" v="131" actId="27636"/>
          <ac:spMkLst>
            <pc:docMk/>
            <pc:sldMk cId="2962712810" sldId="285"/>
            <ac:spMk id="5" creationId="{38DF0C98-54D4-4AAF-BD55-4F4974460CB7}"/>
          </ac:spMkLst>
        </pc:spChg>
      </pc:sldChg>
      <pc:sldChg chg="modSp modTransition">
        <pc:chgData name="Marlena Kalafut" userId="6f748d6c03456acc" providerId="LiveId" clId="{D71C6F9D-174F-4690-A5EF-A0CD403E64E3}" dt="2019-04-09T21:30:33.958" v="1964"/>
        <pc:sldMkLst>
          <pc:docMk/>
          <pc:sldMk cId="3117017078" sldId="286"/>
        </pc:sldMkLst>
        <pc:spChg chg="mod">
          <ac:chgData name="Marlena Kalafut" userId="6f748d6c03456acc" providerId="LiveId" clId="{D71C6F9D-174F-4690-A5EF-A0CD403E64E3}" dt="2019-04-08T04:18:00.973" v="316" actId="20577"/>
          <ac:spMkLst>
            <pc:docMk/>
            <pc:sldMk cId="3117017078" sldId="286"/>
            <ac:spMk id="2" creationId="{E6AC6FC0-DF93-4CFE-B37B-FA43D997B95C}"/>
          </ac:spMkLst>
        </pc:spChg>
        <pc:spChg chg="mod">
          <ac:chgData name="Marlena Kalafut" userId="6f748d6c03456acc" providerId="LiveId" clId="{D71C6F9D-174F-4690-A5EF-A0CD403E64E3}" dt="2019-04-08T04:11:06.135" v="152" actId="20577"/>
          <ac:spMkLst>
            <pc:docMk/>
            <pc:sldMk cId="3117017078" sldId="286"/>
            <ac:spMk id="4" creationId="{A77E4B18-B188-4934-94C7-6843007B3B28}"/>
          </ac:spMkLst>
        </pc:spChg>
        <pc:spChg chg="mod">
          <ac:chgData name="Marlena Kalafut" userId="6f748d6c03456acc" providerId="LiveId" clId="{D71C6F9D-174F-4690-A5EF-A0CD403E64E3}" dt="2019-04-09T20:32:28.615" v="1889" actId="14100"/>
          <ac:spMkLst>
            <pc:docMk/>
            <pc:sldMk cId="3117017078" sldId="286"/>
            <ac:spMk id="5" creationId="{FDB0EEB6-51BF-4624-A440-BD2078C52C4C}"/>
          </ac:spMkLst>
        </pc:spChg>
        <pc:spChg chg="mod">
          <ac:chgData name="Marlena Kalafut" userId="6f748d6c03456acc" providerId="LiveId" clId="{D71C6F9D-174F-4690-A5EF-A0CD403E64E3}" dt="2019-04-09T20:32:25.824" v="1887" actId="27636"/>
          <ac:spMkLst>
            <pc:docMk/>
            <pc:sldMk cId="3117017078" sldId="286"/>
            <ac:spMk id="7" creationId="{1C950EA1-25C5-4639-891E-3F3F42576D20}"/>
          </ac:spMkLst>
        </pc:spChg>
      </pc:sldChg>
      <pc:sldChg chg="del">
        <pc:chgData name="Marlena Kalafut" userId="6f748d6c03456acc" providerId="LiveId" clId="{D71C6F9D-174F-4690-A5EF-A0CD403E64E3}" dt="2019-04-08T04:22:57.128" v="600" actId="2696"/>
        <pc:sldMkLst>
          <pc:docMk/>
          <pc:sldMk cId="3185137667" sldId="287"/>
        </pc:sldMkLst>
      </pc:sldChg>
      <pc:sldChg chg="del">
        <pc:chgData name="Marlena Kalafut" userId="6f748d6c03456acc" providerId="LiveId" clId="{D71C6F9D-174F-4690-A5EF-A0CD403E64E3}" dt="2019-04-08T04:22:57.987" v="601" actId="2696"/>
        <pc:sldMkLst>
          <pc:docMk/>
          <pc:sldMk cId="3386803985" sldId="288"/>
        </pc:sldMkLst>
      </pc:sldChg>
      <pc:sldChg chg="modSp del">
        <pc:chgData name="Marlena Kalafut" userId="6f748d6c03456acc" providerId="LiveId" clId="{D71C6F9D-174F-4690-A5EF-A0CD403E64E3}" dt="2019-04-08T04:14:45.156" v="221" actId="2696"/>
        <pc:sldMkLst>
          <pc:docMk/>
          <pc:sldMk cId="1456511961" sldId="289"/>
        </pc:sldMkLst>
        <pc:spChg chg="mod">
          <ac:chgData name="Marlena Kalafut" userId="6f748d6c03456acc" providerId="LiveId" clId="{D71C6F9D-174F-4690-A5EF-A0CD403E64E3}" dt="2019-04-08T04:14:33.544" v="205"/>
          <ac:spMkLst>
            <pc:docMk/>
            <pc:sldMk cId="1456511961" sldId="289"/>
            <ac:spMk id="5" creationId="{38DF0C98-54D4-4AAF-BD55-4F4974460CB7}"/>
          </ac:spMkLst>
        </pc:spChg>
      </pc:sldChg>
      <pc:sldChg chg="modSp">
        <pc:chgData name="Marlena Kalafut" userId="6f748d6c03456acc" providerId="LiveId" clId="{D71C6F9D-174F-4690-A5EF-A0CD403E64E3}" dt="2019-04-09T21:47:41.671" v="2002" actId="20577"/>
        <pc:sldMkLst>
          <pc:docMk/>
          <pc:sldMk cId="113991134" sldId="290"/>
        </pc:sldMkLst>
        <pc:spChg chg="mod">
          <ac:chgData name="Marlena Kalafut" userId="6f748d6c03456acc" providerId="LiveId" clId="{D71C6F9D-174F-4690-A5EF-A0CD403E64E3}" dt="2019-04-08T04:14:50.299" v="227" actId="20577"/>
          <ac:spMkLst>
            <pc:docMk/>
            <pc:sldMk cId="113991134" sldId="290"/>
            <ac:spMk id="2" creationId="{E6AC6FC0-DF93-4CFE-B37B-FA43D997B95C}"/>
          </ac:spMkLst>
        </pc:spChg>
        <pc:spChg chg="mod">
          <ac:chgData name="Marlena Kalafut" userId="6f748d6c03456acc" providerId="LiveId" clId="{D71C6F9D-174F-4690-A5EF-A0CD403E64E3}" dt="2019-04-09T21:47:41" v="2000" actId="27636"/>
          <ac:spMkLst>
            <pc:docMk/>
            <pc:sldMk cId="113991134" sldId="290"/>
            <ac:spMk id="5" creationId="{6ABACAA8-E3FC-4886-888D-31F695617BDF}"/>
          </ac:spMkLst>
        </pc:spChg>
        <pc:spChg chg="mod">
          <ac:chgData name="Marlena Kalafut" userId="6f748d6c03456acc" providerId="LiveId" clId="{D71C6F9D-174F-4690-A5EF-A0CD403E64E3}" dt="2019-04-08T04:14:41.971" v="220" actId="20577"/>
          <ac:spMkLst>
            <pc:docMk/>
            <pc:sldMk cId="113991134" sldId="290"/>
            <ac:spMk id="6" creationId="{4E8BF957-C223-4274-B554-21AD34D2250E}"/>
          </ac:spMkLst>
        </pc:spChg>
        <pc:spChg chg="mod">
          <ac:chgData name="Marlena Kalafut" userId="6f748d6c03456acc" providerId="LiveId" clId="{D71C6F9D-174F-4690-A5EF-A0CD403E64E3}" dt="2019-04-09T21:47:41.671" v="2002" actId="20577"/>
          <ac:spMkLst>
            <pc:docMk/>
            <pc:sldMk cId="113991134" sldId="290"/>
            <ac:spMk id="7" creationId="{23A08AB2-2E88-4C04-9828-9C2F497EA4C9}"/>
          </ac:spMkLst>
        </pc:spChg>
      </pc:sldChg>
      <pc:sldChg chg="modSp del">
        <pc:chgData name="Marlena Kalafut" userId="6f748d6c03456acc" providerId="LiveId" clId="{D71C6F9D-174F-4690-A5EF-A0CD403E64E3}" dt="2019-04-08T04:13:10.580" v="163" actId="2696"/>
        <pc:sldMkLst>
          <pc:docMk/>
          <pc:sldMk cId="3573481613" sldId="291"/>
        </pc:sldMkLst>
        <pc:spChg chg="mod">
          <ac:chgData name="Marlena Kalafut" userId="6f748d6c03456acc" providerId="LiveId" clId="{D71C6F9D-174F-4690-A5EF-A0CD403E64E3}" dt="2019-04-08T04:12:54.527" v="155"/>
          <ac:spMkLst>
            <pc:docMk/>
            <pc:sldMk cId="3573481613" sldId="291"/>
            <ac:spMk id="5" creationId="{38DF0C98-54D4-4AAF-BD55-4F4974460CB7}"/>
          </ac:spMkLst>
        </pc:spChg>
      </pc:sldChg>
      <pc:sldChg chg="modSp modTransition">
        <pc:chgData name="Marlena Kalafut" userId="6f748d6c03456acc" providerId="LiveId" clId="{D71C6F9D-174F-4690-A5EF-A0CD403E64E3}" dt="2019-04-09T21:30:55.004" v="1965"/>
        <pc:sldMkLst>
          <pc:docMk/>
          <pc:sldMk cId="2852221568" sldId="292"/>
        </pc:sldMkLst>
        <pc:spChg chg="mod">
          <ac:chgData name="Marlena Kalafut" userId="6f748d6c03456acc" providerId="LiveId" clId="{D71C6F9D-174F-4690-A5EF-A0CD403E64E3}" dt="2019-04-08T04:13:42.052" v="203" actId="20577"/>
          <ac:spMkLst>
            <pc:docMk/>
            <pc:sldMk cId="2852221568" sldId="292"/>
            <ac:spMk id="2" creationId="{E6AC6FC0-DF93-4CFE-B37B-FA43D997B95C}"/>
          </ac:spMkLst>
        </pc:spChg>
        <pc:spChg chg="mod">
          <ac:chgData name="Marlena Kalafut" userId="6f748d6c03456acc" providerId="LiveId" clId="{D71C6F9D-174F-4690-A5EF-A0CD403E64E3}" dt="2019-04-08T04:13:22.834" v="193" actId="20577"/>
          <ac:spMkLst>
            <pc:docMk/>
            <pc:sldMk cId="2852221568" sldId="292"/>
            <ac:spMk id="4" creationId="{431A3449-E1D2-4B4E-A2B1-299483A10FFA}"/>
          </ac:spMkLst>
        </pc:spChg>
        <pc:spChg chg="mod">
          <ac:chgData name="Marlena Kalafut" userId="6f748d6c03456acc" providerId="LiveId" clId="{D71C6F9D-174F-4690-A5EF-A0CD403E64E3}" dt="2019-04-09T20:27:18.105" v="1845" actId="27636"/>
          <ac:spMkLst>
            <pc:docMk/>
            <pc:sldMk cId="2852221568" sldId="292"/>
            <ac:spMk id="5" creationId="{078ADA18-70DC-489D-AAA0-371872310B13}"/>
          </ac:spMkLst>
        </pc:spChg>
        <pc:spChg chg="mod">
          <ac:chgData name="Marlena Kalafut" userId="6f748d6c03456acc" providerId="LiveId" clId="{D71C6F9D-174F-4690-A5EF-A0CD403E64E3}" dt="2019-04-09T20:28:15.189" v="1846" actId="242"/>
          <ac:spMkLst>
            <pc:docMk/>
            <pc:sldMk cId="2852221568" sldId="292"/>
            <ac:spMk id="7" creationId="{9C564C08-37E0-4CF2-BB6B-FEFE50EEA6DF}"/>
          </ac:spMkLst>
        </pc:spChg>
      </pc:sldChg>
      <pc:sldChg chg="modSp">
        <pc:chgData name="Marlena Kalafut" userId="6f748d6c03456acc" providerId="LiveId" clId="{D71C6F9D-174F-4690-A5EF-A0CD403E64E3}" dt="2019-04-09T19:10:10.523" v="816" actId="404"/>
        <pc:sldMkLst>
          <pc:docMk/>
          <pc:sldMk cId="807458212" sldId="293"/>
        </pc:sldMkLst>
        <pc:spChg chg="mod">
          <ac:chgData name="Marlena Kalafut" userId="6f748d6c03456acc" providerId="LiveId" clId="{D71C6F9D-174F-4690-A5EF-A0CD403E64E3}" dt="2019-04-09T19:10:10.523" v="816" actId="404"/>
          <ac:spMkLst>
            <pc:docMk/>
            <pc:sldMk cId="807458212" sldId="293"/>
            <ac:spMk id="7" creationId="{88A51816-60F3-458F-B6B7-2F5AD24F9CB9}"/>
          </ac:spMkLst>
        </pc:spChg>
      </pc:sldChg>
      <pc:sldChg chg="modSp">
        <pc:chgData name="Marlena Kalafut" userId="6f748d6c03456acc" providerId="LiveId" clId="{D71C6F9D-174F-4690-A5EF-A0CD403E64E3}" dt="2019-04-09T20:28:47.588" v="1848" actId="27636"/>
        <pc:sldMkLst>
          <pc:docMk/>
          <pc:sldMk cId="793986561" sldId="294"/>
        </pc:sldMkLst>
        <pc:spChg chg="mod">
          <ac:chgData name="Marlena Kalafut" userId="6f748d6c03456acc" providerId="LiveId" clId="{D71C6F9D-174F-4690-A5EF-A0CD403E64E3}" dt="2019-04-09T20:28:47.588" v="1848" actId="27636"/>
          <ac:spMkLst>
            <pc:docMk/>
            <pc:sldMk cId="793986561" sldId="294"/>
            <ac:spMk id="5" creationId="{F5A3BF88-D400-4963-AE90-1A7244A9EFF3}"/>
          </ac:spMkLst>
        </pc:spChg>
      </pc:sldChg>
      <pc:sldChg chg="modTransition">
        <pc:chgData name="Marlena Kalafut" userId="6f748d6c03456acc" providerId="LiveId" clId="{D71C6F9D-174F-4690-A5EF-A0CD403E64E3}" dt="2019-04-09T21:31:44.066" v="1967"/>
        <pc:sldMkLst>
          <pc:docMk/>
          <pc:sldMk cId="87439661" sldId="295"/>
        </pc:sldMkLst>
      </pc:sldChg>
      <pc:sldChg chg="modSp">
        <pc:chgData name="Marlena Kalafut" userId="6f748d6c03456acc" providerId="LiveId" clId="{D71C6F9D-174F-4690-A5EF-A0CD403E64E3}" dt="2019-04-09T22:18:49.918" v="2189" actId="20577"/>
        <pc:sldMkLst>
          <pc:docMk/>
          <pc:sldMk cId="3953726285" sldId="296"/>
        </pc:sldMkLst>
        <pc:spChg chg="mod">
          <ac:chgData name="Marlena Kalafut" userId="6f748d6c03456acc" providerId="LiveId" clId="{D71C6F9D-174F-4690-A5EF-A0CD403E64E3}" dt="2019-04-09T22:18:49.918" v="2189" actId="20577"/>
          <ac:spMkLst>
            <pc:docMk/>
            <pc:sldMk cId="3953726285" sldId="296"/>
            <ac:spMk id="5" creationId="{20D27C18-334F-4ADA-925F-C0E422FFB12D}"/>
          </ac:spMkLst>
        </pc:spChg>
      </pc:sldChg>
      <pc:sldChg chg="addSp modSp mod setBg">
        <pc:chgData name="Marlena Kalafut" userId="6f748d6c03456acc" providerId="LiveId" clId="{D71C6F9D-174F-4690-A5EF-A0CD403E64E3}" dt="2019-04-09T22:02:59.130" v="2184" actId="26606"/>
        <pc:sldMkLst>
          <pc:docMk/>
          <pc:sldMk cId="2005536731" sldId="303"/>
        </pc:sldMkLst>
        <pc:spChg chg="mod">
          <ac:chgData name="Marlena Kalafut" userId="6f748d6c03456acc" providerId="LiveId" clId="{D71C6F9D-174F-4690-A5EF-A0CD403E64E3}" dt="2019-04-09T22:02:59.130" v="2184" actId="26606"/>
          <ac:spMkLst>
            <pc:docMk/>
            <pc:sldMk cId="2005536731" sldId="303"/>
            <ac:spMk id="4" creationId="{A49E0AF8-6F6A-491F-AE77-0BF44A1F9F30}"/>
          </ac:spMkLst>
        </pc:spChg>
        <pc:spChg chg="add">
          <ac:chgData name="Marlena Kalafut" userId="6f748d6c03456acc" providerId="LiveId" clId="{D71C6F9D-174F-4690-A5EF-A0CD403E64E3}" dt="2019-04-09T22:02:59.130" v="2184" actId="26606"/>
          <ac:spMkLst>
            <pc:docMk/>
            <pc:sldMk cId="2005536731" sldId="303"/>
            <ac:spMk id="9" creationId="{9A3D0CE2-91FF-49B3-A5D8-181E900D7501}"/>
          </ac:spMkLst>
        </pc:spChg>
        <pc:spChg chg="add">
          <ac:chgData name="Marlena Kalafut" userId="6f748d6c03456acc" providerId="LiveId" clId="{D71C6F9D-174F-4690-A5EF-A0CD403E64E3}" dt="2019-04-09T22:02:59.130" v="2184" actId="26606"/>
          <ac:spMkLst>
            <pc:docMk/>
            <pc:sldMk cId="2005536731" sldId="303"/>
            <ac:spMk id="11" creationId="{58AEBD96-C315-4F53-9D9E-0E20E993EBFA}"/>
          </ac:spMkLst>
        </pc:spChg>
        <pc:spChg chg="add">
          <ac:chgData name="Marlena Kalafut" userId="6f748d6c03456acc" providerId="LiveId" clId="{D71C6F9D-174F-4690-A5EF-A0CD403E64E3}" dt="2019-04-09T22:02:59.130" v="2184" actId="26606"/>
          <ac:spMkLst>
            <pc:docMk/>
            <pc:sldMk cId="2005536731" sldId="303"/>
            <ac:spMk id="13" creationId="{78916AAA-66F6-4DFA-88ED-7E27CF6B8DAD}"/>
          </ac:spMkLst>
        </pc:spChg>
        <pc:spChg chg="add">
          <ac:chgData name="Marlena Kalafut" userId="6f748d6c03456acc" providerId="LiveId" clId="{D71C6F9D-174F-4690-A5EF-A0CD403E64E3}" dt="2019-04-09T22:02:59.130" v="2184" actId="26606"/>
          <ac:spMkLst>
            <pc:docMk/>
            <pc:sldMk cId="2005536731" sldId="303"/>
            <ac:spMk id="19" creationId="{E8035907-EB9C-4E11-8A9B-D25B0AD8D749}"/>
          </ac:spMkLst>
        </pc:spChg>
        <pc:spChg chg="add">
          <ac:chgData name="Marlena Kalafut" userId="6f748d6c03456acc" providerId="LiveId" clId="{D71C6F9D-174F-4690-A5EF-A0CD403E64E3}" dt="2019-04-09T22:02:59.130" v="2184" actId="26606"/>
          <ac:spMkLst>
            <pc:docMk/>
            <pc:sldMk cId="2005536731" sldId="303"/>
            <ac:spMk id="21" creationId="{D9C69FA7-0958-4ED9-A0DF-E87A0C137BF5}"/>
          </ac:spMkLst>
        </pc:spChg>
        <pc:spChg chg="add">
          <ac:chgData name="Marlena Kalafut" userId="6f748d6c03456acc" providerId="LiveId" clId="{D71C6F9D-174F-4690-A5EF-A0CD403E64E3}" dt="2019-04-09T22:02:59.130" v="2184" actId="26606"/>
          <ac:spMkLst>
            <pc:docMk/>
            <pc:sldMk cId="2005536731" sldId="303"/>
            <ac:spMk id="23" creationId="{4AB5B6FA-7B4F-437A-9C78-144C7DCD1EC6}"/>
          </ac:spMkLst>
        </pc:spChg>
        <pc:spChg chg="add">
          <ac:chgData name="Marlena Kalafut" userId="6f748d6c03456acc" providerId="LiveId" clId="{D71C6F9D-174F-4690-A5EF-A0CD403E64E3}" dt="2019-04-09T22:02:59.130" v="2184" actId="26606"/>
          <ac:spMkLst>
            <pc:docMk/>
            <pc:sldMk cId="2005536731" sldId="303"/>
            <ac:spMk id="25" creationId="{A4199C21-6AE0-4F6F-AA96-6FFF97BB95EB}"/>
          </ac:spMkLst>
        </pc:spChg>
        <pc:grpChg chg="add">
          <ac:chgData name="Marlena Kalafut" userId="6f748d6c03456acc" providerId="LiveId" clId="{D71C6F9D-174F-4690-A5EF-A0CD403E64E3}" dt="2019-04-09T22:02:59.130" v="2184" actId="26606"/>
          <ac:grpSpMkLst>
            <pc:docMk/>
            <pc:sldMk cId="2005536731" sldId="303"/>
            <ac:grpSpMk id="15" creationId="{A137D43F-BAD6-47F1-AA65-AEEA38A2FF30}"/>
          </ac:grpSpMkLst>
        </pc:grpChg>
      </pc:sldChg>
      <pc:sldChg chg="del">
        <pc:chgData name="Marlena Kalafut" userId="6f748d6c03456acc" providerId="LiveId" clId="{D71C6F9D-174F-4690-A5EF-A0CD403E64E3}" dt="2019-04-08T04:03:50.936" v="2" actId="2696"/>
        <pc:sldMkLst>
          <pc:docMk/>
          <pc:sldMk cId="5549964" sldId="304"/>
        </pc:sldMkLst>
      </pc:sldChg>
      <pc:sldChg chg="modSp add">
        <pc:chgData name="Marlena Kalafut" userId="6f748d6c03456acc" providerId="LiveId" clId="{D71C6F9D-174F-4690-A5EF-A0CD403E64E3}" dt="2019-04-08T04:21:37.599" v="597" actId="242"/>
        <pc:sldMkLst>
          <pc:docMk/>
          <pc:sldMk cId="3621643192" sldId="304"/>
        </pc:sldMkLst>
        <pc:spChg chg="mod">
          <ac:chgData name="Marlena Kalafut" userId="6f748d6c03456acc" providerId="LiveId" clId="{D71C6F9D-174F-4690-A5EF-A0CD403E64E3}" dt="2019-04-08T04:19:05.981" v="335" actId="20577"/>
          <ac:spMkLst>
            <pc:docMk/>
            <pc:sldMk cId="3621643192" sldId="304"/>
            <ac:spMk id="2" creationId="{38C3DB8C-C2B0-447D-ABE1-C2B41F7D1EF8}"/>
          </ac:spMkLst>
        </pc:spChg>
        <pc:spChg chg="mod">
          <ac:chgData name="Marlena Kalafut" userId="6f748d6c03456acc" providerId="LiveId" clId="{D71C6F9D-174F-4690-A5EF-A0CD403E64E3}" dt="2019-04-08T04:21:37.599" v="597" actId="242"/>
          <ac:spMkLst>
            <pc:docMk/>
            <pc:sldMk cId="3621643192" sldId="304"/>
            <ac:spMk id="3" creationId="{8C645794-15EB-4CBC-B7F8-B628F0F1E7E3}"/>
          </ac:spMkLst>
        </pc:spChg>
      </pc:sldChg>
      <pc:sldChg chg="addSp delSp modSp add del ord">
        <pc:chgData name="Marlena Kalafut" userId="6f748d6c03456acc" providerId="LiveId" clId="{D71C6F9D-174F-4690-A5EF-A0CD403E64E3}" dt="2019-04-08T04:27:49.036" v="611" actId="2696"/>
        <pc:sldMkLst>
          <pc:docMk/>
          <pc:sldMk cId="1557276561" sldId="305"/>
        </pc:sldMkLst>
        <pc:spChg chg="del">
          <ac:chgData name="Marlena Kalafut" userId="6f748d6c03456acc" providerId="LiveId" clId="{D71C6F9D-174F-4690-A5EF-A0CD403E64E3}" dt="2019-04-08T04:26:41.725" v="606"/>
          <ac:spMkLst>
            <pc:docMk/>
            <pc:sldMk cId="1557276561" sldId="305"/>
            <ac:spMk id="2" creationId="{D54025A7-6C22-439C-912C-3CFD3C9FC13E}"/>
          </ac:spMkLst>
        </pc:spChg>
        <pc:spChg chg="del">
          <ac:chgData name="Marlena Kalafut" userId="6f748d6c03456acc" providerId="LiveId" clId="{D71C6F9D-174F-4690-A5EF-A0CD403E64E3}" dt="2019-04-08T04:26:41.725" v="606"/>
          <ac:spMkLst>
            <pc:docMk/>
            <pc:sldMk cId="1557276561" sldId="305"/>
            <ac:spMk id="3" creationId="{E691F8C6-E97B-4B9B-943D-38CFD9B911E8}"/>
          </ac:spMkLst>
        </pc:spChg>
        <pc:spChg chg="add mod">
          <ac:chgData name="Marlena Kalafut" userId="6f748d6c03456acc" providerId="LiveId" clId="{D71C6F9D-174F-4690-A5EF-A0CD403E64E3}" dt="2019-04-08T04:26:41.725" v="606"/>
          <ac:spMkLst>
            <pc:docMk/>
            <pc:sldMk cId="1557276561" sldId="305"/>
            <ac:spMk id="4" creationId="{249F65F9-274D-46AD-B5ED-53D7B8BC0BCF}"/>
          </ac:spMkLst>
        </pc:spChg>
        <pc:spChg chg="add mod">
          <ac:chgData name="Marlena Kalafut" userId="6f748d6c03456acc" providerId="LiveId" clId="{D71C6F9D-174F-4690-A5EF-A0CD403E64E3}" dt="2019-04-08T04:26:41.725" v="606"/>
          <ac:spMkLst>
            <pc:docMk/>
            <pc:sldMk cId="1557276561" sldId="305"/>
            <ac:spMk id="5" creationId="{4D334F5F-B8BE-405A-84C2-7A8B1179982E}"/>
          </ac:spMkLst>
        </pc:spChg>
        <pc:spChg chg="add mod">
          <ac:chgData name="Marlena Kalafut" userId="6f748d6c03456acc" providerId="LiveId" clId="{D71C6F9D-174F-4690-A5EF-A0CD403E64E3}" dt="2019-04-08T04:26:41.725" v="606"/>
          <ac:spMkLst>
            <pc:docMk/>
            <pc:sldMk cId="1557276561" sldId="305"/>
            <ac:spMk id="6" creationId="{C37F091F-D23D-4E8E-A350-0D0A8226A0CD}"/>
          </ac:spMkLst>
        </pc:spChg>
        <pc:spChg chg="add mod">
          <ac:chgData name="Marlena Kalafut" userId="6f748d6c03456acc" providerId="LiveId" clId="{D71C6F9D-174F-4690-A5EF-A0CD403E64E3}" dt="2019-04-08T04:26:41.725" v="606"/>
          <ac:spMkLst>
            <pc:docMk/>
            <pc:sldMk cId="1557276561" sldId="305"/>
            <ac:spMk id="7" creationId="{72F0D2DD-221A-4506-B824-DD9A390E57F2}"/>
          </ac:spMkLst>
        </pc:spChg>
        <pc:spChg chg="add mod">
          <ac:chgData name="Marlena Kalafut" userId="6f748d6c03456acc" providerId="LiveId" clId="{D71C6F9D-174F-4690-A5EF-A0CD403E64E3}" dt="2019-04-08T04:26:41.725" v="606"/>
          <ac:spMkLst>
            <pc:docMk/>
            <pc:sldMk cId="1557276561" sldId="305"/>
            <ac:spMk id="8" creationId="{8C675C41-A878-49BC-A5E2-182FC31F9BB9}"/>
          </ac:spMkLst>
        </pc:spChg>
      </pc:sldChg>
      <pc:sldChg chg="addSp delSp modSp add del">
        <pc:chgData name="Marlena Kalafut" userId="6f748d6c03456acc" providerId="LiveId" clId="{D71C6F9D-174F-4690-A5EF-A0CD403E64E3}" dt="2019-04-08T04:27:46.846" v="610" actId="2696"/>
        <pc:sldMkLst>
          <pc:docMk/>
          <pc:sldMk cId="4273881973" sldId="306"/>
        </pc:sldMkLst>
        <pc:spChg chg="del">
          <ac:chgData name="Marlena Kalafut" userId="6f748d6c03456acc" providerId="LiveId" clId="{D71C6F9D-174F-4690-A5EF-A0CD403E64E3}" dt="2019-04-08T04:26:46.701" v="607"/>
          <ac:spMkLst>
            <pc:docMk/>
            <pc:sldMk cId="4273881973" sldId="306"/>
            <ac:spMk id="2" creationId="{A2736C19-167D-4679-8A39-0094A5A64D88}"/>
          </ac:spMkLst>
        </pc:spChg>
        <pc:spChg chg="del">
          <ac:chgData name="Marlena Kalafut" userId="6f748d6c03456acc" providerId="LiveId" clId="{D71C6F9D-174F-4690-A5EF-A0CD403E64E3}" dt="2019-04-08T04:26:46.701" v="607"/>
          <ac:spMkLst>
            <pc:docMk/>
            <pc:sldMk cId="4273881973" sldId="306"/>
            <ac:spMk id="3" creationId="{592F905F-38AE-47B3-BB3C-C159DDF04141}"/>
          </ac:spMkLst>
        </pc:spChg>
        <pc:spChg chg="add mod">
          <ac:chgData name="Marlena Kalafut" userId="6f748d6c03456acc" providerId="LiveId" clId="{D71C6F9D-174F-4690-A5EF-A0CD403E64E3}" dt="2019-04-08T04:26:46.701" v="607"/>
          <ac:spMkLst>
            <pc:docMk/>
            <pc:sldMk cId="4273881973" sldId="306"/>
            <ac:spMk id="4" creationId="{1C971BE7-BBCC-4E2F-A60A-E2D3D883A1C2}"/>
          </ac:spMkLst>
        </pc:spChg>
        <pc:spChg chg="add mod">
          <ac:chgData name="Marlena Kalafut" userId="6f748d6c03456acc" providerId="LiveId" clId="{D71C6F9D-174F-4690-A5EF-A0CD403E64E3}" dt="2019-04-08T04:26:46.701" v="607"/>
          <ac:spMkLst>
            <pc:docMk/>
            <pc:sldMk cId="4273881973" sldId="306"/>
            <ac:spMk id="5" creationId="{98B82E45-12A3-4403-9F43-F351DF17DDC8}"/>
          </ac:spMkLst>
        </pc:spChg>
        <pc:spChg chg="add mod">
          <ac:chgData name="Marlena Kalafut" userId="6f748d6c03456acc" providerId="LiveId" clId="{D71C6F9D-174F-4690-A5EF-A0CD403E64E3}" dt="2019-04-08T04:26:46.701" v="607"/>
          <ac:spMkLst>
            <pc:docMk/>
            <pc:sldMk cId="4273881973" sldId="306"/>
            <ac:spMk id="6" creationId="{34A6CAB0-E5E8-4085-97C1-B944ACD68009}"/>
          </ac:spMkLst>
        </pc:spChg>
        <pc:spChg chg="add mod">
          <ac:chgData name="Marlena Kalafut" userId="6f748d6c03456acc" providerId="LiveId" clId="{D71C6F9D-174F-4690-A5EF-A0CD403E64E3}" dt="2019-04-08T04:26:46.701" v="607"/>
          <ac:spMkLst>
            <pc:docMk/>
            <pc:sldMk cId="4273881973" sldId="306"/>
            <ac:spMk id="7" creationId="{AF624928-6244-43D0-A017-924A25A6A0DF}"/>
          </ac:spMkLst>
        </pc:spChg>
        <pc:spChg chg="add mod">
          <ac:chgData name="Marlena Kalafut" userId="6f748d6c03456acc" providerId="LiveId" clId="{D71C6F9D-174F-4690-A5EF-A0CD403E64E3}" dt="2019-04-08T04:26:46.701" v="607"/>
          <ac:spMkLst>
            <pc:docMk/>
            <pc:sldMk cId="4273881973" sldId="306"/>
            <ac:spMk id="8" creationId="{19E99D7D-BE8C-4BE8-947C-A6762A3106FB}"/>
          </ac:spMkLst>
        </pc:spChg>
      </pc:sldChg>
      <pc:sldChg chg="modSp add modTransition">
        <pc:chgData name="Marlena Kalafut" userId="6f748d6c03456acc" providerId="LiveId" clId="{D71C6F9D-174F-4690-A5EF-A0CD403E64E3}" dt="2019-04-09T21:46:34.856" v="1987" actId="242"/>
        <pc:sldMkLst>
          <pc:docMk/>
          <pc:sldMk cId="230319413" sldId="307"/>
        </pc:sldMkLst>
        <pc:spChg chg="mod">
          <ac:chgData name="Marlena Kalafut" userId="6f748d6c03456acc" providerId="LiveId" clId="{D71C6F9D-174F-4690-A5EF-A0CD403E64E3}" dt="2019-04-09T21:46:34.856" v="1987" actId="242"/>
          <ac:spMkLst>
            <pc:docMk/>
            <pc:sldMk cId="230319413" sldId="307"/>
            <ac:spMk id="3" creationId="{7B09DAFA-CBAE-40A4-A604-B9F887D9243B}"/>
          </ac:spMkLst>
        </pc:spChg>
        <pc:spChg chg="mod">
          <ac:chgData name="Marlena Kalafut" userId="6f748d6c03456acc" providerId="LiveId" clId="{D71C6F9D-174F-4690-A5EF-A0CD403E64E3}" dt="2019-04-09T21:46:32.059" v="1986" actId="242"/>
          <ac:spMkLst>
            <pc:docMk/>
            <pc:sldMk cId="230319413" sldId="307"/>
            <ac:spMk id="4" creationId="{1553E707-9111-4397-90EB-4C70669DADE6}"/>
          </ac:spMkLst>
        </pc:spChg>
        <pc:spChg chg="mod">
          <ac:chgData name="Marlena Kalafut" userId="6f748d6c03456acc" providerId="LiveId" clId="{D71C6F9D-174F-4690-A5EF-A0CD403E64E3}" dt="2019-04-09T16:03:22.469" v="615" actId="20577"/>
          <ac:spMkLst>
            <pc:docMk/>
            <pc:sldMk cId="230319413" sldId="307"/>
            <ac:spMk id="5" creationId="{408A8B2C-A250-4033-A309-488F579DD24B}"/>
          </ac:spMkLst>
        </pc:spChg>
        <pc:spChg chg="mod">
          <ac:chgData name="Marlena Kalafut" userId="6f748d6c03456acc" providerId="LiveId" clId="{D71C6F9D-174F-4690-A5EF-A0CD403E64E3}" dt="2019-04-09T16:03:28.168" v="622" actId="20577"/>
          <ac:spMkLst>
            <pc:docMk/>
            <pc:sldMk cId="230319413" sldId="307"/>
            <ac:spMk id="6" creationId="{559554C5-D32E-4E7E-AEE4-D1932078B4C9}"/>
          </ac:spMkLst>
        </pc:spChg>
      </pc:sldChg>
      <pc:sldChg chg="modSp add">
        <pc:chgData name="Marlena Kalafut" userId="6f748d6c03456acc" providerId="LiveId" clId="{D71C6F9D-174F-4690-A5EF-A0CD403E64E3}" dt="2019-04-09T21:58:24.193" v="2033" actId="20577"/>
        <pc:sldMkLst>
          <pc:docMk/>
          <pc:sldMk cId="4095661305" sldId="308"/>
        </pc:sldMkLst>
        <pc:spChg chg="mod">
          <ac:chgData name="Marlena Kalafut" userId="6f748d6c03456acc" providerId="LiveId" clId="{D71C6F9D-174F-4690-A5EF-A0CD403E64E3}" dt="2019-04-09T21:46:47.574" v="1992" actId="242"/>
          <ac:spMkLst>
            <pc:docMk/>
            <pc:sldMk cId="4095661305" sldId="308"/>
            <ac:spMk id="3" creationId="{75C7701F-F314-49AA-9C1B-6DDEF44D9B83}"/>
          </ac:spMkLst>
        </pc:spChg>
        <pc:spChg chg="mod">
          <ac:chgData name="Marlena Kalafut" userId="6f748d6c03456acc" providerId="LiveId" clId="{D71C6F9D-174F-4690-A5EF-A0CD403E64E3}" dt="2019-04-09T21:58:24.193" v="2033" actId="20577"/>
          <ac:spMkLst>
            <pc:docMk/>
            <pc:sldMk cId="4095661305" sldId="308"/>
            <ac:spMk id="4" creationId="{9009FC97-EAE0-4551-B026-8E8B9ACB48C6}"/>
          </ac:spMkLst>
        </pc:spChg>
        <pc:spChg chg="mod">
          <ac:chgData name="Marlena Kalafut" userId="6f748d6c03456acc" providerId="LiveId" clId="{D71C6F9D-174F-4690-A5EF-A0CD403E64E3}" dt="2019-04-09T16:03:35.508" v="626" actId="20577"/>
          <ac:spMkLst>
            <pc:docMk/>
            <pc:sldMk cId="4095661305" sldId="308"/>
            <ac:spMk id="5" creationId="{D14419F7-E541-4DD1-BBCF-7D105D6961AE}"/>
          </ac:spMkLst>
        </pc:spChg>
        <pc:spChg chg="mod">
          <ac:chgData name="Marlena Kalafut" userId="6f748d6c03456acc" providerId="LiveId" clId="{D71C6F9D-174F-4690-A5EF-A0CD403E64E3}" dt="2019-04-09T16:03:39.620" v="630" actId="20577"/>
          <ac:spMkLst>
            <pc:docMk/>
            <pc:sldMk cId="4095661305" sldId="308"/>
            <ac:spMk id="6" creationId="{3F27E912-6586-4395-9F9E-B44EBAFB21AF}"/>
          </ac:spMkLst>
        </pc:spChg>
      </pc:sldChg>
      <pc:sldChg chg="modSp add">
        <pc:chgData name="Marlena Kalafut" userId="6f748d6c03456acc" providerId="LiveId" clId="{D71C6F9D-174F-4690-A5EF-A0CD403E64E3}" dt="2019-04-09T21:46:57.718" v="1996" actId="242"/>
        <pc:sldMkLst>
          <pc:docMk/>
          <pc:sldMk cId="2482223117" sldId="309"/>
        </pc:sldMkLst>
        <pc:spChg chg="mod">
          <ac:chgData name="Marlena Kalafut" userId="6f748d6c03456acc" providerId="LiveId" clId="{D71C6F9D-174F-4690-A5EF-A0CD403E64E3}" dt="2019-04-09T16:03:45.397" v="634" actId="20577"/>
          <ac:spMkLst>
            <pc:docMk/>
            <pc:sldMk cId="2482223117" sldId="309"/>
            <ac:spMk id="9" creationId="{08F274FE-6880-465E-80DE-0B593D9CDC93}"/>
          </ac:spMkLst>
        </pc:spChg>
        <pc:spChg chg="mod">
          <ac:chgData name="Marlena Kalafut" userId="6f748d6c03456acc" providerId="LiveId" clId="{D71C6F9D-174F-4690-A5EF-A0CD403E64E3}" dt="2019-04-09T19:19:55.724" v="1142" actId="20577"/>
          <ac:spMkLst>
            <pc:docMk/>
            <pc:sldMk cId="2482223117" sldId="309"/>
            <ac:spMk id="10" creationId="{D161F349-CF91-4EB0-AC4C-0F062673F691}"/>
          </ac:spMkLst>
        </pc:spChg>
        <pc:spChg chg="mod">
          <ac:chgData name="Marlena Kalafut" userId="6f748d6c03456acc" providerId="LiveId" clId="{D71C6F9D-174F-4690-A5EF-A0CD403E64E3}" dt="2019-04-09T16:03:49.663" v="639" actId="20577"/>
          <ac:spMkLst>
            <pc:docMk/>
            <pc:sldMk cId="2482223117" sldId="309"/>
            <ac:spMk id="11" creationId="{2CDAC184-B28E-4FC2-810C-182B4387C4D5}"/>
          </ac:spMkLst>
        </pc:spChg>
        <pc:spChg chg="mod">
          <ac:chgData name="Marlena Kalafut" userId="6f748d6c03456acc" providerId="LiveId" clId="{D71C6F9D-174F-4690-A5EF-A0CD403E64E3}" dt="2019-04-09T21:46:57.718" v="1996" actId="242"/>
          <ac:spMkLst>
            <pc:docMk/>
            <pc:sldMk cId="2482223117" sldId="309"/>
            <ac:spMk id="12" creationId="{4CA1E1E6-E5CA-4A02-9E25-EF6EE1C7701D}"/>
          </ac:spMkLst>
        </pc:spChg>
      </pc:sldChg>
      <pc:sldChg chg="addSp delSp modSp add">
        <pc:chgData name="Marlena Kalafut" userId="6f748d6c03456acc" providerId="LiveId" clId="{D71C6F9D-174F-4690-A5EF-A0CD403E64E3}" dt="2019-04-09T21:58:45.323" v="2045" actId="20577"/>
        <pc:sldMkLst>
          <pc:docMk/>
          <pc:sldMk cId="1462481175" sldId="310"/>
        </pc:sldMkLst>
        <pc:spChg chg="del">
          <ac:chgData name="Marlena Kalafut" userId="6f748d6c03456acc" providerId="LiveId" clId="{D71C6F9D-174F-4690-A5EF-A0CD403E64E3}" dt="2019-04-09T19:20:51.098" v="1145"/>
          <ac:spMkLst>
            <pc:docMk/>
            <pc:sldMk cId="1462481175" sldId="310"/>
            <ac:spMk id="2" creationId="{83413098-263A-412C-AC4A-160450622288}"/>
          </ac:spMkLst>
        </pc:spChg>
        <pc:spChg chg="del">
          <ac:chgData name="Marlena Kalafut" userId="6f748d6c03456acc" providerId="LiveId" clId="{D71C6F9D-174F-4690-A5EF-A0CD403E64E3}" dt="2019-04-09T19:20:51.098" v="1145"/>
          <ac:spMkLst>
            <pc:docMk/>
            <pc:sldMk cId="1462481175" sldId="310"/>
            <ac:spMk id="3" creationId="{E3EFE408-A0FB-405D-AA3C-73F86133D581}"/>
          </ac:spMkLst>
        </pc:spChg>
        <pc:spChg chg="del">
          <ac:chgData name="Marlena Kalafut" userId="6f748d6c03456acc" providerId="LiveId" clId="{D71C6F9D-174F-4690-A5EF-A0CD403E64E3}" dt="2019-04-09T19:20:51.098" v="1145"/>
          <ac:spMkLst>
            <pc:docMk/>
            <pc:sldMk cId="1462481175" sldId="310"/>
            <ac:spMk id="4" creationId="{5B144B05-4F06-4B2F-BC43-E4EBB7B0FE5D}"/>
          </ac:spMkLst>
        </pc:spChg>
        <pc:spChg chg="del">
          <ac:chgData name="Marlena Kalafut" userId="6f748d6c03456acc" providerId="LiveId" clId="{D71C6F9D-174F-4690-A5EF-A0CD403E64E3}" dt="2019-04-09T19:20:51.098" v="1145"/>
          <ac:spMkLst>
            <pc:docMk/>
            <pc:sldMk cId="1462481175" sldId="310"/>
            <ac:spMk id="5" creationId="{6FB712E7-C6B9-4545-9D40-9BB4586EF538}"/>
          </ac:spMkLst>
        </pc:spChg>
        <pc:spChg chg="del">
          <ac:chgData name="Marlena Kalafut" userId="6f748d6c03456acc" providerId="LiveId" clId="{D71C6F9D-174F-4690-A5EF-A0CD403E64E3}" dt="2019-04-09T19:20:51.098" v="1145"/>
          <ac:spMkLst>
            <pc:docMk/>
            <pc:sldMk cId="1462481175" sldId="310"/>
            <ac:spMk id="6" creationId="{86D0CB7E-D4E6-4817-B4A4-2A0B1F4EEC96}"/>
          </ac:spMkLst>
        </pc:spChg>
        <pc:spChg chg="add mod">
          <ac:chgData name="Marlena Kalafut" userId="6f748d6c03456acc" providerId="LiveId" clId="{D71C6F9D-174F-4690-A5EF-A0CD403E64E3}" dt="2019-04-09T19:27:23.953" v="1367" actId="20577"/>
          <ac:spMkLst>
            <pc:docMk/>
            <pc:sldMk cId="1462481175" sldId="310"/>
            <ac:spMk id="7" creationId="{9E428D4A-B2D4-47A0-9650-AA7C07310F43}"/>
          </ac:spMkLst>
        </pc:spChg>
        <pc:spChg chg="add mod">
          <ac:chgData name="Marlena Kalafut" userId="6f748d6c03456acc" providerId="LiveId" clId="{D71C6F9D-174F-4690-A5EF-A0CD403E64E3}" dt="2019-04-09T21:58:45.323" v="2045" actId="20577"/>
          <ac:spMkLst>
            <pc:docMk/>
            <pc:sldMk cId="1462481175" sldId="310"/>
            <ac:spMk id="8" creationId="{A07A78B1-9D7C-42DE-85D4-D70808B5D509}"/>
          </ac:spMkLst>
        </pc:spChg>
      </pc:sldChg>
      <pc:sldChg chg="addSp delSp modSp add mod setBg">
        <pc:chgData name="Marlena Kalafut" userId="6f748d6c03456acc" providerId="LiveId" clId="{D71C6F9D-174F-4690-A5EF-A0CD403E64E3}" dt="2019-04-09T22:02:10.262" v="2182" actId="20577"/>
        <pc:sldMkLst>
          <pc:docMk/>
          <pc:sldMk cId="3176352733" sldId="311"/>
        </pc:sldMkLst>
        <pc:spChg chg="del">
          <ac:chgData name="Marlena Kalafut" userId="6f748d6c03456acc" providerId="LiveId" clId="{D71C6F9D-174F-4690-A5EF-A0CD403E64E3}" dt="2019-04-09T22:00:27.970" v="2047"/>
          <ac:spMkLst>
            <pc:docMk/>
            <pc:sldMk cId="3176352733" sldId="311"/>
            <ac:spMk id="2" creationId="{3E305043-DCA6-4577-AD25-9EC807723B11}"/>
          </ac:spMkLst>
        </pc:spChg>
        <pc:spChg chg="del">
          <ac:chgData name="Marlena Kalafut" userId="6f748d6c03456acc" providerId="LiveId" clId="{D71C6F9D-174F-4690-A5EF-A0CD403E64E3}" dt="2019-04-09T22:00:27.970" v="2047"/>
          <ac:spMkLst>
            <pc:docMk/>
            <pc:sldMk cId="3176352733" sldId="311"/>
            <ac:spMk id="3" creationId="{02FD848A-03B6-4EDC-B6FF-39B7942C1676}"/>
          </ac:spMkLst>
        </pc:spChg>
        <pc:spChg chg="add mod">
          <ac:chgData name="Marlena Kalafut" userId="6f748d6c03456acc" providerId="LiveId" clId="{D71C6F9D-174F-4690-A5EF-A0CD403E64E3}" dt="2019-04-09T22:02:00.694" v="2143" actId="121"/>
          <ac:spMkLst>
            <pc:docMk/>
            <pc:sldMk cId="3176352733" sldId="311"/>
            <ac:spMk id="4" creationId="{8F80B4F5-8671-447C-BF80-6D18EA105860}"/>
          </ac:spMkLst>
        </pc:spChg>
        <pc:spChg chg="add mod">
          <ac:chgData name="Marlena Kalafut" userId="6f748d6c03456acc" providerId="LiveId" clId="{D71C6F9D-174F-4690-A5EF-A0CD403E64E3}" dt="2019-04-09T22:02:10.262" v="2182" actId="20577"/>
          <ac:spMkLst>
            <pc:docMk/>
            <pc:sldMk cId="3176352733" sldId="311"/>
            <ac:spMk id="5" creationId="{9B839F71-345E-48FF-84A4-3CADB9A00788}"/>
          </ac:spMkLst>
        </pc:spChg>
        <pc:spChg chg="add">
          <ac:chgData name="Marlena Kalafut" userId="6f748d6c03456acc" providerId="LiveId" clId="{D71C6F9D-174F-4690-A5EF-A0CD403E64E3}" dt="2019-04-09T22:01:02.160" v="2126" actId="26606"/>
          <ac:spMkLst>
            <pc:docMk/>
            <pc:sldMk cId="3176352733" sldId="311"/>
            <ac:spMk id="10" creationId="{9A3D0CE2-91FF-49B3-A5D8-181E900D7501}"/>
          </ac:spMkLst>
        </pc:spChg>
        <pc:spChg chg="add">
          <ac:chgData name="Marlena Kalafut" userId="6f748d6c03456acc" providerId="LiveId" clId="{D71C6F9D-174F-4690-A5EF-A0CD403E64E3}" dt="2019-04-09T22:01:02.160" v="2126" actId="26606"/>
          <ac:spMkLst>
            <pc:docMk/>
            <pc:sldMk cId="3176352733" sldId="311"/>
            <ac:spMk id="12" creationId="{58AEBD96-C315-4F53-9D9E-0E20E993EBFA}"/>
          </ac:spMkLst>
        </pc:spChg>
        <pc:spChg chg="add">
          <ac:chgData name="Marlena Kalafut" userId="6f748d6c03456acc" providerId="LiveId" clId="{D71C6F9D-174F-4690-A5EF-A0CD403E64E3}" dt="2019-04-09T22:01:02.160" v="2126" actId="26606"/>
          <ac:spMkLst>
            <pc:docMk/>
            <pc:sldMk cId="3176352733" sldId="311"/>
            <ac:spMk id="14" creationId="{78916AAA-66F6-4DFA-88ED-7E27CF6B8DAD}"/>
          </ac:spMkLst>
        </pc:spChg>
        <pc:spChg chg="add">
          <ac:chgData name="Marlena Kalafut" userId="6f748d6c03456acc" providerId="LiveId" clId="{D71C6F9D-174F-4690-A5EF-A0CD403E64E3}" dt="2019-04-09T22:01:02.160" v="2126" actId="26606"/>
          <ac:spMkLst>
            <pc:docMk/>
            <pc:sldMk cId="3176352733" sldId="311"/>
            <ac:spMk id="20" creationId="{E8035907-EB9C-4E11-8A9B-D25B0AD8D749}"/>
          </ac:spMkLst>
        </pc:spChg>
        <pc:spChg chg="add">
          <ac:chgData name="Marlena Kalafut" userId="6f748d6c03456acc" providerId="LiveId" clId="{D71C6F9D-174F-4690-A5EF-A0CD403E64E3}" dt="2019-04-09T22:01:02.160" v="2126" actId="26606"/>
          <ac:spMkLst>
            <pc:docMk/>
            <pc:sldMk cId="3176352733" sldId="311"/>
            <ac:spMk id="22" creationId="{D9C69FA7-0958-4ED9-A0DF-E87A0C137BF5}"/>
          </ac:spMkLst>
        </pc:spChg>
        <pc:spChg chg="add">
          <ac:chgData name="Marlena Kalafut" userId="6f748d6c03456acc" providerId="LiveId" clId="{D71C6F9D-174F-4690-A5EF-A0CD403E64E3}" dt="2019-04-09T22:01:02.160" v="2126" actId="26606"/>
          <ac:spMkLst>
            <pc:docMk/>
            <pc:sldMk cId="3176352733" sldId="311"/>
            <ac:spMk id="24" creationId="{4AB5B6FA-7B4F-437A-9C78-144C7DCD1EC6}"/>
          </ac:spMkLst>
        </pc:spChg>
        <pc:spChg chg="add">
          <ac:chgData name="Marlena Kalafut" userId="6f748d6c03456acc" providerId="LiveId" clId="{D71C6F9D-174F-4690-A5EF-A0CD403E64E3}" dt="2019-04-09T22:01:02.160" v="2126" actId="26606"/>
          <ac:spMkLst>
            <pc:docMk/>
            <pc:sldMk cId="3176352733" sldId="311"/>
            <ac:spMk id="26" creationId="{A4199C21-6AE0-4F6F-AA96-6FFF97BB95EB}"/>
          </ac:spMkLst>
        </pc:spChg>
        <pc:grpChg chg="add">
          <ac:chgData name="Marlena Kalafut" userId="6f748d6c03456acc" providerId="LiveId" clId="{D71C6F9D-174F-4690-A5EF-A0CD403E64E3}" dt="2019-04-09T22:01:02.160" v="2126" actId="26606"/>
          <ac:grpSpMkLst>
            <pc:docMk/>
            <pc:sldMk cId="3176352733" sldId="311"/>
            <ac:grpSpMk id="16" creationId="{A137D43F-BAD6-47F1-AA65-AEEA38A2FF30}"/>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F304CA-11CD-453A-BFB4-1B019E4F109F}" type="datetimeFigureOut">
              <a:rPr lang="en-US" smtClean="0"/>
              <a:t>4/9/2019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AB29CA-EAC1-43A8-9DEA-80885491100D}" type="slidenum">
              <a:rPr lang="en-US" smtClean="0"/>
              <a:t>‹#›</a:t>
            </a:fld>
            <a:endParaRPr lang="en-US"/>
          </a:p>
        </p:txBody>
      </p:sp>
    </p:spTree>
    <p:extLst>
      <p:ext uri="{BB962C8B-B14F-4D97-AF65-F5344CB8AC3E}">
        <p14:creationId xmlns:p14="http://schemas.microsoft.com/office/powerpoint/2010/main" val="3255301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AB29CA-EAC1-43A8-9DEA-80885491100D}" type="slidenum">
              <a:rPr lang="en-US" smtClean="0"/>
              <a:t>7</a:t>
            </a:fld>
            <a:endParaRPr lang="en-US"/>
          </a:p>
        </p:txBody>
      </p:sp>
    </p:spTree>
    <p:extLst>
      <p:ext uri="{BB962C8B-B14F-4D97-AF65-F5344CB8AC3E}">
        <p14:creationId xmlns:p14="http://schemas.microsoft.com/office/powerpoint/2010/main" val="850057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Propaganda, Physical Persuasion, mental persuasion</a:t>
            </a:r>
          </a:p>
        </p:txBody>
      </p:sp>
      <p:sp>
        <p:nvSpPr>
          <p:cNvPr id="4" name="Slide Number Placeholder 3"/>
          <p:cNvSpPr>
            <a:spLocks noGrp="1"/>
          </p:cNvSpPr>
          <p:nvPr>
            <p:ph type="sldNum" sz="quarter" idx="5"/>
          </p:nvPr>
        </p:nvSpPr>
        <p:spPr/>
        <p:txBody>
          <a:bodyPr/>
          <a:lstStyle/>
          <a:p>
            <a:fld id="{F2AB29CA-EAC1-43A8-9DEA-80885491100D}" type="slidenum">
              <a:rPr lang="en-US" smtClean="0"/>
              <a:t>11</a:t>
            </a:fld>
            <a:endParaRPr lang="en-US"/>
          </a:p>
        </p:txBody>
      </p:sp>
    </p:spTree>
    <p:extLst>
      <p:ext uri="{BB962C8B-B14F-4D97-AF65-F5344CB8AC3E}">
        <p14:creationId xmlns:p14="http://schemas.microsoft.com/office/powerpoint/2010/main" val="2490181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Propaganda, Physical Persuasion, mental persuasion</a:t>
            </a:r>
          </a:p>
        </p:txBody>
      </p:sp>
      <p:sp>
        <p:nvSpPr>
          <p:cNvPr id="4" name="Slide Number Placeholder 3"/>
          <p:cNvSpPr>
            <a:spLocks noGrp="1"/>
          </p:cNvSpPr>
          <p:nvPr>
            <p:ph type="sldNum" sz="quarter" idx="5"/>
          </p:nvPr>
        </p:nvSpPr>
        <p:spPr/>
        <p:txBody>
          <a:bodyPr/>
          <a:lstStyle/>
          <a:p>
            <a:fld id="{F2AB29CA-EAC1-43A8-9DEA-80885491100D}" type="slidenum">
              <a:rPr lang="en-US" smtClean="0"/>
              <a:t>13</a:t>
            </a:fld>
            <a:endParaRPr lang="en-US"/>
          </a:p>
        </p:txBody>
      </p:sp>
    </p:spTree>
    <p:extLst>
      <p:ext uri="{BB962C8B-B14F-4D97-AF65-F5344CB8AC3E}">
        <p14:creationId xmlns:p14="http://schemas.microsoft.com/office/powerpoint/2010/main" val="1777152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Sexual relationship, family, friendship </a:t>
            </a:r>
          </a:p>
        </p:txBody>
      </p:sp>
      <p:sp>
        <p:nvSpPr>
          <p:cNvPr id="4" name="Slide Number Placeholder 3"/>
          <p:cNvSpPr>
            <a:spLocks noGrp="1"/>
          </p:cNvSpPr>
          <p:nvPr>
            <p:ph type="sldNum" sz="quarter" idx="5"/>
          </p:nvPr>
        </p:nvSpPr>
        <p:spPr/>
        <p:txBody>
          <a:bodyPr/>
          <a:lstStyle/>
          <a:p>
            <a:fld id="{F2AB29CA-EAC1-43A8-9DEA-80885491100D}" type="slidenum">
              <a:rPr lang="en-US" smtClean="0"/>
              <a:t>15</a:t>
            </a:fld>
            <a:endParaRPr lang="en-US"/>
          </a:p>
        </p:txBody>
      </p:sp>
    </p:spTree>
    <p:extLst>
      <p:ext uri="{BB962C8B-B14F-4D97-AF65-F5344CB8AC3E}">
        <p14:creationId xmlns:p14="http://schemas.microsoft.com/office/powerpoint/2010/main" val="2963047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Sexual relationship, family, friendship </a:t>
            </a:r>
          </a:p>
        </p:txBody>
      </p:sp>
      <p:sp>
        <p:nvSpPr>
          <p:cNvPr id="4" name="Slide Number Placeholder 3"/>
          <p:cNvSpPr>
            <a:spLocks noGrp="1"/>
          </p:cNvSpPr>
          <p:nvPr>
            <p:ph type="sldNum" sz="quarter" idx="5"/>
          </p:nvPr>
        </p:nvSpPr>
        <p:spPr/>
        <p:txBody>
          <a:bodyPr/>
          <a:lstStyle/>
          <a:p>
            <a:fld id="{F2AB29CA-EAC1-43A8-9DEA-80885491100D}" type="slidenum">
              <a:rPr lang="en-US" smtClean="0"/>
              <a:t>17</a:t>
            </a:fld>
            <a:endParaRPr lang="en-US"/>
          </a:p>
        </p:txBody>
      </p:sp>
    </p:spTree>
    <p:extLst>
      <p:ext uri="{BB962C8B-B14F-4D97-AF65-F5344CB8AC3E}">
        <p14:creationId xmlns:p14="http://schemas.microsoft.com/office/powerpoint/2010/main" val="7663720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AB29CA-EAC1-43A8-9DEA-80885491100D}" type="slidenum">
              <a:rPr lang="en-US" smtClean="0"/>
              <a:t>19</a:t>
            </a:fld>
            <a:endParaRPr lang="en-US"/>
          </a:p>
        </p:txBody>
      </p:sp>
    </p:spTree>
    <p:extLst>
      <p:ext uri="{BB962C8B-B14F-4D97-AF65-F5344CB8AC3E}">
        <p14:creationId xmlns:p14="http://schemas.microsoft.com/office/powerpoint/2010/main" val="4166802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AB29CA-EAC1-43A8-9DEA-80885491100D}" type="slidenum">
              <a:rPr lang="en-US" smtClean="0"/>
              <a:t>23</a:t>
            </a:fld>
            <a:endParaRPr lang="en-US"/>
          </a:p>
        </p:txBody>
      </p:sp>
    </p:spTree>
    <p:extLst>
      <p:ext uri="{BB962C8B-B14F-4D97-AF65-F5344CB8AC3E}">
        <p14:creationId xmlns:p14="http://schemas.microsoft.com/office/powerpoint/2010/main" val="424559991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CB5B97-F7FE-4572-9745-FCBE9E2BFE6D}" type="datetimeFigureOut">
              <a:rPr lang="en-US" smtClean="0"/>
              <a:t>4/9/2019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1995779-128D-4D86-B924-0831D1FA3F28}" type="slidenum">
              <a:rPr lang="en-US" smtClean="0"/>
              <a:t>‹#›</a:t>
            </a:fld>
            <a:endParaRPr lang="en-US"/>
          </a:p>
        </p:txBody>
      </p:sp>
    </p:spTree>
    <p:extLst>
      <p:ext uri="{BB962C8B-B14F-4D97-AF65-F5344CB8AC3E}">
        <p14:creationId xmlns:p14="http://schemas.microsoft.com/office/powerpoint/2010/main" val="1087525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B5B97-F7FE-4572-9745-FCBE9E2BFE6D}" type="datetimeFigureOut">
              <a:rPr lang="en-US" smtClean="0"/>
              <a:t>4/9/2019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995779-128D-4D86-B924-0831D1FA3F28}" type="slidenum">
              <a:rPr lang="en-US" smtClean="0"/>
              <a:t>‹#›</a:t>
            </a:fld>
            <a:endParaRPr lang="en-US"/>
          </a:p>
        </p:txBody>
      </p:sp>
    </p:spTree>
    <p:extLst>
      <p:ext uri="{BB962C8B-B14F-4D97-AF65-F5344CB8AC3E}">
        <p14:creationId xmlns:p14="http://schemas.microsoft.com/office/powerpoint/2010/main" val="439278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B5B97-F7FE-4572-9745-FCBE9E2BFE6D}" type="datetimeFigureOut">
              <a:rPr lang="en-US" smtClean="0"/>
              <a:t>4/9/2019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995779-128D-4D86-B924-0831D1FA3F28}" type="slidenum">
              <a:rPr lang="en-US" smtClean="0"/>
              <a:t>‹#›</a:t>
            </a:fld>
            <a:endParaRPr lang="en-US"/>
          </a:p>
        </p:txBody>
      </p:sp>
    </p:spTree>
    <p:extLst>
      <p:ext uri="{BB962C8B-B14F-4D97-AF65-F5344CB8AC3E}">
        <p14:creationId xmlns:p14="http://schemas.microsoft.com/office/powerpoint/2010/main" val="3830133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B5B97-F7FE-4572-9745-FCBE9E2BFE6D}" type="datetimeFigureOut">
              <a:rPr lang="en-US" smtClean="0"/>
              <a:t>4/9/2019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995779-128D-4D86-B924-0831D1FA3F28}" type="slidenum">
              <a:rPr lang="en-US" smtClean="0"/>
              <a:t>‹#›</a:t>
            </a:fld>
            <a:endParaRPr lang="en-US"/>
          </a:p>
        </p:txBody>
      </p:sp>
    </p:spTree>
    <p:extLst>
      <p:ext uri="{BB962C8B-B14F-4D97-AF65-F5344CB8AC3E}">
        <p14:creationId xmlns:p14="http://schemas.microsoft.com/office/powerpoint/2010/main" val="726688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55CB5B97-F7FE-4572-9745-FCBE9E2BFE6D}" type="datetimeFigureOut">
              <a:rPr lang="en-US" smtClean="0"/>
              <a:t>4/9/2019</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1995779-128D-4D86-B924-0831D1FA3F28}" type="slidenum">
              <a:rPr lang="en-US" smtClean="0"/>
              <a:t>‹#›</a:t>
            </a:fld>
            <a:endParaRPr lang="en-US"/>
          </a:p>
        </p:txBody>
      </p:sp>
    </p:spTree>
    <p:extLst>
      <p:ext uri="{BB962C8B-B14F-4D97-AF65-F5344CB8AC3E}">
        <p14:creationId xmlns:p14="http://schemas.microsoft.com/office/powerpoint/2010/main" val="2498785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5CB5B97-F7FE-4572-9745-FCBE9E2BFE6D}" type="datetimeFigureOut">
              <a:rPr lang="en-US" smtClean="0"/>
              <a:t>4/9/2019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995779-128D-4D86-B924-0831D1FA3F28}" type="slidenum">
              <a:rPr lang="en-US" smtClean="0"/>
              <a:t>‹#›</a:t>
            </a:fld>
            <a:endParaRPr lang="en-US"/>
          </a:p>
        </p:txBody>
      </p:sp>
    </p:spTree>
    <p:extLst>
      <p:ext uri="{BB962C8B-B14F-4D97-AF65-F5344CB8AC3E}">
        <p14:creationId xmlns:p14="http://schemas.microsoft.com/office/powerpoint/2010/main" val="1329752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CB5B97-F7FE-4572-9745-FCBE9E2BFE6D}" type="datetimeFigureOut">
              <a:rPr lang="en-US" smtClean="0"/>
              <a:t>4/9/2019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995779-128D-4D86-B924-0831D1FA3F28}" type="slidenum">
              <a:rPr lang="en-US" smtClean="0"/>
              <a:t>‹#›</a:t>
            </a:fld>
            <a:endParaRPr lang="en-US"/>
          </a:p>
        </p:txBody>
      </p:sp>
    </p:spTree>
    <p:extLst>
      <p:ext uri="{BB962C8B-B14F-4D97-AF65-F5344CB8AC3E}">
        <p14:creationId xmlns:p14="http://schemas.microsoft.com/office/powerpoint/2010/main" val="1512989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5CB5B97-F7FE-4572-9745-FCBE9E2BFE6D}" type="datetimeFigureOut">
              <a:rPr lang="en-US" smtClean="0"/>
              <a:t>4/9/2019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995779-128D-4D86-B924-0831D1FA3F28}" type="slidenum">
              <a:rPr lang="en-US" smtClean="0"/>
              <a:t>‹#›</a:t>
            </a:fld>
            <a:endParaRPr lang="en-US"/>
          </a:p>
        </p:txBody>
      </p:sp>
    </p:spTree>
    <p:extLst>
      <p:ext uri="{BB962C8B-B14F-4D97-AF65-F5344CB8AC3E}">
        <p14:creationId xmlns:p14="http://schemas.microsoft.com/office/powerpoint/2010/main" val="1854137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CB5B97-F7FE-4572-9745-FCBE9E2BFE6D}" type="datetimeFigureOut">
              <a:rPr lang="en-US" smtClean="0"/>
              <a:t>4/9/2019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995779-128D-4D86-B924-0831D1FA3F28}" type="slidenum">
              <a:rPr lang="en-US" smtClean="0"/>
              <a:t>‹#›</a:t>
            </a:fld>
            <a:endParaRPr lang="en-US"/>
          </a:p>
        </p:txBody>
      </p:sp>
    </p:spTree>
    <p:extLst>
      <p:ext uri="{BB962C8B-B14F-4D97-AF65-F5344CB8AC3E}">
        <p14:creationId xmlns:p14="http://schemas.microsoft.com/office/powerpoint/2010/main" val="1267475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5CB5B97-F7FE-4572-9745-FCBE9E2BFE6D}" type="datetimeFigureOut">
              <a:rPr lang="en-US" smtClean="0"/>
              <a:t>4/9/2019</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1995779-128D-4D86-B924-0831D1FA3F28}" type="slidenum">
              <a:rPr lang="en-US" smtClean="0"/>
              <a:t>‹#›</a:t>
            </a:fld>
            <a:endParaRPr lang="en-US"/>
          </a:p>
        </p:txBody>
      </p:sp>
    </p:spTree>
    <p:extLst>
      <p:ext uri="{BB962C8B-B14F-4D97-AF65-F5344CB8AC3E}">
        <p14:creationId xmlns:p14="http://schemas.microsoft.com/office/powerpoint/2010/main" val="2826040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5CB5B97-F7FE-4572-9745-FCBE9E2BFE6D}" type="datetimeFigureOut">
              <a:rPr lang="en-US" smtClean="0"/>
              <a:t>4/9/2019</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1995779-128D-4D86-B924-0831D1FA3F28}" type="slidenum">
              <a:rPr lang="en-US" smtClean="0"/>
              <a:t>‹#›</a:t>
            </a:fld>
            <a:endParaRPr lang="en-US"/>
          </a:p>
        </p:txBody>
      </p:sp>
    </p:spTree>
    <p:extLst>
      <p:ext uri="{BB962C8B-B14F-4D97-AF65-F5344CB8AC3E}">
        <p14:creationId xmlns:p14="http://schemas.microsoft.com/office/powerpoint/2010/main" val="3833480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55CB5B97-F7FE-4572-9745-FCBE9E2BFE6D}" type="datetimeFigureOut">
              <a:rPr lang="en-US" smtClean="0"/>
              <a:t>4/9/2019</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1995779-128D-4D86-B924-0831D1FA3F28}" type="slidenum">
              <a:rPr lang="en-US" smtClean="0"/>
              <a:t>‹#›</a:t>
            </a:fld>
            <a:endParaRPr lang="en-US"/>
          </a:p>
        </p:txBody>
      </p:sp>
    </p:spTree>
    <p:extLst>
      <p:ext uri="{BB962C8B-B14F-4D97-AF65-F5344CB8AC3E}">
        <p14:creationId xmlns:p14="http://schemas.microsoft.com/office/powerpoint/2010/main" val="404299393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3.wdp"/><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3.wdp"/></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3.wdp"/><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3.wdp"/><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0ECBF-9E44-40BA-98C7-0C9330C17D44}"/>
              </a:ext>
            </a:extLst>
          </p:cNvPr>
          <p:cNvSpPr>
            <a:spLocks noGrp="1"/>
          </p:cNvSpPr>
          <p:nvPr>
            <p:ph type="ctrTitle"/>
          </p:nvPr>
        </p:nvSpPr>
        <p:spPr>
          <a:xfrm>
            <a:off x="1051560" y="1432223"/>
            <a:ext cx="9966960" cy="3035808"/>
          </a:xfrm>
        </p:spPr>
        <p:txBody>
          <a:bodyPr>
            <a:normAutofit/>
          </a:bodyPr>
          <a:lstStyle/>
          <a:p>
            <a:r>
              <a:rPr lang="en-US" dirty="0"/>
              <a:t>It’s not the end of the world</a:t>
            </a:r>
          </a:p>
        </p:txBody>
      </p:sp>
      <p:sp>
        <p:nvSpPr>
          <p:cNvPr id="3" name="Subtitle 2">
            <a:extLst>
              <a:ext uri="{FF2B5EF4-FFF2-40B4-BE49-F238E27FC236}">
                <a16:creationId xmlns:a16="http://schemas.microsoft.com/office/drawing/2014/main" id="{9724BEB5-514D-4DD2-9C47-BC7FDEB8106F}"/>
              </a:ext>
            </a:extLst>
          </p:cNvPr>
          <p:cNvSpPr>
            <a:spLocks noGrp="1"/>
          </p:cNvSpPr>
          <p:nvPr>
            <p:ph type="subTitle" idx="1"/>
          </p:nvPr>
        </p:nvSpPr>
        <p:spPr/>
        <p:txBody>
          <a:bodyPr/>
          <a:lstStyle/>
          <a:p>
            <a:r>
              <a:rPr lang="en-US" dirty="0"/>
              <a:t>An Analysis of the Similarities in Dystopian Literature and Their Shared Reflection of the Innate Fears of Humanity</a:t>
            </a:r>
          </a:p>
        </p:txBody>
      </p:sp>
      <p:sp>
        <p:nvSpPr>
          <p:cNvPr id="4" name="TextBox 3">
            <a:extLst>
              <a:ext uri="{FF2B5EF4-FFF2-40B4-BE49-F238E27FC236}">
                <a16:creationId xmlns:a16="http://schemas.microsoft.com/office/drawing/2014/main" id="{1D65BE36-EA63-4377-9174-762AFD859BF8}"/>
              </a:ext>
            </a:extLst>
          </p:cNvPr>
          <p:cNvSpPr txBox="1"/>
          <p:nvPr/>
        </p:nvSpPr>
        <p:spPr>
          <a:xfrm>
            <a:off x="6521471" y="5857618"/>
            <a:ext cx="4497049" cy="369332"/>
          </a:xfrm>
          <a:prstGeom prst="rect">
            <a:avLst/>
          </a:prstGeom>
          <a:noFill/>
        </p:spPr>
        <p:txBody>
          <a:bodyPr wrap="square" rtlCol="0">
            <a:spAutoFit/>
          </a:bodyPr>
          <a:lstStyle/>
          <a:p>
            <a:pPr algn="r"/>
            <a:r>
              <a:rPr lang="en-US" dirty="0"/>
              <a:t>Marlena G. Kalafut</a:t>
            </a:r>
          </a:p>
        </p:txBody>
      </p:sp>
    </p:spTree>
    <p:extLst>
      <p:ext uri="{BB962C8B-B14F-4D97-AF65-F5344CB8AC3E}">
        <p14:creationId xmlns:p14="http://schemas.microsoft.com/office/powerpoint/2010/main" val="6567986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C6FC0-DF93-4CFE-B37B-FA43D997B95C}"/>
              </a:ext>
            </a:extLst>
          </p:cNvPr>
          <p:cNvSpPr>
            <a:spLocks noGrp="1"/>
          </p:cNvSpPr>
          <p:nvPr>
            <p:ph type="title"/>
          </p:nvPr>
        </p:nvSpPr>
        <p:spPr/>
        <p:txBody>
          <a:bodyPr/>
          <a:lstStyle/>
          <a:p>
            <a:r>
              <a:rPr lang="en-US" dirty="0"/>
              <a:t>Rulers</a:t>
            </a:r>
          </a:p>
        </p:txBody>
      </p:sp>
      <p:sp>
        <p:nvSpPr>
          <p:cNvPr id="4" name="Text Placeholder 3">
            <a:extLst>
              <a:ext uri="{FF2B5EF4-FFF2-40B4-BE49-F238E27FC236}">
                <a16:creationId xmlns:a16="http://schemas.microsoft.com/office/drawing/2014/main" id="{CC81878E-08D9-4A8C-A27D-B96F3BD84EBC}"/>
              </a:ext>
            </a:extLst>
          </p:cNvPr>
          <p:cNvSpPr>
            <a:spLocks noGrp="1"/>
          </p:cNvSpPr>
          <p:nvPr>
            <p:ph type="body" idx="1"/>
          </p:nvPr>
        </p:nvSpPr>
        <p:spPr/>
        <p:txBody>
          <a:bodyPr/>
          <a:lstStyle/>
          <a:p>
            <a:r>
              <a:rPr lang="en-US" i="1" dirty="0"/>
              <a:t>Nineteen Eighty-Four</a:t>
            </a:r>
          </a:p>
        </p:txBody>
      </p:sp>
      <p:sp>
        <p:nvSpPr>
          <p:cNvPr id="3" name="Content Placeholder 2">
            <a:extLst>
              <a:ext uri="{FF2B5EF4-FFF2-40B4-BE49-F238E27FC236}">
                <a16:creationId xmlns:a16="http://schemas.microsoft.com/office/drawing/2014/main" id="{972E59E1-90B7-4F22-BD54-3266FCEE3F25}"/>
              </a:ext>
            </a:extLst>
          </p:cNvPr>
          <p:cNvSpPr>
            <a:spLocks noGrp="1"/>
          </p:cNvSpPr>
          <p:nvPr>
            <p:ph sz="half" idx="2"/>
          </p:nvPr>
        </p:nvSpPr>
        <p:spPr>
          <a:xfrm>
            <a:off x="1069848" y="2743200"/>
            <a:ext cx="4754880" cy="3630168"/>
          </a:xfrm>
        </p:spPr>
        <p:txBody>
          <a:bodyPr anchor="ctr">
            <a:normAutofit fontScale="92500" lnSpcReduction="20000"/>
          </a:bodyPr>
          <a:lstStyle/>
          <a:p>
            <a:r>
              <a:rPr lang="en-US" dirty="0"/>
              <a:t>Unclear whether Big Brother is a fictional fiend or an active ruler</a:t>
            </a:r>
            <a:br>
              <a:rPr lang="en-US" dirty="0"/>
            </a:br>
            <a:endParaRPr lang="en-US" dirty="0"/>
          </a:p>
          <a:p>
            <a:r>
              <a:rPr lang="en-US" dirty="0"/>
              <a:t>Presence is everywhere, looking down upon the people</a:t>
            </a:r>
          </a:p>
          <a:p>
            <a:pPr lvl="1"/>
            <a:r>
              <a:rPr lang="en-US" dirty="0"/>
              <a:t>“in Oceania there is no possible escape from Oceania, but only continual rediscoveries of Oceania where one least expects it” (Miller 184)</a:t>
            </a:r>
            <a:br>
              <a:rPr lang="en-US" dirty="0"/>
            </a:br>
            <a:endParaRPr lang="en-US" dirty="0"/>
          </a:p>
          <a:p>
            <a:r>
              <a:rPr lang="en-US" dirty="0"/>
              <a:t>For conforming individuals,  Big Brother creates a kind of religious fervor</a:t>
            </a:r>
            <a:br>
              <a:rPr lang="en-US" dirty="0"/>
            </a:br>
            <a:endParaRPr lang="en-US" dirty="0"/>
          </a:p>
          <a:p>
            <a:r>
              <a:rPr lang="en-US" dirty="0"/>
              <a:t>Love of Big Brother is nonnegotiable </a:t>
            </a:r>
          </a:p>
        </p:txBody>
      </p:sp>
      <p:sp>
        <p:nvSpPr>
          <p:cNvPr id="5" name="Text Placeholder 4">
            <a:extLst>
              <a:ext uri="{FF2B5EF4-FFF2-40B4-BE49-F238E27FC236}">
                <a16:creationId xmlns:a16="http://schemas.microsoft.com/office/drawing/2014/main" id="{6BAC1A32-6161-4E47-A08B-F86F6F15AFD7}"/>
              </a:ext>
            </a:extLst>
          </p:cNvPr>
          <p:cNvSpPr>
            <a:spLocks noGrp="1"/>
          </p:cNvSpPr>
          <p:nvPr>
            <p:ph type="body" sz="quarter" idx="3"/>
          </p:nvPr>
        </p:nvSpPr>
        <p:spPr/>
        <p:txBody>
          <a:bodyPr/>
          <a:lstStyle/>
          <a:p>
            <a:r>
              <a:rPr lang="en-US" i="1" dirty="0"/>
              <a:t>The Hunger Games</a:t>
            </a:r>
          </a:p>
        </p:txBody>
      </p:sp>
      <p:sp>
        <p:nvSpPr>
          <p:cNvPr id="6" name="Content Placeholder 5">
            <a:extLst>
              <a:ext uri="{FF2B5EF4-FFF2-40B4-BE49-F238E27FC236}">
                <a16:creationId xmlns:a16="http://schemas.microsoft.com/office/drawing/2014/main" id="{1786DACF-1F10-494E-B90D-90B98B7BDABC}"/>
              </a:ext>
            </a:extLst>
          </p:cNvPr>
          <p:cNvSpPr>
            <a:spLocks noGrp="1"/>
          </p:cNvSpPr>
          <p:nvPr>
            <p:ph sz="quarter" idx="4"/>
          </p:nvPr>
        </p:nvSpPr>
        <p:spPr>
          <a:xfrm>
            <a:off x="6364224" y="2743200"/>
            <a:ext cx="4754880" cy="3630168"/>
          </a:xfrm>
        </p:spPr>
        <p:txBody>
          <a:bodyPr anchor="ctr">
            <a:normAutofit fontScale="92500" lnSpcReduction="20000"/>
          </a:bodyPr>
          <a:lstStyle/>
          <a:p>
            <a:r>
              <a:rPr lang="en-US" dirty="0"/>
              <a:t>President Snow – totalitarian ruler of </a:t>
            </a:r>
            <a:r>
              <a:rPr lang="en-US" dirty="0" err="1"/>
              <a:t>Panem</a:t>
            </a:r>
            <a:r>
              <a:rPr lang="en-US" dirty="0"/>
              <a:t>, coming to power through poison</a:t>
            </a:r>
            <a:br>
              <a:rPr lang="en-US" dirty="0"/>
            </a:br>
            <a:endParaRPr lang="en-US" dirty="0"/>
          </a:p>
          <a:p>
            <a:r>
              <a:rPr lang="en-US" dirty="0"/>
              <a:t>Uses any means to maintain power</a:t>
            </a:r>
            <a:br>
              <a:rPr lang="en-US" dirty="0"/>
            </a:br>
            <a:endParaRPr lang="en-US" dirty="0"/>
          </a:p>
          <a:p>
            <a:r>
              <a:rPr lang="en-US" dirty="0"/>
              <a:t>Values violence and use of fear to keep the districts in line</a:t>
            </a:r>
            <a:br>
              <a:rPr lang="en-US" dirty="0"/>
            </a:br>
            <a:endParaRPr lang="en-US" dirty="0"/>
          </a:p>
          <a:p>
            <a:r>
              <a:rPr lang="en-US" dirty="0"/>
              <a:t>President Coin – rebel leader of District 13, came to power gradually by focusing everyone’s attention of the violence and anger</a:t>
            </a:r>
          </a:p>
        </p:txBody>
      </p:sp>
    </p:spTree>
    <p:extLst>
      <p:ext uri="{BB962C8B-B14F-4D97-AF65-F5344CB8AC3E}">
        <p14:creationId xmlns:p14="http://schemas.microsoft.com/office/powerpoint/2010/main" val="25985770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AEA7D-515E-4F68-9BF0-3071FF4F1F19}"/>
              </a:ext>
            </a:extLst>
          </p:cNvPr>
          <p:cNvSpPr>
            <a:spLocks noGrp="1"/>
          </p:cNvSpPr>
          <p:nvPr>
            <p:ph type="title"/>
          </p:nvPr>
        </p:nvSpPr>
        <p:spPr/>
        <p:txBody>
          <a:bodyPr anchor="ctr"/>
          <a:lstStyle/>
          <a:p>
            <a:pPr algn="ctr"/>
            <a:r>
              <a:rPr lang="en-US" dirty="0"/>
              <a:t>Political Structures:</a:t>
            </a:r>
            <a:br>
              <a:rPr lang="en-US" dirty="0"/>
            </a:br>
            <a:r>
              <a:rPr lang="en-US" dirty="0"/>
              <a:t>Control techniques</a:t>
            </a:r>
          </a:p>
        </p:txBody>
      </p:sp>
      <p:sp>
        <p:nvSpPr>
          <p:cNvPr id="3" name="Text Placeholder 2">
            <a:extLst>
              <a:ext uri="{FF2B5EF4-FFF2-40B4-BE49-F238E27FC236}">
                <a16:creationId xmlns:a16="http://schemas.microsoft.com/office/drawing/2014/main" id="{39C6AB82-C331-4D35-90E0-42F296737DFA}"/>
              </a:ext>
            </a:extLst>
          </p:cNvPr>
          <p:cNvSpPr>
            <a:spLocks noGrp="1"/>
          </p:cNvSpPr>
          <p:nvPr>
            <p:ph type="body" idx="1"/>
          </p:nvPr>
        </p:nvSpPr>
        <p:spPr/>
        <p:txBody>
          <a:bodyPr/>
          <a:lstStyle/>
          <a:p>
            <a:r>
              <a:rPr lang="en-US" sz="3200" dirty="0"/>
              <a:t>Violence</a:t>
            </a:r>
            <a:endParaRPr lang="en-US" dirty="0"/>
          </a:p>
        </p:txBody>
      </p:sp>
    </p:spTree>
    <p:extLst>
      <p:ext uri="{BB962C8B-B14F-4D97-AF65-F5344CB8AC3E}">
        <p14:creationId xmlns:p14="http://schemas.microsoft.com/office/powerpoint/2010/main" val="4183972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C6FC0-DF93-4CFE-B37B-FA43D997B95C}"/>
              </a:ext>
            </a:extLst>
          </p:cNvPr>
          <p:cNvSpPr>
            <a:spLocks noGrp="1"/>
          </p:cNvSpPr>
          <p:nvPr>
            <p:ph type="title"/>
          </p:nvPr>
        </p:nvSpPr>
        <p:spPr/>
        <p:txBody>
          <a:bodyPr/>
          <a:lstStyle/>
          <a:p>
            <a:r>
              <a:rPr lang="en-US" dirty="0"/>
              <a:t>Violence</a:t>
            </a:r>
          </a:p>
        </p:txBody>
      </p:sp>
      <p:sp>
        <p:nvSpPr>
          <p:cNvPr id="4" name="Text Placeholder 3">
            <a:extLst>
              <a:ext uri="{FF2B5EF4-FFF2-40B4-BE49-F238E27FC236}">
                <a16:creationId xmlns:a16="http://schemas.microsoft.com/office/drawing/2014/main" id="{15BCE086-EC08-4AC1-AA51-8F92D7E0C844}"/>
              </a:ext>
            </a:extLst>
          </p:cNvPr>
          <p:cNvSpPr>
            <a:spLocks noGrp="1"/>
          </p:cNvSpPr>
          <p:nvPr>
            <p:ph type="body" idx="1"/>
          </p:nvPr>
        </p:nvSpPr>
        <p:spPr/>
        <p:txBody>
          <a:bodyPr/>
          <a:lstStyle/>
          <a:p>
            <a:r>
              <a:rPr lang="en-US" i="1" dirty="0"/>
              <a:t>The Hunger Games</a:t>
            </a:r>
          </a:p>
        </p:txBody>
      </p:sp>
      <p:sp>
        <p:nvSpPr>
          <p:cNvPr id="5" name="Content Placeholder 4">
            <a:extLst>
              <a:ext uri="{FF2B5EF4-FFF2-40B4-BE49-F238E27FC236}">
                <a16:creationId xmlns:a16="http://schemas.microsoft.com/office/drawing/2014/main" id="{AFC1118D-F917-4122-8458-8F3462B4E4FF}"/>
              </a:ext>
            </a:extLst>
          </p:cNvPr>
          <p:cNvSpPr>
            <a:spLocks noGrp="1"/>
          </p:cNvSpPr>
          <p:nvPr>
            <p:ph sz="half" idx="2"/>
          </p:nvPr>
        </p:nvSpPr>
        <p:spPr>
          <a:xfrm>
            <a:off x="1069848" y="2743200"/>
            <a:ext cx="4754880" cy="3630168"/>
          </a:xfrm>
        </p:spPr>
        <p:txBody>
          <a:bodyPr anchor="ctr">
            <a:normAutofit/>
          </a:bodyPr>
          <a:lstStyle/>
          <a:p>
            <a:r>
              <a:rPr lang="en-US" dirty="0"/>
              <a:t>Implemented as punishment for the first rebellion</a:t>
            </a:r>
            <a:br>
              <a:rPr lang="en-US" dirty="0"/>
            </a:br>
            <a:endParaRPr lang="en-US" dirty="0"/>
          </a:p>
          <a:p>
            <a:r>
              <a:rPr lang="en-US" dirty="0"/>
              <a:t>Rebels demonstrate violence begets violence</a:t>
            </a:r>
            <a:br>
              <a:rPr lang="en-US" dirty="0"/>
            </a:br>
            <a:endParaRPr lang="en-US" dirty="0"/>
          </a:p>
          <a:p>
            <a:r>
              <a:rPr lang="en-US" dirty="0"/>
              <a:t>President Coin drops bombs on her own people, endorses a final Hunger Games after the war is won</a:t>
            </a:r>
          </a:p>
        </p:txBody>
      </p:sp>
      <p:sp>
        <p:nvSpPr>
          <p:cNvPr id="6" name="Text Placeholder 5">
            <a:extLst>
              <a:ext uri="{FF2B5EF4-FFF2-40B4-BE49-F238E27FC236}">
                <a16:creationId xmlns:a16="http://schemas.microsoft.com/office/drawing/2014/main" id="{BF41E22A-6E9A-412E-9658-7A676235C833}"/>
              </a:ext>
            </a:extLst>
          </p:cNvPr>
          <p:cNvSpPr>
            <a:spLocks noGrp="1"/>
          </p:cNvSpPr>
          <p:nvPr>
            <p:ph type="body" sz="quarter" idx="3"/>
          </p:nvPr>
        </p:nvSpPr>
        <p:spPr/>
        <p:txBody>
          <a:bodyPr/>
          <a:lstStyle/>
          <a:p>
            <a:r>
              <a:rPr lang="en-US" i="1" dirty="0"/>
              <a:t>The Handmaid’s Tale</a:t>
            </a:r>
          </a:p>
        </p:txBody>
      </p:sp>
      <p:sp>
        <p:nvSpPr>
          <p:cNvPr id="7" name="Content Placeholder 6">
            <a:extLst>
              <a:ext uri="{FF2B5EF4-FFF2-40B4-BE49-F238E27FC236}">
                <a16:creationId xmlns:a16="http://schemas.microsoft.com/office/drawing/2014/main" id="{1387F339-4984-4802-8146-39E17FF7609A}"/>
              </a:ext>
            </a:extLst>
          </p:cNvPr>
          <p:cNvSpPr>
            <a:spLocks noGrp="1"/>
          </p:cNvSpPr>
          <p:nvPr>
            <p:ph sz="quarter" idx="4"/>
          </p:nvPr>
        </p:nvSpPr>
        <p:spPr>
          <a:xfrm>
            <a:off x="6364224" y="2743199"/>
            <a:ext cx="4754880" cy="3630169"/>
          </a:xfrm>
        </p:spPr>
        <p:txBody>
          <a:bodyPr anchor="ctr">
            <a:normAutofit/>
          </a:bodyPr>
          <a:lstStyle/>
          <a:p>
            <a:r>
              <a:rPr lang="en-US" dirty="0"/>
              <a:t>Uncommon but useful</a:t>
            </a:r>
            <a:br>
              <a:rPr lang="en-US" dirty="0"/>
            </a:br>
            <a:endParaRPr lang="en-US" dirty="0"/>
          </a:p>
          <a:p>
            <a:r>
              <a:rPr lang="en-US" dirty="0"/>
              <a:t>Punishments for handmaids inflicted on hands and feet first because they are “not essential” (Atwood 91).</a:t>
            </a:r>
            <a:br>
              <a:rPr lang="en-US" dirty="0"/>
            </a:br>
            <a:endParaRPr lang="en-US" dirty="0"/>
          </a:p>
          <a:p>
            <a:r>
              <a:rPr lang="en-US" dirty="0"/>
              <a:t>Exposed to violence and hangings</a:t>
            </a:r>
            <a:br>
              <a:rPr lang="en-US" dirty="0"/>
            </a:br>
            <a:endParaRPr lang="en-US" dirty="0"/>
          </a:p>
          <a:p>
            <a:r>
              <a:rPr lang="en-US" dirty="0"/>
              <a:t>Handmaids encouraged to violence</a:t>
            </a:r>
          </a:p>
        </p:txBody>
      </p:sp>
    </p:spTree>
    <p:extLst>
      <p:ext uri="{BB962C8B-B14F-4D97-AF65-F5344CB8AC3E}">
        <p14:creationId xmlns:p14="http://schemas.microsoft.com/office/powerpoint/2010/main" val="1050806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AEA7D-515E-4F68-9BF0-3071FF4F1F19}"/>
              </a:ext>
            </a:extLst>
          </p:cNvPr>
          <p:cNvSpPr>
            <a:spLocks noGrp="1"/>
          </p:cNvSpPr>
          <p:nvPr>
            <p:ph type="title"/>
          </p:nvPr>
        </p:nvSpPr>
        <p:spPr/>
        <p:txBody>
          <a:bodyPr anchor="ctr"/>
          <a:lstStyle/>
          <a:p>
            <a:pPr algn="ctr"/>
            <a:r>
              <a:rPr lang="en-US" dirty="0"/>
              <a:t>Political Structures:</a:t>
            </a:r>
            <a:br>
              <a:rPr lang="en-US" dirty="0"/>
            </a:br>
            <a:r>
              <a:rPr lang="en-US" dirty="0"/>
              <a:t>Control techniques</a:t>
            </a:r>
          </a:p>
        </p:txBody>
      </p:sp>
      <p:sp>
        <p:nvSpPr>
          <p:cNvPr id="3" name="Text Placeholder 2">
            <a:extLst>
              <a:ext uri="{FF2B5EF4-FFF2-40B4-BE49-F238E27FC236}">
                <a16:creationId xmlns:a16="http://schemas.microsoft.com/office/drawing/2014/main" id="{39C6AB82-C331-4D35-90E0-42F296737DFA}"/>
              </a:ext>
            </a:extLst>
          </p:cNvPr>
          <p:cNvSpPr>
            <a:spLocks noGrp="1"/>
          </p:cNvSpPr>
          <p:nvPr>
            <p:ph type="body" idx="1"/>
          </p:nvPr>
        </p:nvSpPr>
        <p:spPr/>
        <p:txBody>
          <a:bodyPr>
            <a:normAutofit/>
          </a:bodyPr>
          <a:lstStyle/>
          <a:p>
            <a:r>
              <a:rPr lang="en-US" sz="3200" dirty="0"/>
              <a:t>Censorship</a:t>
            </a:r>
          </a:p>
        </p:txBody>
      </p:sp>
    </p:spTree>
    <p:extLst>
      <p:ext uri="{BB962C8B-B14F-4D97-AF65-F5344CB8AC3E}">
        <p14:creationId xmlns:p14="http://schemas.microsoft.com/office/powerpoint/2010/main" val="3777910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C6FC0-DF93-4CFE-B37B-FA43D997B95C}"/>
              </a:ext>
            </a:extLst>
          </p:cNvPr>
          <p:cNvSpPr>
            <a:spLocks noGrp="1"/>
          </p:cNvSpPr>
          <p:nvPr>
            <p:ph type="title"/>
          </p:nvPr>
        </p:nvSpPr>
        <p:spPr/>
        <p:txBody>
          <a:bodyPr/>
          <a:lstStyle/>
          <a:p>
            <a:r>
              <a:rPr lang="en-US" dirty="0"/>
              <a:t>censorship</a:t>
            </a:r>
          </a:p>
        </p:txBody>
      </p:sp>
      <p:sp>
        <p:nvSpPr>
          <p:cNvPr id="4" name="Text Placeholder 3">
            <a:extLst>
              <a:ext uri="{FF2B5EF4-FFF2-40B4-BE49-F238E27FC236}">
                <a16:creationId xmlns:a16="http://schemas.microsoft.com/office/drawing/2014/main" id="{A77E4B18-B188-4934-94C7-6843007B3B28}"/>
              </a:ext>
            </a:extLst>
          </p:cNvPr>
          <p:cNvSpPr>
            <a:spLocks noGrp="1"/>
          </p:cNvSpPr>
          <p:nvPr>
            <p:ph type="body" idx="1"/>
          </p:nvPr>
        </p:nvSpPr>
        <p:spPr/>
        <p:txBody>
          <a:bodyPr/>
          <a:lstStyle/>
          <a:p>
            <a:r>
              <a:rPr lang="en-US" i="1" dirty="0"/>
              <a:t>Fahrenheit 451</a:t>
            </a:r>
          </a:p>
        </p:txBody>
      </p:sp>
      <p:sp>
        <p:nvSpPr>
          <p:cNvPr id="5" name="Content Placeholder 4">
            <a:extLst>
              <a:ext uri="{FF2B5EF4-FFF2-40B4-BE49-F238E27FC236}">
                <a16:creationId xmlns:a16="http://schemas.microsoft.com/office/drawing/2014/main" id="{FDB0EEB6-51BF-4624-A440-BD2078C52C4C}"/>
              </a:ext>
            </a:extLst>
          </p:cNvPr>
          <p:cNvSpPr>
            <a:spLocks noGrp="1"/>
          </p:cNvSpPr>
          <p:nvPr>
            <p:ph sz="half" idx="2"/>
          </p:nvPr>
        </p:nvSpPr>
        <p:spPr>
          <a:xfrm>
            <a:off x="1069848" y="2743200"/>
            <a:ext cx="4751832" cy="3630168"/>
          </a:xfrm>
        </p:spPr>
        <p:txBody>
          <a:bodyPr anchor="ctr">
            <a:normAutofit fontScale="92500" lnSpcReduction="20000"/>
          </a:bodyPr>
          <a:lstStyle/>
          <a:p>
            <a:r>
              <a:rPr lang="en-US" dirty="0"/>
              <a:t>Reading and owning books is a criminal offense</a:t>
            </a:r>
          </a:p>
          <a:p>
            <a:r>
              <a:rPr lang="en-US" dirty="0"/>
              <a:t>“Burning not just books but ideas” (Day)</a:t>
            </a:r>
          </a:p>
          <a:p>
            <a:r>
              <a:rPr lang="en-US" dirty="0"/>
              <a:t>Information was withdrawn to avoid unhappiness, stress, worry, replaced with endless streams of meaningless information</a:t>
            </a:r>
          </a:p>
          <a:p>
            <a:pPr lvl="1"/>
            <a:r>
              <a:rPr lang="en-US" dirty="0"/>
              <a:t>“the entire culture of this society seems designed precisely to numb the minds of the populace and to prevent them from experiencing any real thought or feeling” (Booker 88)</a:t>
            </a:r>
          </a:p>
          <a:p>
            <a:pPr lvl="1"/>
            <a:r>
              <a:rPr lang="en-US" dirty="0"/>
              <a:t>Make the masses easier to control, less interested in rebelling</a:t>
            </a:r>
          </a:p>
        </p:txBody>
      </p:sp>
      <p:sp>
        <p:nvSpPr>
          <p:cNvPr id="6" name="Text Placeholder 5">
            <a:extLst>
              <a:ext uri="{FF2B5EF4-FFF2-40B4-BE49-F238E27FC236}">
                <a16:creationId xmlns:a16="http://schemas.microsoft.com/office/drawing/2014/main" id="{BC067BEF-20AF-4610-BC14-F5AF36D5DA59}"/>
              </a:ext>
            </a:extLst>
          </p:cNvPr>
          <p:cNvSpPr>
            <a:spLocks noGrp="1"/>
          </p:cNvSpPr>
          <p:nvPr>
            <p:ph type="body" sz="quarter" idx="3"/>
          </p:nvPr>
        </p:nvSpPr>
        <p:spPr/>
        <p:txBody>
          <a:bodyPr/>
          <a:lstStyle/>
          <a:p>
            <a:r>
              <a:rPr lang="en-US" i="1" dirty="0"/>
              <a:t>The Giver</a:t>
            </a:r>
          </a:p>
        </p:txBody>
      </p:sp>
      <p:sp>
        <p:nvSpPr>
          <p:cNvPr id="7" name="Content Placeholder 6">
            <a:extLst>
              <a:ext uri="{FF2B5EF4-FFF2-40B4-BE49-F238E27FC236}">
                <a16:creationId xmlns:a16="http://schemas.microsoft.com/office/drawing/2014/main" id="{1C950EA1-25C5-4639-891E-3F3F42576D20}"/>
              </a:ext>
            </a:extLst>
          </p:cNvPr>
          <p:cNvSpPr>
            <a:spLocks noGrp="1"/>
          </p:cNvSpPr>
          <p:nvPr>
            <p:ph sz="quarter" idx="4"/>
          </p:nvPr>
        </p:nvSpPr>
        <p:spPr>
          <a:xfrm>
            <a:off x="6364224" y="2743200"/>
            <a:ext cx="4754880" cy="3630168"/>
          </a:xfrm>
        </p:spPr>
        <p:txBody>
          <a:bodyPr anchor="ctr">
            <a:normAutofit fontScale="92500" lnSpcReduction="20000"/>
          </a:bodyPr>
          <a:lstStyle/>
          <a:p>
            <a:r>
              <a:rPr lang="en-US" dirty="0"/>
              <a:t>Rules on censorship cannot be violated for lack of exposure to books in the first place</a:t>
            </a:r>
            <a:br>
              <a:rPr lang="en-US" dirty="0"/>
            </a:br>
            <a:endParaRPr lang="en-US" dirty="0"/>
          </a:p>
          <a:p>
            <a:r>
              <a:rPr lang="en-US" dirty="0"/>
              <a:t>Knowledge of all kinds is censored</a:t>
            </a:r>
            <a:br>
              <a:rPr lang="en-US" dirty="0"/>
            </a:br>
            <a:endParaRPr lang="en-US" dirty="0"/>
          </a:p>
          <a:p>
            <a:r>
              <a:rPr lang="en-US" dirty="0"/>
              <a:t>Role of the Giver in maintaining humanity’s knowledge</a:t>
            </a:r>
            <a:br>
              <a:rPr lang="en-US" dirty="0"/>
            </a:br>
            <a:endParaRPr lang="en-US" dirty="0"/>
          </a:p>
          <a:p>
            <a:r>
              <a:rPr lang="en-US" dirty="0"/>
              <a:t>Only Elsewhere outside of the Community</a:t>
            </a:r>
          </a:p>
        </p:txBody>
      </p:sp>
    </p:spTree>
    <p:extLst>
      <p:ext uri="{BB962C8B-B14F-4D97-AF65-F5344CB8AC3E}">
        <p14:creationId xmlns:p14="http://schemas.microsoft.com/office/powerpoint/2010/main" val="3117017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AEA7D-515E-4F68-9BF0-3071FF4F1F19}"/>
              </a:ext>
            </a:extLst>
          </p:cNvPr>
          <p:cNvSpPr>
            <a:spLocks noGrp="1"/>
          </p:cNvSpPr>
          <p:nvPr>
            <p:ph type="title"/>
          </p:nvPr>
        </p:nvSpPr>
        <p:spPr/>
        <p:txBody>
          <a:bodyPr anchor="ctr"/>
          <a:lstStyle/>
          <a:p>
            <a:pPr algn="ctr"/>
            <a:r>
              <a:rPr lang="en-US" dirty="0"/>
              <a:t>Interpersonal Relationships</a:t>
            </a:r>
          </a:p>
        </p:txBody>
      </p:sp>
      <p:sp>
        <p:nvSpPr>
          <p:cNvPr id="3" name="Text Placeholder 2">
            <a:extLst>
              <a:ext uri="{FF2B5EF4-FFF2-40B4-BE49-F238E27FC236}">
                <a16:creationId xmlns:a16="http://schemas.microsoft.com/office/drawing/2014/main" id="{3D9B1B5F-76D9-45D1-AC2C-51FE60D3C33F}"/>
              </a:ext>
            </a:extLst>
          </p:cNvPr>
          <p:cNvSpPr>
            <a:spLocks noGrp="1"/>
          </p:cNvSpPr>
          <p:nvPr>
            <p:ph type="body" idx="1"/>
          </p:nvPr>
        </p:nvSpPr>
        <p:spPr/>
        <p:txBody>
          <a:bodyPr>
            <a:normAutofit/>
          </a:bodyPr>
          <a:lstStyle/>
          <a:p>
            <a:r>
              <a:rPr lang="en-US" sz="3200" dirty="0"/>
              <a:t>Family</a:t>
            </a:r>
          </a:p>
        </p:txBody>
      </p:sp>
    </p:spTree>
    <p:extLst>
      <p:ext uri="{BB962C8B-B14F-4D97-AF65-F5344CB8AC3E}">
        <p14:creationId xmlns:p14="http://schemas.microsoft.com/office/powerpoint/2010/main" val="2962239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C6FC0-DF93-4CFE-B37B-FA43D997B95C}"/>
              </a:ext>
            </a:extLst>
          </p:cNvPr>
          <p:cNvSpPr>
            <a:spLocks noGrp="1"/>
          </p:cNvSpPr>
          <p:nvPr>
            <p:ph type="title"/>
          </p:nvPr>
        </p:nvSpPr>
        <p:spPr/>
        <p:txBody>
          <a:bodyPr/>
          <a:lstStyle/>
          <a:p>
            <a:r>
              <a:rPr lang="en-US" dirty="0"/>
              <a:t>Family</a:t>
            </a:r>
          </a:p>
        </p:txBody>
      </p:sp>
      <p:sp>
        <p:nvSpPr>
          <p:cNvPr id="4" name="Text Placeholder 3">
            <a:extLst>
              <a:ext uri="{FF2B5EF4-FFF2-40B4-BE49-F238E27FC236}">
                <a16:creationId xmlns:a16="http://schemas.microsoft.com/office/drawing/2014/main" id="{44886B19-746C-4D4B-8187-D9183F56C642}"/>
              </a:ext>
            </a:extLst>
          </p:cNvPr>
          <p:cNvSpPr>
            <a:spLocks noGrp="1"/>
          </p:cNvSpPr>
          <p:nvPr>
            <p:ph type="body" idx="1"/>
          </p:nvPr>
        </p:nvSpPr>
        <p:spPr/>
        <p:txBody>
          <a:bodyPr/>
          <a:lstStyle/>
          <a:p>
            <a:r>
              <a:rPr lang="en-US" i="1" dirty="0"/>
              <a:t>Nineteen Eighty-Four</a:t>
            </a:r>
          </a:p>
        </p:txBody>
      </p:sp>
      <p:sp>
        <p:nvSpPr>
          <p:cNvPr id="5" name="Content Placeholder 4">
            <a:extLst>
              <a:ext uri="{FF2B5EF4-FFF2-40B4-BE49-F238E27FC236}">
                <a16:creationId xmlns:a16="http://schemas.microsoft.com/office/drawing/2014/main" id="{6ABACAA8-E3FC-4886-888D-31F695617BDF}"/>
              </a:ext>
            </a:extLst>
          </p:cNvPr>
          <p:cNvSpPr>
            <a:spLocks noGrp="1"/>
          </p:cNvSpPr>
          <p:nvPr>
            <p:ph sz="half" idx="2"/>
          </p:nvPr>
        </p:nvSpPr>
        <p:spPr>
          <a:xfrm>
            <a:off x="1069848" y="2743200"/>
            <a:ext cx="4754880" cy="3630168"/>
          </a:xfrm>
        </p:spPr>
        <p:txBody>
          <a:bodyPr anchor="ctr">
            <a:normAutofit fontScale="92500" lnSpcReduction="10000"/>
          </a:bodyPr>
          <a:lstStyle/>
          <a:p>
            <a:r>
              <a:rPr lang="en-US" dirty="0"/>
              <a:t>Families are extensions of the Thought Police</a:t>
            </a:r>
            <a:br>
              <a:rPr lang="en-US" dirty="0"/>
            </a:br>
            <a:endParaRPr lang="en-US" dirty="0"/>
          </a:p>
          <a:p>
            <a:r>
              <a:rPr lang="en-US" dirty="0"/>
              <a:t>“Orwell fully pulls down the wall of the house and of the subject to reveal, in a perverse switch on the family romance, the subject's true home in the law. </a:t>
            </a:r>
            <a:r>
              <a:rPr lang="en-US" i="1" dirty="0"/>
              <a:t>1984</a:t>
            </a:r>
            <a:r>
              <a:rPr lang="en-US" dirty="0"/>
              <a:t> closes with Winston's successful return to the bosom of ‘family’” (Rosenfeld 354).</a:t>
            </a:r>
            <a:br>
              <a:rPr lang="en-US" dirty="0"/>
            </a:br>
            <a:endParaRPr lang="en-US" dirty="0"/>
          </a:p>
          <a:p>
            <a:r>
              <a:rPr lang="en-US" dirty="0"/>
              <a:t>Punishment for his crimes is removal from the family he now knows</a:t>
            </a:r>
          </a:p>
        </p:txBody>
      </p:sp>
      <p:sp>
        <p:nvSpPr>
          <p:cNvPr id="6" name="Text Placeholder 5">
            <a:extLst>
              <a:ext uri="{FF2B5EF4-FFF2-40B4-BE49-F238E27FC236}">
                <a16:creationId xmlns:a16="http://schemas.microsoft.com/office/drawing/2014/main" id="{4E8BF957-C223-4274-B554-21AD34D2250E}"/>
              </a:ext>
            </a:extLst>
          </p:cNvPr>
          <p:cNvSpPr>
            <a:spLocks noGrp="1"/>
          </p:cNvSpPr>
          <p:nvPr>
            <p:ph type="body" sz="quarter" idx="3"/>
          </p:nvPr>
        </p:nvSpPr>
        <p:spPr/>
        <p:txBody>
          <a:bodyPr/>
          <a:lstStyle/>
          <a:p>
            <a:r>
              <a:rPr lang="en-US" i="1" dirty="0"/>
              <a:t>The Giver</a:t>
            </a:r>
          </a:p>
        </p:txBody>
      </p:sp>
      <p:sp>
        <p:nvSpPr>
          <p:cNvPr id="7" name="Content Placeholder 6">
            <a:extLst>
              <a:ext uri="{FF2B5EF4-FFF2-40B4-BE49-F238E27FC236}">
                <a16:creationId xmlns:a16="http://schemas.microsoft.com/office/drawing/2014/main" id="{23A08AB2-2E88-4C04-9828-9C2F497EA4C9}"/>
              </a:ext>
            </a:extLst>
          </p:cNvPr>
          <p:cNvSpPr>
            <a:spLocks noGrp="1"/>
          </p:cNvSpPr>
          <p:nvPr>
            <p:ph sz="quarter" idx="4"/>
          </p:nvPr>
        </p:nvSpPr>
        <p:spPr>
          <a:xfrm>
            <a:off x="6364224" y="2743200"/>
            <a:ext cx="4754880" cy="3630168"/>
          </a:xfrm>
        </p:spPr>
        <p:txBody>
          <a:bodyPr anchor="ctr">
            <a:normAutofit fontScale="92500" lnSpcReduction="10000"/>
          </a:bodyPr>
          <a:lstStyle/>
          <a:p>
            <a:r>
              <a:rPr lang="en-US" dirty="0"/>
              <a:t>Artificially constructed nuclear families for stability</a:t>
            </a:r>
            <a:br>
              <a:rPr lang="en-US" dirty="0"/>
            </a:br>
            <a:endParaRPr lang="en-US" dirty="0"/>
          </a:p>
          <a:p>
            <a:r>
              <a:rPr lang="en-US" dirty="0"/>
              <a:t>Constantly moving from the past and into the present</a:t>
            </a:r>
            <a:br>
              <a:rPr lang="en-US" dirty="0"/>
            </a:br>
            <a:endParaRPr lang="en-US" dirty="0"/>
          </a:p>
          <a:p>
            <a:r>
              <a:rPr lang="en-US" dirty="0"/>
              <a:t>Lack of knowledge of his parents when Jonas has his own family</a:t>
            </a:r>
            <a:br>
              <a:rPr lang="en-US" dirty="0"/>
            </a:br>
            <a:endParaRPr lang="en-US" dirty="0"/>
          </a:p>
          <a:p>
            <a:r>
              <a:rPr lang="en-US" dirty="0"/>
              <a:t>Emphasizes intolerance of the past and emotional attachment</a:t>
            </a:r>
          </a:p>
        </p:txBody>
      </p:sp>
    </p:spTree>
    <p:extLst>
      <p:ext uri="{BB962C8B-B14F-4D97-AF65-F5344CB8AC3E}">
        <p14:creationId xmlns:p14="http://schemas.microsoft.com/office/powerpoint/2010/main" val="113991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AEA7D-515E-4F68-9BF0-3071FF4F1F19}"/>
              </a:ext>
            </a:extLst>
          </p:cNvPr>
          <p:cNvSpPr>
            <a:spLocks noGrp="1"/>
          </p:cNvSpPr>
          <p:nvPr>
            <p:ph type="title"/>
          </p:nvPr>
        </p:nvSpPr>
        <p:spPr/>
        <p:txBody>
          <a:bodyPr anchor="ctr"/>
          <a:lstStyle/>
          <a:p>
            <a:pPr algn="ctr"/>
            <a:r>
              <a:rPr lang="en-US" dirty="0"/>
              <a:t>Interpersonal Relationships</a:t>
            </a:r>
          </a:p>
        </p:txBody>
      </p:sp>
      <p:sp>
        <p:nvSpPr>
          <p:cNvPr id="3" name="Text Placeholder 2">
            <a:extLst>
              <a:ext uri="{FF2B5EF4-FFF2-40B4-BE49-F238E27FC236}">
                <a16:creationId xmlns:a16="http://schemas.microsoft.com/office/drawing/2014/main" id="{3D9B1B5F-76D9-45D1-AC2C-51FE60D3C33F}"/>
              </a:ext>
            </a:extLst>
          </p:cNvPr>
          <p:cNvSpPr>
            <a:spLocks noGrp="1"/>
          </p:cNvSpPr>
          <p:nvPr>
            <p:ph type="body" idx="1"/>
          </p:nvPr>
        </p:nvSpPr>
        <p:spPr/>
        <p:txBody>
          <a:bodyPr>
            <a:normAutofit/>
          </a:bodyPr>
          <a:lstStyle/>
          <a:p>
            <a:r>
              <a:rPr lang="en-US" sz="3200" dirty="0"/>
              <a:t>Friendship</a:t>
            </a:r>
          </a:p>
        </p:txBody>
      </p:sp>
    </p:spTree>
    <p:extLst>
      <p:ext uri="{BB962C8B-B14F-4D97-AF65-F5344CB8AC3E}">
        <p14:creationId xmlns:p14="http://schemas.microsoft.com/office/powerpoint/2010/main" val="4064271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C6FC0-DF93-4CFE-B37B-FA43D997B95C}"/>
              </a:ext>
            </a:extLst>
          </p:cNvPr>
          <p:cNvSpPr>
            <a:spLocks noGrp="1"/>
          </p:cNvSpPr>
          <p:nvPr>
            <p:ph type="title"/>
          </p:nvPr>
        </p:nvSpPr>
        <p:spPr/>
        <p:txBody>
          <a:bodyPr/>
          <a:lstStyle/>
          <a:p>
            <a:r>
              <a:rPr lang="en-US" dirty="0"/>
              <a:t>Friendship</a:t>
            </a:r>
          </a:p>
        </p:txBody>
      </p:sp>
      <p:sp>
        <p:nvSpPr>
          <p:cNvPr id="4" name="Text Placeholder 3">
            <a:extLst>
              <a:ext uri="{FF2B5EF4-FFF2-40B4-BE49-F238E27FC236}">
                <a16:creationId xmlns:a16="http://schemas.microsoft.com/office/drawing/2014/main" id="{431A3449-E1D2-4B4E-A2B1-299483A10FFA}"/>
              </a:ext>
            </a:extLst>
          </p:cNvPr>
          <p:cNvSpPr>
            <a:spLocks noGrp="1"/>
          </p:cNvSpPr>
          <p:nvPr>
            <p:ph type="body" idx="1"/>
          </p:nvPr>
        </p:nvSpPr>
        <p:spPr/>
        <p:txBody>
          <a:bodyPr/>
          <a:lstStyle/>
          <a:p>
            <a:r>
              <a:rPr lang="en-US" i="1" dirty="0"/>
              <a:t>The Handmaid’s Tale</a:t>
            </a:r>
          </a:p>
        </p:txBody>
      </p:sp>
      <p:sp>
        <p:nvSpPr>
          <p:cNvPr id="5" name="Content Placeholder 4">
            <a:extLst>
              <a:ext uri="{FF2B5EF4-FFF2-40B4-BE49-F238E27FC236}">
                <a16:creationId xmlns:a16="http://schemas.microsoft.com/office/drawing/2014/main" id="{078ADA18-70DC-489D-AAA0-371872310B13}"/>
              </a:ext>
            </a:extLst>
          </p:cNvPr>
          <p:cNvSpPr>
            <a:spLocks noGrp="1"/>
          </p:cNvSpPr>
          <p:nvPr>
            <p:ph sz="half" idx="2"/>
          </p:nvPr>
        </p:nvSpPr>
        <p:spPr/>
        <p:txBody>
          <a:bodyPr>
            <a:normAutofit fontScale="77500" lnSpcReduction="20000"/>
          </a:bodyPr>
          <a:lstStyle/>
          <a:p>
            <a:r>
              <a:rPr lang="en-US" dirty="0"/>
              <a:t>“We aren’t allowed to go there except in twos. This is supposed to be for our protection, though the notion is absurd: we are well protected already. The truth is that she is my spy, as I am hers” (Atwood 19). </a:t>
            </a:r>
          </a:p>
          <a:p>
            <a:pPr lvl="1"/>
            <a:r>
              <a:rPr lang="en-US" dirty="0"/>
              <a:t>Fear of punishment prevents communication</a:t>
            </a:r>
            <a:br>
              <a:rPr lang="en-US" dirty="0"/>
            </a:br>
            <a:endParaRPr lang="en-US" dirty="0"/>
          </a:p>
          <a:p>
            <a:r>
              <a:rPr lang="en-US" dirty="0"/>
              <a:t>Generalities are the norm for communication, with simple phrases of the past now potentially dangerous</a:t>
            </a:r>
            <a:br>
              <a:rPr lang="en-US" dirty="0"/>
            </a:br>
            <a:endParaRPr lang="en-US" dirty="0"/>
          </a:p>
          <a:p>
            <a:r>
              <a:rPr lang="en-US" dirty="0"/>
              <a:t>Still, moments of shared joy exist</a:t>
            </a:r>
            <a:br>
              <a:rPr lang="en-US" dirty="0"/>
            </a:br>
            <a:endParaRPr lang="en-US" dirty="0"/>
          </a:p>
          <a:p>
            <a:r>
              <a:rPr lang="en-US" dirty="0"/>
              <a:t>Moira and Offred’s friendship continues through their new lives</a:t>
            </a:r>
          </a:p>
        </p:txBody>
      </p:sp>
      <p:sp>
        <p:nvSpPr>
          <p:cNvPr id="6" name="Text Placeholder 5">
            <a:extLst>
              <a:ext uri="{FF2B5EF4-FFF2-40B4-BE49-F238E27FC236}">
                <a16:creationId xmlns:a16="http://schemas.microsoft.com/office/drawing/2014/main" id="{A63E9F5B-6BD1-4963-915B-C6F0ABB87E44}"/>
              </a:ext>
            </a:extLst>
          </p:cNvPr>
          <p:cNvSpPr>
            <a:spLocks noGrp="1"/>
          </p:cNvSpPr>
          <p:nvPr>
            <p:ph type="body" sz="quarter" idx="3"/>
          </p:nvPr>
        </p:nvSpPr>
        <p:spPr/>
        <p:txBody>
          <a:bodyPr/>
          <a:lstStyle/>
          <a:p>
            <a:r>
              <a:rPr lang="en-US" i="1" dirty="0"/>
              <a:t>Fahrenheit 451</a:t>
            </a:r>
          </a:p>
        </p:txBody>
      </p:sp>
      <p:sp>
        <p:nvSpPr>
          <p:cNvPr id="7" name="Content Placeholder 6">
            <a:extLst>
              <a:ext uri="{FF2B5EF4-FFF2-40B4-BE49-F238E27FC236}">
                <a16:creationId xmlns:a16="http://schemas.microsoft.com/office/drawing/2014/main" id="{9C564C08-37E0-4CF2-BB6B-FEFE50EEA6DF}"/>
              </a:ext>
            </a:extLst>
          </p:cNvPr>
          <p:cNvSpPr>
            <a:spLocks noGrp="1"/>
          </p:cNvSpPr>
          <p:nvPr>
            <p:ph sz="quarter" idx="4"/>
          </p:nvPr>
        </p:nvSpPr>
        <p:spPr/>
        <p:txBody>
          <a:bodyPr anchor="ctr">
            <a:normAutofit fontScale="77500" lnSpcReduction="20000"/>
          </a:bodyPr>
          <a:lstStyle/>
          <a:p>
            <a:r>
              <a:rPr lang="en-US" dirty="0"/>
              <a:t>Meaningful interpersonal communication is nonexistent</a:t>
            </a:r>
            <a:br>
              <a:rPr lang="en-US" dirty="0"/>
            </a:br>
            <a:endParaRPr lang="en-US" dirty="0"/>
          </a:p>
          <a:p>
            <a:r>
              <a:rPr lang="en-US" dirty="0"/>
              <a:t>Clarisse’s unique point of view is a catalyst for Montag</a:t>
            </a:r>
            <a:br>
              <a:rPr lang="en-US" dirty="0"/>
            </a:br>
            <a:endParaRPr lang="en-US" dirty="0"/>
          </a:p>
          <a:p>
            <a:r>
              <a:rPr lang="en-US" dirty="0"/>
              <a:t>Her words and attitude remain with him</a:t>
            </a:r>
          </a:p>
        </p:txBody>
      </p:sp>
    </p:spTree>
    <p:extLst>
      <p:ext uri="{BB962C8B-B14F-4D97-AF65-F5344CB8AC3E}">
        <p14:creationId xmlns:p14="http://schemas.microsoft.com/office/powerpoint/2010/main" val="2852221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AEA7D-515E-4F68-9BF0-3071FF4F1F19}"/>
              </a:ext>
            </a:extLst>
          </p:cNvPr>
          <p:cNvSpPr>
            <a:spLocks noGrp="1"/>
          </p:cNvSpPr>
          <p:nvPr>
            <p:ph type="title"/>
          </p:nvPr>
        </p:nvSpPr>
        <p:spPr/>
        <p:txBody>
          <a:bodyPr anchor="ctr"/>
          <a:lstStyle/>
          <a:p>
            <a:pPr algn="ctr"/>
            <a:r>
              <a:rPr lang="en-US" dirty="0"/>
              <a:t>The Creation of Unity</a:t>
            </a:r>
          </a:p>
        </p:txBody>
      </p:sp>
      <p:sp>
        <p:nvSpPr>
          <p:cNvPr id="3" name="Text Placeholder 2">
            <a:extLst>
              <a:ext uri="{FF2B5EF4-FFF2-40B4-BE49-F238E27FC236}">
                <a16:creationId xmlns:a16="http://schemas.microsoft.com/office/drawing/2014/main" id="{88FC29C3-B02E-412B-81BC-2CBFFACB65E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32635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7" name="Rectangle 16">
            <a:extLst>
              <a:ext uri="{FF2B5EF4-FFF2-40B4-BE49-F238E27FC236}">
                <a16:creationId xmlns:a16="http://schemas.microsoft.com/office/drawing/2014/main" id="{E8035907-EB9C-4E11-8A9B-D25B0AD8D7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754AEA7D-515E-4F68-9BF0-3071FF4F1F19}"/>
              </a:ext>
            </a:extLst>
          </p:cNvPr>
          <p:cNvSpPr>
            <a:spLocks noGrp="1"/>
          </p:cNvSpPr>
          <p:nvPr>
            <p:ph type="title"/>
          </p:nvPr>
        </p:nvSpPr>
        <p:spPr>
          <a:xfrm>
            <a:off x="643467" y="643467"/>
            <a:ext cx="6516241" cy="5571066"/>
          </a:xfrm>
        </p:spPr>
        <p:txBody>
          <a:bodyPr vert="horz" lIns="91440" tIns="45720" rIns="91440" bIns="45720" rtlCol="0" anchor="ctr">
            <a:normAutofit/>
          </a:bodyPr>
          <a:lstStyle/>
          <a:p>
            <a:pPr algn="r"/>
            <a:r>
              <a:rPr lang="en-US" sz="8800">
                <a:blipFill dpi="0" rotWithShape="1">
                  <a:blip r:embed="rId4">
                    <a:extLst/>
                  </a:blip>
                  <a:srcRect/>
                  <a:tile tx="6350" ty="-127000" sx="65000" sy="64000" flip="none" algn="tl"/>
                </a:blipFill>
              </a:rPr>
              <a:t>Introduction</a:t>
            </a:r>
          </a:p>
        </p:txBody>
      </p:sp>
      <p:sp>
        <p:nvSpPr>
          <p:cNvPr id="19" name="Rectangle 18">
            <a:extLst>
              <a:ext uri="{FF2B5EF4-FFF2-40B4-BE49-F238E27FC236}">
                <a16:creationId xmlns:a16="http://schemas.microsoft.com/office/drawing/2014/main" id="{D9C69FA7-0958-4ED9-A0DF-E87A0C137B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702709" y="3388657"/>
            <a:ext cx="36576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a:extLst>
              <a:ext uri="{FF2B5EF4-FFF2-40B4-BE49-F238E27FC236}">
                <a16:creationId xmlns:a16="http://schemas.microsoft.com/office/drawing/2014/main" id="{4AB5B6FA-7B4F-437A-9C78-144C7DCD1E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33595" y="1903304"/>
            <a:ext cx="3051394" cy="3051388"/>
          </a:xfrm>
          <a:prstGeom prst="ellipse">
            <a:avLst/>
          </a:prstGeom>
          <a:blipFill dpi="0"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3" name="Oval 22">
            <a:extLst>
              <a:ext uri="{FF2B5EF4-FFF2-40B4-BE49-F238E27FC236}">
                <a16:creationId xmlns:a16="http://schemas.microsoft.com/office/drawing/2014/main" id="{A4199C21-6AE0-4F6F-AA96-6FFF97BB95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95024" y="2064730"/>
            <a:ext cx="2728540" cy="2728536"/>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690883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55ED2B-EBB9-43AC-9BBD-40DB3AFAA099}"/>
              </a:ext>
            </a:extLst>
          </p:cNvPr>
          <p:cNvSpPr>
            <a:spLocks noGrp="1"/>
          </p:cNvSpPr>
          <p:nvPr>
            <p:ph type="title"/>
          </p:nvPr>
        </p:nvSpPr>
        <p:spPr/>
        <p:txBody>
          <a:bodyPr/>
          <a:lstStyle/>
          <a:p>
            <a:r>
              <a:rPr lang="en-US" i="1" dirty="0"/>
              <a:t>Brave new world</a:t>
            </a:r>
          </a:p>
        </p:txBody>
      </p:sp>
      <p:sp>
        <p:nvSpPr>
          <p:cNvPr id="5" name="Content Placeholder 4">
            <a:extLst>
              <a:ext uri="{FF2B5EF4-FFF2-40B4-BE49-F238E27FC236}">
                <a16:creationId xmlns:a16="http://schemas.microsoft.com/office/drawing/2014/main" id="{F5A3BF88-D400-4963-AE90-1A7244A9EFF3}"/>
              </a:ext>
            </a:extLst>
          </p:cNvPr>
          <p:cNvSpPr>
            <a:spLocks noGrp="1"/>
          </p:cNvSpPr>
          <p:nvPr>
            <p:ph idx="1"/>
          </p:nvPr>
        </p:nvSpPr>
        <p:spPr/>
        <p:txBody>
          <a:bodyPr>
            <a:normAutofit/>
          </a:bodyPr>
          <a:lstStyle/>
          <a:p>
            <a:r>
              <a:rPr lang="en-US" dirty="0"/>
              <a:t>Discouraged from bonding with individuals</a:t>
            </a:r>
          </a:p>
          <a:p>
            <a:r>
              <a:rPr lang="en-US" dirty="0"/>
              <a:t>Conditioned from youth to appreciate those above them</a:t>
            </a:r>
          </a:p>
          <a:p>
            <a:pPr lvl="1"/>
            <a:r>
              <a:rPr lang="en-US" dirty="0"/>
              <a:t>“Alpha children wear grey. They work much harder than we do, because they’re so frightfully clever. I’m really awfully glad I’m a Beta, because I don’t work so hard” (Huxley 27)</a:t>
            </a:r>
          </a:p>
          <a:p>
            <a:r>
              <a:rPr lang="en-US" dirty="0"/>
              <a:t>Dislike those below them</a:t>
            </a:r>
          </a:p>
          <a:p>
            <a:pPr lvl="1"/>
            <a:r>
              <a:rPr lang="en-US" dirty="0"/>
              <a:t>“and Delta Children wear khaki. Oh no, I don’t want to play with Delta children. And Epsilons are still worse. They’re too stupid to be able to read or write” (27)</a:t>
            </a:r>
          </a:p>
          <a:p>
            <a:r>
              <a:rPr lang="en-US" dirty="0"/>
              <a:t>Appreciate their own position</a:t>
            </a:r>
          </a:p>
          <a:p>
            <a:pPr lvl="1"/>
            <a:r>
              <a:rPr lang="en-US" dirty="0"/>
              <a:t>“I’m so glad I’m a Beta” (27)</a:t>
            </a:r>
          </a:p>
          <a:p>
            <a:r>
              <a:rPr lang="en-US" dirty="0"/>
              <a:t>Creates positive association for own position for all </a:t>
            </a:r>
          </a:p>
        </p:txBody>
      </p:sp>
    </p:spTree>
    <p:extLst>
      <p:ext uri="{BB962C8B-B14F-4D97-AF65-F5344CB8AC3E}">
        <p14:creationId xmlns:p14="http://schemas.microsoft.com/office/powerpoint/2010/main" val="7939865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A4E2B4-1331-497A-85B6-797B75CFA7D1}"/>
              </a:ext>
            </a:extLst>
          </p:cNvPr>
          <p:cNvSpPr>
            <a:spLocks noGrp="1"/>
          </p:cNvSpPr>
          <p:nvPr>
            <p:ph type="title"/>
          </p:nvPr>
        </p:nvSpPr>
        <p:spPr/>
        <p:txBody>
          <a:bodyPr/>
          <a:lstStyle/>
          <a:p>
            <a:r>
              <a:rPr lang="en-US" i="1" dirty="0"/>
              <a:t>The giver</a:t>
            </a:r>
          </a:p>
        </p:txBody>
      </p:sp>
      <p:sp>
        <p:nvSpPr>
          <p:cNvPr id="5" name="Content Placeholder 4">
            <a:extLst>
              <a:ext uri="{FF2B5EF4-FFF2-40B4-BE49-F238E27FC236}">
                <a16:creationId xmlns:a16="http://schemas.microsoft.com/office/drawing/2014/main" id="{20D27C18-334F-4ADA-925F-C0E422FFB12D}"/>
              </a:ext>
            </a:extLst>
          </p:cNvPr>
          <p:cNvSpPr>
            <a:spLocks noGrp="1"/>
          </p:cNvSpPr>
          <p:nvPr>
            <p:ph idx="1"/>
          </p:nvPr>
        </p:nvSpPr>
        <p:spPr/>
        <p:txBody>
          <a:bodyPr anchor="ctr"/>
          <a:lstStyle/>
          <a:p>
            <a:r>
              <a:rPr lang="en-US"/>
              <a:t>The </a:t>
            </a:r>
            <a:r>
              <a:rPr lang="en-US" dirty="0"/>
              <a:t>December ceremony</a:t>
            </a:r>
          </a:p>
          <a:p>
            <a:pPr lvl="1"/>
            <a:r>
              <a:rPr lang="en-US" dirty="0"/>
              <a:t>Celebration of aging of youth, while all other members witness in support</a:t>
            </a:r>
          </a:p>
          <a:p>
            <a:pPr lvl="1"/>
            <a:r>
              <a:rPr lang="en-US" dirty="0"/>
              <a:t>Some years marked by gifts or milestones</a:t>
            </a:r>
          </a:p>
          <a:p>
            <a:pPr lvl="1"/>
            <a:r>
              <a:rPr lang="en-US" dirty="0"/>
              <a:t>Receiving assignments at age twelve</a:t>
            </a:r>
            <a:br>
              <a:rPr lang="en-US" dirty="0"/>
            </a:br>
            <a:endParaRPr lang="en-US" dirty="0"/>
          </a:p>
          <a:p>
            <a:r>
              <a:rPr lang="en-US" dirty="0"/>
              <a:t>Assimilation into workforce and unity of self no longer stems from age, but responsibility</a:t>
            </a:r>
          </a:p>
          <a:p>
            <a:pPr lvl="1"/>
            <a:r>
              <a:rPr lang="en-US" dirty="0"/>
              <a:t>Age becomes irrelevant</a:t>
            </a:r>
          </a:p>
        </p:txBody>
      </p:sp>
    </p:spTree>
    <p:extLst>
      <p:ext uri="{BB962C8B-B14F-4D97-AF65-F5344CB8AC3E}">
        <p14:creationId xmlns:p14="http://schemas.microsoft.com/office/powerpoint/2010/main" val="39537262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AFEDD0-5EBE-454B-BAFB-85E55C4A5914}"/>
              </a:ext>
            </a:extLst>
          </p:cNvPr>
          <p:cNvSpPr>
            <a:spLocks noGrp="1"/>
          </p:cNvSpPr>
          <p:nvPr>
            <p:ph type="title"/>
          </p:nvPr>
        </p:nvSpPr>
        <p:spPr/>
        <p:txBody>
          <a:bodyPr/>
          <a:lstStyle/>
          <a:p>
            <a:r>
              <a:rPr lang="en-US" i="1" dirty="0"/>
              <a:t>The hunger games</a:t>
            </a:r>
          </a:p>
        </p:txBody>
      </p:sp>
      <p:sp>
        <p:nvSpPr>
          <p:cNvPr id="5" name="Content Placeholder 4">
            <a:extLst>
              <a:ext uri="{FF2B5EF4-FFF2-40B4-BE49-F238E27FC236}">
                <a16:creationId xmlns:a16="http://schemas.microsoft.com/office/drawing/2014/main" id="{76C5EB79-99B1-4D27-9007-5913833ACC7A}"/>
              </a:ext>
            </a:extLst>
          </p:cNvPr>
          <p:cNvSpPr>
            <a:spLocks noGrp="1"/>
          </p:cNvSpPr>
          <p:nvPr>
            <p:ph idx="1"/>
          </p:nvPr>
        </p:nvSpPr>
        <p:spPr/>
        <p:txBody>
          <a:bodyPr anchor="ctr"/>
          <a:lstStyle/>
          <a:p>
            <a:r>
              <a:rPr lang="en-US" dirty="0"/>
              <a:t>Bonding within and between districts is avoided by forcing them against each other</a:t>
            </a:r>
          </a:p>
          <a:p>
            <a:pPr lvl="1"/>
            <a:r>
              <a:rPr lang="en-US" dirty="0"/>
              <a:t>Within districts, children are pitted against one another in their changes</a:t>
            </a:r>
          </a:p>
          <a:p>
            <a:pPr lvl="1"/>
            <a:r>
              <a:rPr lang="en-US" dirty="0"/>
              <a:t>Between districts, there can only be one survivor </a:t>
            </a:r>
            <a:br>
              <a:rPr lang="en-US" dirty="0"/>
            </a:br>
            <a:endParaRPr lang="en-US" dirty="0"/>
          </a:p>
          <a:p>
            <a:r>
              <a:rPr lang="en-US" dirty="0"/>
              <a:t>Katniss’s volunteering unites her district in dissent</a:t>
            </a:r>
            <a:br>
              <a:rPr lang="en-US" dirty="0"/>
            </a:br>
            <a:endParaRPr lang="en-US" dirty="0"/>
          </a:p>
          <a:p>
            <a:r>
              <a:rPr lang="en-US" dirty="0"/>
              <a:t>Other districts are unified in their desire to be chosen as tribute and support of the games</a:t>
            </a:r>
          </a:p>
          <a:p>
            <a:pPr lvl="1"/>
            <a:r>
              <a:rPr lang="en-US" dirty="0"/>
              <a:t>Simultaneously fighting against each other for this honor</a:t>
            </a:r>
          </a:p>
        </p:txBody>
      </p:sp>
    </p:spTree>
    <p:extLst>
      <p:ext uri="{BB962C8B-B14F-4D97-AF65-F5344CB8AC3E}">
        <p14:creationId xmlns:p14="http://schemas.microsoft.com/office/powerpoint/2010/main" val="874396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le 1">
            <a:extLst>
              <a:ext uri="{FF2B5EF4-FFF2-40B4-BE49-F238E27FC236}">
                <a16:creationId xmlns:a16="http://schemas.microsoft.com/office/drawing/2014/main" id="{754AEA7D-515E-4F68-9BF0-3071FF4F1F19}"/>
              </a:ext>
            </a:extLst>
          </p:cNvPr>
          <p:cNvSpPr>
            <a:spLocks noGrp="1"/>
          </p:cNvSpPr>
          <p:nvPr>
            <p:ph type="title"/>
          </p:nvPr>
        </p:nvSpPr>
        <p:spPr>
          <a:xfrm>
            <a:off x="643468" y="643466"/>
            <a:ext cx="3686312" cy="5528734"/>
          </a:xfrm>
        </p:spPr>
        <p:txBody>
          <a:bodyPr>
            <a:normAutofit/>
          </a:bodyPr>
          <a:lstStyle/>
          <a:p>
            <a:pPr algn="r"/>
            <a:r>
              <a:rPr lang="en-US" sz="4800">
                <a:solidFill>
                  <a:srgbClr val="FFFFFF"/>
                </a:solidFill>
              </a:rPr>
              <a:t>Conclusion</a:t>
            </a:r>
          </a:p>
        </p:txBody>
      </p:sp>
      <p:sp>
        <p:nvSpPr>
          <p:cNvPr id="4" name="Content Placeholder 3">
            <a:extLst>
              <a:ext uri="{FF2B5EF4-FFF2-40B4-BE49-F238E27FC236}">
                <a16:creationId xmlns:a16="http://schemas.microsoft.com/office/drawing/2014/main" id="{462F28AF-8CF2-4671-B3A1-4EBE7DA9C862}"/>
              </a:ext>
            </a:extLst>
          </p:cNvPr>
          <p:cNvSpPr>
            <a:spLocks noGrp="1"/>
          </p:cNvSpPr>
          <p:nvPr>
            <p:ph idx="1"/>
          </p:nvPr>
        </p:nvSpPr>
        <p:spPr>
          <a:xfrm>
            <a:off x="5053780" y="599768"/>
            <a:ext cx="6074467" cy="5572432"/>
          </a:xfrm>
        </p:spPr>
        <p:txBody>
          <a:bodyPr anchor="ctr">
            <a:normAutofit lnSpcReduction="10000"/>
          </a:bodyPr>
          <a:lstStyle/>
          <a:p>
            <a:r>
              <a:rPr lang="en-US" sz="2800" dirty="0"/>
              <a:t>Natural human fears, fed by eerie uncertainty towards the future. </a:t>
            </a:r>
            <a:br>
              <a:rPr lang="en-US" sz="2800" dirty="0"/>
            </a:br>
            <a:endParaRPr lang="en-US" sz="2800" dirty="0"/>
          </a:p>
          <a:p>
            <a:r>
              <a:rPr lang="en-US" sz="2800" dirty="0"/>
              <a:t>Though these feelings of fear continue to well up in the creative works of the human race, this has been happening for hundreds of years</a:t>
            </a:r>
            <a:br>
              <a:rPr lang="en-US" sz="2800" dirty="0"/>
            </a:br>
            <a:endParaRPr lang="en-US" sz="2800" dirty="0"/>
          </a:p>
          <a:p>
            <a:r>
              <a:rPr lang="en-US" sz="2800" dirty="0"/>
              <a:t>Fed by concerns rooted in humanity’s nature; as such, humanity will continue feeling them and authors will continue writing about them. </a:t>
            </a:r>
          </a:p>
        </p:txBody>
      </p:sp>
    </p:spTree>
    <p:extLst>
      <p:ext uri="{BB962C8B-B14F-4D97-AF65-F5344CB8AC3E}">
        <p14:creationId xmlns:p14="http://schemas.microsoft.com/office/powerpoint/2010/main" val="29858321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3DB8C-C2B0-447D-ABE1-C2B41F7D1EF8}"/>
              </a:ext>
            </a:extLst>
          </p:cNvPr>
          <p:cNvSpPr>
            <a:spLocks noGrp="1"/>
          </p:cNvSpPr>
          <p:nvPr>
            <p:ph type="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8C645794-15EB-4CBC-B7F8-B628F0F1E7E3}"/>
              </a:ext>
            </a:extLst>
          </p:cNvPr>
          <p:cNvSpPr>
            <a:spLocks noGrp="1"/>
          </p:cNvSpPr>
          <p:nvPr>
            <p:ph idx="1"/>
          </p:nvPr>
        </p:nvSpPr>
        <p:spPr/>
        <p:txBody>
          <a:bodyPr anchor="ctr"/>
          <a:lstStyle/>
          <a:p>
            <a:r>
              <a:rPr lang="en-US" dirty="0"/>
              <a:t>Dr. Rebecca Belcher-Rankin for her mentorship</a:t>
            </a:r>
            <a:br>
              <a:rPr lang="en-US" dirty="0"/>
            </a:br>
            <a:endParaRPr lang="en-US" dirty="0"/>
          </a:p>
          <a:p>
            <a:r>
              <a:rPr lang="en-US" dirty="0"/>
              <a:t>Elisa </a:t>
            </a:r>
            <a:r>
              <a:rPr lang="en-US" dirty="0" err="1"/>
              <a:t>Klaassen</a:t>
            </a:r>
            <a:r>
              <a:rPr lang="en-US" dirty="0"/>
              <a:t> and Kiley </a:t>
            </a:r>
            <a:r>
              <a:rPr lang="en-US" dirty="0" err="1"/>
              <a:t>Bronke</a:t>
            </a:r>
            <a:r>
              <a:rPr lang="en-US" dirty="0"/>
              <a:t> for their camaraderie</a:t>
            </a:r>
            <a:br>
              <a:rPr lang="en-US" dirty="0"/>
            </a:br>
            <a:endParaRPr lang="en-US" dirty="0"/>
          </a:p>
          <a:p>
            <a:r>
              <a:rPr lang="en-US" dirty="0"/>
              <a:t>Dr. Beth </a:t>
            </a:r>
            <a:r>
              <a:rPr lang="en-US" dirty="0" err="1"/>
              <a:t>Schurman</a:t>
            </a:r>
            <a:r>
              <a:rPr lang="en-US" dirty="0"/>
              <a:t>, Dr. David Johnson, and Dr. Mark </a:t>
            </a:r>
            <a:r>
              <a:rPr lang="en-US" dirty="0" err="1"/>
              <a:t>Frisius</a:t>
            </a:r>
            <a:r>
              <a:rPr lang="en-US" dirty="0"/>
              <a:t> for their reviews and revisions</a:t>
            </a:r>
            <a:br>
              <a:rPr lang="en-US" dirty="0"/>
            </a:br>
            <a:endParaRPr lang="en-US" dirty="0"/>
          </a:p>
          <a:p>
            <a:r>
              <a:rPr lang="en-US" dirty="0"/>
              <a:t>Olivet Nazarene University’s Honors Program</a:t>
            </a:r>
          </a:p>
        </p:txBody>
      </p:sp>
    </p:spTree>
    <p:extLst>
      <p:ext uri="{BB962C8B-B14F-4D97-AF65-F5344CB8AC3E}">
        <p14:creationId xmlns:p14="http://schemas.microsoft.com/office/powerpoint/2010/main" val="36216431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5" name="Group 14">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6" name="Oval 15">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7" name="Oval 16">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9" name="Rectangle 18">
            <a:extLst>
              <a:ext uri="{FF2B5EF4-FFF2-40B4-BE49-F238E27FC236}">
                <a16:creationId xmlns:a16="http://schemas.microsoft.com/office/drawing/2014/main" id="{E8035907-EB9C-4E11-8A9B-D25B0AD8D7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Title 3">
            <a:extLst>
              <a:ext uri="{FF2B5EF4-FFF2-40B4-BE49-F238E27FC236}">
                <a16:creationId xmlns:a16="http://schemas.microsoft.com/office/drawing/2014/main" id="{A49E0AF8-6F6A-491F-AE77-0BF44A1F9F30}"/>
              </a:ext>
            </a:extLst>
          </p:cNvPr>
          <p:cNvSpPr>
            <a:spLocks noGrp="1"/>
          </p:cNvSpPr>
          <p:nvPr>
            <p:ph type="title"/>
          </p:nvPr>
        </p:nvSpPr>
        <p:spPr>
          <a:xfrm>
            <a:off x="643467" y="643467"/>
            <a:ext cx="6516241" cy="5571066"/>
          </a:xfrm>
        </p:spPr>
        <p:txBody>
          <a:bodyPr vert="horz" lIns="91440" tIns="45720" rIns="91440" bIns="45720" rtlCol="0" anchor="ctr">
            <a:normAutofit/>
          </a:bodyPr>
          <a:lstStyle/>
          <a:p>
            <a:pPr algn="r"/>
            <a:r>
              <a:rPr lang="en-US" sz="8800">
                <a:blipFill dpi="0" rotWithShape="1">
                  <a:blip r:embed="rId4">
                    <a:extLst/>
                  </a:blip>
                  <a:srcRect/>
                  <a:tile tx="6350" ty="-127000" sx="65000" sy="64000" flip="none" algn="tl"/>
                </a:blipFill>
              </a:rPr>
              <a:t>Questions?</a:t>
            </a:r>
          </a:p>
        </p:txBody>
      </p:sp>
      <p:sp>
        <p:nvSpPr>
          <p:cNvPr id="21" name="Rectangle 20">
            <a:extLst>
              <a:ext uri="{FF2B5EF4-FFF2-40B4-BE49-F238E27FC236}">
                <a16:creationId xmlns:a16="http://schemas.microsoft.com/office/drawing/2014/main" id="{D9C69FA7-0958-4ED9-A0DF-E87A0C137B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702709" y="3388657"/>
            <a:ext cx="36576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Oval 22">
            <a:extLst>
              <a:ext uri="{FF2B5EF4-FFF2-40B4-BE49-F238E27FC236}">
                <a16:creationId xmlns:a16="http://schemas.microsoft.com/office/drawing/2014/main" id="{4AB5B6FA-7B4F-437A-9C78-144C7DCD1E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33595" y="1903304"/>
            <a:ext cx="3051394" cy="3051388"/>
          </a:xfrm>
          <a:prstGeom prst="ellipse">
            <a:avLst/>
          </a:prstGeom>
          <a:blipFill dpi="0"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5" name="Oval 24">
            <a:extLst>
              <a:ext uri="{FF2B5EF4-FFF2-40B4-BE49-F238E27FC236}">
                <a16:creationId xmlns:a16="http://schemas.microsoft.com/office/drawing/2014/main" id="{A4199C21-6AE0-4F6F-AA96-6FFF97BB95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95024" y="2064730"/>
            <a:ext cx="2728540" cy="2728536"/>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0055367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2781C9D-DF07-4863-88FA-A6BB65019783}"/>
              </a:ext>
            </a:extLst>
          </p:cNvPr>
          <p:cNvSpPr>
            <a:spLocks noGrp="1"/>
          </p:cNvSpPr>
          <p:nvPr>
            <p:ph type="title"/>
          </p:nvPr>
        </p:nvSpPr>
        <p:spPr/>
        <p:txBody>
          <a:bodyPr/>
          <a:lstStyle/>
          <a:p>
            <a:r>
              <a:rPr lang="en-US" dirty="0"/>
              <a:t>Works Cited</a:t>
            </a:r>
          </a:p>
        </p:txBody>
      </p:sp>
      <p:sp>
        <p:nvSpPr>
          <p:cNvPr id="5" name="Content Placeholder 4">
            <a:extLst>
              <a:ext uri="{FF2B5EF4-FFF2-40B4-BE49-F238E27FC236}">
                <a16:creationId xmlns:a16="http://schemas.microsoft.com/office/drawing/2014/main" id="{7C9087FC-9CBB-41A8-8D49-EF63E39D181B}"/>
              </a:ext>
            </a:extLst>
          </p:cNvPr>
          <p:cNvSpPr>
            <a:spLocks noGrp="1"/>
          </p:cNvSpPr>
          <p:nvPr>
            <p:ph idx="1"/>
          </p:nvPr>
        </p:nvSpPr>
        <p:spPr/>
        <p:txBody>
          <a:bodyPr>
            <a:normAutofit lnSpcReduction="10000"/>
          </a:bodyPr>
          <a:lstStyle/>
          <a:p>
            <a:pPr marL="0" indent="-457200">
              <a:lnSpc>
                <a:spcPct val="120000"/>
              </a:lnSpc>
              <a:spcBef>
                <a:spcPts val="0"/>
              </a:spcBef>
              <a:buNone/>
            </a:pPr>
            <a:r>
              <a:rPr lang="en-US" sz="1200" dirty="0"/>
              <a:t>Atwood, Margaret. </a:t>
            </a:r>
            <a:r>
              <a:rPr lang="en-US" sz="1200" i="1" dirty="0"/>
              <a:t>The Handmaid’s Tale</a:t>
            </a:r>
            <a:r>
              <a:rPr lang="en-US" sz="1200" dirty="0"/>
              <a:t>. New York, Penguin Random House, 1986.</a:t>
            </a:r>
          </a:p>
          <a:p>
            <a:pPr marL="0" indent="-457200">
              <a:lnSpc>
                <a:spcPct val="120000"/>
              </a:lnSpc>
              <a:spcBef>
                <a:spcPts val="0"/>
              </a:spcBef>
              <a:buNone/>
            </a:pPr>
            <a:r>
              <a:rPr lang="en-US" sz="1200" dirty="0"/>
              <a:t>Booker, M. Keith. Dystopian Literature: A Theory and Research Guide. Greenwood Press, 1994.</a:t>
            </a:r>
          </a:p>
          <a:p>
            <a:pPr marL="0" indent="-457200">
              <a:lnSpc>
                <a:spcPct val="120000"/>
              </a:lnSpc>
              <a:spcBef>
                <a:spcPts val="0"/>
              </a:spcBef>
              <a:buNone/>
            </a:pPr>
            <a:r>
              <a:rPr lang="en-US" sz="1200" dirty="0"/>
              <a:t>Bradbury, Ray. </a:t>
            </a:r>
            <a:r>
              <a:rPr lang="en-US" sz="1200" i="1" dirty="0"/>
              <a:t>Fahrenheit 451</a:t>
            </a:r>
            <a:r>
              <a:rPr lang="en-US" sz="1200" dirty="0"/>
              <a:t>. New York, Simon &amp; Schuster, 1951.</a:t>
            </a:r>
          </a:p>
          <a:p>
            <a:pPr marL="0" indent="-457200">
              <a:lnSpc>
                <a:spcPct val="120000"/>
              </a:lnSpc>
              <a:spcBef>
                <a:spcPts val="0"/>
              </a:spcBef>
              <a:buNone/>
            </a:pPr>
            <a:r>
              <a:rPr lang="en-US" sz="1200" dirty="0"/>
              <a:t>Collins, Suzanne. </a:t>
            </a:r>
            <a:r>
              <a:rPr lang="en-US" sz="1200" i="1" dirty="0"/>
              <a:t>Catching Fire</a:t>
            </a:r>
            <a:r>
              <a:rPr lang="en-US" sz="1200" dirty="0"/>
              <a:t>. New York, Scholastic Press, 2009.</a:t>
            </a:r>
          </a:p>
          <a:p>
            <a:pPr marL="0" indent="-457200">
              <a:lnSpc>
                <a:spcPct val="120000"/>
              </a:lnSpc>
              <a:spcBef>
                <a:spcPts val="0"/>
              </a:spcBef>
              <a:buNone/>
            </a:pPr>
            <a:r>
              <a:rPr lang="en-US" sz="1200" dirty="0"/>
              <a:t>---. </a:t>
            </a:r>
            <a:r>
              <a:rPr lang="en-US" sz="1200" i="1" dirty="0"/>
              <a:t>The Hunger Games</a:t>
            </a:r>
            <a:r>
              <a:rPr lang="en-US" sz="1200" dirty="0"/>
              <a:t>. New York, Scholastic Press, 2008.</a:t>
            </a:r>
          </a:p>
          <a:p>
            <a:pPr marL="0" indent="-457200">
              <a:lnSpc>
                <a:spcPct val="120000"/>
              </a:lnSpc>
              <a:spcBef>
                <a:spcPts val="0"/>
              </a:spcBef>
              <a:buNone/>
            </a:pPr>
            <a:r>
              <a:rPr lang="en-US" sz="1200" dirty="0"/>
              <a:t>---. </a:t>
            </a:r>
            <a:r>
              <a:rPr lang="en-US" sz="1200" i="1" dirty="0"/>
              <a:t>Mockingjay</a:t>
            </a:r>
            <a:r>
              <a:rPr lang="en-US" sz="1200" dirty="0"/>
              <a:t>. New York, Scholastic Press, 2010.</a:t>
            </a:r>
          </a:p>
          <a:p>
            <a:pPr marL="0" indent="0">
              <a:lnSpc>
                <a:spcPct val="120000"/>
              </a:lnSpc>
              <a:spcBef>
                <a:spcPts val="0"/>
              </a:spcBef>
              <a:buNone/>
            </a:pPr>
            <a:r>
              <a:rPr lang="en-US" sz="1200" dirty="0"/>
              <a:t>Day, James. Interview with Ray Bradbury. </a:t>
            </a:r>
            <a:r>
              <a:rPr lang="en-US" sz="1200" i="1" dirty="0"/>
              <a:t>Day at Night</a:t>
            </a:r>
            <a:r>
              <a:rPr lang="en-US" sz="1200" dirty="0"/>
              <a:t>. CUNY TV, 1974.</a:t>
            </a:r>
          </a:p>
          <a:p>
            <a:pPr marL="0" indent="-457200">
              <a:lnSpc>
                <a:spcPct val="120000"/>
              </a:lnSpc>
              <a:spcBef>
                <a:spcPts val="0"/>
              </a:spcBef>
              <a:buNone/>
            </a:pPr>
            <a:r>
              <a:rPr lang="en-US" sz="1200" dirty="0"/>
              <a:t>“Lois Lowry: THE GIVER” YouTube, uploaded by The Movie Times, 3 August 2014. https://www.youtube.com/watch?v=Ez2vF5XCJBc.</a:t>
            </a:r>
          </a:p>
          <a:p>
            <a:pPr marL="0" indent="-457200">
              <a:lnSpc>
                <a:spcPct val="120000"/>
              </a:lnSpc>
              <a:spcBef>
                <a:spcPts val="0"/>
              </a:spcBef>
              <a:buNone/>
            </a:pPr>
            <a:r>
              <a:rPr lang="en-US" sz="1200" dirty="0"/>
              <a:t>Lowry, Lois. </a:t>
            </a:r>
            <a:r>
              <a:rPr lang="en-US" sz="1200" i="1" dirty="0"/>
              <a:t>The Giver</a:t>
            </a:r>
            <a:r>
              <a:rPr lang="en-US" sz="1200" dirty="0"/>
              <a:t>. Dell Laurel-Leaf, 1993.</a:t>
            </a:r>
          </a:p>
          <a:p>
            <a:pPr marL="0" indent="-457200">
              <a:lnSpc>
                <a:spcPct val="120000"/>
              </a:lnSpc>
              <a:spcBef>
                <a:spcPts val="0"/>
              </a:spcBef>
              <a:buNone/>
            </a:pPr>
            <a:r>
              <a:rPr lang="en-US" sz="1200" dirty="0"/>
              <a:t>Miller, Mark Crispin. “Big Brother is You, Watching.” </a:t>
            </a:r>
            <a:r>
              <a:rPr lang="en-US" sz="1200" i="1" dirty="0"/>
              <a:t>R</a:t>
            </a:r>
            <a:r>
              <a:rPr lang="en-US" sz="1200" dirty="0"/>
              <a:t>e</a:t>
            </a:r>
            <a:r>
              <a:rPr lang="en-US" sz="1200" i="1" dirty="0"/>
              <a:t>flections on America, 1984: An Orwell Symposium</a:t>
            </a:r>
            <a:r>
              <a:rPr lang="en-US" sz="1200" dirty="0"/>
              <a:t>, Edited by Robert Mulvihill, University  </a:t>
            </a:r>
          </a:p>
          <a:p>
            <a:pPr marL="0" indent="-457200">
              <a:lnSpc>
                <a:spcPct val="120000"/>
              </a:lnSpc>
              <a:spcBef>
                <a:spcPts val="0"/>
              </a:spcBef>
              <a:buNone/>
            </a:pPr>
            <a:r>
              <a:rPr lang="en-US" sz="1200" dirty="0"/>
              <a:t>     of Georgia Press, 1986, 179-201.</a:t>
            </a:r>
          </a:p>
          <a:p>
            <a:pPr marL="0" indent="-457200">
              <a:lnSpc>
                <a:spcPct val="120000"/>
              </a:lnSpc>
              <a:spcBef>
                <a:spcPts val="0"/>
              </a:spcBef>
              <a:buNone/>
            </a:pPr>
            <a:r>
              <a:rPr lang="en-US" sz="1200" dirty="0"/>
              <a:t>Orwell, George. </a:t>
            </a:r>
            <a:r>
              <a:rPr lang="en-US" sz="1200" i="1" dirty="0"/>
              <a:t>Nineteen Eighty-Four</a:t>
            </a:r>
            <a:r>
              <a:rPr lang="en-US" sz="1200" dirty="0"/>
              <a:t>. New York, Penguin Group, 2003.</a:t>
            </a:r>
          </a:p>
          <a:p>
            <a:pPr marL="0" indent="-457200">
              <a:lnSpc>
                <a:spcPct val="120000"/>
              </a:lnSpc>
              <a:spcBef>
                <a:spcPts val="0"/>
              </a:spcBef>
              <a:buNone/>
            </a:pPr>
            <a:r>
              <a:rPr lang="en-US" sz="1200" dirty="0"/>
              <a:t>Rosenfeld, Aaron S. “The ‘Scanty Plot’: Orwell, Pynchon, and the Poetics of Paranoia.” </a:t>
            </a:r>
            <a:r>
              <a:rPr lang="en-US" sz="1200" i="1" dirty="0"/>
              <a:t>Twentieth Century Literature: A Scholarly and Critical </a:t>
            </a:r>
          </a:p>
          <a:p>
            <a:pPr marL="0" indent="-457200">
              <a:lnSpc>
                <a:spcPct val="120000"/>
              </a:lnSpc>
              <a:spcBef>
                <a:spcPts val="0"/>
              </a:spcBef>
              <a:buNone/>
            </a:pPr>
            <a:r>
              <a:rPr lang="en-US" sz="1200" i="1" dirty="0"/>
              <a:t>     Journal</a:t>
            </a:r>
            <a:r>
              <a:rPr lang="en-US" sz="1200" dirty="0"/>
              <a:t>, vol. 50, no. 4, 2004, pp. 337–67. EBSCOhost, </a:t>
            </a:r>
          </a:p>
          <a:p>
            <a:pPr marL="0" indent="-457200">
              <a:lnSpc>
                <a:spcPct val="120000"/>
              </a:lnSpc>
              <a:spcBef>
                <a:spcPts val="0"/>
              </a:spcBef>
              <a:buNone/>
            </a:pPr>
            <a:r>
              <a:rPr lang="en-US" sz="1200" dirty="0"/>
              <a:t>     login.proxy.olivet.edu/</a:t>
            </a:r>
            <a:r>
              <a:rPr lang="en-US" sz="1200" dirty="0" err="1"/>
              <a:t>login?url</a:t>
            </a:r>
            <a:r>
              <a:rPr lang="en-US" sz="1200" dirty="0"/>
              <a:t>=http://search.ebscohost.com/login.aspx?direct=true&amp;db=mzh&amp;AN=2005531154&amp;site=ehost- </a:t>
            </a:r>
          </a:p>
          <a:p>
            <a:pPr marL="0" indent="-457200">
              <a:lnSpc>
                <a:spcPct val="120000"/>
              </a:lnSpc>
              <a:spcBef>
                <a:spcPts val="0"/>
              </a:spcBef>
              <a:buNone/>
            </a:pPr>
            <a:r>
              <a:rPr lang="en-US" sz="1200" dirty="0"/>
              <a:t>     </a:t>
            </a:r>
            <a:r>
              <a:rPr lang="en-US" sz="1200" dirty="0" err="1"/>
              <a:t>live&amp;scope</a:t>
            </a:r>
            <a:r>
              <a:rPr lang="en-US" sz="1200" dirty="0"/>
              <a:t>=site.</a:t>
            </a:r>
          </a:p>
          <a:p>
            <a:pPr marL="0" indent="-457200">
              <a:lnSpc>
                <a:spcPct val="120000"/>
              </a:lnSpc>
              <a:spcBef>
                <a:spcPts val="0"/>
              </a:spcBef>
              <a:buNone/>
            </a:pPr>
            <a:r>
              <a:rPr lang="en-US" sz="1200" dirty="0" err="1"/>
              <a:t>Satalia</a:t>
            </a:r>
            <a:r>
              <a:rPr lang="en-US" sz="1200" dirty="0"/>
              <a:t>, Patty. Interview with Margaret Atwood. </a:t>
            </a:r>
            <a:r>
              <a:rPr lang="en-US" sz="1200" i="1" dirty="0"/>
              <a:t>Conversations at Penn State</a:t>
            </a:r>
            <a:r>
              <a:rPr lang="en-US" sz="1200" dirty="0"/>
              <a:t>, </a:t>
            </a:r>
            <a:r>
              <a:rPr lang="en-US" sz="1200" dirty="0" err="1"/>
              <a:t>WPSU</a:t>
            </a:r>
            <a:r>
              <a:rPr lang="en-US" sz="1200" dirty="0"/>
              <a:t>, 2014.</a:t>
            </a:r>
          </a:p>
          <a:p>
            <a:pPr marL="0" indent="-457200">
              <a:lnSpc>
                <a:spcPct val="120000"/>
              </a:lnSpc>
              <a:spcBef>
                <a:spcPts val="0"/>
              </a:spcBef>
              <a:buNone/>
            </a:pPr>
            <a:r>
              <a:rPr lang="en-US" sz="1200" dirty="0"/>
              <a:t>“What if You Could Control Memory: Writing The Giver” YouTube, uploaded by Facing History and Ourselves, 26 September 2011, </a:t>
            </a:r>
          </a:p>
          <a:p>
            <a:pPr marL="0" indent="-457200">
              <a:lnSpc>
                <a:spcPct val="120000"/>
              </a:lnSpc>
              <a:spcBef>
                <a:spcPts val="0"/>
              </a:spcBef>
              <a:buNone/>
            </a:pPr>
            <a:r>
              <a:rPr lang="en-US" sz="1200" dirty="0"/>
              <a:t>     https://www.youtube.com/watch?v=vGcdEX8QeF4&amp;t=4s.</a:t>
            </a:r>
          </a:p>
        </p:txBody>
      </p:sp>
    </p:spTree>
    <p:extLst>
      <p:ext uri="{BB962C8B-B14F-4D97-AF65-F5344CB8AC3E}">
        <p14:creationId xmlns:p14="http://schemas.microsoft.com/office/powerpoint/2010/main" val="835530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DA3B1-919E-4F59-8F1E-FAA83EF55A03}"/>
              </a:ext>
            </a:extLst>
          </p:cNvPr>
          <p:cNvSpPr>
            <a:spLocks noGrp="1"/>
          </p:cNvSpPr>
          <p:nvPr>
            <p:ph type="title"/>
          </p:nvPr>
        </p:nvSpPr>
        <p:spPr/>
        <p:txBody>
          <a:bodyPr/>
          <a:lstStyle/>
          <a:p>
            <a:r>
              <a:rPr lang="en-US" dirty="0"/>
              <a:t>The books</a:t>
            </a:r>
          </a:p>
        </p:txBody>
      </p:sp>
      <p:sp>
        <p:nvSpPr>
          <p:cNvPr id="5" name="Text Placeholder 4">
            <a:extLst>
              <a:ext uri="{FF2B5EF4-FFF2-40B4-BE49-F238E27FC236}">
                <a16:creationId xmlns:a16="http://schemas.microsoft.com/office/drawing/2014/main" id="{408A8B2C-A250-4033-A309-488F579DD24B}"/>
              </a:ext>
            </a:extLst>
          </p:cNvPr>
          <p:cNvSpPr>
            <a:spLocks noGrp="1"/>
          </p:cNvSpPr>
          <p:nvPr>
            <p:ph type="body" idx="1"/>
          </p:nvPr>
        </p:nvSpPr>
        <p:spPr/>
        <p:txBody>
          <a:bodyPr/>
          <a:lstStyle/>
          <a:p>
            <a:r>
              <a:rPr lang="en-US" dirty="0"/>
              <a:t>Aldous Huxley &amp; </a:t>
            </a:r>
            <a:r>
              <a:rPr lang="en-US" i="1" dirty="0"/>
              <a:t>Brave New World</a:t>
            </a:r>
          </a:p>
        </p:txBody>
      </p:sp>
      <p:sp>
        <p:nvSpPr>
          <p:cNvPr id="3" name="Content Placeholder 2">
            <a:extLst>
              <a:ext uri="{FF2B5EF4-FFF2-40B4-BE49-F238E27FC236}">
                <a16:creationId xmlns:a16="http://schemas.microsoft.com/office/drawing/2014/main" id="{7B09DAFA-CBAE-40A4-A604-B9F887D9243B}"/>
              </a:ext>
            </a:extLst>
          </p:cNvPr>
          <p:cNvSpPr>
            <a:spLocks noGrp="1"/>
          </p:cNvSpPr>
          <p:nvPr>
            <p:ph sz="half" idx="2"/>
          </p:nvPr>
        </p:nvSpPr>
        <p:spPr>
          <a:xfrm>
            <a:off x="1069848" y="2743200"/>
            <a:ext cx="4754880" cy="3630168"/>
          </a:xfrm>
        </p:spPr>
        <p:txBody>
          <a:bodyPr anchor="ctr"/>
          <a:lstStyle/>
          <a:p>
            <a:r>
              <a:rPr lang="en-US" dirty="0"/>
              <a:t>Published in 1913</a:t>
            </a:r>
          </a:p>
          <a:p>
            <a:r>
              <a:rPr lang="en-US" dirty="0"/>
              <a:t>Technologically advanced, genetically engineered society, lead by global government, the World State</a:t>
            </a:r>
          </a:p>
          <a:p>
            <a:r>
              <a:rPr lang="en-US" dirty="0"/>
              <a:t>Focuses on Bernard who does not identify with the values, and John “the savage” who challenges the dystopic methods and meaninglessness of life</a:t>
            </a:r>
          </a:p>
          <a:p>
            <a:r>
              <a:rPr lang="en-US" dirty="0"/>
              <a:t>Propaganda, violence, restricted freedoms</a:t>
            </a:r>
          </a:p>
        </p:txBody>
      </p:sp>
      <p:sp>
        <p:nvSpPr>
          <p:cNvPr id="6" name="Text Placeholder 5">
            <a:extLst>
              <a:ext uri="{FF2B5EF4-FFF2-40B4-BE49-F238E27FC236}">
                <a16:creationId xmlns:a16="http://schemas.microsoft.com/office/drawing/2014/main" id="{559554C5-D32E-4E7E-AEE4-D1932078B4C9}"/>
              </a:ext>
            </a:extLst>
          </p:cNvPr>
          <p:cNvSpPr>
            <a:spLocks noGrp="1"/>
          </p:cNvSpPr>
          <p:nvPr>
            <p:ph type="body" sz="quarter" idx="3"/>
          </p:nvPr>
        </p:nvSpPr>
        <p:spPr/>
        <p:txBody>
          <a:bodyPr/>
          <a:lstStyle/>
          <a:p>
            <a:r>
              <a:rPr lang="en-US" dirty="0"/>
              <a:t>George Orwell &amp; </a:t>
            </a:r>
            <a:r>
              <a:rPr lang="en-US" i="1" dirty="0"/>
              <a:t>Nineteen Eighty-Four</a:t>
            </a:r>
          </a:p>
        </p:txBody>
      </p:sp>
      <p:sp>
        <p:nvSpPr>
          <p:cNvPr id="4" name="Content Placeholder 3">
            <a:extLst>
              <a:ext uri="{FF2B5EF4-FFF2-40B4-BE49-F238E27FC236}">
                <a16:creationId xmlns:a16="http://schemas.microsoft.com/office/drawing/2014/main" id="{1553E707-9111-4397-90EB-4C70669DADE6}"/>
              </a:ext>
            </a:extLst>
          </p:cNvPr>
          <p:cNvSpPr>
            <a:spLocks noGrp="1"/>
          </p:cNvSpPr>
          <p:nvPr>
            <p:ph sz="quarter" idx="4"/>
          </p:nvPr>
        </p:nvSpPr>
        <p:spPr>
          <a:xfrm>
            <a:off x="6364224" y="2743200"/>
            <a:ext cx="4754880" cy="3630168"/>
          </a:xfrm>
        </p:spPr>
        <p:txBody>
          <a:bodyPr anchor="ctr"/>
          <a:lstStyle/>
          <a:p>
            <a:r>
              <a:rPr lang="en-US" dirty="0"/>
              <a:t>Published in 1949</a:t>
            </a:r>
          </a:p>
          <a:p>
            <a:r>
              <a:rPr lang="en-US" dirty="0"/>
              <a:t>Governed by the Party, lead by the infamous Big Brother</a:t>
            </a:r>
          </a:p>
          <a:p>
            <a:r>
              <a:rPr lang="en-US" dirty="0"/>
              <a:t>Follows Winston while he dreams of rebelling and as he is tortured until he sees as the Party wants him to see</a:t>
            </a:r>
          </a:p>
          <a:p>
            <a:r>
              <a:rPr lang="en-US" dirty="0"/>
              <a:t>Manipulation, totalitarianism, war</a:t>
            </a:r>
          </a:p>
        </p:txBody>
      </p:sp>
    </p:spTree>
    <p:extLst>
      <p:ext uri="{BB962C8B-B14F-4D97-AF65-F5344CB8AC3E}">
        <p14:creationId xmlns:p14="http://schemas.microsoft.com/office/powerpoint/2010/main" val="230319413"/>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7ED5F-51D5-4E39-B794-B741CB1B4822}"/>
              </a:ext>
            </a:extLst>
          </p:cNvPr>
          <p:cNvSpPr>
            <a:spLocks noGrp="1"/>
          </p:cNvSpPr>
          <p:nvPr>
            <p:ph type="title"/>
          </p:nvPr>
        </p:nvSpPr>
        <p:spPr/>
        <p:txBody>
          <a:bodyPr/>
          <a:lstStyle/>
          <a:p>
            <a:r>
              <a:rPr lang="en-US" dirty="0"/>
              <a:t>The Books</a:t>
            </a:r>
          </a:p>
        </p:txBody>
      </p:sp>
      <p:sp>
        <p:nvSpPr>
          <p:cNvPr id="5" name="Text Placeholder 4">
            <a:extLst>
              <a:ext uri="{FF2B5EF4-FFF2-40B4-BE49-F238E27FC236}">
                <a16:creationId xmlns:a16="http://schemas.microsoft.com/office/drawing/2014/main" id="{D14419F7-E541-4DD1-BBCF-7D105D6961AE}"/>
              </a:ext>
            </a:extLst>
          </p:cNvPr>
          <p:cNvSpPr>
            <a:spLocks noGrp="1"/>
          </p:cNvSpPr>
          <p:nvPr>
            <p:ph type="body" idx="1"/>
          </p:nvPr>
        </p:nvSpPr>
        <p:spPr/>
        <p:txBody>
          <a:bodyPr/>
          <a:lstStyle/>
          <a:p>
            <a:r>
              <a:rPr lang="en-US" dirty="0"/>
              <a:t>Ray Bradbury &amp; </a:t>
            </a:r>
            <a:r>
              <a:rPr lang="en-US" i="1" dirty="0"/>
              <a:t>Fahrenheit 451</a:t>
            </a:r>
          </a:p>
        </p:txBody>
      </p:sp>
      <p:sp>
        <p:nvSpPr>
          <p:cNvPr id="3" name="Content Placeholder 2">
            <a:extLst>
              <a:ext uri="{FF2B5EF4-FFF2-40B4-BE49-F238E27FC236}">
                <a16:creationId xmlns:a16="http://schemas.microsoft.com/office/drawing/2014/main" id="{75C7701F-F314-49AA-9C1B-6DDEF44D9B83}"/>
              </a:ext>
            </a:extLst>
          </p:cNvPr>
          <p:cNvSpPr>
            <a:spLocks noGrp="1"/>
          </p:cNvSpPr>
          <p:nvPr>
            <p:ph sz="half" idx="2"/>
          </p:nvPr>
        </p:nvSpPr>
        <p:spPr>
          <a:xfrm>
            <a:off x="1069848" y="2743200"/>
            <a:ext cx="4754880" cy="3630168"/>
          </a:xfrm>
        </p:spPr>
        <p:txBody>
          <a:bodyPr anchor="ctr">
            <a:normAutofit fontScale="92500" lnSpcReduction="20000"/>
          </a:bodyPr>
          <a:lstStyle/>
          <a:p>
            <a:r>
              <a:rPr lang="en-US" dirty="0"/>
              <a:t>Published in 1953</a:t>
            </a:r>
            <a:br>
              <a:rPr lang="en-US" dirty="0"/>
            </a:br>
            <a:endParaRPr lang="en-US" dirty="0"/>
          </a:p>
          <a:p>
            <a:r>
              <a:rPr lang="en-US" dirty="0"/>
              <a:t>Follows Guy Montag, a firefighter responsible for burning books</a:t>
            </a:r>
            <a:br>
              <a:rPr lang="en-US" dirty="0"/>
            </a:br>
            <a:endParaRPr lang="en-US" dirty="0"/>
          </a:p>
          <a:p>
            <a:r>
              <a:rPr lang="en-US" dirty="0"/>
              <a:t>After wife’s suicide attempt and meeting with an unusual young woman, begins to question his work</a:t>
            </a:r>
            <a:br>
              <a:rPr lang="en-US" dirty="0"/>
            </a:br>
            <a:endParaRPr lang="en-US" dirty="0"/>
          </a:p>
          <a:p>
            <a:r>
              <a:rPr lang="en-US" dirty="0"/>
              <a:t>Illegally begins hoarding books</a:t>
            </a:r>
            <a:br>
              <a:rPr lang="en-US" dirty="0"/>
            </a:br>
            <a:endParaRPr lang="en-US" dirty="0"/>
          </a:p>
          <a:p>
            <a:r>
              <a:rPr lang="en-US" dirty="0"/>
              <a:t>Censorship, conformity, meaninglessness, dissatisfaction</a:t>
            </a:r>
          </a:p>
        </p:txBody>
      </p:sp>
      <p:sp>
        <p:nvSpPr>
          <p:cNvPr id="6" name="Text Placeholder 5">
            <a:extLst>
              <a:ext uri="{FF2B5EF4-FFF2-40B4-BE49-F238E27FC236}">
                <a16:creationId xmlns:a16="http://schemas.microsoft.com/office/drawing/2014/main" id="{3F27E912-6586-4395-9F9E-B44EBAFB21AF}"/>
              </a:ext>
            </a:extLst>
          </p:cNvPr>
          <p:cNvSpPr>
            <a:spLocks noGrp="1"/>
          </p:cNvSpPr>
          <p:nvPr>
            <p:ph type="body" sz="quarter" idx="3"/>
          </p:nvPr>
        </p:nvSpPr>
        <p:spPr/>
        <p:txBody>
          <a:bodyPr/>
          <a:lstStyle/>
          <a:p>
            <a:r>
              <a:rPr lang="en-US" dirty="0"/>
              <a:t>Margaret Atwood &amp; </a:t>
            </a:r>
            <a:r>
              <a:rPr lang="en-US" i="1" dirty="0"/>
              <a:t>The Handmaid’s Tale</a:t>
            </a:r>
          </a:p>
        </p:txBody>
      </p:sp>
      <p:sp>
        <p:nvSpPr>
          <p:cNvPr id="4" name="Content Placeholder 3">
            <a:extLst>
              <a:ext uri="{FF2B5EF4-FFF2-40B4-BE49-F238E27FC236}">
                <a16:creationId xmlns:a16="http://schemas.microsoft.com/office/drawing/2014/main" id="{9009FC97-EAE0-4551-B026-8E8B9ACB48C6}"/>
              </a:ext>
            </a:extLst>
          </p:cNvPr>
          <p:cNvSpPr>
            <a:spLocks noGrp="1"/>
          </p:cNvSpPr>
          <p:nvPr>
            <p:ph sz="quarter" idx="4"/>
          </p:nvPr>
        </p:nvSpPr>
        <p:spPr>
          <a:xfrm>
            <a:off x="6364224" y="2743200"/>
            <a:ext cx="4754880" cy="3630168"/>
          </a:xfrm>
        </p:spPr>
        <p:txBody>
          <a:bodyPr anchor="ctr">
            <a:normAutofit fontScale="92500" lnSpcReduction="20000"/>
          </a:bodyPr>
          <a:lstStyle/>
          <a:p>
            <a:r>
              <a:rPr lang="en-US" dirty="0"/>
              <a:t>Published in 1985</a:t>
            </a:r>
            <a:br>
              <a:rPr lang="en-US" dirty="0"/>
            </a:br>
            <a:endParaRPr lang="en-US" dirty="0"/>
          </a:p>
          <a:p>
            <a:r>
              <a:rPr lang="en-US" dirty="0"/>
              <a:t>Takes place in Gilead after an ecological disaster, leaving much of the country affected by radiation</a:t>
            </a:r>
            <a:br>
              <a:rPr lang="en-US" dirty="0"/>
            </a:br>
            <a:endParaRPr lang="en-US" dirty="0"/>
          </a:p>
          <a:p>
            <a:r>
              <a:rPr lang="en-US" dirty="0"/>
              <a:t>Follows handmaid, Offred</a:t>
            </a:r>
            <a:br>
              <a:rPr lang="en-US" dirty="0"/>
            </a:br>
            <a:endParaRPr lang="en-US" dirty="0"/>
          </a:p>
          <a:p>
            <a:r>
              <a:rPr lang="en-US" dirty="0"/>
              <a:t>Brainwashed to believe some of Gilead’s values, but struggles to forget her husband, daughter, and past</a:t>
            </a:r>
          </a:p>
        </p:txBody>
      </p:sp>
    </p:spTree>
    <p:extLst>
      <p:ext uri="{BB962C8B-B14F-4D97-AF65-F5344CB8AC3E}">
        <p14:creationId xmlns:p14="http://schemas.microsoft.com/office/powerpoint/2010/main" val="4095661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59C6053-8CAE-4894-BB63-6D958468E2F3}"/>
              </a:ext>
            </a:extLst>
          </p:cNvPr>
          <p:cNvSpPr>
            <a:spLocks noGrp="1"/>
          </p:cNvSpPr>
          <p:nvPr>
            <p:ph type="title"/>
          </p:nvPr>
        </p:nvSpPr>
        <p:spPr/>
        <p:txBody>
          <a:bodyPr/>
          <a:lstStyle/>
          <a:p>
            <a:r>
              <a:rPr lang="en-US" dirty="0"/>
              <a:t>The books</a:t>
            </a:r>
          </a:p>
        </p:txBody>
      </p:sp>
      <p:sp>
        <p:nvSpPr>
          <p:cNvPr id="9" name="Text Placeholder 8">
            <a:extLst>
              <a:ext uri="{FF2B5EF4-FFF2-40B4-BE49-F238E27FC236}">
                <a16:creationId xmlns:a16="http://schemas.microsoft.com/office/drawing/2014/main" id="{08F274FE-6880-465E-80DE-0B593D9CDC93}"/>
              </a:ext>
            </a:extLst>
          </p:cNvPr>
          <p:cNvSpPr>
            <a:spLocks noGrp="1"/>
          </p:cNvSpPr>
          <p:nvPr>
            <p:ph type="body" idx="1"/>
          </p:nvPr>
        </p:nvSpPr>
        <p:spPr/>
        <p:txBody>
          <a:bodyPr/>
          <a:lstStyle/>
          <a:p>
            <a:r>
              <a:rPr lang="en-US" dirty="0"/>
              <a:t>Lois Lowry &amp; </a:t>
            </a:r>
            <a:r>
              <a:rPr lang="en-US" i="1" dirty="0"/>
              <a:t>The Giver</a:t>
            </a:r>
          </a:p>
        </p:txBody>
      </p:sp>
      <p:sp>
        <p:nvSpPr>
          <p:cNvPr id="10" name="Content Placeholder 9">
            <a:extLst>
              <a:ext uri="{FF2B5EF4-FFF2-40B4-BE49-F238E27FC236}">
                <a16:creationId xmlns:a16="http://schemas.microsoft.com/office/drawing/2014/main" id="{D161F349-CF91-4EB0-AC4C-0F062673F691}"/>
              </a:ext>
            </a:extLst>
          </p:cNvPr>
          <p:cNvSpPr>
            <a:spLocks noGrp="1"/>
          </p:cNvSpPr>
          <p:nvPr>
            <p:ph sz="half" idx="2"/>
          </p:nvPr>
        </p:nvSpPr>
        <p:spPr>
          <a:xfrm>
            <a:off x="1069848" y="2743200"/>
            <a:ext cx="4754880" cy="3630168"/>
          </a:xfrm>
        </p:spPr>
        <p:txBody>
          <a:bodyPr>
            <a:normAutofit fontScale="92500" lnSpcReduction="20000"/>
          </a:bodyPr>
          <a:lstStyle/>
          <a:p>
            <a:r>
              <a:rPr lang="en-US" dirty="0"/>
              <a:t>Published in 1993</a:t>
            </a:r>
          </a:p>
          <a:p>
            <a:r>
              <a:rPr lang="en-US" dirty="0"/>
              <a:t>Occurs in a Community of predictability and structure</a:t>
            </a:r>
          </a:p>
          <a:p>
            <a:r>
              <a:rPr lang="en-US" dirty="0"/>
              <a:t>Follows Jonas in his training to become the Giver</a:t>
            </a:r>
          </a:p>
          <a:p>
            <a:r>
              <a:rPr lang="en-US" dirty="0"/>
              <a:t>Learns about the sacrifices that had to be made to ensure the Community’s safety and peace</a:t>
            </a:r>
          </a:p>
          <a:p>
            <a:r>
              <a:rPr lang="en-US" dirty="0"/>
              <a:t>“With the eradication of memory, feeling has been destroyed as well” and that “there's an emptiness there … that's kind of chilling” (“What if You Could Control Memory”; “Lois Lowry: THE GIVER”)</a:t>
            </a:r>
          </a:p>
        </p:txBody>
      </p:sp>
      <p:sp>
        <p:nvSpPr>
          <p:cNvPr id="11" name="Text Placeholder 10">
            <a:extLst>
              <a:ext uri="{FF2B5EF4-FFF2-40B4-BE49-F238E27FC236}">
                <a16:creationId xmlns:a16="http://schemas.microsoft.com/office/drawing/2014/main" id="{2CDAC184-B28E-4FC2-810C-182B4387C4D5}"/>
              </a:ext>
            </a:extLst>
          </p:cNvPr>
          <p:cNvSpPr>
            <a:spLocks noGrp="1"/>
          </p:cNvSpPr>
          <p:nvPr>
            <p:ph type="body" sz="quarter" idx="3"/>
          </p:nvPr>
        </p:nvSpPr>
        <p:spPr/>
        <p:txBody>
          <a:bodyPr/>
          <a:lstStyle/>
          <a:p>
            <a:r>
              <a:rPr lang="en-US" dirty="0"/>
              <a:t>Suzanne Collins &amp; </a:t>
            </a:r>
            <a:r>
              <a:rPr lang="en-US" i="1" dirty="0"/>
              <a:t>The Hunger Games</a:t>
            </a:r>
          </a:p>
        </p:txBody>
      </p:sp>
      <p:sp>
        <p:nvSpPr>
          <p:cNvPr id="12" name="Content Placeholder 11">
            <a:extLst>
              <a:ext uri="{FF2B5EF4-FFF2-40B4-BE49-F238E27FC236}">
                <a16:creationId xmlns:a16="http://schemas.microsoft.com/office/drawing/2014/main" id="{4CA1E1E6-E5CA-4A02-9E25-EF6EE1C7701D}"/>
              </a:ext>
            </a:extLst>
          </p:cNvPr>
          <p:cNvSpPr>
            <a:spLocks noGrp="1"/>
          </p:cNvSpPr>
          <p:nvPr>
            <p:ph sz="quarter" idx="4"/>
          </p:nvPr>
        </p:nvSpPr>
        <p:spPr>
          <a:xfrm>
            <a:off x="6364224" y="2743200"/>
            <a:ext cx="4754880" cy="3630168"/>
          </a:xfrm>
        </p:spPr>
        <p:txBody>
          <a:bodyPr anchor="ctr">
            <a:normAutofit fontScale="92500" lnSpcReduction="20000"/>
          </a:bodyPr>
          <a:lstStyle/>
          <a:p>
            <a:r>
              <a:rPr lang="en-US" dirty="0"/>
              <a:t>Trilogy published between 2008 and 2010</a:t>
            </a:r>
            <a:br>
              <a:rPr lang="en-US" dirty="0"/>
            </a:br>
            <a:endParaRPr lang="en-US" dirty="0"/>
          </a:p>
          <a:p>
            <a:r>
              <a:rPr lang="en-US" dirty="0"/>
              <a:t>Occurs in the totalitarian dictatorship of </a:t>
            </a:r>
            <a:r>
              <a:rPr lang="en-US" dirty="0" err="1"/>
              <a:t>Panem</a:t>
            </a:r>
            <a:r>
              <a:rPr lang="en-US" dirty="0"/>
              <a:t>, the nation formed after a world war</a:t>
            </a:r>
            <a:br>
              <a:rPr lang="en-US" dirty="0"/>
            </a:br>
            <a:endParaRPr lang="en-US" dirty="0"/>
          </a:p>
          <a:p>
            <a:r>
              <a:rPr lang="en-US" dirty="0"/>
              <a:t>Follows Katniss Everdeen from her experiences as a tribute in the games to her role as a revolutionary icon</a:t>
            </a:r>
          </a:p>
        </p:txBody>
      </p:sp>
      <p:sp>
        <p:nvSpPr>
          <p:cNvPr id="7" name="Text Placeholder 4">
            <a:extLst>
              <a:ext uri="{FF2B5EF4-FFF2-40B4-BE49-F238E27FC236}">
                <a16:creationId xmlns:a16="http://schemas.microsoft.com/office/drawing/2014/main" id="{2B93C9A0-BC0C-4A9A-9A63-B62335D2CC11}"/>
              </a:ext>
            </a:extLst>
          </p:cNvPr>
          <p:cNvSpPr txBox="1">
            <a:spLocks/>
          </p:cNvSpPr>
          <p:nvPr/>
        </p:nvSpPr>
        <p:spPr>
          <a:xfrm>
            <a:off x="1063752" y="2048256"/>
            <a:ext cx="10055352" cy="640080"/>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buNone/>
            </a:pPr>
            <a:endParaRPr lang="en-US" dirty="0"/>
          </a:p>
        </p:txBody>
      </p:sp>
    </p:spTree>
    <p:extLst>
      <p:ext uri="{BB962C8B-B14F-4D97-AF65-F5344CB8AC3E}">
        <p14:creationId xmlns:p14="http://schemas.microsoft.com/office/powerpoint/2010/main" val="2482223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E428D4A-B2D4-47A0-9650-AA7C07310F43}"/>
              </a:ext>
            </a:extLst>
          </p:cNvPr>
          <p:cNvSpPr>
            <a:spLocks noGrp="1"/>
          </p:cNvSpPr>
          <p:nvPr>
            <p:ph type="title"/>
          </p:nvPr>
        </p:nvSpPr>
        <p:spPr/>
        <p:txBody>
          <a:bodyPr/>
          <a:lstStyle/>
          <a:p>
            <a:r>
              <a:rPr lang="en-US" dirty="0"/>
              <a:t>The books</a:t>
            </a:r>
          </a:p>
        </p:txBody>
      </p:sp>
      <p:sp>
        <p:nvSpPr>
          <p:cNvPr id="8" name="Content Placeholder 7">
            <a:extLst>
              <a:ext uri="{FF2B5EF4-FFF2-40B4-BE49-F238E27FC236}">
                <a16:creationId xmlns:a16="http://schemas.microsoft.com/office/drawing/2014/main" id="{A07A78B1-9D7C-42DE-85D4-D70808B5D509}"/>
              </a:ext>
            </a:extLst>
          </p:cNvPr>
          <p:cNvSpPr>
            <a:spLocks noGrp="1"/>
          </p:cNvSpPr>
          <p:nvPr>
            <p:ph idx="1"/>
          </p:nvPr>
        </p:nvSpPr>
        <p:spPr/>
        <p:txBody>
          <a:bodyPr anchor="ctr"/>
          <a:lstStyle/>
          <a:p>
            <a:r>
              <a:rPr lang="en-US" dirty="0"/>
              <a:t>Time span covered</a:t>
            </a:r>
            <a:br>
              <a:rPr lang="en-US" dirty="0"/>
            </a:br>
            <a:endParaRPr lang="en-US" dirty="0"/>
          </a:p>
          <a:p>
            <a:r>
              <a:rPr lang="en-US" dirty="0"/>
              <a:t>Distinct vision by applying a select variation of dystopian characteristics</a:t>
            </a:r>
            <a:br>
              <a:rPr lang="en-US" dirty="0"/>
            </a:br>
            <a:endParaRPr lang="en-US" dirty="0"/>
          </a:p>
          <a:p>
            <a:r>
              <a:rPr lang="en-US" dirty="0"/>
              <a:t>Fears are reflected throughout each novel and are warped distortions of the utopic models that came before them as a means of expressing human fears and, ultimately, their humanity</a:t>
            </a:r>
          </a:p>
        </p:txBody>
      </p:sp>
    </p:spTree>
    <p:extLst>
      <p:ext uri="{BB962C8B-B14F-4D97-AF65-F5344CB8AC3E}">
        <p14:creationId xmlns:p14="http://schemas.microsoft.com/office/powerpoint/2010/main" val="1462481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3A7CE79-0FD3-4711-AC4D-7EF96CF1C97A}"/>
              </a:ext>
            </a:extLst>
          </p:cNvPr>
          <p:cNvSpPr>
            <a:spLocks noGrp="1"/>
          </p:cNvSpPr>
          <p:nvPr>
            <p:ph type="title"/>
          </p:nvPr>
        </p:nvSpPr>
        <p:spPr/>
        <p:txBody>
          <a:bodyPr/>
          <a:lstStyle/>
          <a:p>
            <a:r>
              <a:rPr lang="en-US" dirty="0"/>
              <a:t>Thesis</a:t>
            </a:r>
          </a:p>
        </p:txBody>
      </p:sp>
      <p:sp>
        <p:nvSpPr>
          <p:cNvPr id="7" name="Content Placeholder 6">
            <a:extLst>
              <a:ext uri="{FF2B5EF4-FFF2-40B4-BE49-F238E27FC236}">
                <a16:creationId xmlns:a16="http://schemas.microsoft.com/office/drawing/2014/main" id="{88A51816-60F3-458F-B6B7-2F5AD24F9CB9}"/>
              </a:ext>
            </a:extLst>
          </p:cNvPr>
          <p:cNvSpPr>
            <a:spLocks noGrp="1"/>
          </p:cNvSpPr>
          <p:nvPr>
            <p:ph idx="1"/>
          </p:nvPr>
        </p:nvSpPr>
        <p:spPr/>
        <p:txBody>
          <a:bodyPr>
            <a:normAutofit/>
          </a:bodyPr>
          <a:lstStyle/>
          <a:p>
            <a:pPr marL="0" indent="0" algn="just">
              <a:buNone/>
            </a:pPr>
            <a:r>
              <a:rPr lang="en-US" sz="3200" dirty="0"/>
              <a:t>The characteristics in the texts and the biographical and environmental factors in each author’s life are explored to show to what extent these novels may act as representatives of innate human fears that are omnipresent rather than localized, regardless of the characteristics exhibited within the texts. </a:t>
            </a:r>
            <a:endParaRPr lang="en-US" sz="7200" dirty="0"/>
          </a:p>
        </p:txBody>
      </p:sp>
    </p:spTree>
    <p:extLst>
      <p:ext uri="{BB962C8B-B14F-4D97-AF65-F5344CB8AC3E}">
        <p14:creationId xmlns:p14="http://schemas.microsoft.com/office/powerpoint/2010/main" val="807458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6" name="Group 15">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7" name="Oval 16">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8" name="Oval 17">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20" name="Rectangle 19">
            <a:extLst>
              <a:ext uri="{FF2B5EF4-FFF2-40B4-BE49-F238E27FC236}">
                <a16:creationId xmlns:a16="http://schemas.microsoft.com/office/drawing/2014/main" id="{E8035907-EB9C-4E11-8A9B-D25B0AD8D7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Title 3">
            <a:extLst>
              <a:ext uri="{FF2B5EF4-FFF2-40B4-BE49-F238E27FC236}">
                <a16:creationId xmlns:a16="http://schemas.microsoft.com/office/drawing/2014/main" id="{8F80B4F5-8671-447C-BF80-6D18EA105860}"/>
              </a:ext>
            </a:extLst>
          </p:cNvPr>
          <p:cNvSpPr>
            <a:spLocks noGrp="1"/>
          </p:cNvSpPr>
          <p:nvPr>
            <p:ph type="title"/>
          </p:nvPr>
        </p:nvSpPr>
        <p:spPr>
          <a:xfrm>
            <a:off x="224589" y="643467"/>
            <a:ext cx="7105154" cy="5571066"/>
          </a:xfrm>
        </p:spPr>
        <p:txBody>
          <a:bodyPr vert="horz" lIns="91440" tIns="45720" rIns="91440" bIns="45720" rtlCol="0" anchor="ctr">
            <a:normAutofit/>
          </a:bodyPr>
          <a:lstStyle/>
          <a:p>
            <a:pPr algn="r"/>
            <a:r>
              <a:rPr lang="en-US" sz="6800" dirty="0">
                <a:blipFill dpi="0" rotWithShape="1">
                  <a:blip r:embed="rId4">
                    <a:extLst/>
                  </a:blip>
                  <a:srcRect/>
                  <a:tile tx="6350" ty="-127000" sx="65000" sy="64000" flip="none" algn="tl"/>
                </a:blipFill>
              </a:rPr>
              <a:t>Political structures</a:t>
            </a:r>
            <a:br>
              <a:rPr lang="en-US" sz="6800" dirty="0">
                <a:blipFill dpi="0" rotWithShape="1">
                  <a:blip r:embed="rId4">
                    <a:extLst/>
                  </a:blip>
                  <a:srcRect/>
                  <a:tile tx="6350" ty="-127000" sx="65000" sy="64000" flip="none" algn="tl"/>
                </a:blipFill>
              </a:rPr>
            </a:br>
            <a:br>
              <a:rPr lang="en-US" sz="6800" dirty="0">
                <a:blipFill dpi="0" rotWithShape="1">
                  <a:blip r:embed="rId4">
                    <a:extLst/>
                  </a:blip>
                  <a:srcRect/>
                  <a:tile tx="6350" ty="-127000" sx="65000" sy="64000" flip="none" algn="tl"/>
                </a:blipFill>
              </a:rPr>
            </a:br>
            <a:r>
              <a:rPr lang="en-US" sz="6800" dirty="0">
                <a:blipFill dpi="0" rotWithShape="1">
                  <a:blip r:embed="rId4">
                    <a:extLst/>
                  </a:blip>
                  <a:srcRect/>
                  <a:tile tx="6350" ty="-127000" sx="65000" sy="64000" flip="none" algn="tl"/>
                </a:blipFill>
              </a:rPr>
              <a:t>interpersonal Relationships</a:t>
            </a:r>
            <a:br>
              <a:rPr lang="en-US" sz="6800" dirty="0">
                <a:blipFill dpi="0" rotWithShape="1">
                  <a:blip r:embed="rId4">
                    <a:extLst/>
                  </a:blip>
                  <a:srcRect/>
                  <a:tile tx="6350" ty="-127000" sx="65000" sy="64000" flip="none" algn="tl"/>
                </a:blipFill>
              </a:rPr>
            </a:br>
            <a:br>
              <a:rPr lang="en-US" sz="6800" dirty="0">
                <a:blipFill dpi="0" rotWithShape="1">
                  <a:blip r:embed="rId4">
                    <a:extLst/>
                  </a:blip>
                  <a:srcRect/>
                  <a:tile tx="6350" ty="-127000" sx="65000" sy="64000" flip="none" algn="tl"/>
                </a:blipFill>
              </a:rPr>
            </a:br>
            <a:r>
              <a:rPr lang="en-US" sz="6800" dirty="0">
                <a:blipFill dpi="0" rotWithShape="1">
                  <a:blip r:embed="rId4">
                    <a:extLst/>
                  </a:blip>
                  <a:srcRect/>
                  <a:tile tx="6350" ty="-127000" sx="65000" sy="64000" flip="none" algn="tl"/>
                </a:blipFill>
              </a:rPr>
              <a:t>Creation of unity</a:t>
            </a:r>
          </a:p>
        </p:txBody>
      </p:sp>
      <p:sp>
        <p:nvSpPr>
          <p:cNvPr id="22" name="Rectangle 21">
            <a:extLst>
              <a:ext uri="{FF2B5EF4-FFF2-40B4-BE49-F238E27FC236}">
                <a16:creationId xmlns:a16="http://schemas.microsoft.com/office/drawing/2014/main" id="{D9C69FA7-0958-4ED9-A0DF-E87A0C137B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702709" y="3388657"/>
            <a:ext cx="36576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Oval 23">
            <a:extLst>
              <a:ext uri="{FF2B5EF4-FFF2-40B4-BE49-F238E27FC236}">
                <a16:creationId xmlns:a16="http://schemas.microsoft.com/office/drawing/2014/main" id="{4AB5B6FA-7B4F-437A-9C78-144C7DCD1E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33595" y="1903304"/>
            <a:ext cx="3051394" cy="3051388"/>
          </a:xfrm>
          <a:prstGeom prst="ellipse">
            <a:avLst/>
          </a:prstGeom>
          <a:blipFill dpi="0"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6" name="Oval 25">
            <a:extLst>
              <a:ext uri="{FF2B5EF4-FFF2-40B4-BE49-F238E27FC236}">
                <a16:creationId xmlns:a16="http://schemas.microsoft.com/office/drawing/2014/main" id="{A4199C21-6AE0-4F6F-AA96-6FFF97BB95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95024" y="2064730"/>
            <a:ext cx="2728540" cy="2728536"/>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5" name="Text Placeholder 4">
            <a:extLst>
              <a:ext uri="{FF2B5EF4-FFF2-40B4-BE49-F238E27FC236}">
                <a16:creationId xmlns:a16="http://schemas.microsoft.com/office/drawing/2014/main" id="{9B839F71-345E-48FF-84A4-3CADB9A00788}"/>
              </a:ext>
            </a:extLst>
          </p:cNvPr>
          <p:cNvSpPr>
            <a:spLocks noGrp="1"/>
          </p:cNvSpPr>
          <p:nvPr>
            <p:ph type="body" idx="1"/>
          </p:nvPr>
        </p:nvSpPr>
        <p:spPr>
          <a:xfrm>
            <a:off x="8095025" y="2064730"/>
            <a:ext cx="2728540" cy="2728536"/>
          </a:xfrm>
        </p:spPr>
        <p:txBody>
          <a:bodyPr vert="horz" lIns="91440" tIns="45720" rIns="91440" bIns="45720" rtlCol="0" anchor="ctr">
            <a:normAutofit/>
          </a:bodyPr>
          <a:lstStyle/>
          <a:p>
            <a:pPr algn="ctr"/>
            <a:r>
              <a:rPr lang="en-US" sz="2200" dirty="0">
                <a:solidFill>
                  <a:srgbClr val="FFFFFF"/>
                </a:solidFill>
              </a:rPr>
              <a:t>Dystopian Characteristics</a:t>
            </a:r>
          </a:p>
        </p:txBody>
      </p:sp>
    </p:spTree>
    <p:extLst>
      <p:ext uri="{BB962C8B-B14F-4D97-AF65-F5344CB8AC3E}">
        <p14:creationId xmlns:p14="http://schemas.microsoft.com/office/powerpoint/2010/main" val="3176352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AEA7D-515E-4F68-9BF0-3071FF4F1F19}"/>
              </a:ext>
            </a:extLst>
          </p:cNvPr>
          <p:cNvSpPr>
            <a:spLocks noGrp="1"/>
          </p:cNvSpPr>
          <p:nvPr>
            <p:ph type="title"/>
          </p:nvPr>
        </p:nvSpPr>
        <p:spPr/>
        <p:txBody>
          <a:bodyPr anchor="ctr"/>
          <a:lstStyle/>
          <a:p>
            <a:pPr algn="ctr"/>
            <a:r>
              <a:rPr lang="en-US" dirty="0"/>
              <a:t>Political Structures:</a:t>
            </a:r>
            <a:br>
              <a:rPr lang="en-US" dirty="0"/>
            </a:br>
            <a:r>
              <a:rPr lang="en-US" dirty="0"/>
              <a:t>Rulers</a:t>
            </a:r>
          </a:p>
        </p:txBody>
      </p:sp>
    </p:spTree>
    <p:extLst>
      <p:ext uri="{BB962C8B-B14F-4D97-AF65-F5344CB8AC3E}">
        <p14:creationId xmlns:p14="http://schemas.microsoft.com/office/powerpoint/2010/main" val="29042851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1174</Words>
  <Application>Microsoft Office PowerPoint</Application>
  <PresentationFormat>Widescreen</PresentationFormat>
  <Paragraphs>175</Paragraphs>
  <Slides>26</Slides>
  <Notes>7</Notes>
  <HiddenSlides>5</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Calibri</vt:lpstr>
      <vt:lpstr>Rockwell</vt:lpstr>
      <vt:lpstr>Rockwell Condensed</vt:lpstr>
      <vt:lpstr>Rockwell Extra Bold</vt:lpstr>
      <vt:lpstr>Wingdings</vt:lpstr>
      <vt:lpstr>Wood Type</vt:lpstr>
      <vt:lpstr>It’s not the end of the world</vt:lpstr>
      <vt:lpstr>Introduction</vt:lpstr>
      <vt:lpstr>The books</vt:lpstr>
      <vt:lpstr>The Books</vt:lpstr>
      <vt:lpstr>The books</vt:lpstr>
      <vt:lpstr>The books</vt:lpstr>
      <vt:lpstr>Thesis</vt:lpstr>
      <vt:lpstr>Political structures  interpersonal Relationships  Creation of unity</vt:lpstr>
      <vt:lpstr>Political Structures: Rulers</vt:lpstr>
      <vt:lpstr>Rulers</vt:lpstr>
      <vt:lpstr>Political Structures: Control techniques</vt:lpstr>
      <vt:lpstr>Violence</vt:lpstr>
      <vt:lpstr>Political Structures: Control techniques</vt:lpstr>
      <vt:lpstr>censorship</vt:lpstr>
      <vt:lpstr>Interpersonal Relationships</vt:lpstr>
      <vt:lpstr>Family</vt:lpstr>
      <vt:lpstr>Interpersonal Relationships</vt:lpstr>
      <vt:lpstr>Friendship</vt:lpstr>
      <vt:lpstr>The Creation of Unity</vt:lpstr>
      <vt:lpstr>Brave new world</vt:lpstr>
      <vt:lpstr>The giver</vt:lpstr>
      <vt:lpstr>The hunger games</vt:lpstr>
      <vt:lpstr>Conclusion</vt:lpstr>
      <vt:lpstr>Acknowledgements</vt:lpstr>
      <vt:lpstr>Questions?</vt:lpstr>
      <vt:lpstr>Works Cited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It’s not the end of the world</dc:title>
  <dc:creator>Marlena Kalafut</dc:creator>
  <cp:lastModifiedBy>Marlena Kalafut</cp:lastModifiedBy>
  <cp:revision>1</cp:revision>
  <dcterms:created xsi:type="dcterms:W3CDTF">2019-04-09T22:01:01Z</dcterms:created>
  <dcterms:modified xsi:type="dcterms:W3CDTF">2019-04-09T22:18:53Z</dcterms:modified>
</cp:coreProperties>
</file>