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6"/>
  </p:notesMasterIdLst>
  <p:sldIdLst>
    <p:sldId id="256" r:id="rId5"/>
    <p:sldId id="257" r:id="rId6"/>
    <p:sldId id="258" r:id="rId7"/>
    <p:sldId id="259" r:id="rId8"/>
    <p:sldId id="260" r:id="rId9"/>
    <p:sldId id="275" r:id="rId10"/>
    <p:sldId id="276" r:id="rId11"/>
    <p:sldId id="273" r:id="rId12"/>
    <p:sldId id="274" r:id="rId13"/>
    <p:sldId id="261" r:id="rId14"/>
    <p:sldId id="266" r:id="rId15"/>
    <p:sldId id="262" r:id="rId16"/>
    <p:sldId id="263" r:id="rId17"/>
    <p:sldId id="267" r:id="rId18"/>
    <p:sldId id="268" r:id="rId19"/>
    <p:sldId id="269" r:id="rId20"/>
    <p:sldId id="271" r:id="rId21"/>
    <p:sldId id="270" r:id="rId22"/>
    <p:sldId id="272" r:id="rId23"/>
    <p:sldId id="264" r:id="rId24"/>
    <p:sldId id="265"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9.svg"/><Relationship Id="rId16" Type="http://schemas.openxmlformats.org/officeDocument/2006/relationships/image" Target="../media/image23.svg"/><Relationship Id="rId1" Type="http://schemas.openxmlformats.org/officeDocument/2006/relationships/image" Target="../media/image8.png"/><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 Id="rId14" Type="http://schemas.openxmlformats.org/officeDocument/2006/relationships/image" Target="../media/image21.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9.svg"/><Relationship Id="rId16" Type="http://schemas.openxmlformats.org/officeDocument/2006/relationships/image" Target="../media/image23.svg"/><Relationship Id="rId1" Type="http://schemas.openxmlformats.org/officeDocument/2006/relationships/image" Target="../media/image8.png"/><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 Id="rId14" Type="http://schemas.openxmlformats.org/officeDocument/2006/relationships/image" Target="../media/image21.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92047F-1AF8-4F20-A36B-46094F626D0C}"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ED6A0A4-AB09-4985-8E43-4AF1199B842B}">
      <dgm:prSet custT="1"/>
      <dgm:spPr/>
      <dgm:t>
        <a:bodyPr/>
        <a:lstStyle/>
        <a:p>
          <a:r>
            <a:rPr lang="en-US" sz="3200"/>
            <a:t>Acknowledgements</a:t>
          </a:r>
        </a:p>
      </dgm:t>
    </dgm:pt>
    <dgm:pt modelId="{9C99CCB5-9080-49EE-9FCC-A9022E09AB20}" type="parTrans" cxnId="{92C9F9FF-ABC9-42D8-ACFC-D2FFA9917790}">
      <dgm:prSet/>
      <dgm:spPr/>
      <dgm:t>
        <a:bodyPr/>
        <a:lstStyle/>
        <a:p>
          <a:endParaRPr lang="en-US"/>
        </a:p>
      </dgm:t>
    </dgm:pt>
    <dgm:pt modelId="{6A496BFB-458D-47B3-AFEE-B7F1988986C3}" type="sibTrans" cxnId="{92C9F9FF-ABC9-42D8-ACFC-D2FFA9917790}">
      <dgm:prSet/>
      <dgm:spPr/>
      <dgm:t>
        <a:bodyPr/>
        <a:lstStyle/>
        <a:p>
          <a:endParaRPr lang="en-US"/>
        </a:p>
      </dgm:t>
    </dgm:pt>
    <dgm:pt modelId="{EAB72BC9-3A68-4EC2-9F7F-C2BF4E505CAC}">
      <dgm:prSet custT="1"/>
      <dgm:spPr/>
      <dgm:t>
        <a:bodyPr/>
        <a:lstStyle/>
        <a:p>
          <a:r>
            <a:rPr lang="en-US" sz="3200"/>
            <a:t>Background</a:t>
          </a:r>
        </a:p>
      </dgm:t>
    </dgm:pt>
    <dgm:pt modelId="{9AB663E1-F347-4BFF-8167-30DD4441EB1A}" type="parTrans" cxnId="{EEB650EE-727F-47AB-A65B-2B482DA96243}">
      <dgm:prSet/>
      <dgm:spPr/>
      <dgm:t>
        <a:bodyPr/>
        <a:lstStyle/>
        <a:p>
          <a:endParaRPr lang="en-US"/>
        </a:p>
      </dgm:t>
    </dgm:pt>
    <dgm:pt modelId="{688CECB0-1EE3-41E7-9852-4AF010588B98}" type="sibTrans" cxnId="{EEB650EE-727F-47AB-A65B-2B482DA96243}">
      <dgm:prSet/>
      <dgm:spPr/>
      <dgm:t>
        <a:bodyPr/>
        <a:lstStyle/>
        <a:p>
          <a:endParaRPr lang="en-US"/>
        </a:p>
      </dgm:t>
    </dgm:pt>
    <dgm:pt modelId="{F21A89A1-9876-4F98-BA13-29B4EEE65D12}">
      <dgm:prSet custT="1"/>
      <dgm:spPr/>
      <dgm:t>
        <a:bodyPr/>
        <a:lstStyle/>
        <a:p>
          <a:r>
            <a:rPr lang="en-US" sz="3200"/>
            <a:t>Problem Statement</a:t>
          </a:r>
        </a:p>
      </dgm:t>
    </dgm:pt>
    <dgm:pt modelId="{26B6DF76-7A9E-47F9-9D27-8A89501ADF30}" type="parTrans" cxnId="{F6A4B8E9-199E-4192-8E7A-33B7106CD4FB}">
      <dgm:prSet/>
      <dgm:spPr/>
      <dgm:t>
        <a:bodyPr/>
        <a:lstStyle/>
        <a:p>
          <a:endParaRPr lang="en-US"/>
        </a:p>
      </dgm:t>
    </dgm:pt>
    <dgm:pt modelId="{A26A1EB0-1B47-4D91-B544-47B1E428D617}" type="sibTrans" cxnId="{F6A4B8E9-199E-4192-8E7A-33B7106CD4FB}">
      <dgm:prSet/>
      <dgm:spPr/>
      <dgm:t>
        <a:bodyPr/>
        <a:lstStyle/>
        <a:p>
          <a:endParaRPr lang="en-US"/>
        </a:p>
      </dgm:t>
    </dgm:pt>
    <dgm:pt modelId="{866EF204-E4F4-4E74-9F5A-F02E47A70A2C}">
      <dgm:prSet custT="1"/>
      <dgm:spPr/>
      <dgm:t>
        <a:bodyPr/>
        <a:lstStyle/>
        <a:p>
          <a:r>
            <a:rPr lang="en-US" sz="3200"/>
            <a:t>Design Alternatives</a:t>
          </a:r>
        </a:p>
      </dgm:t>
    </dgm:pt>
    <dgm:pt modelId="{B4C309BB-D75B-42E7-91CC-3B055B610CBB}" type="parTrans" cxnId="{A4B8F381-24D4-4475-A77A-70B3BE3BA7CE}">
      <dgm:prSet/>
      <dgm:spPr/>
      <dgm:t>
        <a:bodyPr/>
        <a:lstStyle/>
        <a:p>
          <a:endParaRPr lang="en-US"/>
        </a:p>
      </dgm:t>
    </dgm:pt>
    <dgm:pt modelId="{FE6F858A-09CE-483D-AA16-9964AA3218EE}" type="sibTrans" cxnId="{A4B8F381-24D4-4475-A77A-70B3BE3BA7CE}">
      <dgm:prSet/>
      <dgm:spPr/>
      <dgm:t>
        <a:bodyPr/>
        <a:lstStyle/>
        <a:p>
          <a:endParaRPr lang="en-US"/>
        </a:p>
      </dgm:t>
    </dgm:pt>
    <dgm:pt modelId="{C1387298-A502-4AEF-83A8-7CFFE103972F}">
      <dgm:prSet custT="1"/>
      <dgm:spPr/>
      <dgm:t>
        <a:bodyPr/>
        <a:lstStyle/>
        <a:p>
          <a:r>
            <a:rPr lang="en-US" sz="3200"/>
            <a:t>Final Design Description</a:t>
          </a:r>
        </a:p>
      </dgm:t>
    </dgm:pt>
    <dgm:pt modelId="{98D8239F-399F-4A1D-903A-4926DCDF1205}" type="parTrans" cxnId="{B064B12B-7A37-4EE2-8DFC-C662D423ABB7}">
      <dgm:prSet/>
      <dgm:spPr/>
      <dgm:t>
        <a:bodyPr/>
        <a:lstStyle/>
        <a:p>
          <a:endParaRPr lang="en-US"/>
        </a:p>
      </dgm:t>
    </dgm:pt>
    <dgm:pt modelId="{6FE00246-25A6-4C87-8749-ABD3EB5AC0AB}" type="sibTrans" cxnId="{B064B12B-7A37-4EE2-8DFC-C662D423ABB7}">
      <dgm:prSet/>
      <dgm:spPr/>
      <dgm:t>
        <a:bodyPr/>
        <a:lstStyle/>
        <a:p>
          <a:endParaRPr lang="en-US"/>
        </a:p>
      </dgm:t>
    </dgm:pt>
    <dgm:pt modelId="{59FE6750-E80D-4F0C-A4BB-86E2642677EA}">
      <dgm:prSet custT="1"/>
      <dgm:spPr/>
      <dgm:t>
        <a:bodyPr/>
        <a:lstStyle/>
        <a:p>
          <a:r>
            <a:rPr lang="en-US" sz="3200"/>
            <a:t>Design Validation</a:t>
          </a:r>
        </a:p>
      </dgm:t>
    </dgm:pt>
    <dgm:pt modelId="{E3BBE7E9-0C72-481A-8622-5A6B8757DD73}" type="parTrans" cxnId="{4C190A7F-3922-4F37-A1F9-A884660AA561}">
      <dgm:prSet/>
      <dgm:spPr/>
      <dgm:t>
        <a:bodyPr/>
        <a:lstStyle/>
        <a:p>
          <a:endParaRPr lang="en-US"/>
        </a:p>
      </dgm:t>
    </dgm:pt>
    <dgm:pt modelId="{F1F0CD5C-327A-4E58-83AE-3928684C5D13}" type="sibTrans" cxnId="{4C190A7F-3922-4F37-A1F9-A884660AA561}">
      <dgm:prSet/>
      <dgm:spPr/>
      <dgm:t>
        <a:bodyPr/>
        <a:lstStyle/>
        <a:p>
          <a:endParaRPr lang="en-US"/>
        </a:p>
      </dgm:t>
    </dgm:pt>
    <dgm:pt modelId="{CF53836F-758B-4113-A1EA-D1D736993C3B}">
      <dgm:prSet custT="1"/>
      <dgm:spPr/>
      <dgm:t>
        <a:bodyPr/>
        <a:lstStyle/>
        <a:p>
          <a:r>
            <a:rPr lang="en-US" sz="3200"/>
            <a:t>Conclusions </a:t>
          </a:r>
        </a:p>
      </dgm:t>
    </dgm:pt>
    <dgm:pt modelId="{47170781-7D9C-44B8-A34A-87D5996BC5FA}" type="parTrans" cxnId="{44078E52-334D-4CC3-A0C9-42EB4F3F0C30}">
      <dgm:prSet/>
      <dgm:spPr/>
      <dgm:t>
        <a:bodyPr/>
        <a:lstStyle/>
        <a:p>
          <a:endParaRPr lang="en-US"/>
        </a:p>
      </dgm:t>
    </dgm:pt>
    <dgm:pt modelId="{BD593E7F-20C2-4D18-A9AA-CCD034BA8E0E}" type="sibTrans" cxnId="{44078E52-334D-4CC3-A0C9-42EB4F3F0C30}">
      <dgm:prSet/>
      <dgm:spPr/>
      <dgm:t>
        <a:bodyPr/>
        <a:lstStyle/>
        <a:p>
          <a:endParaRPr lang="en-US"/>
        </a:p>
      </dgm:t>
    </dgm:pt>
    <dgm:pt modelId="{AEE3C461-8196-4974-A7EC-FDD71FA12935}">
      <dgm:prSet custT="1"/>
      <dgm:spPr/>
      <dgm:t>
        <a:bodyPr/>
        <a:lstStyle/>
        <a:p>
          <a:r>
            <a:rPr lang="en-US" sz="3200"/>
            <a:t>Q &amp; A</a:t>
          </a:r>
        </a:p>
      </dgm:t>
    </dgm:pt>
    <dgm:pt modelId="{D8B38A5C-3C8B-47C5-BD70-05E76C68FE97}" type="parTrans" cxnId="{B3C14F74-CFAD-47CB-8D4D-500AC54DF5E6}">
      <dgm:prSet/>
      <dgm:spPr/>
      <dgm:t>
        <a:bodyPr/>
        <a:lstStyle/>
        <a:p>
          <a:endParaRPr lang="en-US"/>
        </a:p>
      </dgm:t>
    </dgm:pt>
    <dgm:pt modelId="{23B714C2-C831-4475-91AF-5F1F6A2140BF}" type="sibTrans" cxnId="{B3C14F74-CFAD-47CB-8D4D-500AC54DF5E6}">
      <dgm:prSet/>
      <dgm:spPr/>
      <dgm:t>
        <a:bodyPr/>
        <a:lstStyle/>
        <a:p>
          <a:endParaRPr lang="en-US"/>
        </a:p>
      </dgm:t>
    </dgm:pt>
    <dgm:pt modelId="{EDDF4A99-7C61-47B8-80D0-5CDF8CC04954}" type="pres">
      <dgm:prSet presAssocID="{2E92047F-1AF8-4F20-A36B-46094F626D0C}" presName="root" presStyleCnt="0">
        <dgm:presLayoutVars>
          <dgm:dir/>
          <dgm:resizeHandles val="exact"/>
        </dgm:presLayoutVars>
      </dgm:prSet>
      <dgm:spPr/>
    </dgm:pt>
    <dgm:pt modelId="{A9F03FD4-C4AC-4A0B-83A2-4E18B3889D85}" type="pres">
      <dgm:prSet presAssocID="{2ED6A0A4-AB09-4985-8E43-4AF1199B842B}" presName="compNode" presStyleCnt="0"/>
      <dgm:spPr/>
    </dgm:pt>
    <dgm:pt modelId="{42B1E120-6D0E-4BE9-8AD2-8028763B198B}" type="pres">
      <dgm:prSet presAssocID="{2ED6A0A4-AB09-4985-8E43-4AF1199B842B}" presName="bgRect" presStyleLbl="bgShp" presStyleIdx="0" presStyleCnt="8"/>
      <dgm:spPr/>
    </dgm:pt>
    <dgm:pt modelId="{719E2E7A-9E9B-45FD-AACA-613EC04FDB74}" type="pres">
      <dgm:prSet presAssocID="{2ED6A0A4-AB09-4985-8E43-4AF1199B842B}" presName="iconRect" presStyleLbl="node1" presStyleIdx="0" presStyleCnt="8" custScaleX="197006" custScaleY="174721"/>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andshake"/>
        </a:ext>
      </dgm:extLst>
    </dgm:pt>
    <dgm:pt modelId="{A7293AAE-3016-42E1-9AAF-ECEFBD0599BB}" type="pres">
      <dgm:prSet presAssocID="{2ED6A0A4-AB09-4985-8E43-4AF1199B842B}" presName="spaceRect" presStyleCnt="0"/>
      <dgm:spPr/>
    </dgm:pt>
    <dgm:pt modelId="{9ABC98A6-12AA-4216-9507-233E36CC827E}" type="pres">
      <dgm:prSet presAssocID="{2ED6A0A4-AB09-4985-8E43-4AF1199B842B}" presName="parTx" presStyleLbl="revTx" presStyleIdx="0" presStyleCnt="8">
        <dgm:presLayoutVars>
          <dgm:chMax val="0"/>
          <dgm:chPref val="0"/>
        </dgm:presLayoutVars>
      </dgm:prSet>
      <dgm:spPr/>
    </dgm:pt>
    <dgm:pt modelId="{39B5175D-B4BF-4207-AC01-A4652F68CAD6}" type="pres">
      <dgm:prSet presAssocID="{6A496BFB-458D-47B3-AFEE-B7F1988986C3}" presName="sibTrans" presStyleCnt="0"/>
      <dgm:spPr/>
    </dgm:pt>
    <dgm:pt modelId="{E88582E4-0968-4D87-9AED-90A8AF02A61D}" type="pres">
      <dgm:prSet presAssocID="{EAB72BC9-3A68-4EC2-9F7F-C2BF4E505CAC}" presName="compNode" presStyleCnt="0"/>
      <dgm:spPr/>
    </dgm:pt>
    <dgm:pt modelId="{6280A87A-83CB-46EC-A507-E5B7989AAA36}" type="pres">
      <dgm:prSet presAssocID="{EAB72BC9-3A68-4EC2-9F7F-C2BF4E505CAC}" presName="bgRect" presStyleLbl="bgShp" presStyleIdx="1" presStyleCnt="8"/>
      <dgm:spPr/>
    </dgm:pt>
    <dgm:pt modelId="{808752BF-A732-417B-864C-9E9F6F306C2D}" type="pres">
      <dgm:prSet presAssocID="{EAB72BC9-3A68-4EC2-9F7F-C2BF4E505CAC}" presName="iconRect" presStyleLbl="node1" presStyleIdx="1" presStyleCnt="8" custScaleX="197006" custScaleY="148547"/>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585B38DA-0704-4EB3-BC01-B649E4CC29E0}" type="pres">
      <dgm:prSet presAssocID="{EAB72BC9-3A68-4EC2-9F7F-C2BF4E505CAC}" presName="spaceRect" presStyleCnt="0"/>
      <dgm:spPr/>
    </dgm:pt>
    <dgm:pt modelId="{0841A5F8-108A-450E-923F-16CCBABA8FE2}" type="pres">
      <dgm:prSet presAssocID="{EAB72BC9-3A68-4EC2-9F7F-C2BF4E505CAC}" presName="parTx" presStyleLbl="revTx" presStyleIdx="1" presStyleCnt="8">
        <dgm:presLayoutVars>
          <dgm:chMax val="0"/>
          <dgm:chPref val="0"/>
        </dgm:presLayoutVars>
      </dgm:prSet>
      <dgm:spPr/>
    </dgm:pt>
    <dgm:pt modelId="{3DA55C64-2BDB-4A72-BD13-41C792BC092A}" type="pres">
      <dgm:prSet presAssocID="{688CECB0-1EE3-41E7-9852-4AF010588B98}" presName="sibTrans" presStyleCnt="0"/>
      <dgm:spPr/>
    </dgm:pt>
    <dgm:pt modelId="{B3BDF39C-511A-476D-83B7-9E0EC8B8584B}" type="pres">
      <dgm:prSet presAssocID="{F21A89A1-9876-4F98-BA13-29B4EEE65D12}" presName="compNode" presStyleCnt="0"/>
      <dgm:spPr/>
    </dgm:pt>
    <dgm:pt modelId="{B8CA2DA0-8942-4815-82D9-6C0F26746EBE}" type="pres">
      <dgm:prSet presAssocID="{F21A89A1-9876-4F98-BA13-29B4EEE65D12}" presName="bgRect" presStyleLbl="bgShp" presStyleIdx="2" presStyleCnt="8"/>
      <dgm:spPr/>
    </dgm:pt>
    <dgm:pt modelId="{9937E4D4-A870-48FC-8352-55C4130E2C23}" type="pres">
      <dgm:prSet presAssocID="{F21A89A1-9876-4F98-BA13-29B4EEE65D12}" presName="iconRect" presStyleLbl="node1" presStyleIdx="2" presStyleCnt="8" custScaleX="166888" custScaleY="165232"/>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lp"/>
        </a:ext>
      </dgm:extLst>
    </dgm:pt>
    <dgm:pt modelId="{B67F8DB0-6910-41C8-81E7-4DC73C003158}" type="pres">
      <dgm:prSet presAssocID="{F21A89A1-9876-4F98-BA13-29B4EEE65D12}" presName="spaceRect" presStyleCnt="0"/>
      <dgm:spPr/>
    </dgm:pt>
    <dgm:pt modelId="{3D4D77B7-2DD8-4DB0-AD87-F9AB805B1E5B}" type="pres">
      <dgm:prSet presAssocID="{F21A89A1-9876-4F98-BA13-29B4EEE65D12}" presName="parTx" presStyleLbl="revTx" presStyleIdx="2" presStyleCnt="8">
        <dgm:presLayoutVars>
          <dgm:chMax val="0"/>
          <dgm:chPref val="0"/>
        </dgm:presLayoutVars>
      </dgm:prSet>
      <dgm:spPr/>
    </dgm:pt>
    <dgm:pt modelId="{79B3019A-0BF6-4797-A112-9A699BC0D5FD}" type="pres">
      <dgm:prSet presAssocID="{A26A1EB0-1B47-4D91-B544-47B1E428D617}" presName="sibTrans" presStyleCnt="0"/>
      <dgm:spPr/>
    </dgm:pt>
    <dgm:pt modelId="{94AF2E86-D442-465D-8629-82D6538C411D}" type="pres">
      <dgm:prSet presAssocID="{866EF204-E4F4-4E74-9F5A-F02E47A70A2C}" presName="compNode" presStyleCnt="0"/>
      <dgm:spPr/>
    </dgm:pt>
    <dgm:pt modelId="{A3B8E1A2-07CA-468A-8B84-4FFD5E65F865}" type="pres">
      <dgm:prSet presAssocID="{866EF204-E4F4-4E74-9F5A-F02E47A70A2C}" presName="bgRect" presStyleLbl="bgShp" presStyleIdx="3" presStyleCnt="8"/>
      <dgm:spPr/>
    </dgm:pt>
    <dgm:pt modelId="{0F3F0164-5C94-449A-B51B-59A299127B20}" type="pres">
      <dgm:prSet presAssocID="{866EF204-E4F4-4E74-9F5A-F02E47A70A2C}" presName="iconRect" presStyleLbl="node1" presStyleIdx="3" presStyleCnt="8" custScaleX="151830" custScaleY="168018"/>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F1D38AB1-AC93-498D-BEB1-CF47C89E074A}" type="pres">
      <dgm:prSet presAssocID="{866EF204-E4F4-4E74-9F5A-F02E47A70A2C}" presName="spaceRect" presStyleCnt="0"/>
      <dgm:spPr/>
    </dgm:pt>
    <dgm:pt modelId="{15B46309-8D64-4BC6-BEA0-D0A2B307D217}" type="pres">
      <dgm:prSet presAssocID="{866EF204-E4F4-4E74-9F5A-F02E47A70A2C}" presName="parTx" presStyleLbl="revTx" presStyleIdx="3" presStyleCnt="8">
        <dgm:presLayoutVars>
          <dgm:chMax val="0"/>
          <dgm:chPref val="0"/>
        </dgm:presLayoutVars>
      </dgm:prSet>
      <dgm:spPr/>
    </dgm:pt>
    <dgm:pt modelId="{59BE8E1A-D727-477E-B869-F5B7E9422C50}" type="pres">
      <dgm:prSet presAssocID="{FE6F858A-09CE-483D-AA16-9964AA3218EE}" presName="sibTrans" presStyleCnt="0"/>
      <dgm:spPr/>
    </dgm:pt>
    <dgm:pt modelId="{3EE44647-F1DD-44B1-990A-2005E97F9AC2}" type="pres">
      <dgm:prSet presAssocID="{C1387298-A502-4AEF-83A8-7CFFE103972F}" presName="compNode" presStyleCnt="0"/>
      <dgm:spPr/>
    </dgm:pt>
    <dgm:pt modelId="{8B8A3ECC-6865-4D8F-A953-FC66A2BE9C3E}" type="pres">
      <dgm:prSet presAssocID="{C1387298-A502-4AEF-83A8-7CFFE103972F}" presName="bgRect" presStyleLbl="bgShp" presStyleIdx="4" presStyleCnt="8"/>
      <dgm:spPr/>
    </dgm:pt>
    <dgm:pt modelId="{A3D86C44-E742-4595-8D5F-CDCB3D0B2659}" type="pres">
      <dgm:prSet presAssocID="{C1387298-A502-4AEF-83A8-7CFFE103972F}" presName="iconRect" presStyleLbl="node1" presStyleIdx="4" presStyleCnt="8" custScaleX="212479" custScaleY="156048"/>
      <dgm:spPr>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ocument"/>
        </a:ext>
      </dgm:extLst>
    </dgm:pt>
    <dgm:pt modelId="{DC8C0D2E-EDC7-4152-81D5-383087F6901F}" type="pres">
      <dgm:prSet presAssocID="{C1387298-A502-4AEF-83A8-7CFFE103972F}" presName="spaceRect" presStyleCnt="0"/>
      <dgm:spPr/>
    </dgm:pt>
    <dgm:pt modelId="{207DEEAB-3316-445E-8DB9-92497E847A75}" type="pres">
      <dgm:prSet presAssocID="{C1387298-A502-4AEF-83A8-7CFFE103972F}" presName="parTx" presStyleLbl="revTx" presStyleIdx="4" presStyleCnt="8">
        <dgm:presLayoutVars>
          <dgm:chMax val="0"/>
          <dgm:chPref val="0"/>
        </dgm:presLayoutVars>
      </dgm:prSet>
      <dgm:spPr/>
    </dgm:pt>
    <dgm:pt modelId="{CEED5F8E-50F0-4E7D-B3AE-6817126A252A}" type="pres">
      <dgm:prSet presAssocID="{6FE00246-25A6-4C87-8749-ABD3EB5AC0AB}" presName="sibTrans" presStyleCnt="0"/>
      <dgm:spPr/>
    </dgm:pt>
    <dgm:pt modelId="{F4B6A56B-2A61-4D0C-93D2-4A459C42FCE7}" type="pres">
      <dgm:prSet presAssocID="{59FE6750-E80D-4F0C-A4BB-86E2642677EA}" presName="compNode" presStyleCnt="0"/>
      <dgm:spPr/>
    </dgm:pt>
    <dgm:pt modelId="{89B1047B-D8FB-4F12-A157-2C5D17578325}" type="pres">
      <dgm:prSet presAssocID="{59FE6750-E80D-4F0C-A4BB-86E2642677EA}" presName="bgRect" presStyleLbl="bgShp" presStyleIdx="5" presStyleCnt="8"/>
      <dgm:spPr/>
    </dgm:pt>
    <dgm:pt modelId="{8ADCAE0C-71CA-4C3B-9A40-8F41FB0C309E}" type="pres">
      <dgm:prSet presAssocID="{59FE6750-E80D-4F0C-A4BB-86E2642677EA}" presName="iconRect" presStyleLbl="node1" presStyleIdx="5" presStyleCnt="8" custScaleX="161682" custScaleY="126787"/>
      <dgm:spPr>
        <a:blipFill>
          <a:blip xmlns:r="http://schemas.openxmlformats.org/officeDocument/2006/relationships" r:embed="rId11" cstate="email">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Check List"/>
        </a:ext>
      </dgm:extLst>
    </dgm:pt>
    <dgm:pt modelId="{CD562027-F134-4F51-987A-904075534DC5}" type="pres">
      <dgm:prSet presAssocID="{59FE6750-E80D-4F0C-A4BB-86E2642677EA}" presName="spaceRect" presStyleCnt="0"/>
      <dgm:spPr/>
    </dgm:pt>
    <dgm:pt modelId="{DC7A156A-4F8D-4FD2-B455-3D52F7045AFE}" type="pres">
      <dgm:prSet presAssocID="{59FE6750-E80D-4F0C-A4BB-86E2642677EA}" presName="parTx" presStyleLbl="revTx" presStyleIdx="5" presStyleCnt="8">
        <dgm:presLayoutVars>
          <dgm:chMax val="0"/>
          <dgm:chPref val="0"/>
        </dgm:presLayoutVars>
      </dgm:prSet>
      <dgm:spPr/>
    </dgm:pt>
    <dgm:pt modelId="{98AD19EB-039C-4F80-90E9-AAF14D606EB4}" type="pres">
      <dgm:prSet presAssocID="{F1F0CD5C-327A-4E58-83AE-3928684C5D13}" presName="sibTrans" presStyleCnt="0"/>
      <dgm:spPr/>
    </dgm:pt>
    <dgm:pt modelId="{E1BC23CC-C22D-48D0-98BB-C658B021DDAC}" type="pres">
      <dgm:prSet presAssocID="{CF53836F-758B-4113-A1EA-D1D736993C3B}" presName="compNode" presStyleCnt="0"/>
      <dgm:spPr/>
    </dgm:pt>
    <dgm:pt modelId="{D41037D6-4DD9-49CD-966C-989F6D2B5CC3}" type="pres">
      <dgm:prSet presAssocID="{CF53836F-758B-4113-A1EA-D1D736993C3B}" presName="bgRect" presStyleLbl="bgShp" presStyleIdx="6" presStyleCnt="8"/>
      <dgm:spPr/>
    </dgm:pt>
    <dgm:pt modelId="{137B0A6A-7192-43E5-8BBD-C10C91B02390}" type="pres">
      <dgm:prSet presAssocID="{CF53836F-758B-4113-A1EA-D1D736993C3B}" presName="iconRect" presStyleLbl="node1" presStyleIdx="6" presStyleCnt="8" custScaleX="159359" custScaleY="131196"/>
      <dgm:spPr>
        <a:blipFill>
          <a:blip xmlns:r="http://schemas.openxmlformats.org/officeDocument/2006/relationships"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Head with Gears"/>
        </a:ext>
      </dgm:extLst>
    </dgm:pt>
    <dgm:pt modelId="{34BDCD9D-C7D1-463F-BC29-77383284F8E2}" type="pres">
      <dgm:prSet presAssocID="{CF53836F-758B-4113-A1EA-D1D736993C3B}" presName="spaceRect" presStyleCnt="0"/>
      <dgm:spPr/>
    </dgm:pt>
    <dgm:pt modelId="{3EB79A7D-7CD0-4329-9BF0-8C38133DA5BE}" type="pres">
      <dgm:prSet presAssocID="{CF53836F-758B-4113-A1EA-D1D736993C3B}" presName="parTx" presStyleLbl="revTx" presStyleIdx="6" presStyleCnt="8">
        <dgm:presLayoutVars>
          <dgm:chMax val="0"/>
          <dgm:chPref val="0"/>
        </dgm:presLayoutVars>
      </dgm:prSet>
      <dgm:spPr/>
    </dgm:pt>
    <dgm:pt modelId="{902CBDD1-818C-4B6C-873E-8E41814A4A5F}" type="pres">
      <dgm:prSet presAssocID="{BD593E7F-20C2-4D18-A9AA-CCD034BA8E0E}" presName="sibTrans" presStyleCnt="0"/>
      <dgm:spPr/>
    </dgm:pt>
    <dgm:pt modelId="{8F7BF927-9FAA-4E5B-9C4B-9B30041B999D}" type="pres">
      <dgm:prSet presAssocID="{AEE3C461-8196-4974-A7EC-FDD71FA12935}" presName="compNode" presStyleCnt="0"/>
      <dgm:spPr/>
    </dgm:pt>
    <dgm:pt modelId="{4D9DE13D-B8F7-4C7F-91C8-CBB8E0C0CEFE}" type="pres">
      <dgm:prSet presAssocID="{AEE3C461-8196-4974-A7EC-FDD71FA12935}" presName="bgRect" presStyleLbl="bgShp" presStyleIdx="7" presStyleCnt="8"/>
      <dgm:spPr/>
    </dgm:pt>
    <dgm:pt modelId="{30B175E5-5F80-4C4B-92E6-4FA576F92CF3}" type="pres">
      <dgm:prSet presAssocID="{AEE3C461-8196-4974-A7EC-FDD71FA12935}" presName="iconRect" presStyleLbl="node1" presStyleIdx="7" presStyleCnt="8" custScaleX="123925" custScaleY="134738"/>
      <dgm:spPr>
        <a:blipFill>
          <a:blip xmlns:r="http://schemas.openxmlformats.org/officeDocument/2006/relationships"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a:blipFill>
        <a:ln>
          <a:noFill/>
        </a:ln>
      </dgm:spPr>
      <dgm:extLst>
        <a:ext uri="{E40237B7-FDA0-4F09-8148-C483321AD2D9}">
          <dgm14:cNvPr xmlns:dgm14="http://schemas.microsoft.com/office/drawing/2010/diagram" id="0" name="" descr="Questions"/>
        </a:ext>
      </dgm:extLst>
    </dgm:pt>
    <dgm:pt modelId="{DD3043FF-B5F3-4D7E-9C62-8EB635FF7D34}" type="pres">
      <dgm:prSet presAssocID="{AEE3C461-8196-4974-A7EC-FDD71FA12935}" presName="spaceRect" presStyleCnt="0"/>
      <dgm:spPr/>
    </dgm:pt>
    <dgm:pt modelId="{59F4BD9C-FBF8-4DC6-8B5A-DE24A1631969}" type="pres">
      <dgm:prSet presAssocID="{AEE3C461-8196-4974-A7EC-FDD71FA12935}" presName="parTx" presStyleLbl="revTx" presStyleIdx="7" presStyleCnt="8">
        <dgm:presLayoutVars>
          <dgm:chMax val="0"/>
          <dgm:chPref val="0"/>
        </dgm:presLayoutVars>
      </dgm:prSet>
      <dgm:spPr/>
    </dgm:pt>
  </dgm:ptLst>
  <dgm:cxnLst>
    <dgm:cxn modelId="{3DAB4722-8578-4F40-A502-825C60CE605A}" type="presOf" srcId="{C1387298-A502-4AEF-83A8-7CFFE103972F}" destId="{207DEEAB-3316-445E-8DB9-92497E847A75}" srcOrd="0" destOrd="0" presId="urn:microsoft.com/office/officeart/2018/2/layout/IconVerticalSolidList"/>
    <dgm:cxn modelId="{A4CA5227-25BA-45BB-A5A4-506A40CE71F0}" type="presOf" srcId="{2ED6A0A4-AB09-4985-8E43-4AF1199B842B}" destId="{9ABC98A6-12AA-4216-9507-233E36CC827E}" srcOrd="0" destOrd="0" presId="urn:microsoft.com/office/officeart/2018/2/layout/IconVerticalSolidList"/>
    <dgm:cxn modelId="{B064B12B-7A37-4EE2-8DFC-C662D423ABB7}" srcId="{2E92047F-1AF8-4F20-A36B-46094F626D0C}" destId="{C1387298-A502-4AEF-83A8-7CFFE103972F}" srcOrd="4" destOrd="0" parTransId="{98D8239F-399F-4A1D-903A-4926DCDF1205}" sibTransId="{6FE00246-25A6-4C87-8749-ABD3EB5AC0AB}"/>
    <dgm:cxn modelId="{E33E0449-7618-4F3A-AF22-9680CF95464C}" type="presOf" srcId="{AEE3C461-8196-4974-A7EC-FDD71FA12935}" destId="{59F4BD9C-FBF8-4DC6-8B5A-DE24A1631969}" srcOrd="0" destOrd="0" presId="urn:microsoft.com/office/officeart/2018/2/layout/IconVerticalSolidList"/>
    <dgm:cxn modelId="{2A5E086B-118B-45CF-9C0E-BC335524470A}" type="presOf" srcId="{2E92047F-1AF8-4F20-A36B-46094F626D0C}" destId="{EDDF4A99-7C61-47B8-80D0-5CDF8CC04954}" srcOrd="0" destOrd="0" presId="urn:microsoft.com/office/officeart/2018/2/layout/IconVerticalSolidList"/>
    <dgm:cxn modelId="{44078E52-334D-4CC3-A0C9-42EB4F3F0C30}" srcId="{2E92047F-1AF8-4F20-A36B-46094F626D0C}" destId="{CF53836F-758B-4113-A1EA-D1D736993C3B}" srcOrd="6" destOrd="0" parTransId="{47170781-7D9C-44B8-A34A-87D5996BC5FA}" sibTransId="{BD593E7F-20C2-4D18-A9AA-CCD034BA8E0E}"/>
    <dgm:cxn modelId="{B3C14F74-CFAD-47CB-8D4D-500AC54DF5E6}" srcId="{2E92047F-1AF8-4F20-A36B-46094F626D0C}" destId="{AEE3C461-8196-4974-A7EC-FDD71FA12935}" srcOrd="7" destOrd="0" parTransId="{D8B38A5C-3C8B-47C5-BD70-05E76C68FE97}" sibTransId="{23B714C2-C831-4475-91AF-5F1F6A2140BF}"/>
    <dgm:cxn modelId="{4C190A7F-3922-4F37-A1F9-A884660AA561}" srcId="{2E92047F-1AF8-4F20-A36B-46094F626D0C}" destId="{59FE6750-E80D-4F0C-A4BB-86E2642677EA}" srcOrd="5" destOrd="0" parTransId="{E3BBE7E9-0C72-481A-8622-5A6B8757DD73}" sibTransId="{F1F0CD5C-327A-4E58-83AE-3928684C5D13}"/>
    <dgm:cxn modelId="{A4B8F381-24D4-4475-A77A-70B3BE3BA7CE}" srcId="{2E92047F-1AF8-4F20-A36B-46094F626D0C}" destId="{866EF204-E4F4-4E74-9F5A-F02E47A70A2C}" srcOrd="3" destOrd="0" parTransId="{B4C309BB-D75B-42E7-91CC-3B055B610CBB}" sibTransId="{FE6F858A-09CE-483D-AA16-9964AA3218EE}"/>
    <dgm:cxn modelId="{D63CA491-5BD1-44A0-ABD8-FF6FEDEB38FB}" type="presOf" srcId="{866EF204-E4F4-4E74-9F5A-F02E47A70A2C}" destId="{15B46309-8D64-4BC6-BEA0-D0A2B307D217}" srcOrd="0" destOrd="0" presId="urn:microsoft.com/office/officeart/2018/2/layout/IconVerticalSolidList"/>
    <dgm:cxn modelId="{E2CAC796-3820-4FE6-88CE-4477969953F0}" type="presOf" srcId="{CF53836F-758B-4113-A1EA-D1D736993C3B}" destId="{3EB79A7D-7CD0-4329-9BF0-8C38133DA5BE}" srcOrd="0" destOrd="0" presId="urn:microsoft.com/office/officeart/2018/2/layout/IconVerticalSolidList"/>
    <dgm:cxn modelId="{54210FA3-238F-44C5-A408-549C8B6F9911}" type="presOf" srcId="{EAB72BC9-3A68-4EC2-9F7F-C2BF4E505CAC}" destId="{0841A5F8-108A-450E-923F-16CCBABA8FE2}" srcOrd="0" destOrd="0" presId="urn:microsoft.com/office/officeart/2018/2/layout/IconVerticalSolidList"/>
    <dgm:cxn modelId="{F115B4B5-1D1D-44C1-A851-78DF1602386D}" type="presOf" srcId="{F21A89A1-9876-4F98-BA13-29B4EEE65D12}" destId="{3D4D77B7-2DD8-4DB0-AD87-F9AB805B1E5B}" srcOrd="0" destOrd="0" presId="urn:microsoft.com/office/officeart/2018/2/layout/IconVerticalSolidList"/>
    <dgm:cxn modelId="{43F90BC6-A341-4E04-B032-538668C1EB68}" type="presOf" srcId="{59FE6750-E80D-4F0C-A4BB-86E2642677EA}" destId="{DC7A156A-4F8D-4FD2-B455-3D52F7045AFE}" srcOrd="0" destOrd="0" presId="urn:microsoft.com/office/officeart/2018/2/layout/IconVerticalSolidList"/>
    <dgm:cxn modelId="{F6A4B8E9-199E-4192-8E7A-33B7106CD4FB}" srcId="{2E92047F-1AF8-4F20-A36B-46094F626D0C}" destId="{F21A89A1-9876-4F98-BA13-29B4EEE65D12}" srcOrd="2" destOrd="0" parTransId="{26B6DF76-7A9E-47F9-9D27-8A89501ADF30}" sibTransId="{A26A1EB0-1B47-4D91-B544-47B1E428D617}"/>
    <dgm:cxn modelId="{EEB650EE-727F-47AB-A65B-2B482DA96243}" srcId="{2E92047F-1AF8-4F20-A36B-46094F626D0C}" destId="{EAB72BC9-3A68-4EC2-9F7F-C2BF4E505CAC}" srcOrd="1" destOrd="0" parTransId="{9AB663E1-F347-4BFF-8167-30DD4441EB1A}" sibTransId="{688CECB0-1EE3-41E7-9852-4AF010588B98}"/>
    <dgm:cxn modelId="{92C9F9FF-ABC9-42D8-ACFC-D2FFA9917790}" srcId="{2E92047F-1AF8-4F20-A36B-46094F626D0C}" destId="{2ED6A0A4-AB09-4985-8E43-4AF1199B842B}" srcOrd="0" destOrd="0" parTransId="{9C99CCB5-9080-49EE-9FCC-A9022E09AB20}" sibTransId="{6A496BFB-458D-47B3-AFEE-B7F1988986C3}"/>
    <dgm:cxn modelId="{DAD63F78-B641-496E-A3FF-6A9AFF5C8E64}" type="presParOf" srcId="{EDDF4A99-7C61-47B8-80D0-5CDF8CC04954}" destId="{A9F03FD4-C4AC-4A0B-83A2-4E18B3889D85}" srcOrd="0" destOrd="0" presId="urn:microsoft.com/office/officeart/2018/2/layout/IconVerticalSolidList"/>
    <dgm:cxn modelId="{138D8B41-27AD-4D04-967E-D61921D007FF}" type="presParOf" srcId="{A9F03FD4-C4AC-4A0B-83A2-4E18B3889D85}" destId="{42B1E120-6D0E-4BE9-8AD2-8028763B198B}" srcOrd="0" destOrd="0" presId="urn:microsoft.com/office/officeart/2018/2/layout/IconVerticalSolidList"/>
    <dgm:cxn modelId="{63013AE7-FBD8-49B8-8EA6-7ABB99CD6E75}" type="presParOf" srcId="{A9F03FD4-C4AC-4A0B-83A2-4E18B3889D85}" destId="{719E2E7A-9E9B-45FD-AACA-613EC04FDB74}" srcOrd="1" destOrd="0" presId="urn:microsoft.com/office/officeart/2018/2/layout/IconVerticalSolidList"/>
    <dgm:cxn modelId="{793FE8EB-4103-44A9-AA9A-F411C16BA227}" type="presParOf" srcId="{A9F03FD4-C4AC-4A0B-83A2-4E18B3889D85}" destId="{A7293AAE-3016-42E1-9AAF-ECEFBD0599BB}" srcOrd="2" destOrd="0" presId="urn:microsoft.com/office/officeart/2018/2/layout/IconVerticalSolidList"/>
    <dgm:cxn modelId="{629C44E3-9B2E-4CF6-BA9C-5CB3B2866F7F}" type="presParOf" srcId="{A9F03FD4-C4AC-4A0B-83A2-4E18B3889D85}" destId="{9ABC98A6-12AA-4216-9507-233E36CC827E}" srcOrd="3" destOrd="0" presId="urn:microsoft.com/office/officeart/2018/2/layout/IconVerticalSolidList"/>
    <dgm:cxn modelId="{05EC31CA-199F-4812-82D0-5D13F122E617}" type="presParOf" srcId="{EDDF4A99-7C61-47B8-80D0-5CDF8CC04954}" destId="{39B5175D-B4BF-4207-AC01-A4652F68CAD6}" srcOrd="1" destOrd="0" presId="urn:microsoft.com/office/officeart/2018/2/layout/IconVerticalSolidList"/>
    <dgm:cxn modelId="{927814DF-1C11-42A5-8FE0-2F8A049C2897}" type="presParOf" srcId="{EDDF4A99-7C61-47B8-80D0-5CDF8CC04954}" destId="{E88582E4-0968-4D87-9AED-90A8AF02A61D}" srcOrd="2" destOrd="0" presId="urn:microsoft.com/office/officeart/2018/2/layout/IconVerticalSolidList"/>
    <dgm:cxn modelId="{180FB33A-2040-4C28-9F02-6324B8B1081F}" type="presParOf" srcId="{E88582E4-0968-4D87-9AED-90A8AF02A61D}" destId="{6280A87A-83CB-46EC-A507-E5B7989AAA36}" srcOrd="0" destOrd="0" presId="urn:microsoft.com/office/officeart/2018/2/layout/IconVerticalSolidList"/>
    <dgm:cxn modelId="{2123ACCB-133A-47AD-80D6-38B2B590436B}" type="presParOf" srcId="{E88582E4-0968-4D87-9AED-90A8AF02A61D}" destId="{808752BF-A732-417B-864C-9E9F6F306C2D}" srcOrd="1" destOrd="0" presId="urn:microsoft.com/office/officeart/2018/2/layout/IconVerticalSolidList"/>
    <dgm:cxn modelId="{8B4779DF-9AF7-4121-A337-581881113426}" type="presParOf" srcId="{E88582E4-0968-4D87-9AED-90A8AF02A61D}" destId="{585B38DA-0704-4EB3-BC01-B649E4CC29E0}" srcOrd="2" destOrd="0" presId="urn:microsoft.com/office/officeart/2018/2/layout/IconVerticalSolidList"/>
    <dgm:cxn modelId="{C4CAFC94-0C11-4C7C-BBE5-40211396FF11}" type="presParOf" srcId="{E88582E4-0968-4D87-9AED-90A8AF02A61D}" destId="{0841A5F8-108A-450E-923F-16CCBABA8FE2}" srcOrd="3" destOrd="0" presId="urn:microsoft.com/office/officeart/2018/2/layout/IconVerticalSolidList"/>
    <dgm:cxn modelId="{AC5E7014-120B-42C4-BFEB-2466DF142429}" type="presParOf" srcId="{EDDF4A99-7C61-47B8-80D0-5CDF8CC04954}" destId="{3DA55C64-2BDB-4A72-BD13-41C792BC092A}" srcOrd="3" destOrd="0" presId="urn:microsoft.com/office/officeart/2018/2/layout/IconVerticalSolidList"/>
    <dgm:cxn modelId="{E4929765-87C7-4DD6-8AC9-15E158B87969}" type="presParOf" srcId="{EDDF4A99-7C61-47B8-80D0-5CDF8CC04954}" destId="{B3BDF39C-511A-476D-83B7-9E0EC8B8584B}" srcOrd="4" destOrd="0" presId="urn:microsoft.com/office/officeart/2018/2/layout/IconVerticalSolidList"/>
    <dgm:cxn modelId="{B371AFED-6836-4749-AD57-78E5353E1889}" type="presParOf" srcId="{B3BDF39C-511A-476D-83B7-9E0EC8B8584B}" destId="{B8CA2DA0-8942-4815-82D9-6C0F26746EBE}" srcOrd="0" destOrd="0" presId="urn:microsoft.com/office/officeart/2018/2/layout/IconVerticalSolidList"/>
    <dgm:cxn modelId="{98E5E348-B5F0-4DBF-A6EA-9E3FF91343E0}" type="presParOf" srcId="{B3BDF39C-511A-476D-83B7-9E0EC8B8584B}" destId="{9937E4D4-A870-48FC-8352-55C4130E2C23}" srcOrd="1" destOrd="0" presId="urn:microsoft.com/office/officeart/2018/2/layout/IconVerticalSolidList"/>
    <dgm:cxn modelId="{77F8BC24-CBA4-41DB-8AE8-67385D139A53}" type="presParOf" srcId="{B3BDF39C-511A-476D-83B7-9E0EC8B8584B}" destId="{B67F8DB0-6910-41C8-81E7-4DC73C003158}" srcOrd="2" destOrd="0" presId="urn:microsoft.com/office/officeart/2018/2/layout/IconVerticalSolidList"/>
    <dgm:cxn modelId="{F9BE2203-D73D-4F4F-83AA-79A1BCC6C985}" type="presParOf" srcId="{B3BDF39C-511A-476D-83B7-9E0EC8B8584B}" destId="{3D4D77B7-2DD8-4DB0-AD87-F9AB805B1E5B}" srcOrd="3" destOrd="0" presId="urn:microsoft.com/office/officeart/2018/2/layout/IconVerticalSolidList"/>
    <dgm:cxn modelId="{3D7DDCD2-434D-4255-AA22-801970DCF91A}" type="presParOf" srcId="{EDDF4A99-7C61-47B8-80D0-5CDF8CC04954}" destId="{79B3019A-0BF6-4797-A112-9A699BC0D5FD}" srcOrd="5" destOrd="0" presId="urn:microsoft.com/office/officeart/2018/2/layout/IconVerticalSolidList"/>
    <dgm:cxn modelId="{D5834407-1D52-4720-8C94-A27C37AA70A9}" type="presParOf" srcId="{EDDF4A99-7C61-47B8-80D0-5CDF8CC04954}" destId="{94AF2E86-D442-465D-8629-82D6538C411D}" srcOrd="6" destOrd="0" presId="urn:microsoft.com/office/officeart/2018/2/layout/IconVerticalSolidList"/>
    <dgm:cxn modelId="{77265C32-42E2-4BA4-914E-BA6575A149CF}" type="presParOf" srcId="{94AF2E86-D442-465D-8629-82D6538C411D}" destId="{A3B8E1A2-07CA-468A-8B84-4FFD5E65F865}" srcOrd="0" destOrd="0" presId="urn:microsoft.com/office/officeart/2018/2/layout/IconVerticalSolidList"/>
    <dgm:cxn modelId="{5CA5A951-47E0-4105-8E53-6C0DD4AD4343}" type="presParOf" srcId="{94AF2E86-D442-465D-8629-82D6538C411D}" destId="{0F3F0164-5C94-449A-B51B-59A299127B20}" srcOrd="1" destOrd="0" presId="urn:microsoft.com/office/officeart/2018/2/layout/IconVerticalSolidList"/>
    <dgm:cxn modelId="{FD5D05F6-0CE4-4091-A1CC-66C0EC252DA1}" type="presParOf" srcId="{94AF2E86-D442-465D-8629-82D6538C411D}" destId="{F1D38AB1-AC93-498D-BEB1-CF47C89E074A}" srcOrd="2" destOrd="0" presId="urn:microsoft.com/office/officeart/2018/2/layout/IconVerticalSolidList"/>
    <dgm:cxn modelId="{DC7D6BDE-A4A2-4815-B2F4-602930D363D3}" type="presParOf" srcId="{94AF2E86-D442-465D-8629-82D6538C411D}" destId="{15B46309-8D64-4BC6-BEA0-D0A2B307D217}" srcOrd="3" destOrd="0" presId="urn:microsoft.com/office/officeart/2018/2/layout/IconVerticalSolidList"/>
    <dgm:cxn modelId="{87ED296E-8086-4EA1-922E-8770C842C6F7}" type="presParOf" srcId="{EDDF4A99-7C61-47B8-80D0-5CDF8CC04954}" destId="{59BE8E1A-D727-477E-B869-F5B7E9422C50}" srcOrd="7" destOrd="0" presId="urn:microsoft.com/office/officeart/2018/2/layout/IconVerticalSolidList"/>
    <dgm:cxn modelId="{CE17D0E3-7BDD-4928-8A9B-F2982187BFAA}" type="presParOf" srcId="{EDDF4A99-7C61-47B8-80D0-5CDF8CC04954}" destId="{3EE44647-F1DD-44B1-990A-2005E97F9AC2}" srcOrd="8" destOrd="0" presId="urn:microsoft.com/office/officeart/2018/2/layout/IconVerticalSolidList"/>
    <dgm:cxn modelId="{0E0EE3FB-B3C6-4764-A2BE-3AF93826E55A}" type="presParOf" srcId="{3EE44647-F1DD-44B1-990A-2005E97F9AC2}" destId="{8B8A3ECC-6865-4D8F-A953-FC66A2BE9C3E}" srcOrd="0" destOrd="0" presId="urn:microsoft.com/office/officeart/2018/2/layout/IconVerticalSolidList"/>
    <dgm:cxn modelId="{D734DFEB-8793-40D8-9508-0216A0FE19F9}" type="presParOf" srcId="{3EE44647-F1DD-44B1-990A-2005E97F9AC2}" destId="{A3D86C44-E742-4595-8D5F-CDCB3D0B2659}" srcOrd="1" destOrd="0" presId="urn:microsoft.com/office/officeart/2018/2/layout/IconVerticalSolidList"/>
    <dgm:cxn modelId="{4401A9E8-BBD9-4B84-8723-80F0E4710A61}" type="presParOf" srcId="{3EE44647-F1DD-44B1-990A-2005E97F9AC2}" destId="{DC8C0D2E-EDC7-4152-81D5-383087F6901F}" srcOrd="2" destOrd="0" presId="urn:microsoft.com/office/officeart/2018/2/layout/IconVerticalSolidList"/>
    <dgm:cxn modelId="{31E37A71-C11F-4A2B-8CB4-421765B6595C}" type="presParOf" srcId="{3EE44647-F1DD-44B1-990A-2005E97F9AC2}" destId="{207DEEAB-3316-445E-8DB9-92497E847A75}" srcOrd="3" destOrd="0" presId="urn:microsoft.com/office/officeart/2018/2/layout/IconVerticalSolidList"/>
    <dgm:cxn modelId="{83B6D4E6-129D-46B9-838E-BDFC3DF7DF2B}" type="presParOf" srcId="{EDDF4A99-7C61-47B8-80D0-5CDF8CC04954}" destId="{CEED5F8E-50F0-4E7D-B3AE-6817126A252A}" srcOrd="9" destOrd="0" presId="urn:microsoft.com/office/officeart/2018/2/layout/IconVerticalSolidList"/>
    <dgm:cxn modelId="{B56E803C-97AF-472C-B0C3-7DD9C3E3F03B}" type="presParOf" srcId="{EDDF4A99-7C61-47B8-80D0-5CDF8CC04954}" destId="{F4B6A56B-2A61-4D0C-93D2-4A459C42FCE7}" srcOrd="10" destOrd="0" presId="urn:microsoft.com/office/officeart/2018/2/layout/IconVerticalSolidList"/>
    <dgm:cxn modelId="{4350217D-2B5D-4DEC-A011-DF8A73F956B0}" type="presParOf" srcId="{F4B6A56B-2A61-4D0C-93D2-4A459C42FCE7}" destId="{89B1047B-D8FB-4F12-A157-2C5D17578325}" srcOrd="0" destOrd="0" presId="urn:microsoft.com/office/officeart/2018/2/layout/IconVerticalSolidList"/>
    <dgm:cxn modelId="{8E25A8F0-D960-4960-A704-E1E3C70130A2}" type="presParOf" srcId="{F4B6A56B-2A61-4D0C-93D2-4A459C42FCE7}" destId="{8ADCAE0C-71CA-4C3B-9A40-8F41FB0C309E}" srcOrd="1" destOrd="0" presId="urn:microsoft.com/office/officeart/2018/2/layout/IconVerticalSolidList"/>
    <dgm:cxn modelId="{FCEB22D5-21B8-4D6D-A082-B062C5065CE8}" type="presParOf" srcId="{F4B6A56B-2A61-4D0C-93D2-4A459C42FCE7}" destId="{CD562027-F134-4F51-987A-904075534DC5}" srcOrd="2" destOrd="0" presId="urn:microsoft.com/office/officeart/2018/2/layout/IconVerticalSolidList"/>
    <dgm:cxn modelId="{9CDA3C21-C1E4-42FB-91E4-5DAA0C769274}" type="presParOf" srcId="{F4B6A56B-2A61-4D0C-93D2-4A459C42FCE7}" destId="{DC7A156A-4F8D-4FD2-B455-3D52F7045AFE}" srcOrd="3" destOrd="0" presId="urn:microsoft.com/office/officeart/2018/2/layout/IconVerticalSolidList"/>
    <dgm:cxn modelId="{E5449FCD-C6E2-4905-B26D-A88556650A8C}" type="presParOf" srcId="{EDDF4A99-7C61-47B8-80D0-5CDF8CC04954}" destId="{98AD19EB-039C-4F80-90E9-AAF14D606EB4}" srcOrd="11" destOrd="0" presId="urn:microsoft.com/office/officeart/2018/2/layout/IconVerticalSolidList"/>
    <dgm:cxn modelId="{87B4A3EC-4AD8-4FF5-8282-BDB5485672FE}" type="presParOf" srcId="{EDDF4A99-7C61-47B8-80D0-5CDF8CC04954}" destId="{E1BC23CC-C22D-48D0-98BB-C658B021DDAC}" srcOrd="12" destOrd="0" presId="urn:microsoft.com/office/officeart/2018/2/layout/IconVerticalSolidList"/>
    <dgm:cxn modelId="{CA305212-F97F-4486-AA21-C8F16722CEAF}" type="presParOf" srcId="{E1BC23CC-C22D-48D0-98BB-C658B021DDAC}" destId="{D41037D6-4DD9-49CD-966C-989F6D2B5CC3}" srcOrd="0" destOrd="0" presId="urn:microsoft.com/office/officeart/2018/2/layout/IconVerticalSolidList"/>
    <dgm:cxn modelId="{CD49D2AA-A05A-4EBC-8B8F-56C54F3AD8F3}" type="presParOf" srcId="{E1BC23CC-C22D-48D0-98BB-C658B021DDAC}" destId="{137B0A6A-7192-43E5-8BBD-C10C91B02390}" srcOrd="1" destOrd="0" presId="urn:microsoft.com/office/officeart/2018/2/layout/IconVerticalSolidList"/>
    <dgm:cxn modelId="{B8F6FA58-FE49-49AB-BCF7-F7024E585EA5}" type="presParOf" srcId="{E1BC23CC-C22D-48D0-98BB-C658B021DDAC}" destId="{34BDCD9D-C7D1-463F-BC29-77383284F8E2}" srcOrd="2" destOrd="0" presId="urn:microsoft.com/office/officeart/2018/2/layout/IconVerticalSolidList"/>
    <dgm:cxn modelId="{BDED77A9-9BE0-4292-89A4-0A9F7D89C6D8}" type="presParOf" srcId="{E1BC23CC-C22D-48D0-98BB-C658B021DDAC}" destId="{3EB79A7D-7CD0-4329-9BF0-8C38133DA5BE}" srcOrd="3" destOrd="0" presId="urn:microsoft.com/office/officeart/2018/2/layout/IconVerticalSolidList"/>
    <dgm:cxn modelId="{00F83030-B25F-4C6E-8B30-1945441A5574}" type="presParOf" srcId="{EDDF4A99-7C61-47B8-80D0-5CDF8CC04954}" destId="{902CBDD1-818C-4B6C-873E-8E41814A4A5F}" srcOrd="13" destOrd="0" presId="urn:microsoft.com/office/officeart/2018/2/layout/IconVerticalSolidList"/>
    <dgm:cxn modelId="{696E7FD2-275A-4FF7-B8B6-914DE8B5368A}" type="presParOf" srcId="{EDDF4A99-7C61-47B8-80D0-5CDF8CC04954}" destId="{8F7BF927-9FAA-4E5B-9C4B-9B30041B999D}" srcOrd="14" destOrd="0" presId="urn:microsoft.com/office/officeart/2018/2/layout/IconVerticalSolidList"/>
    <dgm:cxn modelId="{45F2F4F1-09F1-4AA6-82AB-446A6FAE0B98}" type="presParOf" srcId="{8F7BF927-9FAA-4E5B-9C4B-9B30041B999D}" destId="{4D9DE13D-B8F7-4C7F-91C8-CBB8E0C0CEFE}" srcOrd="0" destOrd="0" presId="urn:microsoft.com/office/officeart/2018/2/layout/IconVerticalSolidList"/>
    <dgm:cxn modelId="{267A7BA6-D2D7-4422-B618-63263F0114E6}" type="presParOf" srcId="{8F7BF927-9FAA-4E5B-9C4B-9B30041B999D}" destId="{30B175E5-5F80-4C4B-92E6-4FA576F92CF3}" srcOrd="1" destOrd="0" presId="urn:microsoft.com/office/officeart/2018/2/layout/IconVerticalSolidList"/>
    <dgm:cxn modelId="{E7059513-47DD-4FAD-9B26-8D4B494E1DD6}" type="presParOf" srcId="{8F7BF927-9FAA-4E5B-9C4B-9B30041B999D}" destId="{DD3043FF-B5F3-4D7E-9C62-8EB635FF7D34}" srcOrd="2" destOrd="0" presId="urn:microsoft.com/office/officeart/2018/2/layout/IconVerticalSolidList"/>
    <dgm:cxn modelId="{282F25F5-AFC8-4A10-9576-F7DC320D3D4B}" type="presParOf" srcId="{8F7BF927-9FAA-4E5B-9C4B-9B30041B999D}" destId="{59F4BD9C-FBF8-4DC6-8B5A-DE24A1631969}"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1E120-6D0E-4BE9-8AD2-8028763B198B}">
      <dsp:nvSpPr>
        <dsp:cNvPr id="0" name=""/>
        <dsp:cNvSpPr/>
      </dsp:nvSpPr>
      <dsp:spPr>
        <a:xfrm>
          <a:off x="-2345" y="10666"/>
          <a:ext cx="7173123" cy="68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9E2E7A-9E9B-45FD-AACA-613EC04FDB74}">
      <dsp:nvSpPr>
        <dsp:cNvPr id="0" name=""/>
        <dsp:cNvSpPr/>
      </dsp:nvSpPr>
      <dsp:spPr>
        <a:xfrm>
          <a:off x="22239" y="24094"/>
          <a:ext cx="745479" cy="661151"/>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ABC98A6-12AA-4216-9507-233E36CC827E}">
      <dsp:nvSpPr>
        <dsp:cNvPr id="0" name=""/>
        <dsp:cNvSpPr/>
      </dsp:nvSpPr>
      <dsp:spPr>
        <a:xfrm>
          <a:off x="792304" y="10666"/>
          <a:ext cx="6376919" cy="68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814" tIns="72814" rIns="72814" bIns="72814" numCol="1" spcCol="1270" anchor="ctr" anchorCtr="0">
          <a:noAutofit/>
        </a:bodyPr>
        <a:lstStyle/>
        <a:p>
          <a:pPr marL="0" lvl="0" indent="0" algn="l" defTabSz="1422400">
            <a:lnSpc>
              <a:spcPct val="90000"/>
            </a:lnSpc>
            <a:spcBef>
              <a:spcPct val="0"/>
            </a:spcBef>
            <a:spcAft>
              <a:spcPct val="35000"/>
            </a:spcAft>
            <a:buNone/>
          </a:pPr>
          <a:r>
            <a:rPr lang="en-US" sz="3200" kern="1200"/>
            <a:t>Acknowledgements</a:t>
          </a:r>
        </a:p>
      </dsp:txBody>
      <dsp:txXfrm>
        <a:off x="792304" y="10666"/>
        <a:ext cx="6376919" cy="688008"/>
      </dsp:txXfrm>
    </dsp:sp>
    <dsp:sp modelId="{6280A87A-83CB-46EC-A507-E5B7989AAA36}">
      <dsp:nvSpPr>
        <dsp:cNvPr id="0" name=""/>
        <dsp:cNvSpPr/>
      </dsp:nvSpPr>
      <dsp:spPr>
        <a:xfrm>
          <a:off x="-2345" y="870676"/>
          <a:ext cx="7173123" cy="68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8752BF-A732-417B-864C-9E9F6F306C2D}">
      <dsp:nvSpPr>
        <dsp:cNvPr id="0" name=""/>
        <dsp:cNvSpPr/>
      </dsp:nvSpPr>
      <dsp:spPr>
        <a:xfrm>
          <a:off x="22239" y="933626"/>
          <a:ext cx="745479" cy="562108"/>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841A5F8-108A-450E-923F-16CCBABA8FE2}">
      <dsp:nvSpPr>
        <dsp:cNvPr id="0" name=""/>
        <dsp:cNvSpPr/>
      </dsp:nvSpPr>
      <dsp:spPr>
        <a:xfrm>
          <a:off x="792304" y="870676"/>
          <a:ext cx="6376919" cy="68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814" tIns="72814" rIns="72814" bIns="72814" numCol="1" spcCol="1270" anchor="ctr" anchorCtr="0">
          <a:noAutofit/>
        </a:bodyPr>
        <a:lstStyle/>
        <a:p>
          <a:pPr marL="0" lvl="0" indent="0" algn="l" defTabSz="1422400">
            <a:lnSpc>
              <a:spcPct val="90000"/>
            </a:lnSpc>
            <a:spcBef>
              <a:spcPct val="0"/>
            </a:spcBef>
            <a:spcAft>
              <a:spcPct val="35000"/>
            </a:spcAft>
            <a:buNone/>
          </a:pPr>
          <a:r>
            <a:rPr lang="en-US" sz="3200" kern="1200"/>
            <a:t>Background</a:t>
          </a:r>
        </a:p>
      </dsp:txBody>
      <dsp:txXfrm>
        <a:off x="792304" y="870676"/>
        <a:ext cx="6376919" cy="688008"/>
      </dsp:txXfrm>
    </dsp:sp>
    <dsp:sp modelId="{B8CA2DA0-8942-4815-82D9-6C0F26746EBE}">
      <dsp:nvSpPr>
        <dsp:cNvPr id="0" name=""/>
        <dsp:cNvSpPr/>
      </dsp:nvSpPr>
      <dsp:spPr>
        <a:xfrm>
          <a:off x="-2345" y="1730686"/>
          <a:ext cx="7173123" cy="68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37E4D4-A870-48FC-8352-55C4130E2C23}">
      <dsp:nvSpPr>
        <dsp:cNvPr id="0" name=""/>
        <dsp:cNvSpPr/>
      </dsp:nvSpPr>
      <dsp:spPr>
        <a:xfrm>
          <a:off x="79223" y="1762068"/>
          <a:ext cx="631511" cy="625245"/>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D4D77B7-2DD8-4DB0-AD87-F9AB805B1E5B}">
      <dsp:nvSpPr>
        <dsp:cNvPr id="0" name=""/>
        <dsp:cNvSpPr/>
      </dsp:nvSpPr>
      <dsp:spPr>
        <a:xfrm>
          <a:off x="792304" y="1730686"/>
          <a:ext cx="6376919" cy="68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814" tIns="72814" rIns="72814" bIns="72814" numCol="1" spcCol="1270" anchor="ctr" anchorCtr="0">
          <a:noAutofit/>
        </a:bodyPr>
        <a:lstStyle/>
        <a:p>
          <a:pPr marL="0" lvl="0" indent="0" algn="l" defTabSz="1422400">
            <a:lnSpc>
              <a:spcPct val="90000"/>
            </a:lnSpc>
            <a:spcBef>
              <a:spcPct val="0"/>
            </a:spcBef>
            <a:spcAft>
              <a:spcPct val="35000"/>
            </a:spcAft>
            <a:buNone/>
          </a:pPr>
          <a:r>
            <a:rPr lang="en-US" sz="3200" kern="1200"/>
            <a:t>Problem Statement</a:t>
          </a:r>
        </a:p>
      </dsp:txBody>
      <dsp:txXfrm>
        <a:off x="792304" y="1730686"/>
        <a:ext cx="6376919" cy="688008"/>
      </dsp:txXfrm>
    </dsp:sp>
    <dsp:sp modelId="{A3B8E1A2-07CA-468A-8B84-4FFD5E65F865}">
      <dsp:nvSpPr>
        <dsp:cNvPr id="0" name=""/>
        <dsp:cNvSpPr/>
      </dsp:nvSpPr>
      <dsp:spPr>
        <a:xfrm>
          <a:off x="-2345" y="2590696"/>
          <a:ext cx="7173123" cy="68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3F0164-5C94-449A-B51B-59A299127B20}">
      <dsp:nvSpPr>
        <dsp:cNvPr id="0" name=""/>
        <dsp:cNvSpPr/>
      </dsp:nvSpPr>
      <dsp:spPr>
        <a:xfrm>
          <a:off x="107713" y="2616807"/>
          <a:ext cx="574531" cy="635787"/>
        </a:xfrm>
        <a:prstGeom prst="rect">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5B46309-8D64-4BC6-BEA0-D0A2B307D217}">
      <dsp:nvSpPr>
        <dsp:cNvPr id="0" name=""/>
        <dsp:cNvSpPr/>
      </dsp:nvSpPr>
      <dsp:spPr>
        <a:xfrm>
          <a:off x="792304" y="2590696"/>
          <a:ext cx="6376919" cy="68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814" tIns="72814" rIns="72814" bIns="72814" numCol="1" spcCol="1270" anchor="ctr" anchorCtr="0">
          <a:noAutofit/>
        </a:bodyPr>
        <a:lstStyle/>
        <a:p>
          <a:pPr marL="0" lvl="0" indent="0" algn="l" defTabSz="1422400">
            <a:lnSpc>
              <a:spcPct val="90000"/>
            </a:lnSpc>
            <a:spcBef>
              <a:spcPct val="0"/>
            </a:spcBef>
            <a:spcAft>
              <a:spcPct val="35000"/>
            </a:spcAft>
            <a:buNone/>
          </a:pPr>
          <a:r>
            <a:rPr lang="en-US" sz="3200" kern="1200"/>
            <a:t>Design Alternatives</a:t>
          </a:r>
        </a:p>
      </dsp:txBody>
      <dsp:txXfrm>
        <a:off x="792304" y="2590696"/>
        <a:ext cx="6376919" cy="688008"/>
      </dsp:txXfrm>
    </dsp:sp>
    <dsp:sp modelId="{8B8A3ECC-6865-4D8F-A953-FC66A2BE9C3E}">
      <dsp:nvSpPr>
        <dsp:cNvPr id="0" name=""/>
        <dsp:cNvSpPr/>
      </dsp:nvSpPr>
      <dsp:spPr>
        <a:xfrm>
          <a:off x="2345" y="3450707"/>
          <a:ext cx="7173123" cy="68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D86C44-E742-4595-8D5F-CDCB3D0B2659}">
      <dsp:nvSpPr>
        <dsp:cNvPr id="0" name=""/>
        <dsp:cNvSpPr/>
      </dsp:nvSpPr>
      <dsp:spPr>
        <a:xfrm>
          <a:off x="-2345" y="3499464"/>
          <a:ext cx="804029" cy="590492"/>
        </a:xfrm>
        <a:prstGeom prst="rect">
          <a:avLst/>
        </a:prstGeom>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07DEEAB-3316-445E-8DB9-92497E847A75}">
      <dsp:nvSpPr>
        <dsp:cNvPr id="0" name=""/>
        <dsp:cNvSpPr/>
      </dsp:nvSpPr>
      <dsp:spPr>
        <a:xfrm>
          <a:off x="796994" y="3450707"/>
          <a:ext cx="6376919" cy="68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814" tIns="72814" rIns="72814" bIns="72814" numCol="1" spcCol="1270" anchor="ctr" anchorCtr="0">
          <a:noAutofit/>
        </a:bodyPr>
        <a:lstStyle/>
        <a:p>
          <a:pPr marL="0" lvl="0" indent="0" algn="l" defTabSz="1422400">
            <a:lnSpc>
              <a:spcPct val="90000"/>
            </a:lnSpc>
            <a:spcBef>
              <a:spcPct val="0"/>
            </a:spcBef>
            <a:spcAft>
              <a:spcPct val="35000"/>
            </a:spcAft>
            <a:buNone/>
          </a:pPr>
          <a:r>
            <a:rPr lang="en-US" sz="3200" kern="1200"/>
            <a:t>Final Design Description</a:t>
          </a:r>
        </a:p>
      </dsp:txBody>
      <dsp:txXfrm>
        <a:off x="796994" y="3450707"/>
        <a:ext cx="6376919" cy="688008"/>
      </dsp:txXfrm>
    </dsp:sp>
    <dsp:sp modelId="{89B1047B-D8FB-4F12-A157-2C5D17578325}">
      <dsp:nvSpPr>
        <dsp:cNvPr id="0" name=""/>
        <dsp:cNvSpPr/>
      </dsp:nvSpPr>
      <dsp:spPr>
        <a:xfrm>
          <a:off x="-2345" y="4310717"/>
          <a:ext cx="7173123" cy="68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DCAE0C-71CA-4C3B-9A40-8F41FB0C309E}">
      <dsp:nvSpPr>
        <dsp:cNvPr id="0" name=""/>
        <dsp:cNvSpPr/>
      </dsp:nvSpPr>
      <dsp:spPr>
        <a:xfrm>
          <a:off x="89073" y="4414837"/>
          <a:ext cx="611811" cy="479767"/>
        </a:xfrm>
        <a:prstGeom prst="rect">
          <a:avLst/>
        </a:prstGeom>
        <a:blipFill>
          <a:blip xmlns:r="http://schemas.openxmlformats.org/officeDocument/2006/relationships" r:embed="rId11" cstate="email">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C7A156A-4F8D-4FD2-B455-3D52F7045AFE}">
      <dsp:nvSpPr>
        <dsp:cNvPr id="0" name=""/>
        <dsp:cNvSpPr/>
      </dsp:nvSpPr>
      <dsp:spPr>
        <a:xfrm>
          <a:off x="792304" y="4310717"/>
          <a:ext cx="6376919" cy="68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814" tIns="72814" rIns="72814" bIns="72814" numCol="1" spcCol="1270" anchor="ctr" anchorCtr="0">
          <a:noAutofit/>
        </a:bodyPr>
        <a:lstStyle/>
        <a:p>
          <a:pPr marL="0" lvl="0" indent="0" algn="l" defTabSz="1422400">
            <a:lnSpc>
              <a:spcPct val="90000"/>
            </a:lnSpc>
            <a:spcBef>
              <a:spcPct val="0"/>
            </a:spcBef>
            <a:spcAft>
              <a:spcPct val="35000"/>
            </a:spcAft>
            <a:buNone/>
          </a:pPr>
          <a:r>
            <a:rPr lang="en-US" sz="3200" kern="1200"/>
            <a:t>Design Validation</a:t>
          </a:r>
        </a:p>
      </dsp:txBody>
      <dsp:txXfrm>
        <a:off x="792304" y="4310717"/>
        <a:ext cx="6376919" cy="688008"/>
      </dsp:txXfrm>
    </dsp:sp>
    <dsp:sp modelId="{D41037D6-4DD9-49CD-966C-989F6D2B5CC3}">
      <dsp:nvSpPr>
        <dsp:cNvPr id="0" name=""/>
        <dsp:cNvSpPr/>
      </dsp:nvSpPr>
      <dsp:spPr>
        <a:xfrm>
          <a:off x="-2345" y="5170727"/>
          <a:ext cx="7173123" cy="68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7B0A6A-7192-43E5-8BBD-C10C91B02390}">
      <dsp:nvSpPr>
        <dsp:cNvPr id="0" name=""/>
        <dsp:cNvSpPr/>
      </dsp:nvSpPr>
      <dsp:spPr>
        <a:xfrm>
          <a:off x="93468" y="5266505"/>
          <a:ext cx="603021" cy="496451"/>
        </a:xfrm>
        <a:prstGeom prst="rect">
          <a:avLst/>
        </a:prstGeom>
        <a:blipFill>
          <a:blip xmlns:r="http://schemas.openxmlformats.org/officeDocument/2006/relationships"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EB79A7D-7CD0-4329-9BF0-8C38133DA5BE}">
      <dsp:nvSpPr>
        <dsp:cNvPr id="0" name=""/>
        <dsp:cNvSpPr/>
      </dsp:nvSpPr>
      <dsp:spPr>
        <a:xfrm>
          <a:off x="792304" y="5170727"/>
          <a:ext cx="6376919" cy="68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814" tIns="72814" rIns="72814" bIns="72814" numCol="1" spcCol="1270" anchor="ctr" anchorCtr="0">
          <a:noAutofit/>
        </a:bodyPr>
        <a:lstStyle/>
        <a:p>
          <a:pPr marL="0" lvl="0" indent="0" algn="l" defTabSz="1422400">
            <a:lnSpc>
              <a:spcPct val="90000"/>
            </a:lnSpc>
            <a:spcBef>
              <a:spcPct val="0"/>
            </a:spcBef>
            <a:spcAft>
              <a:spcPct val="35000"/>
            </a:spcAft>
            <a:buNone/>
          </a:pPr>
          <a:r>
            <a:rPr lang="en-US" sz="3200" kern="1200"/>
            <a:t>Conclusions </a:t>
          </a:r>
        </a:p>
      </dsp:txBody>
      <dsp:txXfrm>
        <a:off x="792304" y="5170727"/>
        <a:ext cx="6376919" cy="688008"/>
      </dsp:txXfrm>
    </dsp:sp>
    <dsp:sp modelId="{4D9DE13D-B8F7-4C7F-91C8-CBB8E0C0CEFE}">
      <dsp:nvSpPr>
        <dsp:cNvPr id="0" name=""/>
        <dsp:cNvSpPr/>
      </dsp:nvSpPr>
      <dsp:spPr>
        <a:xfrm>
          <a:off x="-2345" y="6030737"/>
          <a:ext cx="7173123" cy="68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B175E5-5F80-4C4B-92E6-4FA576F92CF3}">
      <dsp:nvSpPr>
        <dsp:cNvPr id="0" name=""/>
        <dsp:cNvSpPr/>
      </dsp:nvSpPr>
      <dsp:spPr>
        <a:xfrm>
          <a:off x="160510" y="6119813"/>
          <a:ext cx="468937" cy="509854"/>
        </a:xfrm>
        <a:prstGeom prst="rect">
          <a:avLst/>
        </a:prstGeom>
        <a:blipFill>
          <a:blip xmlns:r="http://schemas.openxmlformats.org/officeDocument/2006/relationships"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9F4BD9C-FBF8-4DC6-8B5A-DE24A1631969}">
      <dsp:nvSpPr>
        <dsp:cNvPr id="0" name=""/>
        <dsp:cNvSpPr/>
      </dsp:nvSpPr>
      <dsp:spPr>
        <a:xfrm>
          <a:off x="792304" y="6030737"/>
          <a:ext cx="6376919" cy="68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814" tIns="72814" rIns="72814" bIns="72814" numCol="1" spcCol="1270" anchor="ctr" anchorCtr="0">
          <a:noAutofit/>
        </a:bodyPr>
        <a:lstStyle/>
        <a:p>
          <a:pPr marL="0" lvl="0" indent="0" algn="l" defTabSz="1422400">
            <a:lnSpc>
              <a:spcPct val="90000"/>
            </a:lnSpc>
            <a:spcBef>
              <a:spcPct val="0"/>
            </a:spcBef>
            <a:spcAft>
              <a:spcPct val="35000"/>
            </a:spcAft>
            <a:buNone/>
          </a:pPr>
          <a:r>
            <a:rPr lang="en-US" sz="3200" kern="1200"/>
            <a:t>Q &amp; A</a:t>
          </a:r>
        </a:p>
      </dsp:txBody>
      <dsp:txXfrm>
        <a:off x="792304" y="6030737"/>
        <a:ext cx="6376919" cy="68800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389F99-CD06-4351-9621-58AC9A4A057F}" type="datetimeFigureOut">
              <a:rPr lang="en-US" smtClean="0"/>
              <a:t>5/11/2020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0B61A4-5D0B-424E-82B5-0BECB320B7E8}" type="slidenum">
              <a:rPr lang="en-US" smtClean="0"/>
              <a:t>‹#›</a:t>
            </a:fld>
            <a:endParaRPr lang="en-US"/>
          </a:p>
        </p:txBody>
      </p:sp>
    </p:spTree>
    <p:extLst>
      <p:ext uri="{BB962C8B-B14F-4D97-AF65-F5344CB8AC3E}">
        <p14:creationId xmlns:p14="http://schemas.microsoft.com/office/powerpoint/2010/main" val="3687845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Design Objectives &amp; Metrics Functional Requirements &amp; Specifications Design Constraints Applicable codes &amp; standards Additional Realistic constraints</a:t>
            </a:r>
          </a:p>
        </p:txBody>
      </p:sp>
      <p:sp>
        <p:nvSpPr>
          <p:cNvPr id="4" name="Slide Number Placeholder 3"/>
          <p:cNvSpPr>
            <a:spLocks noGrp="1"/>
          </p:cNvSpPr>
          <p:nvPr>
            <p:ph type="sldNum" sz="quarter" idx="5"/>
          </p:nvPr>
        </p:nvSpPr>
        <p:spPr/>
        <p:txBody>
          <a:bodyPr/>
          <a:lstStyle/>
          <a:p>
            <a:fld id="{BB0B61A4-5D0B-424E-82B5-0BECB320B7E8}" type="slidenum">
              <a:rPr lang="en-US" smtClean="0"/>
              <a:t>5</a:t>
            </a:fld>
            <a:endParaRPr lang="en-US"/>
          </a:p>
        </p:txBody>
      </p:sp>
    </p:spTree>
    <p:extLst>
      <p:ext uri="{BB962C8B-B14F-4D97-AF65-F5344CB8AC3E}">
        <p14:creationId xmlns:p14="http://schemas.microsoft.com/office/powerpoint/2010/main" val="38594118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5/11/2020</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5/11/2020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5/11/2020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2647F38-B617-4D2F-AE0A-013F0C4D2C57}" type="datetimeFigureOut">
              <a:rPr lang="en-US" dirty="0"/>
              <a:t>5/11/2020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5BFA754-D5C3-4E66-96A6-867B257F58DC}" type="datetimeFigureOut">
              <a:rPr lang="en-US" dirty="0"/>
              <a:t>5/11/2020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5/11/2020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5/11/2020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cstate="email">
              <a:extLst>
                <a:ext uri="{28A0092B-C50C-407E-A947-70E740481C1C}">
                  <a14:useLocalDpi xmlns:a14="http://schemas.microsoft.com/office/drawing/2010/main"/>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cstate="email">
              <a:extLst>
                <a:ext uri="{28A0092B-C50C-407E-A947-70E740481C1C}">
                  <a14:useLocalDpi xmlns:a14="http://schemas.microsoft.com/office/drawing/2010/main"/>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5/11/2020</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24.jpeg"/><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27230-504E-4241-A6DC-67A22DC70171}"/>
              </a:ext>
            </a:extLst>
          </p:cNvPr>
          <p:cNvSpPr>
            <a:spLocks noGrp="1"/>
          </p:cNvSpPr>
          <p:nvPr>
            <p:ph type="ctrTitle"/>
          </p:nvPr>
        </p:nvSpPr>
        <p:spPr>
          <a:xfrm>
            <a:off x="2470484" y="1871131"/>
            <a:ext cx="7267074" cy="1515533"/>
          </a:xfrm>
        </p:spPr>
        <p:txBody>
          <a:bodyPr/>
          <a:lstStyle/>
          <a:p>
            <a:r>
              <a:rPr lang="en-US" sz="6300"/>
              <a:t>Senior Design Project</a:t>
            </a:r>
          </a:p>
        </p:txBody>
      </p:sp>
      <p:sp>
        <p:nvSpPr>
          <p:cNvPr id="3" name="Subtitle 2">
            <a:extLst>
              <a:ext uri="{FF2B5EF4-FFF2-40B4-BE49-F238E27FC236}">
                <a16:creationId xmlns:a16="http://schemas.microsoft.com/office/drawing/2014/main" id="{E9390C43-609E-4DFD-9F60-D84BAC7A987D}"/>
              </a:ext>
            </a:extLst>
          </p:cNvPr>
          <p:cNvSpPr>
            <a:spLocks noGrp="1"/>
          </p:cNvSpPr>
          <p:nvPr>
            <p:ph type="subTitle" idx="1"/>
          </p:nvPr>
        </p:nvSpPr>
        <p:spPr/>
        <p:txBody>
          <a:bodyPr/>
          <a:lstStyle/>
          <a:p>
            <a:r>
              <a:rPr lang="en-US" sz="2800"/>
              <a:t>Watseka Lighting Team</a:t>
            </a:r>
          </a:p>
          <a:p>
            <a:r>
              <a:rPr lang="en-US" sz="2400"/>
              <a:t>Connor Nee, Patrick </a:t>
            </a:r>
            <a:r>
              <a:rPr lang="en-US" sz="2400" err="1"/>
              <a:t>Soreng</a:t>
            </a:r>
            <a:r>
              <a:rPr lang="en-US" sz="2400"/>
              <a:t>, Kelsey Strand</a:t>
            </a:r>
          </a:p>
        </p:txBody>
      </p:sp>
    </p:spTree>
    <p:extLst>
      <p:ext uri="{BB962C8B-B14F-4D97-AF65-F5344CB8AC3E}">
        <p14:creationId xmlns:p14="http://schemas.microsoft.com/office/powerpoint/2010/main" val="16676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49A99-59ED-4E82-AE7C-3380B00A5925}"/>
              </a:ext>
            </a:extLst>
          </p:cNvPr>
          <p:cNvSpPr>
            <a:spLocks noGrp="1"/>
          </p:cNvSpPr>
          <p:nvPr>
            <p:ph type="title"/>
          </p:nvPr>
        </p:nvSpPr>
        <p:spPr/>
        <p:txBody>
          <a:bodyPr>
            <a:normAutofit/>
          </a:bodyPr>
          <a:lstStyle/>
          <a:p>
            <a:r>
              <a:rPr lang="en-US" sz="6000"/>
              <a:t>Design Alternatives</a:t>
            </a:r>
          </a:p>
        </p:txBody>
      </p:sp>
      <p:sp>
        <p:nvSpPr>
          <p:cNvPr id="4" name="Text Placeholder 3">
            <a:extLst>
              <a:ext uri="{FF2B5EF4-FFF2-40B4-BE49-F238E27FC236}">
                <a16:creationId xmlns:a16="http://schemas.microsoft.com/office/drawing/2014/main" id="{BA6F4EE1-50EE-415E-8E4D-EC58B7780DBD}"/>
              </a:ext>
            </a:extLst>
          </p:cNvPr>
          <p:cNvSpPr>
            <a:spLocks noGrp="1"/>
          </p:cNvSpPr>
          <p:nvPr>
            <p:ph type="body" idx="1"/>
          </p:nvPr>
        </p:nvSpPr>
        <p:spPr/>
        <p:txBody>
          <a:bodyPr/>
          <a:lstStyle/>
          <a:p>
            <a:r>
              <a:rPr lang="en-US" sz="3200"/>
              <a:t>Greenshine</a:t>
            </a:r>
          </a:p>
        </p:txBody>
      </p:sp>
      <p:sp>
        <p:nvSpPr>
          <p:cNvPr id="5" name="Content Placeholder 4">
            <a:extLst>
              <a:ext uri="{FF2B5EF4-FFF2-40B4-BE49-F238E27FC236}">
                <a16:creationId xmlns:a16="http://schemas.microsoft.com/office/drawing/2014/main" id="{980B548E-AFB3-491A-A35D-B8DA59D9560D}"/>
              </a:ext>
            </a:extLst>
          </p:cNvPr>
          <p:cNvSpPr>
            <a:spLocks noGrp="1"/>
          </p:cNvSpPr>
          <p:nvPr>
            <p:ph sz="half" idx="2"/>
          </p:nvPr>
        </p:nvSpPr>
        <p:spPr>
          <a:xfrm>
            <a:off x="1295400" y="3243263"/>
            <a:ext cx="4718304" cy="1195388"/>
          </a:xfrm>
        </p:spPr>
        <p:txBody>
          <a:bodyPr>
            <a:normAutofit/>
          </a:bodyPr>
          <a:lstStyle/>
          <a:p>
            <a:r>
              <a:rPr lang="en-US" sz="2800"/>
              <a:t>Lita Series</a:t>
            </a:r>
          </a:p>
          <a:p>
            <a:r>
              <a:rPr lang="en-US" sz="2800"/>
              <a:t>Lumina Series</a:t>
            </a:r>
          </a:p>
        </p:txBody>
      </p:sp>
      <p:sp>
        <p:nvSpPr>
          <p:cNvPr id="6" name="Text Placeholder 5">
            <a:extLst>
              <a:ext uri="{FF2B5EF4-FFF2-40B4-BE49-F238E27FC236}">
                <a16:creationId xmlns:a16="http://schemas.microsoft.com/office/drawing/2014/main" id="{D3B175F3-CD39-4022-9361-4F680D732323}"/>
              </a:ext>
            </a:extLst>
          </p:cNvPr>
          <p:cNvSpPr>
            <a:spLocks noGrp="1"/>
          </p:cNvSpPr>
          <p:nvPr>
            <p:ph type="body" sz="quarter" idx="3"/>
          </p:nvPr>
        </p:nvSpPr>
        <p:spPr/>
        <p:txBody>
          <a:bodyPr/>
          <a:lstStyle/>
          <a:p>
            <a:r>
              <a:rPr lang="en-US" sz="3200"/>
              <a:t>Illumient</a:t>
            </a:r>
          </a:p>
        </p:txBody>
      </p:sp>
      <p:sp>
        <p:nvSpPr>
          <p:cNvPr id="7" name="Content Placeholder 6">
            <a:extLst>
              <a:ext uri="{FF2B5EF4-FFF2-40B4-BE49-F238E27FC236}">
                <a16:creationId xmlns:a16="http://schemas.microsoft.com/office/drawing/2014/main" id="{633A42E5-A29D-4D1D-B591-428EA094B920}"/>
              </a:ext>
            </a:extLst>
          </p:cNvPr>
          <p:cNvSpPr>
            <a:spLocks noGrp="1"/>
          </p:cNvSpPr>
          <p:nvPr>
            <p:ph sz="quarter" idx="4"/>
          </p:nvPr>
        </p:nvSpPr>
        <p:spPr>
          <a:xfrm>
            <a:off x="6180670" y="3243263"/>
            <a:ext cx="4718304" cy="1195388"/>
          </a:xfrm>
        </p:spPr>
        <p:txBody>
          <a:bodyPr>
            <a:normAutofit/>
          </a:bodyPr>
          <a:lstStyle/>
          <a:p>
            <a:r>
              <a:rPr lang="en-US" sz="2800"/>
              <a:t>Single Solar design</a:t>
            </a:r>
          </a:p>
          <a:p>
            <a:r>
              <a:rPr lang="en-US" sz="2800"/>
              <a:t>Dual Solar Design</a:t>
            </a:r>
          </a:p>
        </p:txBody>
      </p:sp>
      <p:sp>
        <p:nvSpPr>
          <p:cNvPr id="8" name="Text Placeholder 5">
            <a:extLst>
              <a:ext uri="{FF2B5EF4-FFF2-40B4-BE49-F238E27FC236}">
                <a16:creationId xmlns:a16="http://schemas.microsoft.com/office/drawing/2014/main" id="{F1832F08-D239-4534-819B-A8B36A81EDF6}"/>
              </a:ext>
            </a:extLst>
          </p:cNvPr>
          <p:cNvSpPr txBox="1">
            <a:spLocks/>
          </p:cNvSpPr>
          <p:nvPr/>
        </p:nvSpPr>
        <p:spPr>
          <a:xfrm>
            <a:off x="1295400" y="4447119"/>
            <a:ext cx="9601196" cy="576262"/>
          </a:xfrm>
          <a:prstGeom prst="rect">
            <a:avLst/>
          </a:prstGeom>
        </p:spPr>
        <p:txBody>
          <a:bodyPr vert="horz" lIns="91440" tIns="45720" rIns="91440" bIns="45720" rtlCol="0" anchor="b">
            <a:noAutofit/>
          </a:bodyPr>
          <a:lstStyle>
            <a:lvl1pPr marL="0" indent="0" algn="l" defTabSz="457200" rtl="0" eaLnBrk="1" latinLnBrk="0" hangingPunct="1">
              <a:spcBef>
                <a:spcPts val="672"/>
              </a:spcBef>
              <a:spcAft>
                <a:spcPts val="600"/>
              </a:spcAft>
              <a:buClr>
                <a:schemeClr val="accent1"/>
              </a:buClr>
              <a:buSzPct val="115000"/>
              <a:buFont typeface="Arial"/>
              <a:buNone/>
              <a:defRPr sz="2800" b="0" kern="1200" cap="none">
                <a:solidFill>
                  <a:schemeClr val="accent1"/>
                </a:solidFill>
                <a:effectLst/>
                <a:latin typeface="+mn-lt"/>
                <a:ea typeface="+mn-ea"/>
                <a:cs typeface="+mn-cs"/>
              </a:defRPr>
            </a:lvl1pPr>
            <a:lvl2pPr marL="457200" indent="0" algn="l" defTabSz="457200" rtl="0" eaLnBrk="1" latinLnBrk="0" hangingPunct="1">
              <a:spcBef>
                <a:spcPct val="20000"/>
              </a:spcBef>
              <a:spcAft>
                <a:spcPts val="600"/>
              </a:spcAft>
              <a:buClr>
                <a:schemeClr val="accent1"/>
              </a:buClr>
              <a:buSzPct val="115000"/>
              <a:buFont typeface="Arial"/>
              <a:buNone/>
              <a:defRPr sz="2000" b="1" kern="1200" cap="none">
                <a:solidFill>
                  <a:schemeClr val="tx1">
                    <a:lumMod val="85000"/>
                    <a:lumOff val="1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accent1"/>
              </a:buClr>
              <a:buSzPct val="115000"/>
              <a:buFont typeface="Arial"/>
              <a:buNone/>
              <a:defRPr sz="1800" b="1" kern="1200" cap="none">
                <a:solidFill>
                  <a:schemeClr val="tx1">
                    <a:lumMod val="85000"/>
                    <a:lumOff val="1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accent1"/>
              </a:buClr>
              <a:buSzPct val="115000"/>
              <a:buFont typeface="Arial"/>
              <a:buNone/>
              <a:defRPr sz="1600" b="1" kern="1200" cap="none">
                <a:solidFill>
                  <a:schemeClr val="tx1">
                    <a:lumMod val="85000"/>
                    <a:lumOff val="15000"/>
                  </a:schemeClr>
                </a:solidFill>
                <a:effectLst/>
                <a:latin typeface="+mn-lt"/>
                <a:ea typeface="+mn-ea"/>
                <a:cs typeface="+mn-cs"/>
              </a:defRPr>
            </a:lvl9pPr>
          </a:lstStyle>
          <a:p>
            <a:pPr algn="ctr"/>
            <a:r>
              <a:rPr lang="en-US" sz="3200"/>
              <a:t>Lighting Unit Innovation </a:t>
            </a:r>
          </a:p>
        </p:txBody>
      </p:sp>
      <p:sp>
        <p:nvSpPr>
          <p:cNvPr id="9" name="Content Placeholder 4">
            <a:extLst>
              <a:ext uri="{FF2B5EF4-FFF2-40B4-BE49-F238E27FC236}">
                <a16:creationId xmlns:a16="http://schemas.microsoft.com/office/drawing/2014/main" id="{301014DD-BE52-46DF-94C5-5B5F4D8F8DCD}"/>
              </a:ext>
            </a:extLst>
          </p:cNvPr>
          <p:cNvSpPr txBox="1">
            <a:spLocks/>
          </p:cNvSpPr>
          <p:nvPr/>
        </p:nvSpPr>
        <p:spPr>
          <a:xfrm>
            <a:off x="1295400" y="5053281"/>
            <a:ext cx="9448800" cy="1023669"/>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r>
              <a:rPr lang="en-US" sz="2800"/>
              <a:t>Creating a new standalone lighting unit, instead of a premade unit contracted from a company </a:t>
            </a:r>
          </a:p>
        </p:txBody>
      </p:sp>
    </p:spTree>
    <p:extLst>
      <p:ext uri="{BB962C8B-B14F-4D97-AF65-F5344CB8AC3E}">
        <p14:creationId xmlns:p14="http://schemas.microsoft.com/office/powerpoint/2010/main" val="1982866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email">
            <a:extLst>
              <a:ext uri="{28A0092B-C50C-407E-A947-70E740481C1C}">
                <a14:useLocalDpi xmlns:a14="http://schemas.microsoft.com/office/drawing/2010/main"/>
              </a:ext>
            </a:extLst>
          </a:blip>
          <a:stretch/>
        </a:blip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DEB4B82D-A989-40D8-A457-F1D9C03455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14E99EC7-4ECA-46FD-A4EE-C28A8AC673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extLst>
              <a:ext uri="{28A0092B-C50C-407E-A947-70E740481C1C}">
                <a14:useLocalDpi xmlns:a14="http://schemas.microsoft.com/office/drawing/2010/main"/>
              </a:ext>
            </a:extLst>
          </a:blip>
          <a:stretch>
            <a:fillRect/>
          </a:stretch>
        </p:blipFill>
        <p:spPr>
          <a:xfrm>
            <a:off x="-15736" y="28937"/>
            <a:ext cx="12188825" cy="6856214"/>
          </a:xfrm>
          <a:prstGeom prst="rect">
            <a:avLst/>
          </a:prstGeom>
        </p:spPr>
      </p:pic>
      <p:pic>
        <p:nvPicPr>
          <p:cNvPr id="23" name="Picture 22" descr="A screenshot of a cell phone&#10;&#10;Description automatically generated">
            <a:extLst>
              <a:ext uri="{FF2B5EF4-FFF2-40B4-BE49-F238E27FC236}">
                <a16:creationId xmlns:a16="http://schemas.microsoft.com/office/drawing/2014/main" id="{949100B5-1750-45AE-A110-BE83B3D84663}"/>
              </a:ext>
            </a:extLst>
          </p:cNvPr>
          <p:cNvPicPr>
            <a:picLocks noChangeAspect="1"/>
          </p:cNvPicPr>
          <p:nvPr/>
        </p:nvPicPr>
        <p:blipFill>
          <a:blip r:embed="rId4"/>
          <a:stretch>
            <a:fillRect/>
          </a:stretch>
        </p:blipFill>
        <p:spPr>
          <a:xfrm>
            <a:off x="924528" y="1024265"/>
            <a:ext cx="10342943" cy="4809469"/>
          </a:xfrm>
          <a:prstGeom prst="rect">
            <a:avLst/>
          </a:prstGeom>
        </p:spPr>
      </p:pic>
      <p:grpSp>
        <p:nvGrpSpPr>
          <p:cNvPr id="32" name="Group 31">
            <a:extLst>
              <a:ext uri="{FF2B5EF4-FFF2-40B4-BE49-F238E27FC236}">
                <a16:creationId xmlns:a16="http://schemas.microsoft.com/office/drawing/2014/main" id="{67034349-EB95-4DEC-941A-A5BEB23CCC1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28956"/>
            <a:ext cx="12234672" cy="658368"/>
            <a:chOff x="-18288" y="3128956"/>
            <a:chExt cx="12234672" cy="658368"/>
          </a:xfrm>
        </p:grpSpPr>
        <p:sp useBgFill="1">
          <p:nvSpPr>
            <p:cNvPr id="33" name="Rounded Rectangle 21">
              <a:extLst>
                <a:ext uri="{FF2B5EF4-FFF2-40B4-BE49-F238E27FC236}">
                  <a16:creationId xmlns:a16="http://schemas.microsoft.com/office/drawing/2014/main" id="{4ED14EF1-39B3-426A-842A-CEA137A65D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2303" y="3128956"/>
              <a:ext cx="45720" cy="658368"/>
            </a:xfrm>
            <a:prstGeom prst="roundRect">
              <a:avLst>
                <a:gd name="adj" fmla="val 50000"/>
              </a:avLst>
            </a:prstGeom>
            <a:ln w="9525">
              <a:noFill/>
            </a:ln>
            <a:effectLst>
              <a:innerShdw blurRad="114300">
                <a:prstClr val="black">
                  <a:alpha val="8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34" name="Picture 33">
              <a:extLst>
                <a:ext uri="{FF2B5EF4-FFF2-40B4-BE49-F238E27FC236}">
                  <a16:creationId xmlns:a16="http://schemas.microsoft.com/office/drawing/2014/main" id="{20BA46E3-54EA-491A-BDC2-C9A945118E5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cstate="email">
              <a:extLst>
                <a:ext uri="{28A0092B-C50C-407E-A947-70E740481C1C}">
                  <a14:useLocalDpi xmlns:a14="http://schemas.microsoft.com/office/drawing/2010/main"/>
                </a:ext>
              </a:extLst>
            </a:blip>
            <a:srcRect/>
            <a:stretch/>
          </p:blipFill>
          <p:spPr>
            <a:xfrm>
              <a:off x="-18288" y="3154680"/>
              <a:ext cx="777240" cy="606425"/>
            </a:xfrm>
            <a:prstGeom prst="rect">
              <a:avLst/>
            </a:prstGeom>
          </p:spPr>
        </p:pic>
        <p:sp useBgFill="1">
          <p:nvSpPr>
            <p:cNvPr id="35" name="Rounded Rectangle 27">
              <a:extLst>
                <a:ext uri="{FF2B5EF4-FFF2-40B4-BE49-F238E27FC236}">
                  <a16:creationId xmlns:a16="http://schemas.microsoft.com/office/drawing/2014/main" id="{BC6C1592-02CC-4EA4-9A0E-7BE7C1ED8B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14377" y="3128956"/>
              <a:ext cx="45720" cy="658368"/>
            </a:xfrm>
            <a:prstGeom prst="roundRect">
              <a:avLst>
                <a:gd name="adj" fmla="val 50000"/>
              </a:avLst>
            </a:prstGeom>
            <a:ln w="9525">
              <a:noFill/>
            </a:ln>
            <a:effectLst>
              <a:innerShdw blurRad="114300">
                <a:srgbClr val="171717">
                  <a:alpha val="82745"/>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36" name="Picture 35">
              <a:extLst>
                <a:ext uri="{FF2B5EF4-FFF2-40B4-BE49-F238E27FC236}">
                  <a16:creationId xmlns:a16="http://schemas.microsoft.com/office/drawing/2014/main" id="{367E44A5-FAF8-4D81-90C9-CFD68F1A131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cstate="email">
              <a:extLst>
                <a:ext uri="{28A0092B-C50C-407E-A947-70E740481C1C}">
                  <a14:useLocalDpi xmlns:a14="http://schemas.microsoft.com/office/drawing/2010/main"/>
                </a:ext>
              </a:extLst>
            </a:blip>
            <a:srcRect/>
            <a:stretch/>
          </p:blipFill>
          <p:spPr>
            <a:xfrm flipH="1">
              <a:off x="11439144" y="3154680"/>
              <a:ext cx="777240" cy="606425"/>
            </a:xfrm>
            <a:prstGeom prst="rect">
              <a:avLst/>
            </a:prstGeom>
          </p:spPr>
        </p:pic>
      </p:grpSp>
    </p:spTree>
    <p:extLst>
      <p:ext uri="{BB962C8B-B14F-4D97-AF65-F5344CB8AC3E}">
        <p14:creationId xmlns:p14="http://schemas.microsoft.com/office/powerpoint/2010/main" val="534309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D978A-5FB0-4FC5-85B5-DC8C921EA6A3}"/>
              </a:ext>
            </a:extLst>
          </p:cNvPr>
          <p:cNvSpPr>
            <a:spLocks noGrp="1"/>
          </p:cNvSpPr>
          <p:nvPr>
            <p:ph type="title"/>
          </p:nvPr>
        </p:nvSpPr>
        <p:spPr/>
        <p:txBody>
          <a:bodyPr>
            <a:normAutofit/>
          </a:bodyPr>
          <a:lstStyle/>
          <a:p>
            <a:r>
              <a:rPr lang="en-US" sz="6000"/>
              <a:t>Final Design Description</a:t>
            </a:r>
          </a:p>
        </p:txBody>
      </p:sp>
      <p:sp>
        <p:nvSpPr>
          <p:cNvPr id="3" name="Content Placeholder 2">
            <a:extLst>
              <a:ext uri="{FF2B5EF4-FFF2-40B4-BE49-F238E27FC236}">
                <a16:creationId xmlns:a16="http://schemas.microsoft.com/office/drawing/2014/main" id="{5A8CD70A-28D3-4E2F-9648-55F8471958EE}"/>
              </a:ext>
            </a:extLst>
          </p:cNvPr>
          <p:cNvSpPr>
            <a:spLocks noGrp="1"/>
          </p:cNvSpPr>
          <p:nvPr>
            <p:ph idx="1"/>
          </p:nvPr>
        </p:nvSpPr>
        <p:spPr/>
        <p:txBody>
          <a:bodyPr>
            <a:normAutofit/>
          </a:bodyPr>
          <a:lstStyle/>
          <a:p>
            <a:r>
              <a:rPr lang="en-US" sz="2800"/>
              <a:t>20 W Lita Series</a:t>
            </a:r>
          </a:p>
          <a:p>
            <a:r>
              <a:rPr lang="en-US" sz="2800"/>
              <a:t>2119 Lumens output</a:t>
            </a:r>
          </a:p>
          <a:p>
            <a:r>
              <a:rPr lang="en-US" sz="2800"/>
              <a:t>Height of 14'</a:t>
            </a:r>
          </a:p>
          <a:p>
            <a:r>
              <a:rPr lang="en-US" sz="2800"/>
              <a:t>Vintage aesthetic</a:t>
            </a:r>
          </a:p>
          <a:p>
            <a:endParaRPr lang="en-US" sz="2800"/>
          </a:p>
          <a:p>
            <a:endParaRPr lang="en-US" sz="2800"/>
          </a:p>
        </p:txBody>
      </p:sp>
    </p:spTree>
    <p:extLst>
      <p:ext uri="{BB962C8B-B14F-4D97-AF65-F5344CB8AC3E}">
        <p14:creationId xmlns:p14="http://schemas.microsoft.com/office/powerpoint/2010/main" val="2793851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871A8-A0AB-429E-93FB-4980E2E336D7}"/>
              </a:ext>
            </a:extLst>
          </p:cNvPr>
          <p:cNvSpPr>
            <a:spLocks noGrp="1"/>
          </p:cNvSpPr>
          <p:nvPr>
            <p:ph type="title"/>
          </p:nvPr>
        </p:nvSpPr>
        <p:spPr/>
        <p:txBody>
          <a:bodyPr>
            <a:normAutofit/>
          </a:bodyPr>
          <a:lstStyle/>
          <a:p>
            <a:r>
              <a:rPr lang="en-US" sz="6000"/>
              <a:t>Design Validation</a:t>
            </a:r>
          </a:p>
        </p:txBody>
      </p:sp>
      <p:sp>
        <p:nvSpPr>
          <p:cNvPr id="3" name="Content Placeholder 2">
            <a:extLst>
              <a:ext uri="{FF2B5EF4-FFF2-40B4-BE49-F238E27FC236}">
                <a16:creationId xmlns:a16="http://schemas.microsoft.com/office/drawing/2014/main" id="{96BF4CBC-4F55-4703-A690-8B06E7B4B819}"/>
              </a:ext>
            </a:extLst>
          </p:cNvPr>
          <p:cNvSpPr>
            <a:spLocks noGrp="1"/>
          </p:cNvSpPr>
          <p:nvPr>
            <p:ph idx="1"/>
          </p:nvPr>
        </p:nvSpPr>
        <p:spPr/>
        <p:txBody>
          <a:bodyPr>
            <a:normAutofit lnSpcReduction="10000"/>
          </a:bodyPr>
          <a:lstStyle/>
          <a:p>
            <a:r>
              <a:rPr lang="en-US" sz="2800"/>
              <a:t>Solar Panel</a:t>
            </a:r>
          </a:p>
          <a:p>
            <a:r>
              <a:rPr lang="en-US" sz="2800"/>
              <a:t>Light distribution</a:t>
            </a:r>
          </a:p>
          <a:p>
            <a:r>
              <a:rPr lang="en-US" sz="2800"/>
              <a:t>Battery</a:t>
            </a:r>
          </a:p>
          <a:p>
            <a:r>
              <a:rPr lang="en-US" sz="2800"/>
              <a:t>Aesthetics</a:t>
            </a:r>
          </a:p>
          <a:p>
            <a:r>
              <a:rPr lang="en-US" sz="2800"/>
              <a:t>Installation</a:t>
            </a:r>
          </a:p>
          <a:p>
            <a:r>
              <a:rPr lang="en-US" sz="2800"/>
              <a:t>Controller</a:t>
            </a:r>
          </a:p>
          <a:p>
            <a:endParaRPr lang="en-US" sz="2800"/>
          </a:p>
        </p:txBody>
      </p:sp>
    </p:spTree>
    <p:extLst>
      <p:ext uri="{BB962C8B-B14F-4D97-AF65-F5344CB8AC3E}">
        <p14:creationId xmlns:p14="http://schemas.microsoft.com/office/powerpoint/2010/main" val="3646376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333F0879-3DA0-4CB8-B35E-A0AD4255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324D2183-F388-476E-92A9-D6639D69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90"/>
            <a:ext cx="3823215" cy="5883295"/>
          </a:xfrm>
          <a:prstGeom prst="rect">
            <a:avLst/>
          </a:prstGeom>
          <a:blipFill dpi="0" rotWithShape="1">
            <a:blip r:embed="rId2" cstate="email">
              <a:extLst>
                <a:ext uri="{28A0092B-C50C-407E-A947-70E740481C1C}">
                  <a14:useLocalDpi xmlns:a14="http://schemas.microsoft.com/office/drawing/2010/main"/>
                </a:ext>
              </a:extLst>
            </a:blip>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243462E7-1698-4B21-BE89-AEFAC7C2FE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2"/>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8BC871A8-A0AB-429E-93FB-4980E2E336D7}"/>
              </a:ext>
            </a:extLst>
          </p:cNvPr>
          <p:cNvSpPr>
            <a:spLocks noGrp="1"/>
          </p:cNvSpPr>
          <p:nvPr>
            <p:ph type="title"/>
          </p:nvPr>
        </p:nvSpPr>
        <p:spPr>
          <a:xfrm>
            <a:off x="929140" y="972766"/>
            <a:ext cx="2835464" cy="1254868"/>
          </a:xfrm>
        </p:spPr>
        <p:txBody>
          <a:bodyPr anchor="b">
            <a:normAutofit/>
          </a:bodyPr>
          <a:lstStyle/>
          <a:p>
            <a:r>
              <a:rPr lang="en-US" sz="2800">
                <a:solidFill>
                  <a:srgbClr val="262626"/>
                </a:solidFill>
              </a:rPr>
              <a:t>Design Validation-Solar Panel</a:t>
            </a:r>
          </a:p>
        </p:txBody>
      </p:sp>
      <p:sp>
        <p:nvSpPr>
          <p:cNvPr id="45" name="Content Placeholder 46">
            <a:extLst>
              <a:ext uri="{FF2B5EF4-FFF2-40B4-BE49-F238E27FC236}">
                <a16:creationId xmlns:a16="http://schemas.microsoft.com/office/drawing/2014/main" id="{E142FF63-D903-48B0-B629-B6DB2909249F}"/>
              </a:ext>
            </a:extLst>
          </p:cNvPr>
          <p:cNvSpPr>
            <a:spLocks noGrp="1"/>
          </p:cNvSpPr>
          <p:nvPr>
            <p:ph idx="1"/>
          </p:nvPr>
        </p:nvSpPr>
        <p:spPr>
          <a:xfrm>
            <a:off x="929141" y="2430471"/>
            <a:ext cx="2835464" cy="3552039"/>
          </a:xfrm>
        </p:spPr>
        <p:txBody>
          <a:bodyPr>
            <a:normAutofit/>
          </a:bodyPr>
          <a:lstStyle/>
          <a:p>
            <a:r>
              <a:rPr lang="en-US">
                <a:solidFill>
                  <a:srgbClr val="262626"/>
                </a:solidFill>
              </a:rPr>
              <a:t>180-Watt panel</a:t>
            </a:r>
          </a:p>
          <a:p>
            <a:r>
              <a:rPr lang="en-US">
                <a:solidFill>
                  <a:srgbClr val="262626"/>
                </a:solidFill>
              </a:rPr>
              <a:t>High wind load resistance, maximum 110 mph</a:t>
            </a:r>
          </a:p>
          <a:p>
            <a:r>
              <a:rPr lang="en-US">
                <a:solidFill>
                  <a:srgbClr val="262626"/>
                </a:solidFill>
              </a:rPr>
              <a:t>Long life, 25 years with 20% power degradation</a:t>
            </a:r>
          </a:p>
          <a:p>
            <a:endParaRPr lang="en-US">
              <a:solidFill>
                <a:srgbClr val="262626"/>
              </a:solidFill>
            </a:endParaRPr>
          </a:p>
          <a:p>
            <a:pPr marL="0" indent="0">
              <a:buNone/>
            </a:pPr>
            <a:endParaRPr lang="en-US">
              <a:solidFill>
                <a:srgbClr val="262626"/>
              </a:solidFill>
            </a:endParaRPr>
          </a:p>
          <a:p>
            <a:endParaRPr lang="en-US">
              <a:solidFill>
                <a:srgbClr val="262626"/>
              </a:solidFill>
            </a:endParaRPr>
          </a:p>
        </p:txBody>
      </p:sp>
      <p:sp useBgFill="1">
        <p:nvSpPr>
          <p:cNvPr id="67" name="Rectangle 66">
            <a:extLst>
              <a:ext uri="{FF2B5EF4-FFF2-40B4-BE49-F238E27FC236}">
                <a16:creationId xmlns:a16="http://schemas.microsoft.com/office/drawing/2014/main" id="{6C22FCAC-D7EC-4A52-B153-FF761E223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491" y="0"/>
            <a:ext cx="7396509"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3" descr="A screenshot of a cell phone&#10;&#10;Description generated with very high confidence">
            <a:extLst>
              <a:ext uri="{FF2B5EF4-FFF2-40B4-BE49-F238E27FC236}">
                <a16:creationId xmlns:a16="http://schemas.microsoft.com/office/drawing/2014/main" id="{8BEAA170-BA13-46AE-A9D1-8B43207D35C5}"/>
              </a:ext>
            </a:extLst>
          </p:cNvPr>
          <p:cNvPicPr>
            <a:picLocks noChangeAspect="1"/>
          </p:cNvPicPr>
          <p:nvPr/>
        </p:nvPicPr>
        <p:blipFill>
          <a:blip r:embed="rId3"/>
          <a:stretch>
            <a:fillRect/>
          </a:stretch>
        </p:blipFill>
        <p:spPr>
          <a:xfrm>
            <a:off x="4850471" y="1207369"/>
            <a:ext cx="7296796" cy="4438680"/>
          </a:xfrm>
          <a:prstGeom prst="rect">
            <a:avLst/>
          </a:prstGeom>
        </p:spPr>
      </p:pic>
    </p:spTree>
    <p:extLst>
      <p:ext uri="{BB962C8B-B14F-4D97-AF65-F5344CB8AC3E}">
        <p14:creationId xmlns:p14="http://schemas.microsoft.com/office/powerpoint/2010/main" val="2560747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33F0879-3DA0-4CB8-B35E-A0AD4255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24D2183-F388-476E-92A9-D6639D69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90"/>
            <a:ext cx="3823215" cy="5883295"/>
          </a:xfrm>
          <a:prstGeom prst="rect">
            <a:avLst/>
          </a:prstGeom>
          <a:blipFill dpi="0" rotWithShape="1">
            <a:blip r:embed="rId2" cstate="email">
              <a:extLst>
                <a:ext uri="{28A0092B-C50C-407E-A947-70E740481C1C}">
                  <a14:useLocalDpi xmlns:a14="http://schemas.microsoft.com/office/drawing/2010/main"/>
                </a:ext>
              </a:extLst>
            </a:blip>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43462E7-1698-4B21-BE89-AEFAC7C2FE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2"/>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8BC871A8-A0AB-429E-93FB-4980E2E336D7}"/>
              </a:ext>
            </a:extLst>
          </p:cNvPr>
          <p:cNvSpPr>
            <a:spLocks noGrp="1"/>
          </p:cNvSpPr>
          <p:nvPr>
            <p:ph type="title"/>
          </p:nvPr>
        </p:nvSpPr>
        <p:spPr>
          <a:xfrm>
            <a:off x="929140" y="972766"/>
            <a:ext cx="2835464" cy="1254868"/>
          </a:xfrm>
        </p:spPr>
        <p:txBody>
          <a:bodyPr anchor="b">
            <a:normAutofit/>
          </a:bodyPr>
          <a:lstStyle/>
          <a:p>
            <a:r>
              <a:rPr lang="en-US" sz="2800">
                <a:solidFill>
                  <a:srgbClr val="262626"/>
                </a:solidFill>
              </a:rPr>
              <a:t>Design Validation-Light Dist.</a:t>
            </a:r>
          </a:p>
        </p:txBody>
      </p:sp>
      <p:sp>
        <p:nvSpPr>
          <p:cNvPr id="12" name="Content Placeholder 11">
            <a:extLst>
              <a:ext uri="{FF2B5EF4-FFF2-40B4-BE49-F238E27FC236}">
                <a16:creationId xmlns:a16="http://schemas.microsoft.com/office/drawing/2014/main" id="{6162D867-CC30-49ED-9892-6303EA06F653}"/>
              </a:ext>
            </a:extLst>
          </p:cNvPr>
          <p:cNvSpPr>
            <a:spLocks noGrp="1"/>
          </p:cNvSpPr>
          <p:nvPr>
            <p:ph idx="1"/>
          </p:nvPr>
        </p:nvSpPr>
        <p:spPr>
          <a:xfrm>
            <a:off x="929141" y="2430471"/>
            <a:ext cx="2835464" cy="3552039"/>
          </a:xfrm>
        </p:spPr>
        <p:txBody>
          <a:bodyPr>
            <a:normAutofit/>
          </a:bodyPr>
          <a:lstStyle/>
          <a:p>
            <a:r>
              <a:rPr lang="en-US">
                <a:solidFill>
                  <a:srgbClr val="262626"/>
                </a:solidFill>
              </a:rPr>
              <a:t>For straight walkways, Type 3</a:t>
            </a:r>
          </a:p>
          <a:p>
            <a:r>
              <a:rPr lang="en-US">
                <a:solidFill>
                  <a:srgbClr val="262626"/>
                </a:solidFill>
              </a:rPr>
              <a:t>For corners, Type 5</a:t>
            </a:r>
          </a:p>
        </p:txBody>
      </p:sp>
      <p:sp useBgFill="1">
        <p:nvSpPr>
          <p:cNvPr id="21" name="Rectangle 20">
            <a:extLst>
              <a:ext uri="{FF2B5EF4-FFF2-40B4-BE49-F238E27FC236}">
                <a16:creationId xmlns:a16="http://schemas.microsoft.com/office/drawing/2014/main" id="{6C22FCAC-D7EC-4A52-B153-FF761E223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491" y="0"/>
            <a:ext cx="7396509"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8" descr="A drawing of a face&#10;&#10;Description generated with high confidence">
            <a:extLst>
              <a:ext uri="{FF2B5EF4-FFF2-40B4-BE49-F238E27FC236}">
                <a16:creationId xmlns:a16="http://schemas.microsoft.com/office/drawing/2014/main" id="{02329F56-6E17-4B1E-8BAC-CCD01C060FEF}"/>
              </a:ext>
            </a:extLst>
          </p:cNvPr>
          <p:cNvPicPr>
            <a:picLocks noChangeAspect="1"/>
          </p:cNvPicPr>
          <p:nvPr/>
        </p:nvPicPr>
        <p:blipFill>
          <a:blip r:embed="rId3"/>
          <a:stretch>
            <a:fillRect/>
          </a:stretch>
        </p:blipFill>
        <p:spPr>
          <a:xfrm>
            <a:off x="5435910" y="2023795"/>
            <a:ext cx="6098041" cy="2759363"/>
          </a:xfrm>
          <a:prstGeom prst="rect">
            <a:avLst/>
          </a:prstGeom>
        </p:spPr>
      </p:pic>
    </p:spTree>
    <p:extLst>
      <p:ext uri="{BB962C8B-B14F-4D97-AF65-F5344CB8AC3E}">
        <p14:creationId xmlns:p14="http://schemas.microsoft.com/office/powerpoint/2010/main" val="4046751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33F0879-3DA0-4CB8-B35E-A0AD4255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24D2183-F388-476E-92A9-D6639D69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90"/>
            <a:ext cx="3823215" cy="5883295"/>
          </a:xfrm>
          <a:prstGeom prst="rect">
            <a:avLst/>
          </a:prstGeom>
          <a:blipFill dpi="0" rotWithShape="1">
            <a:blip r:embed="rId2" cstate="email">
              <a:extLst>
                <a:ext uri="{28A0092B-C50C-407E-A947-70E740481C1C}">
                  <a14:useLocalDpi xmlns:a14="http://schemas.microsoft.com/office/drawing/2010/main"/>
                </a:ext>
              </a:extLst>
            </a:blip>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43462E7-1698-4B21-BE89-AEFAC7C2FE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2"/>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8BC871A8-A0AB-429E-93FB-4980E2E336D7}"/>
              </a:ext>
            </a:extLst>
          </p:cNvPr>
          <p:cNvSpPr>
            <a:spLocks noGrp="1"/>
          </p:cNvSpPr>
          <p:nvPr>
            <p:ph type="title"/>
          </p:nvPr>
        </p:nvSpPr>
        <p:spPr>
          <a:xfrm>
            <a:off x="768607" y="641816"/>
            <a:ext cx="3216463" cy="1254868"/>
          </a:xfrm>
        </p:spPr>
        <p:txBody>
          <a:bodyPr anchor="b">
            <a:normAutofit/>
          </a:bodyPr>
          <a:lstStyle/>
          <a:p>
            <a:r>
              <a:rPr lang="en-US" sz="3200">
                <a:solidFill>
                  <a:srgbClr val="262626"/>
                </a:solidFill>
              </a:rPr>
              <a:t>Design Validation-Battery</a:t>
            </a:r>
          </a:p>
        </p:txBody>
      </p:sp>
      <p:sp>
        <p:nvSpPr>
          <p:cNvPr id="8" name="Content Placeholder 7">
            <a:extLst>
              <a:ext uri="{FF2B5EF4-FFF2-40B4-BE49-F238E27FC236}">
                <a16:creationId xmlns:a16="http://schemas.microsoft.com/office/drawing/2014/main" id="{2535444F-C631-423C-9450-3A26BBC34599}"/>
              </a:ext>
            </a:extLst>
          </p:cNvPr>
          <p:cNvSpPr>
            <a:spLocks noGrp="1"/>
          </p:cNvSpPr>
          <p:nvPr>
            <p:ph idx="1"/>
          </p:nvPr>
        </p:nvSpPr>
        <p:spPr>
          <a:xfrm>
            <a:off x="689410" y="1921130"/>
            <a:ext cx="3374856" cy="3368480"/>
          </a:xfrm>
        </p:spPr>
        <p:txBody>
          <a:bodyPr>
            <a:normAutofit/>
          </a:bodyPr>
          <a:lstStyle/>
          <a:p>
            <a:r>
              <a:rPr lang="en-US" sz="2000">
                <a:solidFill>
                  <a:srgbClr val="262626"/>
                </a:solidFill>
              </a:rPr>
              <a:t>150 Ah</a:t>
            </a:r>
          </a:p>
          <a:p>
            <a:r>
              <a:rPr lang="en-US" sz="2000">
                <a:solidFill>
                  <a:srgbClr val="262626"/>
                </a:solidFill>
              </a:rPr>
              <a:t>Ideal operating temperature ranges of: -40°-140° Fahrenheit</a:t>
            </a:r>
            <a:endParaRPr lang="en-US" sz="2800"/>
          </a:p>
          <a:p>
            <a:r>
              <a:rPr lang="en-US" sz="2000">
                <a:solidFill>
                  <a:srgbClr val="262626"/>
                </a:solidFill>
              </a:rPr>
              <a:t>Specifically designed for cyclic discharge for solar powered apparatuses</a:t>
            </a:r>
          </a:p>
          <a:p>
            <a:r>
              <a:rPr lang="en-US" sz="2000">
                <a:solidFill>
                  <a:srgbClr val="262626"/>
                </a:solidFill>
              </a:rPr>
              <a:t>Runtime calculation with no charge at fully charged:</a:t>
            </a:r>
          </a:p>
          <a:p>
            <a:endParaRPr lang="en-US" sz="2000">
              <a:solidFill>
                <a:srgbClr val="262626"/>
              </a:solidFill>
            </a:endParaRPr>
          </a:p>
          <a:p>
            <a:endParaRPr lang="en-US" sz="2000">
              <a:solidFill>
                <a:srgbClr val="262626"/>
              </a:solidFill>
            </a:endParaRPr>
          </a:p>
        </p:txBody>
      </p:sp>
      <p:sp useBgFill="1">
        <p:nvSpPr>
          <p:cNvPr id="28" name="Rectangle 27">
            <a:extLst>
              <a:ext uri="{FF2B5EF4-FFF2-40B4-BE49-F238E27FC236}">
                <a16:creationId xmlns:a16="http://schemas.microsoft.com/office/drawing/2014/main" id="{6C22FCAC-D7EC-4A52-B153-FF761E223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491" y="0"/>
            <a:ext cx="7396509"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 close up of a sign&#10;&#10;Description generated with high confidence">
            <a:extLst>
              <a:ext uri="{FF2B5EF4-FFF2-40B4-BE49-F238E27FC236}">
                <a16:creationId xmlns:a16="http://schemas.microsoft.com/office/drawing/2014/main" id="{CB4120D5-3E9C-4337-B85F-7344C1C3069C}"/>
              </a:ext>
            </a:extLst>
          </p:cNvPr>
          <p:cNvPicPr>
            <a:picLocks noChangeAspect="1"/>
          </p:cNvPicPr>
          <p:nvPr/>
        </p:nvPicPr>
        <p:blipFill>
          <a:blip r:embed="rId3"/>
          <a:stretch>
            <a:fillRect/>
          </a:stretch>
        </p:blipFill>
        <p:spPr>
          <a:xfrm>
            <a:off x="4910748" y="1604682"/>
            <a:ext cx="7168959" cy="3329858"/>
          </a:xfrm>
          <a:prstGeom prst="rect">
            <a:avLst/>
          </a:prstGeom>
        </p:spPr>
      </p:pic>
      <p:pic>
        <p:nvPicPr>
          <p:cNvPr id="7" name="Picture 8">
            <a:extLst>
              <a:ext uri="{FF2B5EF4-FFF2-40B4-BE49-F238E27FC236}">
                <a16:creationId xmlns:a16="http://schemas.microsoft.com/office/drawing/2014/main" id="{3A50D4A9-EB6E-49AB-9E8E-A7D1A0DD8831}"/>
              </a:ext>
            </a:extLst>
          </p:cNvPr>
          <p:cNvPicPr>
            <a:picLocks noChangeAspect="1"/>
          </p:cNvPicPr>
          <p:nvPr/>
        </p:nvPicPr>
        <p:blipFill>
          <a:blip r:embed="rId4"/>
          <a:stretch>
            <a:fillRect/>
          </a:stretch>
        </p:blipFill>
        <p:spPr>
          <a:xfrm>
            <a:off x="1216273" y="5403122"/>
            <a:ext cx="2362945" cy="496088"/>
          </a:xfrm>
          <a:prstGeom prst="rect">
            <a:avLst/>
          </a:prstGeom>
        </p:spPr>
      </p:pic>
    </p:spTree>
    <p:extLst>
      <p:ext uri="{BB962C8B-B14F-4D97-AF65-F5344CB8AC3E}">
        <p14:creationId xmlns:p14="http://schemas.microsoft.com/office/powerpoint/2010/main" val="1493626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cstate="email">
            <a:extLst>
              <a:ext uri="{28A0092B-C50C-407E-A947-70E740481C1C}">
                <a14:useLocalDpi xmlns:a14="http://schemas.microsoft.com/office/drawing/2010/main"/>
              </a:ext>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871A8-A0AB-429E-93FB-4980E2E336D7}"/>
              </a:ext>
            </a:extLst>
          </p:cNvPr>
          <p:cNvSpPr>
            <a:spLocks noGrp="1"/>
          </p:cNvSpPr>
          <p:nvPr>
            <p:ph type="title"/>
          </p:nvPr>
        </p:nvSpPr>
        <p:spPr/>
        <p:txBody>
          <a:bodyPr>
            <a:normAutofit/>
          </a:bodyPr>
          <a:lstStyle/>
          <a:p>
            <a:r>
              <a:rPr lang="en-US"/>
              <a:t>Design Validation-Aesthetics</a:t>
            </a:r>
          </a:p>
        </p:txBody>
      </p:sp>
      <p:sp>
        <p:nvSpPr>
          <p:cNvPr id="3" name="Content Placeholder 2">
            <a:extLst>
              <a:ext uri="{FF2B5EF4-FFF2-40B4-BE49-F238E27FC236}">
                <a16:creationId xmlns:a16="http://schemas.microsoft.com/office/drawing/2014/main" id="{96BF4CBC-4F55-4703-A690-8B06E7B4B819}"/>
              </a:ext>
            </a:extLst>
          </p:cNvPr>
          <p:cNvSpPr>
            <a:spLocks noGrp="1"/>
          </p:cNvSpPr>
          <p:nvPr>
            <p:ph sz="half" idx="1"/>
          </p:nvPr>
        </p:nvSpPr>
        <p:spPr/>
        <p:txBody>
          <a:bodyPr>
            <a:normAutofit/>
          </a:bodyPr>
          <a:lstStyle/>
          <a:p>
            <a:endParaRPr lang="en-US"/>
          </a:p>
          <a:p>
            <a:endParaRPr lang="en-US"/>
          </a:p>
        </p:txBody>
      </p:sp>
      <p:sp>
        <p:nvSpPr>
          <p:cNvPr id="12" name="Content Placeholder 11">
            <a:extLst>
              <a:ext uri="{FF2B5EF4-FFF2-40B4-BE49-F238E27FC236}">
                <a16:creationId xmlns:a16="http://schemas.microsoft.com/office/drawing/2014/main" id="{77D4534B-B6BD-429B-8F4D-E038A63B7E59}"/>
              </a:ext>
            </a:extLst>
          </p:cNvPr>
          <p:cNvSpPr>
            <a:spLocks noGrp="1"/>
          </p:cNvSpPr>
          <p:nvPr>
            <p:ph sz="half" idx="2"/>
          </p:nvPr>
        </p:nvSpPr>
        <p:spPr/>
        <p:txBody>
          <a:bodyPr>
            <a:normAutofit/>
          </a:bodyPr>
          <a:lstStyle/>
          <a:p>
            <a:r>
              <a:rPr lang="en-US" sz="2800"/>
              <a:t>Current Street lights, on right, with classic/vintage style</a:t>
            </a:r>
          </a:p>
          <a:p>
            <a:r>
              <a:rPr lang="en-US" sz="2800"/>
              <a:t>Lita, on left, classic/vintage style</a:t>
            </a:r>
          </a:p>
        </p:txBody>
      </p:sp>
      <p:pic>
        <p:nvPicPr>
          <p:cNvPr id="4" name="Picture 4" descr="A close up of a lamp&#10;&#10;Description generated with high confidence">
            <a:extLst>
              <a:ext uri="{FF2B5EF4-FFF2-40B4-BE49-F238E27FC236}">
                <a16:creationId xmlns:a16="http://schemas.microsoft.com/office/drawing/2014/main" id="{ECF8537F-3742-4A9F-A00B-EC32A3367DF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99747" y="2564050"/>
            <a:ext cx="2193838" cy="3295920"/>
          </a:xfrm>
          <a:prstGeom prst="rect">
            <a:avLst/>
          </a:prstGeom>
          <a:ln w="57150" cmpd="thickThin">
            <a:noFill/>
            <a:miter lim="800000"/>
          </a:ln>
        </p:spPr>
      </p:pic>
      <p:pic>
        <p:nvPicPr>
          <p:cNvPr id="6" name="Picture 6" descr="A large white building&#10;&#10;Description generated with very high confidence">
            <a:extLst>
              <a:ext uri="{FF2B5EF4-FFF2-40B4-BE49-F238E27FC236}">
                <a16:creationId xmlns:a16="http://schemas.microsoft.com/office/drawing/2014/main" id="{2BA6AF6F-38B8-49AB-BE76-3FBE2661D2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52015" y="2578428"/>
            <a:ext cx="2443136" cy="3267164"/>
          </a:xfrm>
          <a:prstGeom prst="rect">
            <a:avLst/>
          </a:prstGeom>
          <a:ln w="57150" cmpd="thickThin">
            <a:noFill/>
            <a:miter lim="800000"/>
          </a:ln>
        </p:spPr>
      </p:pic>
    </p:spTree>
    <p:extLst>
      <p:ext uri="{BB962C8B-B14F-4D97-AF65-F5344CB8AC3E}">
        <p14:creationId xmlns:p14="http://schemas.microsoft.com/office/powerpoint/2010/main" val="14888131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3F0879-3DA0-4CB8-B35E-A0AD4255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24D2183-F388-476E-92A9-D6639D69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90"/>
            <a:ext cx="3823215" cy="5883295"/>
          </a:xfrm>
          <a:prstGeom prst="rect">
            <a:avLst/>
          </a:prstGeom>
          <a:blipFill dpi="0" rotWithShape="1">
            <a:blip r:embed="rId2" cstate="email">
              <a:extLst>
                <a:ext uri="{28A0092B-C50C-407E-A947-70E740481C1C}">
                  <a14:useLocalDpi xmlns:a14="http://schemas.microsoft.com/office/drawing/2010/main"/>
                </a:ext>
              </a:extLst>
            </a:blip>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43462E7-1698-4B21-BE89-AEFAC7C2FE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2"/>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8BC871A8-A0AB-429E-93FB-4980E2E336D7}"/>
              </a:ext>
            </a:extLst>
          </p:cNvPr>
          <p:cNvSpPr>
            <a:spLocks noGrp="1"/>
          </p:cNvSpPr>
          <p:nvPr>
            <p:ph type="title"/>
          </p:nvPr>
        </p:nvSpPr>
        <p:spPr>
          <a:xfrm>
            <a:off x="929140" y="972766"/>
            <a:ext cx="2835464" cy="1254868"/>
          </a:xfrm>
        </p:spPr>
        <p:txBody>
          <a:bodyPr anchor="b">
            <a:normAutofit/>
          </a:bodyPr>
          <a:lstStyle/>
          <a:p>
            <a:r>
              <a:rPr lang="en-US" sz="2800">
                <a:solidFill>
                  <a:srgbClr val="262626"/>
                </a:solidFill>
              </a:rPr>
              <a:t>Design Validation-Installation</a:t>
            </a:r>
          </a:p>
        </p:txBody>
      </p:sp>
      <p:sp>
        <p:nvSpPr>
          <p:cNvPr id="8" name="Content Placeholder 7">
            <a:extLst>
              <a:ext uri="{FF2B5EF4-FFF2-40B4-BE49-F238E27FC236}">
                <a16:creationId xmlns:a16="http://schemas.microsoft.com/office/drawing/2014/main" id="{400B8DD6-4A49-4F42-8F21-BAEEDB7DD00D}"/>
              </a:ext>
            </a:extLst>
          </p:cNvPr>
          <p:cNvSpPr>
            <a:spLocks noGrp="1"/>
          </p:cNvSpPr>
          <p:nvPr>
            <p:ph idx="1"/>
          </p:nvPr>
        </p:nvSpPr>
        <p:spPr>
          <a:xfrm>
            <a:off x="929141" y="2227634"/>
            <a:ext cx="2835464" cy="3754877"/>
          </a:xfrm>
        </p:spPr>
        <p:txBody>
          <a:bodyPr>
            <a:normAutofit fontScale="92500"/>
          </a:bodyPr>
          <a:lstStyle/>
          <a:p>
            <a:r>
              <a:rPr lang="en-US">
                <a:solidFill>
                  <a:srgbClr val="262626"/>
                </a:solidFill>
              </a:rPr>
              <a:t>Installation schematic</a:t>
            </a:r>
          </a:p>
          <a:p>
            <a:r>
              <a:rPr lang="en-US">
                <a:solidFill>
                  <a:srgbClr val="262626"/>
                </a:solidFill>
              </a:rPr>
              <a:t>No design could adhere to Sponsors request of no drilling/boring/use of pylons</a:t>
            </a:r>
          </a:p>
          <a:p>
            <a:r>
              <a:rPr lang="en-US">
                <a:solidFill>
                  <a:srgbClr val="262626"/>
                </a:solidFill>
              </a:rPr>
              <a:t>For structural integrity, units must be anchored beneath ground</a:t>
            </a:r>
          </a:p>
        </p:txBody>
      </p:sp>
      <p:sp useBgFill="1">
        <p:nvSpPr>
          <p:cNvPr id="17" name="Rectangle 16">
            <a:extLst>
              <a:ext uri="{FF2B5EF4-FFF2-40B4-BE49-F238E27FC236}">
                <a16:creationId xmlns:a16="http://schemas.microsoft.com/office/drawing/2014/main" id="{6C22FCAC-D7EC-4A52-B153-FF761E223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491" y="0"/>
            <a:ext cx="7396509"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 close up of a map&#10;&#10;Description generated with high confidence">
            <a:extLst>
              <a:ext uri="{FF2B5EF4-FFF2-40B4-BE49-F238E27FC236}">
                <a16:creationId xmlns:a16="http://schemas.microsoft.com/office/drawing/2014/main" id="{1B01AD28-A1CD-4776-8A07-DA7625DD1722}"/>
              </a:ext>
            </a:extLst>
          </p:cNvPr>
          <p:cNvPicPr>
            <a:picLocks noChangeAspect="1"/>
          </p:cNvPicPr>
          <p:nvPr/>
        </p:nvPicPr>
        <p:blipFill>
          <a:blip r:embed="rId3"/>
          <a:stretch>
            <a:fillRect/>
          </a:stretch>
        </p:blipFill>
        <p:spPr>
          <a:xfrm>
            <a:off x="4799998" y="5754"/>
            <a:ext cx="7398620" cy="6852955"/>
          </a:xfrm>
          <a:prstGeom prst="rect">
            <a:avLst/>
          </a:prstGeom>
        </p:spPr>
      </p:pic>
    </p:spTree>
    <p:extLst>
      <p:ext uri="{BB962C8B-B14F-4D97-AF65-F5344CB8AC3E}">
        <p14:creationId xmlns:p14="http://schemas.microsoft.com/office/powerpoint/2010/main" val="40500090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33F0879-3DA0-4CB8-B35E-A0AD4255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24D2183-F388-476E-92A9-D6639D69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90"/>
            <a:ext cx="3823215" cy="5883295"/>
          </a:xfrm>
          <a:prstGeom prst="rect">
            <a:avLst/>
          </a:prstGeom>
          <a:blipFill dpi="0" rotWithShape="1">
            <a:blip r:embed="rId2" cstate="email">
              <a:extLst>
                <a:ext uri="{28A0092B-C50C-407E-A947-70E740481C1C}">
                  <a14:useLocalDpi xmlns:a14="http://schemas.microsoft.com/office/drawing/2010/main"/>
                </a:ext>
              </a:extLst>
            </a:blip>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43462E7-1698-4B21-BE89-AEFAC7C2FE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2"/>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8BC871A8-A0AB-429E-93FB-4980E2E336D7}"/>
              </a:ext>
            </a:extLst>
          </p:cNvPr>
          <p:cNvSpPr>
            <a:spLocks noGrp="1"/>
          </p:cNvSpPr>
          <p:nvPr>
            <p:ph type="title"/>
          </p:nvPr>
        </p:nvSpPr>
        <p:spPr>
          <a:xfrm>
            <a:off x="692303" y="972766"/>
            <a:ext cx="3216463" cy="1254868"/>
          </a:xfrm>
        </p:spPr>
        <p:txBody>
          <a:bodyPr anchor="b">
            <a:normAutofit/>
          </a:bodyPr>
          <a:lstStyle/>
          <a:p>
            <a:r>
              <a:rPr lang="en-US" sz="3200">
                <a:solidFill>
                  <a:srgbClr val="262626"/>
                </a:solidFill>
              </a:rPr>
              <a:t>Design Validation-Controller</a:t>
            </a:r>
          </a:p>
        </p:txBody>
      </p:sp>
      <p:sp useBgFill="1">
        <p:nvSpPr>
          <p:cNvPr id="28" name="Rectangle 27">
            <a:extLst>
              <a:ext uri="{FF2B5EF4-FFF2-40B4-BE49-F238E27FC236}">
                <a16:creationId xmlns:a16="http://schemas.microsoft.com/office/drawing/2014/main" id="{6C22FCAC-D7EC-4A52-B153-FF761E223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491" y="0"/>
            <a:ext cx="7396509"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ontent Placeholder 7">
            <a:extLst>
              <a:ext uri="{FF2B5EF4-FFF2-40B4-BE49-F238E27FC236}">
                <a16:creationId xmlns:a16="http://schemas.microsoft.com/office/drawing/2014/main" id="{88DF2BAC-353C-4B23-A77A-806F07C5A581}"/>
              </a:ext>
            </a:extLst>
          </p:cNvPr>
          <p:cNvSpPr txBox="1">
            <a:spLocks/>
          </p:cNvSpPr>
          <p:nvPr/>
        </p:nvSpPr>
        <p:spPr>
          <a:xfrm>
            <a:off x="929141" y="2430471"/>
            <a:ext cx="2835464" cy="3552039"/>
          </a:xfrm>
          <a:prstGeom prst="rect">
            <a:avLst/>
          </a:prstGeom>
        </p:spPr>
        <p:txBody>
          <a:bodyPr vert="horz" lIns="91440" tIns="45720" rIns="91440" bIns="45720" rtlCol="0" anchor="t">
            <a:normAutofit fontScale="925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r>
              <a:rPr lang="en-US">
                <a:solidFill>
                  <a:srgbClr val="262626"/>
                </a:solidFill>
              </a:rPr>
              <a:t>Customized and programmed by Greenshine for specific requirements</a:t>
            </a:r>
          </a:p>
          <a:p>
            <a:r>
              <a:rPr lang="en-US">
                <a:solidFill>
                  <a:srgbClr val="262626"/>
                </a:solidFill>
              </a:rPr>
              <a:t>Corrosion Proof</a:t>
            </a:r>
          </a:p>
          <a:p>
            <a:r>
              <a:rPr lang="en-US">
                <a:solidFill>
                  <a:srgbClr val="262626"/>
                </a:solidFill>
              </a:rPr>
              <a:t>Deep discharge protection</a:t>
            </a:r>
          </a:p>
          <a:p>
            <a:r>
              <a:rPr lang="en-US">
                <a:solidFill>
                  <a:srgbClr val="262626"/>
                </a:solidFill>
              </a:rPr>
              <a:t>Various Adjustment Ranges</a:t>
            </a:r>
          </a:p>
        </p:txBody>
      </p:sp>
      <p:pic>
        <p:nvPicPr>
          <p:cNvPr id="6" name="Picture 6" descr="A circuit board&#10;&#10;Description generated with very high confidence">
            <a:extLst>
              <a:ext uri="{FF2B5EF4-FFF2-40B4-BE49-F238E27FC236}">
                <a16:creationId xmlns:a16="http://schemas.microsoft.com/office/drawing/2014/main" id="{7DC5DDB2-ED9D-4A52-86F0-41260F00EFE3}"/>
              </a:ext>
            </a:extLst>
          </p:cNvPr>
          <p:cNvPicPr>
            <a:picLocks noChangeAspect="1"/>
          </p:cNvPicPr>
          <p:nvPr/>
        </p:nvPicPr>
        <p:blipFill>
          <a:blip r:embed="rId3"/>
          <a:stretch>
            <a:fillRect/>
          </a:stretch>
        </p:blipFill>
        <p:spPr>
          <a:xfrm>
            <a:off x="6223003" y="3439507"/>
            <a:ext cx="4516940" cy="2879569"/>
          </a:xfrm>
          <a:prstGeom prst="rect">
            <a:avLst/>
          </a:prstGeom>
        </p:spPr>
      </p:pic>
      <p:pic>
        <p:nvPicPr>
          <p:cNvPr id="15" name="Picture 17" descr="A screenshot of a cell phone&#10;&#10;Description generated with very high confidence">
            <a:extLst>
              <a:ext uri="{FF2B5EF4-FFF2-40B4-BE49-F238E27FC236}">
                <a16:creationId xmlns:a16="http://schemas.microsoft.com/office/drawing/2014/main" id="{34F3CD76-C5B2-4526-AB5A-5C55A69CAC27}"/>
              </a:ext>
            </a:extLst>
          </p:cNvPr>
          <p:cNvPicPr>
            <a:picLocks noGrp="1" noChangeAspect="1"/>
          </p:cNvPicPr>
          <p:nvPr>
            <p:ph idx="1"/>
          </p:nvPr>
        </p:nvPicPr>
        <p:blipFill>
          <a:blip r:embed="rId4"/>
          <a:stretch>
            <a:fillRect/>
          </a:stretch>
        </p:blipFill>
        <p:spPr>
          <a:xfrm>
            <a:off x="5252170" y="61335"/>
            <a:ext cx="6467475" cy="2733675"/>
          </a:xfrm>
        </p:spPr>
      </p:pic>
    </p:spTree>
    <p:extLst>
      <p:ext uri="{BB962C8B-B14F-4D97-AF65-F5344CB8AC3E}">
        <p14:creationId xmlns:p14="http://schemas.microsoft.com/office/powerpoint/2010/main" val="1993843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2BE4420-3B5F-4549-8B4A-77855B8215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5876F6-95D4-48CB-8E3E-4401A96E25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88"/>
            <a:ext cx="3823215" cy="5883295"/>
          </a:xfrm>
          <a:prstGeom prst="rect">
            <a:avLst/>
          </a:prstGeom>
          <a:blipFill dpi="0" rotWithShape="1">
            <a:blip r:embed="rId2" cstate="email">
              <a:extLst>
                <a:ext uri="{28A0092B-C50C-407E-A947-70E740481C1C}">
                  <a14:useLocalDpi xmlns:a14="http://schemas.microsoft.com/office/drawing/2010/main"/>
                </a:ext>
              </a:extLst>
            </a:blip>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1B84719-90BB-4D0C-92D8-61DC5512B3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10DE8299-0AD8-4343-A07D-A593765B57DA}"/>
              </a:ext>
            </a:extLst>
          </p:cNvPr>
          <p:cNvSpPr>
            <a:spLocks noGrp="1"/>
          </p:cNvSpPr>
          <p:nvPr>
            <p:ph type="title"/>
          </p:nvPr>
        </p:nvSpPr>
        <p:spPr>
          <a:xfrm>
            <a:off x="608013" y="609600"/>
            <a:ext cx="3552006" cy="5638800"/>
          </a:xfrm>
        </p:spPr>
        <p:txBody>
          <a:bodyPr>
            <a:normAutofit/>
          </a:bodyPr>
          <a:lstStyle/>
          <a:p>
            <a:r>
              <a:rPr lang="en-US" sz="6000">
                <a:solidFill>
                  <a:srgbClr val="262626"/>
                </a:solidFill>
              </a:rPr>
              <a:t>Agenda</a:t>
            </a:r>
          </a:p>
        </p:txBody>
      </p:sp>
      <p:sp useBgFill="1">
        <p:nvSpPr>
          <p:cNvPr id="16" name="Rectangle 15">
            <a:extLst>
              <a:ext uri="{FF2B5EF4-FFF2-40B4-BE49-F238E27FC236}">
                <a16:creationId xmlns:a16="http://schemas.microsoft.com/office/drawing/2014/main" id="{7B407EC4-5D16-4845-9840-4E28622B65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2053" y="-2"/>
            <a:ext cx="753994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B157A6C6-4CF4-49FF-AEF8-AFF0E7616B16}"/>
              </a:ext>
            </a:extLst>
          </p:cNvPr>
          <p:cNvGraphicFramePr>
            <a:graphicFrameLocks noGrp="1"/>
          </p:cNvGraphicFramePr>
          <p:nvPr>
            <p:ph idx="1"/>
            <p:extLst>
              <p:ext uri="{D42A27DB-BD31-4B8C-83A1-F6EECF244321}">
                <p14:modId xmlns:p14="http://schemas.microsoft.com/office/powerpoint/2010/main" val="396617163"/>
              </p:ext>
            </p:extLst>
          </p:nvPr>
        </p:nvGraphicFramePr>
        <p:xfrm>
          <a:off x="4756940" y="128588"/>
          <a:ext cx="7173123" cy="6729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12029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A4419-24A9-4EFD-8815-19B0A619A61F}"/>
              </a:ext>
            </a:extLst>
          </p:cNvPr>
          <p:cNvSpPr>
            <a:spLocks noGrp="1"/>
          </p:cNvSpPr>
          <p:nvPr>
            <p:ph type="title"/>
          </p:nvPr>
        </p:nvSpPr>
        <p:spPr/>
        <p:txBody>
          <a:bodyPr>
            <a:normAutofit/>
          </a:bodyPr>
          <a:lstStyle/>
          <a:p>
            <a:r>
              <a:rPr lang="en-US" sz="6000"/>
              <a:t>Conclusion</a:t>
            </a:r>
          </a:p>
        </p:txBody>
      </p:sp>
      <p:sp>
        <p:nvSpPr>
          <p:cNvPr id="3" name="Content Placeholder 2">
            <a:extLst>
              <a:ext uri="{FF2B5EF4-FFF2-40B4-BE49-F238E27FC236}">
                <a16:creationId xmlns:a16="http://schemas.microsoft.com/office/drawing/2014/main" id="{17B2B64F-9014-4B1C-B75C-ADA41B32B724}"/>
              </a:ext>
            </a:extLst>
          </p:cNvPr>
          <p:cNvSpPr>
            <a:spLocks noGrp="1"/>
          </p:cNvSpPr>
          <p:nvPr>
            <p:ph idx="1"/>
          </p:nvPr>
        </p:nvSpPr>
        <p:spPr/>
        <p:txBody>
          <a:bodyPr/>
          <a:lstStyle/>
          <a:p>
            <a:r>
              <a:rPr lang="en-US"/>
              <a:t>Throughout the project there were various designs that could be utilized, however, the Lita from Greenshine was ultimately the best choice for the requirements given by the Sponsor. This lighting solution will allow for pedestrians in the downtown area to walk without worrying about nightfall.  We as a team would also like to thank Watseka for the opportunity to work with them on this project.</a:t>
            </a:r>
          </a:p>
        </p:txBody>
      </p:sp>
    </p:spTree>
    <p:extLst>
      <p:ext uri="{BB962C8B-B14F-4D97-AF65-F5344CB8AC3E}">
        <p14:creationId xmlns:p14="http://schemas.microsoft.com/office/powerpoint/2010/main" val="34565785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DF21F-F2FE-43E0-B808-F2D22ED09330}"/>
              </a:ext>
            </a:extLst>
          </p:cNvPr>
          <p:cNvSpPr>
            <a:spLocks noGrp="1"/>
          </p:cNvSpPr>
          <p:nvPr>
            <p:ph type="ctrTitle"/>
          </p:nvPr>
        </p:nvSpPr>
        <p:spPr/>
        <p:txBody>
          <a:bodyPr/>
          <a:lstStyle/>
          <a:p>
            <a:r>
              <a:rPr lang="en-US" sz="8000"/>
              <a:t>Q &amp; A</a:t>
            </a:r>
          </a:p>
        </p:txBody>
      </p:sp>
      <p:sp>
        <p:nvSpPr>
          <p:cNvPr id="3" name="Subtitle 2">
            <a:extLst>
              <a:ext uri="{FF2B5EF4-FFF2-40B4-BE49-F238E27FC236}">
                <a16:creationId xmlns:a16="http://schemas.microsoft.com/office/drawing/2014/main" id="{99EF78E1-6134-4FF4-90F0-B8599AF498FF}"/>
              </a:ext>
            </a:extLst>
          </p:cNvPr>
          <p:cNvSpPr>
            <a:spLocks noGrp="1"/>
          </p:cNvSpPr>
          <p:nvPr>
            <p:ph type="subTitle" idx="1"/>
          </p:nvPr>
        </p:nvSpPr>
        <p:spPr/>
        <p:txBody>
          <a:bodyPr>
            <a:normAutofit/>
          </a:bodyPr>
          <a:lstStyle/>
          <a:p>
            <a:r>
              <a:rPr lang="en-US" sz="3200"/>
              <a:t>Thank you for listening!</a:t>
            </a:r>
          </a:p>
        </p:txBody>
      </p:sp>
    </p:spTree>
    <p:extLst>
      <p:ext uri="{BB962C8B-B14F-4D97-AF65-F5344CB8AC3E}">
        <p14:creationId xmlns:p14="http://schemas.microsoft.com/office/powerpoint/2010/main" val="1883555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CD619-9048-4155-8C77-2E0C053266FF}"/>
              </a:ext>
            </a:extLst>
          </p:cNvPr>
          <p:cNvSpPr>
            <a:spLocks noGrp="1"/>
          </p:cNvSpPr>
          <p:nvPr>
            <p:ph type="title"/>
          </p:nvPr>
        </p:nvSpPr>
        <p:spPr/>
        <p:txBody>
          <a:bodyPr>
            <a:normAutofit/>
          </a:bodyPr>
          <a:lstStyle/>
          <a:p>
            <a:r>
              <a:rPr lang="en-US" sz="6000"/>
              <a:t>Acknowledgements</a:t>
            </a:r>
          </a:p>
        </p:txBody>
      </p:sp>
      <p:sp>
        <p:nvSpPr>
          <p:cNvPr id="3" name="Content Placeholder 2">
            <a:extLst>
              <a:ext uri="{FF2B5EF4-FFF2-40B4-BE49-F238E27FC236}">
                <a16:creationId xmlns:a16="http://schemas.microsoft.com/office/drawing/2014/main" id="{87E99D61-F7F2-4E7F-9EA5-7A42DE8C9F67}"/>
              </a:ext>
            </a:extLst>
          </p:cNvPr>
          <p:cNvSpPr>
            <a:spLocks noGrp="1"/>
          </p:cNvSpPr>
          <p:nvPr>
            <p:ph idx="1"/>
          </p:nvPr>
        </p:nvSpPr>
        <p:spPr/>
        <p:txBody>
          <a:bodyPr/>
          <a:lstStyle/>
          <a:p>
            <a:r>
              <a:rPr lang="en-US">
                <a:ea typeface="+mn-lt"/>
                <a:cs typeface="+mn-lt"/>
              </a:rPr>
              <a:t>We would like to recognize Mayor Allhands and the city of Watseka for sponsoring this project. </a:t>
            </a:r>
            <a:endParaRPr lang="en-US"/>
          </a:p>
          <a:p>
            <a:r>
              <a:rPr lang="en-US">
                <a:ea typeface="+mn-lt"/>
                <a:cs typeface="+mn-lt"/>
              </a:rPr>
              <a:t>We would like to acknowledge the engineering professors at Olivet Nazarene University for their hard work and dedication to ensuring each student has a good education, especially Professor Clay, our mentor.</a:t>
            </a:r>
          </a:p>
          <a:p>
            <a:r>
              <a:rPr lang="en-US"/>
              <a:t>We appreciate each of our contacts from both Greenshine and Illumient for working with our team and providing details of their products</a:t>
            </a:r>
          </a:p>
          <a:p>
            <a:endParaRPr lang="en-US"/>
          </a:p>
        </p:txBody>
      </p:sp>
    </p:spTree>
    <p:extLst>
      <p:ext uri="{BB962C8B-B14F-4D97-AF65-F5344CB8AC3E}">
        <p14:creationId xmlns:p14="http://schemas.microsoft.com/office/powerpoint/2010/main" val="714401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email">
            <a:extLst>
              <a:ext uri="{28A0092B-C50C-407E-A947-70E740481C1C}">
                <a14:useLocalDpi xmlns:a14="http://schemas.microsoft.com/office/drawing/2010/main"/>
              </a:ext>
            </a:extLst>
          </a:blip>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5F01BD1-E3CB-4562-A77C-00A3ED2462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a16="http://schemas.microsoft.com/office/drawing/2014/main" id="{492030E9-8BC2-4840-8C6B-991B68C51E4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4" name="Picture 73">
              <a:extLst>
                <a:ext uri="{FF2B5EF4-FFF2-40B4-BE49-F238E27FC236}">
                  <a16:creationId xmlns:a16="http://schemas.microsoft.com/office/drawing/2014/main" id="{651493CA-1EAE-4C5B-9C46-8437DD51C6E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cstate="email">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75" name="Rectangle 74">
              <a:extLst>
                <a:ext uri="{FF2B5EF4-FFF2-40B4-BE49-F238E27FC236}">
                  <a16:creationId xmlns:a16="http://schemas.microsoft.com/office/drawing/2014/main" id="{81B01891-F01D-4D0D-A631-E29F0EA8EF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76" name="Picture 75">
              <a:extLst>
                <a:ext uri="{FF2B5EF4-FFF2-40B4-BE49-F238E27FC236}">
                  <a16:creationId xmlns:a16="http://schemas.microsoft.com/office/drawing/2014/main" id="{38B1DE3F-E4E6-4E5E-9213-CB6C7AA92C8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cstate="email">
              <a:extLst>
                <a:ext uri="{28A0092B-C50C-407E-A947-70E740481C1C}">
                  <a14:useLocalDpi xmlns:a14="http://schemas.microsoft.com/office/drawing/2010/main"/>
                </a:ext>
              </a:extLst>
            </a:blip>
            <a:srcRect/>
            <a:stretch/>
          </p:blipFill>
          <p:spPr>
            <a:xfrm>
              <a:off x="-15736" y="3153832"/>
              <a:ext cx="777240" cy="606425"/>
            </a:xfrm>
            <a:prstGeom prst="rect">
              <a:avLst/>
            </a:prstGeom>
          </p:spPr>
        </p:pic>
        <p:pic>
          <p:nvPicPr>
            <p:cNvPr id="77" name="Picture 76">
              <a:extLst>
                <a:ext uri="{FF2B5EF4-FFF2-40B4-BE49-F238E27FC236}">
                  <a16:creationId xmlns:a16="http://schemas.microsoft.com/office/drawing/2014/main" id="{8AFE6BB3-9290-46EA-8067-AA9277C708B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cstate="email">
              <a:extLst>
                <a:ext uri="{28A0092B-C50C-407E-A947-70E740481C1C}">
                  <a14:useLocalDpi xmlns:a14="http://schemas.microsoft.com/office/drawing/2010/main"/>
                </a:ext>
              </a:extLst>
            </a:blip>
            <a:srcRect/>
            <a:stretch/>
          </p:blipFill>
          <p:spPr>
            <a:xfrm>
              <a:off x="11436986" y="3153832"/>
              <a:ext cx="777240" cy="606425"/>
            </a:xfrm>
            <a:prstGeom prst="rect">
              <a:avLst/>
            </a:prstGeom>
          </p:spPr>
        </p:pic>
      </p:grpSp>
      <p:sp>
        <p:nvSpPr>
          <p:cNvPr id="2" name="Title 1">
            <a:extLst>
              <a:ext uri="{FF2B5EF4-FFF2-40B4-BE49-F238E27FC236}">
                <a16:creationId xmlns:a16="http://schemas.microsoft.com/office/drawing/2014/main" id="{9425B552-5D64-49F2-83D8-F1960B0DC008}"/>
              </a:ext>
            </a:extLst>
          </p:cNvPr>
          <p:cNvSpPr>
            <a:spLocks noGrp="1"/>
          </p:cNvSpPr>
          <p:nvPr>
            <p:ph type="title"/>
          </p:nvPr>
        </p:nvSpPr>
        <p:spPr>
          <a:xfrm>
            <a:off x="4626508" y="982132"/>
            <a:ext cx="6270090" cy="1303867"/>
          </a:xfrm>
        </p:spPr>
        <p:txBody>
          <a:bodyPr>
            <a:normAutofit/>
          </a:bodyPr>
          <a:lstStyle/>
          <a:p>
            <a:r>
              <a:rPr lang="en-US" sz="6000">
                <a:solidFill>
                  <a:srgbClr val="262626"/>
                </a:solidFill>
              </a:rPr>
              <a:t>Background</a:t>
            </a:r>
          </a:p>
        </p:txBody>
      </p:sp>
      <p:sp>
        <p:nvSpPr>
          <p:cNvPr id="79" name="Rectangle 78">
            <a:extLst>
              <a:ext uri="{FF2B5EF4-FFF2-40B4-BE49-F238E27FC236}">
                <a16:creationId xmlns:a16="http://schemas.microsoft.com/office/drawing/2014/main" id="{75325209-1BB3-4A1C-97C2-17DCDC165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3059206"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 large brick building with grass in front of a house&#10;&#10;Description automatically generated">
            <a:extLst>
              <a:ext uri="{FF2B5EF4-FFF2-40B4-BE49-F238E27FC236}">
                <a16:creationId xmlns:a16="http://schemas.microsoft.com/office/drawing/2014/main" id="{9373217C-79C0-4A4D-BD7B-9D8A3BF4E549}"/>
              </a:ext>
            </a:extLst>
          </p:cNvPr>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1092645" y="1010885"/>
            <a:ext cx="3059206" cy="4679859"/>
          </a:xfrm>
          <a:prstGeom prst="rect">
            <a:avLst/>
          </a:prstGeom>
          <a:noFill/>
          <a:extLst>
            <a:ext uri="{909E8E84-426E-40DD-AFC4-6F175D3DCCD1}">
              <a14:hiddenFill xmlns:a14="http://schemas.microsoft.com/office/drawing/2010/main">
                <a:solidFill>
                  <a:srgbClr val="FFFFFF"/>
                </a:solidFill>
              </a14:hiddenFill>
            </a:ext>
          </a:extLst>
        </p:spPr>
      </p:pic>
      <p:cxnSp>
        <p:nvCxnSpPr>
          <p:cNvPr id="81" name="Straight Connector 80">
            <a:extLst>
              <a:ext uri="{FF2B5EF4-FFF2-40B4-BE49-F238E27FC236}">
                <a16:creationId xmlns:a16="http://schemas.microsoft.com/office/drawing/2014/main" id="{043EE5F5-AF73-46E3-90B6-27EEFDAC35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26508" y="2400639"/>
            <a:ext cx="6270089"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Content Placeholder 2">
            <a:extLst>
              <a:ext uri="{FF2B5EF4-FFF2-40B4-BE49-F238E27FC236}">
                <a16:creationId xmlns:a16="http://schemas.microsoft.com/office/drawing/2014/main" id="{BD91F7EA-729A-47DB-B649-1565EB12834A}"/>
              </a:ext>
            </a:extLst>
          </p:cNvPr>
          <p:cNvSpPr>
            <a:spLocks noGrp="1"/>
          </p:cNvSpPr>
          <p:nvPr>
            <p:ph idx="1"/>
          </p:nvPr>
        </p:nvSpPr>
        <p:spPr>
          <a:xfrm>
            <a:off x="4636482" y="2556932"/>
            <a:ext cx="6260114" cy="3318936"/>
          </a:xfrm>
        </p:spPr>
        <p:txBody>
          <a:bodyPr>
            <a:normAutofit/>
          </a:bodyPr>
          <a:lstStyle/>
          <a:p>
            <a:pPr fontAlgn="base">
              <a:lnSpc>
                <a:spcPct val="90000"/>
              </a:lnSpc>
            </a:pPr>
            <a:r>
              <a:rPr lang="en-US" sz="2200">
                <a:solidFill>
                  <a:srgbClr val="262626"/>
                </a:solidFill>
              </a:rPr>
              <a:t>Watseka was incorporated in 1865​</a:t>
            </a:r>
          </a:p>
          <a:p>
            <a:pPr fontAlgn="base">
              <a:lnSpc>
                <a:spcPct val="90000"/>
              </a:lnSpc>
            </a:pPr>
            <a:r>
              <a:rPr lang="en-US" sz="2200">
                <a:solidFill>
                  <a:srgbClr val="262626"/>
                </a:solidFill>
              </a:rPr>
              <a:t>The name Watseka is derived from "watch-e-kee." In Potowatomi, this means "Daughter of the Evening Star"​</a:t>
            </a:r>
          </a:p>
          <a:p>
            <a:pPr fontAlgn="base">
              <a:lnSpc>
                <a:spcPct val="90000"/>
              </a:lnSpc>
            </a:pPr>
            <a:r>
              <a:rPr lang="en-US" sz="2200">
                <a:solidFill>
                  <a:srgbClr val="262626"/>
                </a:solidFill>
              </a:rPr>
              <a:t>First courthouse was built in 1866 and is now listed on the National Register of Historical Places ​</a:t>
            </a:r>
          </a:p>
          <a:p>
            <a:pPr fontAlgn="base">
              <a:lnSpc>
                <a:spcPct val="90000"/>
              </a:lnSpc>
            </a:pPr>
            <a:r>
              <a:rPr lang="en-US" sz="2200">
                <a:solidFill>
                  <a:srgbClr val="262626"/>
                </a:solidFill>
              </a:rPr>
              <a:t>Watseka Theater designed and built by Louis Skidmore. Designer of  the 1933 Century of Progress Chicago Worlds Fair​</a:t>
            </a:r>
          </a:p>
          <a:p>
            <a:pPr>
              <a:lnSpc>
                <a:spcPct val="90000"/>
              </a:lnSpc>
            </a:pPr>
            <a:endParaRPr lang="en-US" sz="2200">
              <a:solidFill>
                <a:srgbClr val="262626"/>
              </a:solidFill>
            </a:endParaRPr>
          </a:p>
        </p:txBody>
      </p:sp>
    </p:spTree>
    <p:extLst>
      <p:ext uri="{BB962C8B-B14F-4D97-AF65-F5344CB8AC3E}">
        <p14:creationId xmlns:p14="http://schemas.microsoft.com/office/powerpoint/2010/main" val="1333018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B7A30-FC08-4B00-B8EA-38F01C4ABD42}"/>
              </a:ext>
            </a:extLst>
          </p:cNvPr>
          <p:cNvSpPr>
            <a:spLocks noGrp="1"/>
          </p:cNvSpPr>
          <p:nvPr>
            <p:ph type="title"/>
          </p:nvPr>
        </p:nvSpPr>
        <p:spPr/>
        <p:txBody>
          <a:bodyPr>
            <a:normAutofit/>
          </a:bodyPr>
          <a:lstStyle/>
          <a:p>
            <a:r>
              <a:rPr lang="en-US" sz="6000"/>
              <a:t>Problem Statement</a:t>
            </a:r>
          </a:p>
        </p:txBody>
      </p:sp>
      <p:sp>
        <p:nvSpPr>
          <p:cNvPr id="3" name="Content Placeholder 2">
            <a:extLst>
              <a:ext uri="{FF2B5EF4-FFF2-40B4-BE49-F238E27FC236}">
                <a16:creationId xmlns:a16="http://schemas.microsoft.com/office/drawing/2014/main" id="{88978EE0-32D6-40FE-A489-8025E8ABF49A}"/>
              </a:ext>
            </a:extLst>
          </p:cNvPr>
          <p:cNvSpPr>
            <a:spLocks noGrp="1"/>
          </p:cNvSpPr>
          <p:nvPr>
            <p:ph idx="1"/>
          </p:nvPr>
        </p:nvSpPr>
        <p:spPr/>
        <p:txBody>
          <a:bodyPr>
            <a:normAutofit/>
          </a:bodyPr>
          <a:lstStyle/>
          <a:p>
            <a:r>
              <a:rPr lang="en-US" sz="2800"/>
              <a:t>Proper pedestrian lighting is needed for the downtown area of Watseka </a:t>
            </a:r>
          </a:p>
          <a:p>
            <a:pPr lvl="1"/>
            <a:r>
              <a:rPr lang="en-US" sz="2400"/>
              <a:t>Encompassing Walnut, Cherry, and Oak Street, with each connecting side street for 5 blocks.</a:t>
            </a:r>
          </a:p>
          <a:p>
            <a:endParaRPr lang="en-US" sz="2800"/>
          </a:p>
        </p:txBody>
      </p:sp>
    </p:spTree>
    <p:extLst>
      <p:ext uri="{BB962C8B-B14F-4D97-AF65-F5344CB8AC3E}">
        <p14:creationId xmlns:p14="http://schemas.microsoft.com/office/powerpoint/2010/main" val="2248126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A store inside of a building&#10;&#10;Description generated with high confidence">
            <a:extLst>
              <a:ext uri="{FF2B5EF4-FFF2-40B4-BE49-F238E27FC236}">
                <a16:creationId xmlns:a16="http://schemas.microsoft.com/office/drawing/2014/main" id="{D9CE20F9-3A50-4629-943F-98E481ACCD96}"/>
              </a:ext>
            </a:extLst>
          </p:cNvPr>
          <p:cNvPicPr>
            <a:picLocks noChangeAspect="1"/>
          </p:cNvPicPr>
          <p:nvPr/>
        </p:nvPicPr>
        <p:blipFill>
          <a:blip r:embed="rId2"/>
          <a:stretch>
            <a:fillRect/>
          </a:stretch>
        </p:blipFill>
        <p:spPr>
          <a:xfrm>
            <a:off x="698565" y="667481"/>
            <a:ext cx="10792766" cy="5524966"/>
          </a:xfrm>
          <a:prstGeom prst="rect">
            <a:avLst/>
          </a:prstGeom>
        </p:spPr>
      </p:pic>
    </p:spTree>
    <p:extLst>
      <p:ext uri="{BB962C8B-B14F-4D97-AF65-F5344CB8AC3E}">
        <p14:creationId xmlns:p14="http://schemas.microsoft.com/office/powerpoint/2010/main" val="3409214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screenshot of a cell phone&#10;&#10;Description generated with very high confidence">
            <a:extLst>
              <a:ext uri="{FF2B5EF4-FFF2-40B4-BE49-F238E27FC236}">
                <a16:creationId xmlns:a16="http://schemas.microsoft.com/office/drawing/2014/main" id="{87D63BEC-62A6-442B-AF93-869B32316F9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5536" y="2362535"/>
            <a:ext cx="10846418" cy="2255844"/>
          </a:xfrm>
          <a:prstGeom prst="rect">
            <a:avLst/>
          </a:prstGeom>
        </p:spPr>
      </p:pic>
    </p:spTree>
    <p:extLst>
      <p:ext uri="{BB962C8B-B14F-4D97-AF65-F5344CB8AC3E}">
        <p14:creationId xmlns:p14="http://schemas.microsoft.com/office/powerpoint/2010/main" val="1402278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2F6D1-4E78-493C-8D29-CEA41F8FB09A}"/>
              </a:ext>
            </a:extLst>
          </p:cNvPr>
          <p:cNvSpPr>
            <a:spLocks noGrp="1"/>
          </p:cNvSpPr>
          <p:nvPr>
            <p:ph type="title"/>
          </p:nvPr>
        </p:nvSpPr>
        <p:spPr/>
        <p:txBody>
          <a:bodyPr>
            <a:normAutofit/>
          </a:bodyPr>
          <a:lstStyle/>
          <a:p>
            <a:r>
              <a:rPr lang="en-US" sz="6000"/>
              <a:t>Functional Requirements</a:t>
            </a:r>
          </a:p>
        </p:txBody>
      </p:sp>
      <p:sp>
        <p:nvSpPr>
          <p:cNvPr id="3" name="Content Placeholder 2">
            <a:extLst>
              <a:ext uri="{FF2B5EF4-FFF2-40B4-BE49-F238E27FC236}">
                <a16:creationId xmlns:a16="http://schemas.microsoft.com/office/drawing/2014/main" id="{99F82194-7CDC-4FB7-AFE5-BFC7D36027F4}"/>
              </a:ext>
            </a:extLst>
          </p:cNvPr>
          <p:cNvSpPr>
            <a:spLocks noGrp="1"/>
          </p:cNvSpPr>
          <p:nvPr>
            <p:ph idx="1"/>
          </p:nvPr>
        </p:nvSpPr>
        <p:spPr/>
        <p:txBody>
          <a:bodyPr>
            <a:normAutofit/>
          </a:bodyPr>
          <a:lstStyle/>
          <a:p>
            <a:pPr lvl="1"/>
            <a:r>
              <a:rPr lang="en-US" sz="2800">
                <a:ea typeface="+mn-lt"/>
                <a:cs typeface="+mn-lt"/>
              </a:rPr>
              <a:t>Illuminate sidewalks satisfactorily</a:t>
            </a:r>
          </a:p>
          <a:p>
            <a:pPr lvl="1"/>
            <a:r>
              <a:rPr lang="en-US" sz="2800">
                <a:ea typeface="+mn-lt"/>
                <a:cs typeface="+mn-lt"/>
              </a:rPr>
              <a:t>Consume only solar energy</a:t>
            </a:r>
          </a:p>
          <a:p>
            <a:pPr lvl="1"/>
            <a:r>
              <a:rPr lang="en-US" sz="2800">
                <a:ea typeface="+mn-lt"/>
                <a:cs typeface="+mn-lt"/>
              </a:rPr>
              <a:t>Store excess electricity in a battery</a:t>
            </a:r>
          </a:p>
          <a:p>
            <a:pPr lvl="1"/>
            <a:r>
              <a:rPr lang="en-US" sz="2800">
                <a:ea typeface="+mn-lt"/>
                <a:cs typeface="+mn-lt"/>
              </a:rPr>
              <a:t>Programmable to allow on/off times</a:t>
            </a:r>
          </a:p>
          <a:p>
            <a:pPr lvl="1"/>
            <a:endParaRPr lang="en-US" sz="2800"/>
          </a:p>
        </p:txBody>
      </p:sp>
    </p:spTree>
    <p:extLst>
      <p:ext uri="{BB962C8B-B14F-4D97-AF65-F5344CB8AC3E}">
        <p14:creationId xmlns:p14="http://schemas.microsoft.com/office/powerpoint/2010/main" val="771553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2F6D1-4E78-493C-8D29-CEA41F8FB09A}"/>
              </a:ext>
            </a:extLst>
          </p:cNvPr>
          <p:cNvSpPr>
            <a:spLocks noGrp="1"/>
          </p:cNvSpPr>
          <p:nvPr>
            <p:ph type="title"/>
          </p:nvPr>
        </p:nvSpPr>
        <p:spPr/>
        <p:txBody>
          <a:bodyPr>
            <a:normAutofit/>
          </a:bodyPr>
          <a:lstStyle/>
          <a:p>
            <a:r>
              <a:rPr lang="en-US" sz="6000"/>
              <a:t>Design Constraints</a:t>
            </a:r>
          </a:p>
        </p:txBody>
      </p:sp>
      <p:sp>
        <p:nvSpPr>
          <p:cNvPr id="3" name="Content Placeholder 2">
            <a:extLst>
              <a:ext uri="{FF2B5EF4-FFF2-40B4-BE49-F238E27FC236}">
                <a16:creationId xmlns:a16="http://schemas.microsoft.com/office/drawing/2014/main" id="{99F82194-7CDC-4FB7-AFE5-BFC7D36027F4}"/>
              </a:ext>
            </a:extLst>
          </p:cNvPr>
          <p:cNvSpPr>
            <a:spLocks noGrp="1"/>
          </p:cNvSpPr>
          <p:nvPr>
            <p:ph idx="1"/>
          </p:nvPr>
        </p:nvSpPr>
        <p:spPr/>
        <p:txBody>
          <a:bodyPr>
            <a:normAutofit/>
          </a:bodyPr>
          <a:lstStyle/>
          <a:p>
            <a:r>
              <a:rPr lang="en-US" sz="2800"/>
              <a:t>Budget</a:t>
            </a:r>
          </a:p>
          <a:p>
            <a:r>
              <a:rPr lang="en-US" sz="2800"/>
              <a:t>Lumen output</a:t>
            </a:r>
          </a:p>
          <a:p>
            <a:r>
              <a:rPr lang="en-US" sz="2800">
                <a:ea typeface="+mn-lt"/>
                <a:cs typeface="+mn-lt"/>
              </a:rPr>
              <a:t>Battery run time</a:t>
            </a:r>
          </a:p>
          <a:p>
            <a:r>
              <a:rPr lang="en-US" sz="2800">
                <a:ea typeface="+mn-lt"/>
                <a:cs typeface="+mn-lt"/>
              </a:rPr>
              <a:t>Installation without the use of boring and pylons</a:t>
            </a:r>
            <a:endParaRPr lang="en-US" sz="2800"/>
          </a:p>
        </p:txBody>
      </p:sp>
    </p:spTree>
    <p:extLst>
      <p:ext uri="{BB962C8B-B14F-4D97-AF65-F5344CB8AC3E}">
        <p14:creationId xmlns:p14="http://schemas.microsoft.com/office/powerpoint/2010/main" val="252817989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0499DF332AAEC4B903691AA98C126AF" ma:contentTypeVersion="7" ma:contentTypeDescription="Create a new document." ma:contentTypeScope="" ma:versionID="94c9a37bb2437fd522dae29325a56019">
  <xsd:schema xmlns:xsd="http://www.w3.org/2001/XMLSchema" xmlns:xs="http://www.w3.org/2001/XMLSchema" xmlns:p="http://schemas.microsoft.com/office/2006/metadata/properties" xmlns:ns3="78c9b6b3-b9f9-4928-91e0-51ae7df284df" xmlns:ns4="a9d5468d-3c43-43b4-9be2-2ed77f40122b" targetNamespace="http://schemas.microsoft.com/office/2006/metadata/properties" ma:root="true" ma:fieldsID="b31b337ae09b2515cb0dcf94e68a7261" ns3:_="" ns4:_="">
    <xsd:import namespace="78c9b6b3-b9f9-4928-91e0-51ae7df284df"/>
    <xsd:import namespace="a9d5468d-3c43-43b4-9be2-2ed77f40122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8c9b6b3-b9f9-4928-91e0-51ae7df284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d5468d-3c43-43b4-9be2-2ed77f40122b"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C31EC5C-27FB-4998-870E-9CE1651D7645}">
  <ds:schemaRefs>
    <ds:schemaRef ds:uri="http://schemas.microsoft.com/office/2006/metadata/contentType"/>
    <ds:schemaRef ds:uri="http://schemas.microsoft.com/office/2006/metadata/properties/metaAttributes"/>
    <ds:schemaRef ds:uri="http://www.w3.org/2000/xmlns/"/>
    <ds:schemaRef ds:uri="http://www.w3.org/2001/XMLSchema"/>
    <ds:schemaRef ds:uri="78c9b6b3-b9f9-4928-91e0-51ae7df284df"/>
    <ds:schemaRef ds:uri="a9d5468d-3c43-43b4-9be2-2ed77f40122b"/>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67CB201-3386-4E75-8FD5-0CCBBAF7E9EF}">
  <ds:schemaRefs>
    <ds:schemaRef ds:uri="http://schemas.microsoft.com/office/2006/metadata/properties"/>
    <ds:schemaRef ds:uri="http://purl.org/dc/elements/1.1/"/>
    <ds:schemaRef ds:uri="a9d5468d-3c43-43b4-9be2-2ed77f40122b"/>
    <ds:schemaRef ds:uri="http://schemas.microsoft.com/office/2006/documentManagement/types"/>
    <ds:schemaRef ds:uri="http://schemas.microsoft.com/office/infopath/2007/PartnerControls"/>
    <ds:schemaRef ds:uri="http://purl.org/dc/dcmitype/"/>
    <ds:schemaRef ds:uri="http://purl.org/dc/terms/"/>
    <ds:schemaRef ds:uri="78c9b6b3-b9f9-4928-91e0-51ae7df284df"/>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9CA61EF5-292C-4219-8A57-9615FEB2782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412</Words>
  <Application>Microsoft Office PowerPoint</Application>
  <PresentationFormat>Widescreen</PresentationFormat>
  <Paragraphs>86</Paragraphs>
  <Slides>21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Garamond</vt:lpstr>
      <vt:lpstr>Organic</vt:lpstr>
      <vt:lpstr>Senior Design Project</vt:lpstr>
      <vt:lpstr>Agenda</vt:lpstr>
      <vt:lpstr>Acknowledgements</vt:lpstr>
      <vt:lpstr>Background</vt:lpstr>
      <vt:lpstr>Problem Statement</vt:lpstr>
      <vt:lpstr>PowerPoint Presentation</vt:lpstr>
      <vt:lpstr>PowerPoint Presentation</vt:lpstr>
      <vt:lpstr>Functional Requirements</vt:lpstr>
      <vt:lpstr>Design Constraints</vt:lpstr>
      <vt:lpstr>Design Alternatives</vt:lpstr>
      <vt:lpstr>PowerPoint Presentation</vt:lpstr>
      <vt:lpstr>Final Design Description</vt:lpstr>
      <vt:lpstr>Design Validation</vt:lpstr>
      <vt:lpstr>Design Validation-Solar Panel</vt:lpstr>
      <vt:lpstr>Design Validation-Light Dist.</vt:lpstr>
      <vt:lpstr>Design Validation-Battery</vt:lpstr>
      <vt:lpstr>Design Validation-Aesthetics</vt:lpstr>
      <vt:lpstr>Design Validation-Installation</vt:lpstr>
      <vt:lpstr>Design Validation-Controller</vt:lpstr>
      <vt:lpstr>Conclusion</vt:lpstr>
      <vt:lpstr>Q &amp;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Senior Design Project</dc:title>
  <dc:creator>Kelsey Strand</dc:creator>
  <cp:lastModifiedBy>Jasmine Cieszynski</cp:lastModifiedBy>
  <cp:revision>3</cp:revision>
  <dcterms:created xsi:type="dcterms:W3CDTF">2020-04-16T16:25:08Z</dcterms:created>
  <dcterms:modified xsi:type="dcterms:W3CDTF">2020-05-11T16:52:33Z</dcterms:modified>
</cp:coreProperties>
</file>