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68" r:id="rId6"/>
    <p:sldId id="259" r:id="rId7"/>
    <p:sldId id="265" r:id="rId8"/>
    <p:sldId id="266" r:id="rId9"/>
    <p:sldId id="269" r:id="rId10"/>
    <p:sldId id="263" r:id="rId11"/>
    <p:sldId id="26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7057C1-307F-419F-B2C7-A0673E072B31}" type="doc">
      <dgm:prSet loTypeId="urn:microsoft.com/office/officeart/2005/8/layout/chevron1" loCatId="process" qsTypeId="urn:microsoft.com/office/officeart/2005/8/quickstyle/simple2" qsCatId="simple" csTypeId="urn:microsoft.com/office/officeart/2005/8/colors/accent1_2" csCatId="accent1" phldr="1"/>
      <dgm:spPr/>
    </dgm:pt>
    <dgm:pt modelId="{A86779D2-B0C7-4E3A-BA02-9DFDDF8111C9}">
      <dgm:prSet phldrT="[Text]" custT="1"/>
      <dgm:spPr/>
      <dgm:t>
        <a:bodyPr/>
        <a:lstStyle/>
        <a:p>
          <a:r>
            <a:rPr lang="en-US" sz="3600" dirty="0" smtClean="0"/>
            <a:t>Occupation</a:t>
          </a:r>
          <a:endParaRPr lang="en-US" sz="3600" dirty="0"/>
        </a:p>
      </dgm:t>
    </dgm:pt>
    <dgm:pt modelId="{6EDFB7FB-8635-4E34-907A-3D036A716059}" type="parTrans" cxnId="{313BE5D7-B577-4317-8404-25446A4998AF}">
      <dgm:prSet/>
      <dgm:spPr/>
      <dgm:t>
        <a:bodyPr/>
        <a:lstStyle/>
        <a:p>
          <a:endParaRPr lang="en-US" sz="2000"/>
        </a:p>
      </dgm:t>
    </dgm:pt>
    <dgm:pt modelId="{47C86B83-20EB-4AB5-8A84-DD1AFB1F58FC}" type="sibTrans" cxnId="{313BE5D7-B577-4317-8404-25446A4998AF}">
      <dgm:prSet/>
      <dgm:spPr/>
      <dgm:t>
        <a:bodyPr/>
        <a:lstStyle/>
        <a:p>
          <a:endParaRPr lang="en-US" sz="2000"/>
        </a:p>
      </dgm:t>
    </dgm:pt>
    <dgm:pt modelId="{67D3D3F0-092E-4C55-9FDC-FB8673A52090}">
      <dgm:prSet phldrT="[Text]" custT="1"/>
      <dgm:spPr/>
      <dgm:t>
        <a:bodyPr/>
        <a:lstStyle/>
        <a:p>
          <a:r>
            <a:rPr lang="en-US" sz="3600" dirty="0" smtClean="0"/>
            <a:t>State Empathy</a:t>
          </a:r>
          <a:endParaRPr lang="en-US" sz="3600" dirty="0"/>
        </a:p>
      </dgm:t>
    </dgm:pt>
    <dgm:pt modelId="{47ABBE7B-8D07-4F09-92F0-CADB0D36C82E}" type="parTrans" cxnId="{719FFCC8-028B-4669-9146-46FF653E5B05}">
      <dgm:prSet/>
      <dgm:spPr/>
      <dgm:t>
        <a:bodyPr/>
        <a:lstStyle/>
        <a:p>
          <a:endParaRPr lang="en-US" sz="2000"/>
        </a:p>
      </dgm:t>
    </dgm:pt>
    <dgm:pt modelId="{551FB35E-3844-47B0-8FC4-BF2CB815F5D1}" type="sibTrans" cxnId="{719FFCC8-028B-4669-9146-46FF653E5B05}">
      <dgm:prSet/>
      <dgm:spPr/>
      <dgm:t>
        <a:bodyPr/>
        <a:lstStyle/>
        <a:p>
          <a:endParaRPr lang="en-US" sz="2000"/>
        </a:p>
      </dgm:t>
    </dgm:pt>
    <dgm:pt modelId="{3283C1D9-A69B-48BA-8DEC-111CB4381381}">
      <dgm:prSet phldrT="[Text]" custT="1"/>
      <dgm:spPr/>
      <dgm:t>
        <a:bodyPr/>
        <a:lstStyle/>
        <a:p>
          <a:r>
            <a:rPr lang="en-US" sz="3600" dirty="0" smtClean="0"/>
            <a:t>Helping Behavior</a:t>
          </a:r>
          <a:endParaRPr lang="en-US" sz="3600" dirty="0"/>
        </a:p>
      </dgm:t>
    </dgm:pt>
    <dgm:pt modelId="{DCF4E88A-B24C-413D-9239-B4E8DA2D565C}" type="parTrans" cxnId="{597056CC-580A-4D6D-B171-82FB68B6C3C9}">
      <dgm:prSet/>
      <dgm:spPr/>
      <dgm:t>
        <a:bodyPr/>
        <a:lstStyle/>
        <a:p>
          <a:endParaRPr lang="en-US" sz="2000"/>
        </a:p>
      </dgm:t>
    </dgm:pt>
    <dgm:pt modelId="{25753E01-712C-4063-99BD-08A2CAF71944}" type="sibTrans" cxnId="{597056CC-580A-4D6D-B171-82FB68B6C3C9}">
      <dgm:prSet/>
      <dgm:spPr/>
      <dgm:t>
        <a:bodyPr/>
        <a:lstStyle/>
        <a:p>
          <a:endParaRPr lang="en-US" sz="2000"/>
        </a:p>
      </dgm:t>
    </dgm:pt>
    <dgm:pt modelId="{C39276DC-FEE7-408F-BD15-C62585473CD0}" type="pres">
      <dgm:prSet presAssocID="{EC7057C1-307F-419F-B2C7-A0673E072B31}" presName="Name0" presStyleCnt="0">
        <dgm:presLayoutVars>
          <dgm:dir/>
          <dgm:animLvl val="lvl"/>
          <dgm:resizeHandles val="exact"/>
        </dgm:presLayoutVars>
      </dgm:prSet>
      <dgm:spPr/>
    </dgm:pt>
    <dgm:pt modelId="{2EC6532A-1BFE-4B24-85AF-1EFFD00A3EA6}" type="pres">
      <dgm:prSet presAssocID="{A86779D2-B0C7-4E3A-BA02-9DFDDF8111C9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4204E2-02E7-4C5B-A375-5C16D681DED5}" type="pres">
      <dgm:prSet presAssocID="{47C86B83-20EB-4AB5-8A84-DD1AFB1F58FC}" presName="parTxOnlySpace" presStyleCnt="0"/>
      <dgm:spPr/>
    </dgm:pt>
    <dgm:pt modelId="{55143560-5BE7-4B27-8C9D-AA3286892017}" type="pres">
      <dgm:prSet presAssocID="{67D3D3F0-092E-4C55-9FDC-FB8673A52090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909948-699D-41DB-ADF1-F8E4CF34B48E}" type="pres">
      <dgm:prSet presAssocID="{551FB35E-3844-47B0-8FC4-BF2CB815F5D1}" presName="parTxOnlySpace" presStyleCnt="0"/>
      <dgm:spPr/>
    </dgm:pt>
    <dgm:pt modelId="{94BE0468-82D8-4DD7-A8D9-1686FA57B7EA}" type="pres">
      <dgm:prSet presAssocID="{3283C1D9-A69B-48BA-8DEC-111CB4381381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7056CC-580A-4D6D-B171-82FB68B6C3C9}" srcId="{EC7057C1-307F-419F-B2C7-A0673E072B31}" destId="{3283C1D9-A69B-48BA-8DEC-111CB4381381}" srcOrd="2" destOrd="0" parTransId="{DCF4E88A-B24C-413D-9239-B4E8DA2D565C}" sibTransId="{25753E01-712C-4063-99BD-08A2CAF71944}"/>
    <dgm:cxn modelId="{BE0CA974-6D34-4AF3-BBD9-41BD3255387E}" type="presOf" srcId="{EC7057C1-307F-419F-B2C7-A0673E072B31}" destId="{C39276DC-FEE7-408F-BD15-C62585473CD0}" srcOrd="0" destOrd="0" presId="urn:microsoft.com/office/officeart/2005/8/layout/chevron1"/>
    <dgm:cxn modelId="{11DEB47E-151C-48AC-BE05-3BFEF296E6CE}" type="presOf" srcId="{3283C1D9-A69B-48BA-8DEC-111CB4381381}" destId="{94BE0468-82D8-4DD7-A8D9-1686FA57B7EA}" srcOrd="0" destOrd="0" presId="urn:microsoft.com/office/officeart/2005/8/layout/chevron1"/>
    <dgm:cxn modelId="{719FFCC8-028B-4669-9146-46FF653E5B05}" srcId="{EC7057C1-307F-419F-B2C7-A0673E072B31}" destId="{67D3D3F0-092E-4C55-9FDC-FB8673A52090}" srcOrd="1" destOrd="0" parTransId="{47ABBE7B-8D07-4F09-92F0-CADB0D36C82E}" sibTransId="{551FB35E-3844-47B0-8FC4-BF2CB815F5D1}"/>
    <dgm:cxn modelId="{F69BB959-B876-421A-AB61-7613389A013E}" type="presOf" srcId="{A86779D2-B0C7-4E3A-BA02-9DFDDF8111C9}" destId="{2EC6532A-1BFE-4B24-85AF-1EFFD00A3EA6}" srcOrd="0" destOrd="0" presId="urn:microsoft.com/office/officeart/2005/8/layout/chevron1"/>
    <dgm:cxn modelId="{313BE5D7-B577-4317-8404-25446A4998AF}" srcId="{EC7057C1-307F-419F-B2C7-A0673E072B31}" destId="{A86779D2-B0C7-4E3A-BA02-9DFDDF8111C9}" srcOrd="0" destOrd="0" parTransId="{6EDFB7FB-8635-4E34-907A-3D036A716059}" sibTransId="{47C86B83-20EB-4AB5-8A84-DD1AFB1F58FC}"/>
    <dgm:cxn modelId="{8D100A6A-ABED-421B-BC6B-F21384D56BAD}" type="presOf" srcId="{67D3D3F0-092E-4C55-9FDC-FB8673A52090}" destId="{55143560-5BE7-4B27-8C9D-AA3286892017}" srcOrd="0" destOrd="0" presId="urn:microsoft.com/office/officeart/2005/8/layout/chevron1"/>
    <dgm:cxn modelId="{789B7C17-0611-4F68-A5C3-91A098B2FBF0}" type="presParOf" srcId="{C39276DC-FEE7-408F-BD15-C62585473CD0}" destId="{2EC6532A-1BFE-4B24-85AF-1EFFD00A3EA6}" srcOrd="0" destOrd="0" presId="urn:microsoft.com/office/officeart/2005/8/layout/chevron1"/>
    <dgm:cxn modelId="{41AED4C4-FE7F-4D5D-B82D-98B620AD3662}" type="presParOf" srcId="{C39276DC-FEE7-408F-BD15-C62585473CD0}" destId="{3D4204E2-02E7-4C5B-A375-5C16D681DED5}" srcOrd="1" destOrd="0" presId="urn:microsoft.com/office/officeart/2005/8/layout/chevron1"/>
    <dgm:cxn modelId="{6DCBABE5-F7F1-4DD2-9FC8-781363913370}" type="presParOf" srcId="{C39276DC-FEE7-408F-BD15-C62585473CD0}" destId="{55143560-5BE7-4B27-8C9D-AA3286892017}" srcOrd="2" destOrd="0" presId="urn:microsoft.com/office/officeart/2005/8/layout/chevron1"/>
    <dgm:cxn modelId="{64C5A3A8-FDE6-4479-B992-7CC5907E7F20}" type="presParOf" srcId="{C39276DC-FEE7-408F-BD15-C62585473CD0}" destId="{5D909948-699D-41DB-ADF1-F8E4CF34B48E}" srcOrd="3" destOrd="0" presId="urn:microsoft.com/office/officeart/2005/8/layout/chevron1"/>
    <dgm:cxn modelId="{07EA1CA1-C2C8-4C72-8338-0634CC9AA1F9}" type="presParOf" srcId="{C39276DC-FEE7-408F-BD15-C62585473CD0}" destId="{94BE0468-82D8-4DD7-A8D9-1686FA57B7E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210237-7F32-436C-B9EC-9F58E6DD5AC3}" type="doc">
      <dgm:prSet loTypeId="urn:microsoft.com/office/officeart/2011/layout/TabList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29BC4ED-264E-41DA-BB1D-2475945E563D}">
      <dgm:prSet phldrT="[Text]" custT="1"/>
      <dgm:spPr/>
      <dgm:t>
        <a:bodyPr/>
        <a:lstStyle/>
        <a:p>
          <a:r>
            <a:rPr lang="en-US" sz="2800" dirty="0" smtClean="0"/>
            <a:t>1</a:t>
          </a:r>
          <a:endParaRPr lang="en-US" sz="2800" dirty="0"/>
        </a:p>
      </dgm:t>
    </dgm:pt>
    <dgm:pt modelId="{5CDE44FF-074B-4608-9107-A7636B7496C5}" type="parTrans" cxnId="{B50D3D7E-A2C6-4F5A-97FC-8FAEB8CDFC5D}">
      <dgm:prSet/>
      <dgm:spPr/>
      <dgm:t>
        <a:bodyPr/>
        <a:lstStyle/>
        <a:p>
          <a:endParaRPr lang="en-US"/>
        </a:p>
      </dgm:t>
    </dgm:pt>
    <dgm:pt modelId="{A2267C25-6E6F-48D7-AA1B-E9DD12B7A104}" type="sibTrans" cxnId="{B50D3D7E-A2C6-4F5A-97FC-8FAEB8CDFC5D}">
      <dgm:prSet/>
      <dgm:spPr/>
      <dgm:t>
        <a:bodyPr/>
        <a:lstStyle/>
        <a:p>
          <a:endParaRPr lang="en-US"/>
        </a:p>
      </dgm:t>
    </dgm:pt>
    <dgm:pt modelId="{FCE41429-3F13-4B33-BAC0-AA51CF2C8FEB}">
      <dgm:prSet phldrT="[Text]" custT="1"/>
      <dgm:spPr/>
      <dgm:t>
        <a:bodyPr/>
        <a:lstStyle/>
        <a:p>
          <a:r>
            <a:rPr lang="en-US" sz="2800" dirty="0" smtClean="0"/>
            <a:t>Empathy Differences by Condition</a:t>
          </a:r>
          <a:endParaRPr lang="en-US" sz="2800" dirty="0"/>
        </a:p>
      </dgm:t>
    </dgm:pt>
    <dgm:pt modelId="{78D5C6A4-D5EC-435A-A686-0B3001889636}" type="parTrans" cxnId="{1A45AA41-EDF5-4E05-89BA-E47E12BB2DB8}">
      <dgm:prSet/>
      <dgm:spPr/>
      <dgm:t>
        <a:bodyPr/>
        <a:lstStyle/>
        <a:p>
          <a:endParaRPr lang="en-US"/>
        </a:p>
      </dgm:t>
    </dgm:pt>
    <dgm:pt modelId="{D1696897-5406-4C75-8888-673227EB548C}" type="sibTrans" cxnId="{1A45AA41-EDF5-4E05-89BA-E47E12BB2DB8}">
      <dgm:prSet/>
      <dgm:spPr/>
      <dgm:t>
        <a:bodyPr/>
        <a:lstStyle/>
        <a:p>
          <a:endParaRPr lang="en-US"/>
        </a:p>
      </dgm:t>
    </dgm:pt>
    <dgm:pt modelId="{1CB7EACD-75C9-412E-B41B-30C4639AD4EC}">
      <dgm:prSet phldrT="[Text]" custT="1"/>
      <dgm:spPr/>
      <dgm:t>
        <a:bodyPr/>
        <a:lstStyle/>
        <a:p>
          <a:r>
            <a:rPr lang="en-US" sz="2400" dirty="0" smtClean="0"/>
            <a:t>Visceral state &gt; </a:t>
          </a:r>
          <a:r>
            <a:rPr lang="en-US" sz="2400" dirty="0" smtClean="0"/>
            <a:t>Higher state empathy</a:t>
          </a:r>
          <a:endParaRPr lang="en-US" sz="2400" dirty="0"/>
        </a:p>
      </dgm:t>
    </dgm:pt>
    <dgm:pt modelId="{6D7F4F85-3ACC-4477-AB4B-E89725EFE87C}" type="parTrans" cxnId="{21C2695B-EC54-4B9A-9A28-70C0021C3C4B}">
      <dgm:prSet/>
      <dgm:spPr/>
      <dgm:t>
        <a:bodyPr/>
        <a:lstStyle/>
        <a:p>
          <a:endParaRPr lang="en-US"/>
        </a:p>
      </dgm:t>
    </dgm:pt>
    <dgm:pt modelId="{39A16F0E-6958-4DDE-A9C0-6A337CDFF380}" type="sibTrans" cxnId="{21C2695B-EC54-4B9A-9A28-70C0021C3C4B}">
      <dgm:prSet/>
      <dgm:spPr/>
      <dgm:t>
        <a:bodyPr/>
        <a:lstStyle/>
        <a:p>
          <a:endParaRPr lang="en-US"/>
        </a:p>
      </dgm:t>
    </dgm:pt>
    <dgm:pt modelId="{34E6C31D-8376-4E5A-BA78-42729417CD04}">
      <dgm:prSet phldrT="[Text]" custT="1"/>
      <dgm:spPr/>
      <dgm:t>
        <a:bodyPr/>
        <a:lstStyle/>
        <a:p>
          <a:r>
            <a:rPr lang="en-US" sz="2800" dirty="0" smtClean="0"/>
            <a:t>2</a:t>
          </a:r>
          <a:endParaRPr lang="en-US" sz="2800" dirty="0"/>
        </a:p>
      </dgm:t>
    </dgm:pt>
    <dgm:pt modelId="{0A0A700E-189E-40B7-A5E6-93C8919FA4FA}" type="parTrans" cxnId="{292898A6-D8F0-4BAD-847A-DF642785DD8F}">
      <dgm:prSet/>
      <dgm:spPr/>
      <dgm:t>
        <a:bodyPr/>
        <a:lstStyle/>
        <a:p>
          <a:endParaRPr lang="en-US"/>
        </a:p>
      </dgm:t>
    </dgm:pt>
    <dgm:pt modelId="{7A12F94E-7EC2-4220-AF7D-7398933E58DD}" type="sibTrans" cxnId="{292898A6-D8F0-4BAD-847A-DF642785DD8F}">
      <dgm:prSet/>
      <dgm:spPr/>
      <dgm:t>
        <a:bodyPr/>
        <a:lstStyle/>
        <a:p>
          <a:endParaRPr lang="en-US"/>
        </a:p>
      </dgm:t>
    </dgm:pt>
    <dgm:pt modelId="{5AA58F7E-571C-4421-BBBF-3F67A1A810A4}">
      <dgm:prSet phldrT="[Text]" custT="1"/>
      <dgm:spPr/>
      <dgm:t>
        <a:bodyPr/>
        <a:lstStyle/>
        <a:p>
          <a:r>
            <a:rPr lang="en-US" sz="2800" dirty="0" smtClean="0"/>
            <a:t>Interaction</a:t>
          </a:r>
          <a:endParaRPr lang="en-US" sz="2800" dirty="0"/>
        </a:p>
      </dgm:t>
    </dgm:pt>
    <dgm:pt modelId="{74A852C5-DDFB-4193-8533-26072D4C576F}" type="parTrans" cxnId="{0D202C6A-704B-4959-9CFC-8DB991365BEE}">
      <dgm:prSet/>
      <dgm:spPr/>
      <dgm:t>
        <a:bodyPr/>
        <a:lstStyle/>
        <a:p>
          <a:endParaRPr lang="en-US"/>
        </a:p>
      </dgm:t>
    </dgm:pt>
    <dgm:pt modelId="{38BE44B0-02B0-4CD2-AF65-8C86AE951985}" type="sibTrans" cxnId="{0D202C6A-704B-4959-9CFC-8DB991365BEE}">
      <dgm:prSet/>
      <dgm:spPr/>
      <dgm:t>
        <a:bodyPr/>
        <a:lstStyle/>
        <a:p>
          <a:endParaRPr lang="en-US"/>
        </a:p>
      </dgm:t>
    </dgm:pt>
    <dgm:pt modelId="{F87E13F2-A0BF-4490-98F3-D385D965E1E2}">
      <dgm:prSet phldrT="[Text]" custT="1"/>
      <dgm:spPr/>
      <dgm:t>
        <a:bodyPr/>
        <a:lstStyle/>
        <a:p>
          <a:r>
            <a:rPr lang="en-US" sz="2400" dirty="0" smtClean="0"/>
            <a:t>Subject-related occupation &gt; </a:t>
          </a:r>
          <a:r>
            <a:rPr lang="en-US" sz="2400" dirty="0" smtClean="0"/>
            <a:t>Higher state empathy regardless of condition</a:t>
          </a:r>
          <a:endParaRPr lang="en-US" sz="2400" dirty="0"/>
        </a:p>
      </dgm:t>
    </dgm:pt>
    <dgm:pt modelId="{9485F7B7-1BB7-4C64-AF96-74715B406030}" type="parTrans" cxnId="{E3DCF008-A194-4DA6-B560-48D5051FDFCB}">
      <dgm:prSet/>
      <dgm:spPr/>
      <dgm:t>
        <a:bodyPr/>
        <a:lstStyle/>
        <a:p>
          <a:endParaRPr lang="en-US"/>
        </a:p>
      </dgm:t>
    </dgm:pt>
    <dgm:pt modelId="{BB3C0C38-6AC5-48D5-B338-7863BC306509}" type="sibTrans" cxnId="{E3DCF008-A194-4DA6-B560-48D5051FDFCB}">
      <dgm:prSet/>
      <dgm:spPr/>
      <dgm:t>
        <a:bodyPr/>
        <a:lstStyle/>
        <a:p>
          <a:endParaRPr lang="en-US"/>
        </a:p>
      </dgm:t>
    </dgm:pt>
    <dgm:pt modelId="{88B42226-D67E-484E-A527-4534319D1124}">
      <dgm:prSet phldrT="[Text]" custT="1"/>
      <dgm:spPr/>
      <dgm:t>
        <a:bodyPr/>
        <a:lstStyle/>
        <a:p>
          <a:r>
            <a:rPr lang="en-US" sz="2800" dirty="0" smtClean="0"/>
            <a:t>3</a:t>
          </a:r>
          <a:endParaRPr lang="en-US" sz="2800" dirty="0"/>
        </a:p>
      </dgm:t>
    </dgm:pt>
    <dgm:pt modelId="{49D83F79-03E7-495B-910C-36D835D7E6B7}" type="parTrans" cxnId="{52B21084-D74A-43B4-9122-505009713F18}">
      <dgm:prSet/>
      <dgm:spPr/>
      <dgm:t>
        <a:bodyPr/>
        <a:lstStyle/>
        <a:p>
          <a:endParaRPr lang="en-US"/>
        </a:p>
      </dgm:t>
    </dgm:pt>
    <dgm:pt modelId="{E8CCA44D-5A8D-4885-9271-07B60DCECC2B}" type="sibTrans" cxnId="{52B21084-D74A-43B4-9122-505009713F18}">
      <dgm:prSet/>
      <dgm:spPr/>
      <dgm:t>
        <a:bodyPr/>
        <a:lstStyle/>
        <a:p>
          <a:endParaRPr lang="en-US"/>
        </a:p>
      </dgm:t>
    </dgm:pt>
    <dgm:pt modelId="{871C1DC1-B3A4-43E1-86B4-9A20898C585B}">
      <dgm:prSet phldrT="[Text]" custT="1"/>
      <dgm:spPr/>
      <dgm:t>
        <a:bodyPr/>
        <a:lstStyle/>
        <a:p>
          <a:r>
            <a:rPr lang="en-US" sz="2800" dirty="0" smtClean="0"/>
            <a:t>Helping</a:t>
          </a:r>
          <a:endParaRPr lang="en-US" sz="2800" dirty="0"/>
        </a:p>
      </dgm:t>
    </dgm:pt>
    <dgm:pt modelId="{D6D9CA96-792A-4FFE-B3DE-835AAF403D72}" type="parTrans" cxnId="{F0C05434-E097-4764-B225-689C6C502CDB}">
      <dgm:prSet/>
      <dgm:spPr/>
      <dgm:t>
        <a:bodyPr/>
        <a:lstStyle/>
        <a:p>
          <a:endParaRPr lang="en-US"/>
        </a:p>
      </dgm:t>
    </dgm:pt>
    <dgm:pt modelId="{633419E5-D3A0-4088-94F1-C7C6F7DAFD41}" type="sibTrans" cxnId="{F0C05434-E097-4764-B225-689C6C502CDB}">
      <dgm:prSet/>
      <dgm:spPr/>
      <dgm:t>
        <a:bodyPr/>
        <a:lstStyle/>
        <a:p>
          <a:endParaRPr lang="en-US"/>
        </a:p>
      </dgm:t>
    </dgm:pt>
    <dgm:pt modelId="{546E15CF-7A77-46C1-BD03-A77C622023CF}">
      <dgm:prSet phldrT="[Text]" custT="1"/>
      <dgm:spPr/>
      <dgm:t>
        <a:bodyPr/>
        <a:lstStyle/>
        <a:p>
          <a:r>
            <a:rPr lang="en-US" sz="2400" dirty="0" smtClean="0"/>
            <a:t>Higher state empathy &gt; More helping behavior</a:t>
          </a:r>
          <a:endParaRPr lang="en-US" sz="2400" dirty="0"/>
        </a:p>
      </dgm:t>
    </dgm:pt>
    <dgm:pt modelId="{B0FE517A-09CC-421A-B1F1-6F1B559775D5}" type="parTrans" cxnId="{CE986E92-5F3D-4EFB-B3D9-32C4EA4B8400}">
      <dgm:prSet/>
      <dgm:spPr/>
      <dgm:t>
        <a:bodyPr/>
        <a:lstStyle/>
        <a:p>
          <a:endParaRPr lang="en-US"/>
        </a:p>
      </dgm:t>
    </dgm:pt>
    <dgm:pt modelId="{8BBF748D-4500-4D44-AE86-0916411ABB1C}" type="sibTrans" cxnId="{CE986E92-5F3D-4EFB-B3D9-32C4EA4B8400}">
      <dgm:prSet/>
      <dgm:spPr/>
      <dgm:t>
        <a:bodyPr/>
        <a:lstStyle/>
        <a:p>
          <a:endParaRPr lang="en-US"/>
        </a:p>
      </dgm:t>
    </dgm:pt>
    <dgm:pt modelId="{DF99B164-5E5B-4BB2-9179-56F0310543ED}">
      <dgm:prSet phldrT="[Text]" custT="1"/>
      <dgm:spPr/>
      <dgm:t>
        <a:bodyPr/>
        <a:lstStyle/>
        <a:p>
          <a:r>
            <a:rPr lang="en-US" sz="2400" dirty="0" smtClean="0"/>
            <a:t>Neutral state &gt; </a:t>
          </a:r>
          <a:r>
            <a:rPr lang="en-US" sz="2400" dirty="0" smtClean="0"/>
            <a:t>Lower state empathy</a:t>
          </a:r>
          <a:endParaRPr lang="en-US" sz="2400" dirty="0"/>
        </a:p>
      </dgm:t>
    </dgm:pt>
    <dgm:pt modelId="{335AC4A3-D698-4B8C-BC45-B6A6276FBFEF}" type="parTrans" cxnId="{1B3EFD81-B613-428E-AD7B-0FD4AF0F32A9}">
      <dgm:prSet/>
      <dgm:spPr/>
      <dgm:t>
        <a:bodyPr/>
        <a:lstStyle/>
        <a:p>
          <a:endParaRPr lang="en-US"/>
        </a:p>
      </dgm:t>
    </dgm:pt>
    <dgm:pt modelId="{532F9690-6C01-497E-8F1A-61103F2D9387}" type="sibTrans" cxnId="{1B3EFD81-B613-428E-AD7B-0FD4AF0F32A9}">
      <dgm:prSet/>
      <dgm:spPr/>
      <dgm:t>
        <a:bodyPr/>
        <a:lstStyle/>
        <a:p>
          <a:endParaRPr lang="en-US"/>
        </a:p>
      </dgm:t>
    </dgm:pt>
    <dgm:pt modelId="{A2748B33-8467-4D02-898B-0FD9E8DD6DAA}" type="pres">
      <dgm:prSet presAssocID="{EA210237-7F32-436C-B9EC-9F58E6DD5AC3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8FA9EDF-78E1-433A-A218-A460734F1B7D}" type="pres">
      <dgm:prSet presAssocID="{A29BC4ED-264E-41DA-BB1D-2475945E563D}" presName="composite" presStyleCnt="0"/>
      <dgm:spPr/>
    </dgm:pt>
    <dgm:pt modelId="{656D7458-972F-4E2D-B455-58D36ED2EDDC}" type="pres">
      <dgm:prSet presAssocID="{A29BC4ED-264E-41DA-BB1D-2475945E563D}" presName="FirstChild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137DBB-6869-411A-8B45-0F8675660372}" type="pres">
      <dgm:prSet presAssocID="{A29BC4ED-264E-41DA-BB1D-2475945E563D}" presName="Parent" presStyleLbl="alignNode1" presStyleIdx="0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B07930-6653-43DB-A215-11BBE1F357A2}" type="pres">
      <dgm:prSet presAssocID="{A29BC4ED-264E-41DA-BB1D-2475945E563D}" presName="Accent" presStyleLbl="parChTrans1D1" presStyleIdx="0" presStyleCnt="3"/>
      <dgm:spPr/>
    </dgm:pt>
    <dgm:pt modelId="{BDEE800C-39F6-4C74-8046-E1E2117B752B}" type="pres">
      <dgm:prSet presAssocID="{A29BC4ED-264E-41DA-BB1D-2475945E563D}" presName="Child" presStyleLbl="revTx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600845-3C46-4F1E-8497-BD985484FF25}" type="pres">
      <dgm:prSet presAssocID="{A2267C25-6E6F-48D7-AA1B-E9DD12B7A104}" presName="sibTrans" presStyleCnt="0"/>
      <dgm:spPr/>
    </dgm:pt>
    <dgm:pt modelId="{E6FF7E1C-AB03-4E8D-9C15-5329AA3BEB23}" type="pres">
      <dgm:prSet presAssocID="{34E6C31D-8376-4E5A-BA78-42729417CD04}" presName="composite" presStyleCnt="0"/>
      <dgm:spPr/>
    </dgm:pt>
    <dgm:pt modelId="{7A0F449D-78B8-4015-9EC0-3CF24B2820FD}" type="pres">
      <dgm:prSet presAssocID="{34E6C31D-8376-4E5A-BA78-42729417CD04}" presName="FirstChild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A1EBE5-BB08-4405-87C8-ED102B340D75}" type="pres">
      <dgm:prSet presAssocID="{34E6C31D-8376-4E5A-BA78-42729417CD04}" presName="Parent" presStyleLbl="alignNode1" presStyleIdx="1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86CF34-202F-46AD-B65F-865DD283F606}" type="pres">
      <dgm:prSet presAssocID="{34E6C31D-8376-4E5A-BA78-42729417CD04}" presName="Accent" presStyleLbl="parChTrans1D1" presStyleIdx="1" presStyleCnt="3"/>
      <dgm:spPr/>
    </dgm:pt>
    <dgm:pt modelId="{FB825D17-32D5-46D9-A48D-6D279E47C8CF}" type="pres">
      <dgm:prSet presAssocID="{34E6C31D-8376-4E5A-BA78-42729417CD04}" presName="Child" presStyleLbl="revTx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8932B4-70C9-44A8-966B-C0F88EA9FE28}" type="pres">
      <dgm:prSet presAssocID="{7A12F94E-7EC2-4220-AF7D-7398933E58DD}" presName="sibTrans" presStyleCnt="0"/>
      <dgm:spPr/>
    </dgm:pt>
    <dgm:pt modelId="{CAE463FE-9762-4ED8-9B28-39578D9FF6C1}" type="pres">
      <dgm:prSet presAssocID="{88B42226-D67E-484E-A527-4534319D1124}" presName="composite" presStyleCnt="0"/>
      <dgm:spPr/>
    </dgm:pt>
    <dgm:pt modelId="{76BDAFD1-3191-4A1F-A8F3-B04DE62CB225}" type="pres">
      <dgm:prSet presAssocID="{88B42226-D67E-484E-A527-4534319D1124}" presName="FirstChild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A0243F-C9B3-4D56-959F-154E022A29E3}" type="pres">
      <dgm:prSet presAssocID="{88B42226-D67E-484E-A527-4534319D1124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AA0FC-3258-4881-9D5C-382EC046BAEF}" type="pres">
      <dgm:prSet presAssocID="{88B42226-D67E-484E-A527-4534319D1124}" presName="Accent" presStyleLbl="parChTrans1D1" presStyleIdx="2" presStyleCnt="3"/>
      <dgm:spPr/>
    </dgm:pt>
    <dgm:pt modelId="{4B08BCC0-6ABA-4E99-880F-362B2A426699}" type="pres">
      <dgm:prSet presAssocID="{88B42226-D67E-484E-A527-4534319D1124}" presName="Child" presStyleLbl="revTx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D863910-8F91-452A-AB85-16CB3369E75C}" type="presOf" srcId="{F87E13F2-A0BF-4490-98F3-D385D965E1E2}" destId="{FB825D17-32D5-46D9-A48D-6D279E47C8CF}" srcOrd="0" destOrd="0" presId="urn:microsoft.com/office/officeart/2011/layout/TabList"/>
    <dgm:cxn modelId="{21C2695B-EC54-4B9A-9A28-70C0021C3C4B}" srcId="{A29BC4ED-264E-41DA-BB1D-2475945E563D}" destId="{1CB7EACD-75C9-412E-B41B-30C4639AD4EC}" srcOrd="1" destOrd="0" parTransId="{6D7F4F85-3ACC-4477-AB4B-E89725EFE87C}" sibTransId="{39A16F0E-6958-4DDE-A9C0-6A337CDFF380}"/>
    <dgm:cxn modelId="{1A45AA41-EDF5-4E05-89BA-E47E12BB2DB8}" srcId="{A29BC4ED-264E-41DA-BB1D-2475945E563D}" destId="{FCE41429-3F13-4B33-BAC0-AA51CF2C8FEB}" srcOrd="0" destOrd="0" parTransId="{78D5C6A4-D5EC-435A-A686-0B3001889636}" sibTransId="{D1696897-5406-4C75-8888-673227EB548C}"/>
    <dgm:cxn modelId="{52B21084-D74A-43B4-9122-505009713F18}" srcId="{EA210237-7F32-436C-B9EC-9F58E6DD5AC3}" destId="{88B42226-D67E-484E-A527-4534319D1124}" srcOrd="2" destOrd="0" parTransId="{49D83F79-03E7-495B-910C-36D835D7E6B7}" sibTransId="{E8CCA44D-5A8D-4885-9271-07B60DCECC2B}"/>
    <dgm:cxn modelId="{0D202C6A-704B-4959-9CFC-8DB991365BEE}" srcId="{34E6C31D-8376-4E5A-BA78-42729417CD04}" destId="{5AA58F7E-571C-4421-BBBF-3F67A1A810A4}" srcOrd="0" destOrd="0" parTransId="{74A852C5-DDFB-4193-8533-26072D4C576F}" sibTransId="{38BE44B0-02B0-4CD2-AF65-8C86AE951985}"/>
    <dgm:cxn modelId="{8530EFC0-70A5-4367-8E3E-2C29557D2AA0}" type="presOf" srcId="{546E15CF-7A77-46C1-BD03-A77C622023CF}" destId="{4B08BCC0-6ABA-4E99-880F-362B2A426699}" srcOrd="0" destOrd="0" presId="urn:microsoft.com/office/officeart/2011/layout/TabList"/>
    <dgm:cxn modelId="{B50D3D7E-A2C6-4F5A-97FC-8FAEB8CDFC5D}" srcId="{EA210237-7F32-436C-B9EC-9F58E6DD5AC3}" destId="{A29BC4ED-264E-41DA-BB1D-2475945E563D}" srcOrd="0" destOrd="0" parTransId="{5CDE44FF-074B-4608-9107-A7636B7496C5}" sibTransId="{A2267C25-6E6F-48D7-AA1B-E9DD12B7A104}"/>
    <dgm:cxn modelId="{604D37E0-6F55-477C-8297-02CE2344A0ED}" type="presOf" srcId="{1CB7EACD-75C9-412E-B41B-30C4639AD4EC}" destId="{BDEE800C-39F6-4C74-8046-E1E2117B752B}" srcOrd="0" destOrd="0" presId="urn:microsoft.com/office/officeart/2011/layout/TabList"/>
    <dgm:cxn modelId="{E3DCF008-A194-4DA6-B560-48D5051FDFCB}" srcId="{34E6C31D-8376-4E5A-BA78-42729417CD04}" destId="{F87E13F2-A0BF-4490-98F3-D385D965E1E2}" srcOrd="1" destOrd="0" parTransId="{9485F7B7-1BB7-4C64-AF96-74715B406030}" sibTransId="{BB3C0C38-6AC5-48D5-B338-7863BC306509}"/>
    <dgm:cxn modelId="{5A99CA88-C426-48AE-A871-B164324611C5}" type="presOf" srcId="{34E6C31D-8376-4E5A-BA78-42729417CD04}" destId="{74A1EBE5-BB08-4405-87C8-ED102B340D75}" srcOrd="0" destOrd="0" presId="urn:microsoft.com/office/officeart/2011/layout/TabList"/>
    <dgm:cxn modelId="{CE986E92-5F3D-4EFB-B3D9-32C4EA4B8400}" srcId="{88B42226-D67E-484E-A527-4534319D1124}" destId="{546E15CF-7A77-46C1-BD03-A77C622023CF}" srcOrd="1" destOrd="0" parTransId="{B0FE517A-09CC-421A-B1F1-6F1B559775D5}" sibTransId="{8BBF748D-4500-4D44-AE86-0916411ABB1C}"/>
    <dgm:cxn modelId="{292898A6-D8F0-4BAD-847A-DF642785DD8F}" srcId="{EA210237-7F32-436C-B9EC-9F58E6DD5AC3}" destId="{34E6C31D-8376-4E5A-BA78-42729417CD04}" srcOrd="1" destOrd="0" parTransId="{0A0A700E-189E-40B7-A5E6-93C8919FA4FA}" sibTransId="{7A12F94E-7EC2-4220-AF7D-7398933E58DD}"/>
    <dgm:cxn modelId="{852FAADA-C836-416B-A4D6-9D336BFB1098}" type="presOf" srcId="{871C1DC1-B3A4-43E1-86B4-9A20898C585B}" destId="{76BDAFD1-3191-4A1F-A8F3-B04DE62CB225}" srcOrd="0" destOrd="0" presId="urn:microsoft.com/office/officeart/2011/layout/TabList"/>
    <dgm:cxn modelId="{0A5E9633-E3FA-4243-83FA-3CD7DED105D7}" type="presOf" srcId="{88B42226-D67E-484E-A527-4534319D1124}" destId="{A1A0243F-C9B3-4D56-959F-154E022A29E3}" srcOrd="0" destOrd="0" presId="urn:microsoft.com/office/officeart/2011/layout/TabList"/>
    <dgm:cxn modelId="{1B3EFD81-B613-428E-AD7B-0FD4AF0F32A9}" srcId="{A29BC4ED-264E-41DA-BB1D-2475945E563D}" destId="{DF99B164-5E5B-4BB2-9179-56F0310543ED}" srcOrd="2" destOrd="0" parTransId="{335AC4A3-D698-4B8C-BC45-B6A6276FBFEF}" sibTransId="{532F9690-6C01-497E-8F1A-61103F2D9387}"/>
    <dgm:cxn modelId="{F0C05434-E097-4764-B225-689C6C502CDB}" srcId="{88B42226-D67E-484E-A527-4534319D1124}" destId="{871C1DC1-B3A4-43E1-86B4-9A20898C585B}" srcOrd="0" destOrd="0" parTransId="{D6D9CA96-792A-4FFE-B3DE-835AAF403D72}" sibTransId="{633419E5-D3A0-4088-94F1-C7C6F7DAFD41}"/>
    <dgm:cxn modelId="{8FCC2B15-2735-41AC-A3C6-CE9F9E90025E}" type="presOf" srcId="{DF99B164-5E5B-4BB2-9179-56F0310543ED}" destId="{BDEE800C-39F6-4C74-8046-E1E2117B752B}" srcOrd="0" destOrd="1" presId="urn:microsoft.com/office/officeart/2011/layout/TabList"/>
    <dgm:cxn modelId="{954BA42F-1F27-4350-AB0A-F4A1FB2B13E8}" type="presOf" srcId="{5AA58F7E-571C-4421-BBBF-3F67A1A810A4}" destId="{7A0F449D-78B8-4015-9EC0-3CF24B2820FD}" srcOrd="0" destOrd="0" presId="urn:microsoft.com/office/officeart/2011/layout/TabList"/>
    <dgm:cxn modelId="{3C49E54D-FCFC-43AF-9751-F5373849863B}" type="presOf" srcId="{A29BC4ED-264E-41DA-BB1D-2475945E563D}" destId="{6D137DBB-6869-411A-8B45-0F8675660372}" srcOrd="0" destOrd="0" presId="urn:microsoft.com/office/officeart/2011/layout/TabList"/>
    <dgm:cxn modelId="{57BC5D71-A332-452D-B71C-0435085F0946}" type="presOf" srcId="{FCE41429-3F13-4B33-BAC0-AA51CF2C8FEB}" destId="{656D7458-972F-4E2D-B455-58D36ED2EDDC}" srcOrd="0" destOrd="0" presId="urn:microsoft.com/office/officeart/2011/layout/TabList"/>
    <dgm:cxn modelId="{F5AD5667-1176-4F1E-AED0-472CB6AC9F7B}" type="presOf" srcId="{EA210237-7F32-436C-B9EC-9F58E6DD5AC3}" destId="{A2748B33-8467-4D02-898B-0FD9E8DD6DAA}" srcOrd="0" destOrd="0" presId="urn:microsoft.com/office/officeart/2011/layout/TabList"/>
    <dgm:cxn modelId="{6FBF3719-66D5-402A-A57E-13E0F6F38EC3}" type="presParOf" srcId="{A2748B33-8467-4D02-898B-0FD9E8DD6DAA}" destId="{88FA9EDF-78E1-433A-A218-A460734F1B7D}" srcOrd="0" destOrd="0" presId="urn:microsoft.com/office/officeart/2011/layout/TabList"/>
    <dgm:cxn modelId="{8C8E918B-AFD1-418A-BA48-0B0BCCC6BFAD}" type="presParOf" srcId="{88FA9EDF-78E1-433A-A218-A460734F1B7D}" destId="{656D7458-972F-4E2D-B455-58D36ED2EDDC}" srcOrd="0" destOrd="0" presId="urn:microsoft.com/office/officeart/2011/layout/TabList"/>
    <dgm:cxn modelId="{3D1BDF3F-A849-4D98-94CF-8A4A70C36EC1}" type="presParOf" srcId="{88FA9EDF-78E1-433A-A218-A460734F1B7D}" destId="{6D137DBB-6869-411A-8B45-0F8675660372}" srcOrd="1" destOrd="0" presId="urn:microsoft.com/office/officeart/2011/layout/TabList"/>
    <dgm:cxn modelId="{3A55A569-B05F-485D-BF9B-A4E0EE164466}" type="presParOf" srcId="{88FA9EDF-78E1-433A-A218-A460734F1B7D}" destId="{18B07930-6653-43DB-A215-11BBE1F357A2}" srcOrd="2" destOrd="0" presId="urn:microsoft.com/office/officeart/2011/layout/TabList"/>
    <dgm:cxn modelId="{07F2644B-E51B-4238-930C-C4D5B968D255}" type="presParOf" srcId="{A2748B33-8467-4D02-898B-0FD9E8DD6DAA}" destId="{BDEE800C-39F6-4C74-8046-E1E2117B752B}" srcOrd="1" destOrd="0" presId="urn:microsoft.com/office/officeart/2011/layout/TabList"/>
    <dgm:cxn modelId="{05CE6335-CDF0-4CF6-BE3D-7E8573542A15}" type="presParOf" srcId="{A2748B33-8467-4D02-898B-0FD9E8DD6DAA}" destId="{64600845-3C46-4F1E-8497-BD985484FF25}" srcOrd="2" destOrd="0" presId="urn:microsoft.com/office/officeart/2011/layout/TabList"/>
    <dgm:cxn modelId="{49AF89EE-0383-4702-91CD-E425B7F651F9}" type="presParOf" srcId="{A2748B33-8467-4D02-898B-0FD9E8DD6DAA}" destId="{E6FF7E1C-AB03-4E8D-9C15-5329AA3BEB23}" srcOrd="3" destOrd="0" presId="urn:microsoft.com/office/officeart/2011/layout/TabList"/>
    <dgm:cxn modelId="{C6A16D35-E4BD-4FAF-A326-A7EA713BF40A}" type="presParOf" srcId="{E6FF7E1C-AB03-4E8D-9C15-5329AA3BEB23}" destId="{7A0F449D-78B8-4015-9EC0-3CF24B2820FD}" srcOrd="0" destOrd="0" presId="urn:microsoft.com/office/officeart/2011/layout/TabList"/>
    <dgm:cxn modelId="{D59D0D72-3FB8-419D-8E01-FFA0515C17FE}" type="presParOf" srcId="{E6FF7E1C-AB03-4E8D-9C15-5329AA3BEB23}" destId="{74A1EBE5-BB08-4405-87C8-ED102B340D75}" srcOrd="1" destOrd="0" presId="urn:microsoft.com/office/officeart/2011/layout/TabList"/>
    <dgm:cxn modelId="{9059E506-03E7-4072-8DA0-B459F53044F5}" type="presParOf" srcId="{E6FF7E1C-AB03-4E8D-9C15-5329AA3BEB23}" destId="{8E86CF34-202F-46AD-B65F-865DD283F606}" srcOrd="2" destOrd="0" presId="urn:microsoft.com/office/officeart/2011/layout/TabList"/>
    <dgm:cxn modelId="{218C96D0-B755-46EF-BB29-6B42BAE96A0A}" type="presParOf" srcId="{A2748B33-8467-4D02-898B-0FD9E8DD6DAA}" destId="{FB825D17-32D5-46D9-A48D-6D279E47C8CF}" srcOrd="4" destOrd="0" presId="urn:microsoft.com/office/officeart/2011/layout/TabList"/>
    <dgm:cxn modelId="{84D40ADF-08FA-4FFF-B1A5-24CE55874E6D}" type="presParOf" srcId="{A2748B33-8467-4D02-898B-0FD9E8DD6DAA}" destId="{4D8932B4-70C9-44A8-966B-C0F88EA9FE28}" srcOrd="5" destOrd="0" presId="urn:microsoft.com/office/officeart/2011/layout/TabList"/>
    <dgm:cxn modelId="{6002903C-A5D9-4984-86AD-B3D0BA42E612}" type="presParOf" srcId="{A2748B33-8467-4D02-898B-0FD9E8DD6DAA}" destId="{CAE463FE-9762-4ED8-9B28-39578D9FF6C1}" srcOrd="6" destOrd="0" presId="urn:microsoft.com/office/officeart/2011/layout/TabList"/>
    <dgm:cxn modelId="{634ABFEC-07EB-49E7-9CD8-0CC0B1609DFC}" type="presParOf" srcId="{CAE463FE-9762-4ED8-9B28-39578D9FF6C1}" destId="{76BDAFD1-3191-4A1F-A8F3-B04DE62CB225}" srcOrd="0" destOrd="0" presId="urn:microsoft.com/office/officeart/2011/layout/TabList"/>
    <dgm:cxn modelId="{3F3777FE-FD3F-4E5F-A857-4F2DFD65FA2B}" type="presParOf" srcId="{CAE463FE-9762-4ED8-9B28-39578D9FF6C1}" destId="{A1A0243F-C9B3-4D56-959F-154E022A29E3}" srcOrd="1" destOrd="0" presId="urn:microsoft.com/office/officeart/2011/layout/TabList"/>
    <dgm:cxn modelId="{D3776DE2-A1FD-451C-92D3-EEF874F8B6DE}" type="presParOf" srcId="{CAE463FE-9762-4ED8-9B28-39578D9FF6C1}" destId="{853AA0FC-3258-4881-9D5C-382EC046BAEF}" srcOrd="2" destOrd="0" presId="urn:microsoft.com/office/officeart/2011/layout/TabList"/>
    <dgm:cxn modelId="{2B8AF843-9490-4F6B-B7AB-8D598808BD30}" type="presParOf" srcId="{A2748B33-8467-4D02-898B-0FD9E8DD6DAA}" destId="{4B08BCC0-6ABA-4E99-880F-362B2A426699}" srcOrd="7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A7D732B-BAC1-4548-BC15-D76249F7ABD4}" type="doc">
      <dgm:prSet loTypeId="urn:microsoft.com/office/officeart/2009/3/layout/OpposingIdeas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7C6BF33-6D04-4C2E-8CE4-7A123E6F9B9A}">
      <dgm:prSet phldrT="[Text]" custT="1"/>
      <dgm:spPr/>
      <dgm:t>
        <a:bodyPr/>
        <a:lstStyle/>
        <a:p>
          <a:r>
            <a:rPr lang="en-US" sz="2400" dirty="0" smtClean="0"/>
            <a:t>Hot Condition</a:t>
          </a:r>
          <a:endParaRPr lang="en-US" sz="2400" dirty="0"/>
        </a:p>
      </dgm:t>
    </dgm:pt>
    <dgm:pt modelId="{CA0F2ADA-D486-4D7A-8A56-FCD8C9F540C3}" type="parTrans" cxnId="{9E2DEB17-B46D-4552-8ADD-90EDFA016004}">
      <dgm:prSet/>
      <dgm:spPr/>
      <dgm:t>
        <a:bodyPr/>
        <a:lstStyle/>
        <a:p>
          <a:endParaRPr lang="en-US"/>
        </a:p>
      </dgm:t>
    </dgm:pt>
    <dgm:pt modelId="{82293148-F57C-4A2C-B928-B7D4D5F38B44}" type="sibTrans" cxnId="{9E2DEB17-B46D-4552-8ADD-90EDFA016004}">
      <dgm:prSet/>
      <dgm:spPr/>
      <dgm:t>
        <a:bodyPr/>
        <a:lstStyle/>
        <a:p>
          <a:endParaRPr lang="en-US"/>
        </a:p>
      </dgm:t>
    </dgm:pt>
    <dgm:pt modelId="{799F195C-580A-47D3-ADEB-724BFB273864}">
      <dgm:prSet phldrT="[Text]" custT="1"/>
      <dgm:spPr/>
      <dgm:t>
        <a:bodyPr/>
        <a:lstStyle/>
        <a:p>
          <a:r>
            <a:rPr lang="en-US" sz="2800" dirty="0" smtClean="0"/>
            <a:t>Poorly-written essay</a:t>
          </a:r>
        </a:p>
        <a:p>
          <a:r>
            <a:rPr lang="en-US" sz="2800" dirty="0" smtClean="0"/>
            <a:t>Harsh professor </a:t>
          </a:r>
          <a:r>
            <a:rPr lang="en-US" sz="2800" dirty="0" smtClean="0"/>
            <a:t>evaluations</a:t>
          </a:r>
          <a:endParaRPr lang="en-US" sz="2800" dirty="0" smtClean="0"/>
        </a:p>
      </dgm:t>
    </dgm:pt>
    <dgm:pt modelId="{846EA679-0517-4969-A2A5-BB7AA10AA3E3}" type="parTrans" cxnId="{156F7CA2-823A-45C7-9577-804E0E4FB2D7}">
      <dgm:prSet/>
      <dgm:spPr/>
      <dgm:t>
        <a:bodyPr/>
        <a:lstStyle/>
        <a:p>
          <a:endParaRPr lang="en-US"/>
        </a:p>
      </dgm:t>
    </dgm:pt>
    <dgm:pt modelId="{4649C150-14BB-40DD-BB07-F1688A0C6AC9}" type="sibTrans" cxnId="{156F7CA2-823A-45C7-9577-804E0E4FB2D7}">
      <dgm:prSet/>
      <dgm:spPr/>
      <dgm:t>
        <a:bodyPr/>
        <a:lstStyle/>
        <a:p>
          <a:endParaRPr lang="en-US"/>
        </a:p>
      </dgm:t>
    </dgm:pt>
    <dgm:pt modelId="{BDF115A6-63F6-49EA-B2C6-C711289335C0}">
      <dgm:prSet phldrT="[Text]" custT="1"/>
      <dgm:spPr/>
      <dgm:t>
        <a:bodyPr/>
        <a:lstStyle/>
        <a:p>
          <a:r>
            <a:rPr lang="en-US" sz="2400" dirty="0" smtClean="0"/>
            <a:t>Cold Condition</a:t>
          </a:r>
          <a:endParaRPr lang="en-US" sz="2400" dirty="0"/>
        </a:p>
      </dgm:t>
    </dgm:pt>
    <dgm:pt modelId="{31E25433-A342-41E1-AB5C-F6DD74CD7613}" type="parTrans" cxnId="{0AF5F1E9-3840-4AA8-A60C-E19F695E92C1}">
      <dgm:prSet/>
      <dgm:spPr/>
      <dgm:t>
        <a:bodyPr/>
        <a:lstStyle/>
        <a:p>
          <a:endParaRPr lang="en-US"/>
        </a:p>
      </dgm:t>
    </dgm:pt>
    <dgm:pt modelId="{15BB096C-F186-42EA-9675-E75D3416B0D8}" type="sibTrans" cxnId="{0AF5F1E9-3840-4AA8-A60C-E19F695E92C1}">
      <dgm:prSet/>
      <dgm:spPr/>
      <dgm:t>
        <a:bodyPr/>
        <a:lstStyle/>
        <a:p>
          <a:endParaRPr lang="en-US"/>
        </a:p>
      </dgm:t>
    </dgm:pt>
    <dgm:pt modelId="{0E35BE89-8061-484C-A297-56DAFF4CEFEC}">
      <dgm:prSet phldrT="[Text]" custT="1"/>
      <dgm:spPr/>
      <dgm:t>
        <a:bodyPr/>
        <a:lstStyle/>
        <a:p>
          <a:r>
            <a:rPr lang="en-US" sz="2800" dirty="0" smtClean="0"/>
            <a:t>Few errors in essay</a:t>
          </a:r>
        </a:p>
        <a:p>
          <a:r>
            <a:rPr lang="en-US" sz="2800" dirty="0" smtClean="0"/>
            <a:t>Neutral </a:t>
          </a:r>
          <a:r>
            <a:rPr lang="en-US" sz="2800" dirty="0" smtClean="0"/>
            <a:t>evaluations</a:t>
          </a:r>
          <a:endParaRPr lang="en-US" sz="2800" dirty="0" smtClean="0"/>
        </a:p>
      </dgm:t>
    </dgm:pt>
    <dgm:pt modelId="{20B4C88A-1166-4FE8-A54E-B993A5DFB011}" type="parTrans" cxnId="{00367A16-36F1-4557-8AF7-95DB3841CC90}">
      <dgm:prSet/>
      <dgm:spPr/>
      <dgm:t>
        <a:bodyPr/>
        <a:lstStyle/>
        <a:p>
          <a:endParaRPr lang="en-US"/>
        </a:p>
      </dgm:t>
    </dgm:pt>
    <dgm:pt modelId="{0A278500-ADE0-47E2-80C6-2828A068D3DB}" type="sibTrans" cxnId="{00367A16-36F1-4557-8AF7-95DB3841CC90}">
      <dgm:prSet/>
      <dgm:spPr/>
      <dgm:t>
        <a:bodyPr/>
        <a:lstStyle/>
        <a:p>
          <a:endParaRPr lang="en-US"/>
        </a:p>
      </dgm:t>
    </dgm:pt>
    <dgm:pt modelId="{37308BE8-F432-424E-886C-C6E54D5176BF}" type="pres">
      <dgm:prSet presAssocID="{DA7D732B-BAC1-4548-BC15-D76249F7ABD4}" presName="Name0" presStyleCnt="0">
        <dgm:presLayoutVars>
          <dgm:chMax val="2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806D80-6692-42AA-BAB1-616D9A6580B7}" type="pres">
      <dgm:prSet presAssocID="{DA7D732B-BAC1-4548-BC15-D76249F7ABD4}" presName="Background" presStyleLbl="node1" presStyleIdx="0" presStyleCnt="1"/>
      <dgm:spPr/>
    </dgm:pt>
    <dgm:pt modelId="{ADF30326-F6CE-421A-A817-0B8FAB0BD21E}" type="pres">
      <dgm:prSet presAssocID="{DA7D732B-BAC1-4548-BC15-D76249F7ABD4}" presName="Divider" presStyleLbl="callout" presStyleIdx="0" presStyleCnt="1"/>
      <dgm:spPr/>
    </dgm:pt>
    <dgm:pt modelId="{4DBCB32F-C5C5-45AC-AA5A-2CD42511DA04}" type="pres">
      <dgm:prSet presAssocID="{DA7D732B-BAC1-4548-BC15-D76249F7ABD4}" presName="ChildText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24AA39-F2B6-4F11-8C2F-ACFF7BBE66C0}" type="pres">
      <dgm:prSet presAssocID="{DA7D732B-BAC1-4548-BC15-D76249F7ABD4}" presName="ChildText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5D1197-6F0A-44E8-A346-97915A37D574}" type="pres">
      <dgm:prSet presAssocID="{DA7D732B-BAC1-4548-BC15-D76249F7ABD4}" presName="ParentText1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EEE197DD-F643-4256-ABBE-C004BEA2C600}" type="pres">
      <dgm:prSet presAssocID="{DA7D732B-BAC1-4548-BC15-D76249F7ABD4}" presName="ParentShape1" presStyleLbl="alignImgPlace1" presStyleIdx="0" presStyleCnt="2">
        <dgm:presLayoutVars/>
      </dgm:prSet>
      <dgm:spPr/>
      <dgm:t>
        <a:bodyPr/>
        <a:lstStyle/>
        <a:p>
          <a:endParaRPr lang="en-US"/>
        </a:p>
      </dgm:t>
    </dgm:pt>
    <dgm:pt modelId="{9F58542C-52FA-4E81-A431-F5063D9C558F}" type="pres">
      <dgm:prSet presAssocID="{DA7D732B-BAC1-4548-BC15-D76249F7ABD4}" presName="ParentText2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DB7ABE8A-5772-4895-BF2B-65F130980E41}" type="pres">
      <dgm:prSet presAssocID="{DA7D732B-BAC1-4548-BC15-D76249F7ABD4}" presName="ParentShape2" presStyleLbl="alignImgPlace1" presStyleIdx="1" presStyleCnt="2">
        <dgm:presLayoutVars/>
      </dgm:prSet>
      <dgm:spPr/>
      <dgm:t>
        <a:bodyPr/>
        <a:lstStyle/>
        <a:p>
          <a:endParaRPr lang="en-US"/>
        </a:p>
      </dgm:t>
    </dgm:pt>
  </dgm:ptLst>
  <dgm:cxnLst>
    <dgm:cxn modelId="{9E2DEB17-B46D-4552-8ADD-90EDFA016004}" srcId="{DA7D732B-BAC1-4548-BC15-D76249F7ABD4}" destId="{F7C6BF33-6D04-4C2E-8CE4-7A123E6F9B9A}" srcOrd="0" destOrd="0" parTransId="{CA0F2ADA-D486-4D7A-8A56-FCD8C9F540C3}" sibTransId="{82293148-F57C-4A2C-B928-B7D4D5F38B44}"/>
    <dgm:cxn modelId="{3F6F7C9A-CE93-47E5-85A8-29CA37D3F691}" type="presOf" srcId="{DA7D732B-BAC1-4548-BC15-D76249F7ABD4}" destId="{37308BE8-F432-424E-886C-C6E54D5176BF}" srcOrd="0" destOrd="0" presId="urn:microsoft.com/office/officeart/2009/3/layout/OpposingIdeas"/>
    <dgm:cxn modelId="{A73F8052-A529-4746-AC6E-E62B15F18C53}" type="presOf" srcId="{BDF115A6-63F6-49EA-B2C6-C711289335C0}" destId="{DB7ABE8A-5772-4895-BF2B-65F130980E41}" srcOrd="1" destOrd="0" presId="urn:microsoft.com/office/officeart/2009/3/layout/OpposingIdeas"/>
    <dgm:cxn modelId="{00367A16-36F1-4557-8AF7-95DB3841CC90}" srcId="{BDF115A6-63F6-49EA-B2C6-C711289335C0}" destId="{0E35BE89-8061-484C-A297-56DAFF4CEFEC}" srcOrd="0" destOrd="0" parTransId="{20B4C88A-1166-4FE8-A54E-B993A5DFB011}" sibTransId="{0A278500-ADE0-47E2-80C6-2828A068D3DB}"/>
    <dgm:cxn modelId="{156F7CA2-823A-45C7-9577-804E0E4FB2D7}" srcId="{F7C6BF33-6D04-4C2E-8CE4-7A123E6F9B9A}" destId="{799F195C-580A-47D3-ADEB-724BFB273864}" srcOrd="0" destOrd="0" parTransId="{846EA679-0517-4969-A2A5-BB7AA10AA3E3}" sibTransId="{4649C150-14BB-40DD-BB07-F1688A0C6AC9}"/>
    <dgm:cxn modelId="{971454BD-F445-48C7-8D0E-64FDA5FC00E6}" type="presOf" srcId="{0E35BE89-8061-484C-A297-56DAFF4CEFEC}" destId="{EC24AA39-F2B6-4F11-8C2F-ACFF7BBE66C0}" srcOrd="0" destOrd="0" presId="urn:microsoft.com/office/officeart/2009/3/layout/OpposingIdeas"/>
    <dgm:cxn modelId="{0AF5F1E9-3840-4AA8-A60C-E19F695E92C1}" srcId="{DA7D732B-BAC1-4548-BC15-D76249F7ABD4}" destId="{BDF115A6-63F6-49EA-B2C6-C711289335C0}" srcOrd="1" destOrd="0" parTransId="{31E25433-A342-41E1-AB5C-F6DD74CD7613}" sibTransId="{15BB096C-F186-42EA-9675-E75D3416B0D8}"/>
    <dgm:cxn modelId="{FF60314A-686D-4C7E-AC6A-22211A321BA2}" type="presOf" srcId="{F7C6BF33-6D04-4C2E-8CE4-7A123E6F9B9A}" destId="{965D1197-6F0A-44E8-A346-97915A37D574}" srcOrd="0" destOrd="0" presId="urn:microsoft.com/office/officeart/2009/3/layout/OpposingIdeas"/>
    <dgm:cxn modelId="{D6867B70-F3C5-43B4-A089-CDD1F81482F6}" type="presOf" srcId="{799F195C-580A-47D3-ADEB-724BFB273864}" destId="{4DBCB32F-C5C5-45AC-AA5A-2CD42511DA04}" srcOrd="0" destOrd="0" presId="urn:microsoft.com/office/officeart/2009/3/layout/OpposingIdeas"/>
    <dgm:cxn modelId="{180F7511-726B-4B7A-ACD4-3308EF4E678B}" type="presOf" srcId="{BDF115A6-63F6-49EA-B2C6-C711289335C0}" destId="{9F58542C-52FA-4E81-A431-F5063D9C558F}" srcOrd="0" destOrd="0" presId="urn:microsoft.com/office/officeart/2009/3/layout/OpposingIdeas"/>
    <dgm:cxn modelId="{A2A7D281-6ED7-44C5-B254-322F6FDD038B}" type="presOf" srcId="{F7C6BF33-6D04-4C2E-8CE4-7A123E6F9B9A}" destId="{EEE197DD-F643-4256-ABBE-C004BEA2C600}" srcOrd="1" destOrd="0" presId="urn:microsoft.com/office/officeart/2009/3/layout/OpposingIdeas"/>
    <dgm:cxn modelId="{C668DDB0-C6B2-44F5-9FA2-AC4E29C9F7A9}" type="presParOf" srcId="{37308BE8-F432-424E-886C-C6E54D5176BF}" destId="{52806D80-6692-42AA-BAB1-616D9A6580B7}" srcOrd="0" destOrd="0" presId="urn:microsoft.com/office/officeart/2009/3/layout/OpposingIdeas"/>
    <dgm:cxn modelId="{9817188B-B562-4EB0-B6D5-46ED8A704224}" type="presParOf" srcId="{37308BE8-F432-424E-886C-C6E54D5176BF}" destId="{ADF30326-F6CE-421A-A817-0B8FAB0BD21E}" srcOrd="1" destOrd="0" presId="urn:microsoft.com/office/officeart/2009/3/layout/OpposingIdeas"/>
    <dgm:cxn modelId="{66B46B28-DE21-4C2B-9EC6-A9F371A0588F}" type="presParOf" srcId="{37308BE8-F432-424E-886C-C6E54D5176BF}" destId="{4DBCB32F-C5C5-45AC-AA5A-2CD42511DA04}" srcOrd="2" destOrd="0" presId="urn:microsoft.com/office/officeart/2009/3/layout/OpposingIdeas"/>
    <dgm:cxn modelId="{FB2B1800-BD5F-4B36-AC88-6B58B45AF82B}" type="presParOf" srcId="{37308BE8-F432-424E-886C-C6E54D5176BF}" destId="{EC24AA39-F2B6-4F11-8C2F-ACFF7BBE66C0}" srcOrd="3" destOrd="0" presId="urn:microsoft.com/office/officeart/2009/3/layout/OpposingIdeas"/>
    <dgm:cxn modelId="{A8E8C0D3-EDA8-48D0-9CA0-03BFC4D0D2CC}" type="presParOf" srcId="{37308BE8-F432-424E-886C-C6E54D5176BF}" destId="{965D1197-6F0A-44E8-A346-97915A37D574}" srcOrd="4" destOrd="0" presId="urn:microsoft.com/office/officeart/2009/3/layout/OpposingIdeas"/>
    <dgm:cxn modelId="{66735729-0441-4841-9D06-02329FF81247}" type="presParOf" srcId="{37308BE8-F432-424E-886C-C6E54D5176BF}" destId="{EEE197DD-F643-4256-ABBE-C004BEA2C600}" srcOrd="5" destOrd="0" presId="urn:microsoft.com/office/officeart/2009/3/layout/OpposingIdeas"/>
    <dgm:cxn modelId="{6D54A297-EE8C-4AD4-A022-626CB148E944}" type="presParOf" srcId="{37308BE8-F432-424E-886C-C6E54D5176BF}" destId="{9F58542C-52FA-4E81-A431-F5063D9C558F}" srcOrd="6" destOrd="0" presId="urn:microsoft.com/office/officeart/2009/3/layout/OpposingIdeas"/>
    <dgm:cxn modelId="{703A3816-00D4-49F6-AF64-C43998094453}" type="presParOf" srcId="{37308BE8-F432-424E-886C-C6E54D5176BF}" destId="{DB7ABE8A-5772-4895-BF2B-65F130980E41}" srcOrd="7" destOrd="0" presId="urn:microsoft.com/office/officeart/2009/3/layout/OpposingIdea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A210237-7F32-436C-B9EC-9F58E6DD5AC3}" type="doc">
      <dgm:prSet loTypeId="urn:microsoft.com/office/officeart/2011/layout/TabList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29BC4ED-264E-41DA-BB1D-2475945E563D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2800" dirty="0" smtClean="0"/>
            <a:t>1</a:t>
          </a:r>
          <a:endParaRPr lang="en-US" sz="2800" dirty="0"/>
        </a:p>
      </dgm:t>
    </dgm:pt>
    <dgm:pt modelId="{5CDE44FF-074B-4608-9107-A7636B7496C5}" type="parTrans" cxnId="{B50D3D7E-A2C6-4F5A-97FC-8FAEB8CDFC5D}">
      <dgm:prSet/>
      <dgm:spPr/>
      <dgm:t>
        <a:bodyPr/>
        <a:lstStyle/>
        <a:p>
          <a:endParaRPr lang="en-US"/>
        </a:p>
      </dgm:t>
    </dgm:pt>
    <dgm:pt modelId="{A2267C25-6E6F-48D7-AA1B-E9DD12B7A104}" type="sibTrans" cxnId="{B50D3D7E-A2C6-4F5A-97FC-8FAEB8CDFC5D}">
      <dgm:prSet/>
      <dgm:spPr/>
      <dgm:t>
        <a:bodyPr/>
        <a:lstStyle/>
        <a:p>
          <a:endParaRPr lang="en-US"/>
        </a:p>
      </dgm:t>
    </dgm:pt>
    <dgm:pt modelId="{FCE41429-3F13-4B33-BAC0-AA51CF2C8FEB}">
      <dgm:prSet phldrT="[Text]" custT="1"/>
      <dgm:spPr/>
      <dgm:t>
        <a:bodyPr/>
        <a:lstStyle/>
        <a:p>
          <a:r>
            <a:rPr lang="en-US" sz="2800" dirty="0" smtClean="0"/>
            <a:t>Empathy Differences by Condition (Supported)</a:t>
          </a:r>
          <a:endParaRPr lang="en-US" sz="2800" dirty="0"/>
        </a:p>
      </dgm:t>
    </dgm:pt>
    <dgm:pt modelId="{78D5C6A4-D5EC-435A-A686-0B3001889636}" type="parTrans" cxnId="{1A45AA41-EDF5-4E05-89BA-E47E12BB2DB8}">
      <dgm:prSet/>
      <dgm:spPr/>
      <dgm:t>
        <a:bodyPr/>
        <a:lstStyle/>
        <a:p>
          <a:endParaRPr lang="en-US"/>
        </a:p>
      </dgm:t>
    </dgm:pt>
    <dgm:pt modelId="{D1696897-5406-4C75-8888-673227EB548C}" type="sibTrans" cxnId="{1A45AA41-EDF5-4E05-89BA-E47E12BB2DB8}">
      <dgm:prSet/>
      <dgm:spPr/>
      <dgm:t>
        <a:bodyPr/>
        <a:lstStyle/>
        <a:p>
          <a:endParaRPr lang="en-US"/>
        </a:p>
      </dgm:t>
    </dgm:pt>
    <dgm:pt modelId="{1CB7EACD-75C9-412E-B41B-30C4639AD4EC}">
      <dgm:prSet phldrT="[Text]" custT="1"/>
      <dgm:spPr/>
      <dgm:t>
        <a:bodyPr/>
        <a:lstStyle/>
        <a:p>
          <a:r>
            <a:rPr lang="en-US" sz="2000" dirty="0" smtClean="0"/>
            <a:t>Batson: F(1,160)=8.84, p=.003, partial eta squared=.052</a:t>
          </a:r>
          <a:endParaRPr lang="en-US" sz="2000" dirty="0"/>
        </a:p>
      </dgm:t>
    </dgm:pt>
    <dgm:pt modelId="{6D7F4F85-3ACC-4477-AB4B-E89725EFE87C}" type="parTrans" cxnId="{21C2695B-EC54-4B9A-9A28-70C0021C3C4B}">
      <dgm:prSet/>
      <dgm:spPr/>
      <dgm:t>
        <a:bodyPr/>
        <a:lstStyle/>
        <a:p>
          <a:endParaRPr lang="en-US"/>
        </a:p>
      </dgm:t>
    </dgm:pt>
    <dgm:pt modelId="{39A16F0E-6958-4DDE-A9C0-6A337CDFF380}" type="sibTrans" cxnId="{21C2695B-EC54-4B9A-9A28-70C0021C3C4B}">
      <dgm:prSet/>
      <dgm:spPr/>
      <dgm:t>
        <a:bodyPr/>
        <a:lstStyle/>
        <a:p>
          <a:endParaRPr lang="en-US"/>
        </a:p>
      </dgm:t>
    </dgm:pt>
    <dgm:pt modelId="{34E6C31D-8376-4E5A-BA78-42729417CD0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sz="2800" dirty="0" smtClean="0"/>
            <a:t>2</a:t>
          </a:r>
          <a:endParaRPr lang="en-US" sz="2800" dirty="0"/>
        </a:p>
      </dgm:t>
    </dgm:pt>
    <dgm:pt modelId="{0A0A700E-189E-40B7-A5E6-93C8919FA4FA}" type="parTrans" cxnId="{292898A6-D8F0-4BAD-847A-DF642785DD8F}">
      <dgm:prSet/>
      <dgm:spPr/>
      <dgm:t>
        <a:bodyPr/>
        <a:lstStyle/>
        <a:p>
          <a:endParaRPr lang="en-US"/>
        </a:p>
      </dgm:t>
    </dgm:pt>
    <dgm:pt modelId="{7A12F94E-7EC2-4220-AF7D-7398933E58DD}" type="sibTrans" cxnId="{292898A6-D8F0-4BAD-847A-DF642785DD8F}">
      <dgm:prSet/>
      <dgm:spPr/>
      <dgm:t>
        <a:bodyPr/>
        <a:lstStyle/>
        <a:p>
          <a:endParaRPr lang="en-US"/>
        </a:p>
      </dgm:t>
    </dgm:pt>
    <dgm:pt modelId="{5AA58F7E-571C-4421-BBBF-3F67A1A810A4}">
      <dgm:prSet phldrT="[Text]" custT="1"/>
      <dgm:spPr/>
      <dgm:t>
        <a:bodyPr/>
        <a:lstStyle/>
        <a:p>
          <a:r>
            <a:rPr lang="en-US" sz="2800" dirty="0" smtClean="0">
              <a:solidFill>
                <a:schemeClr val="tx1">
                  <a:lumMod val="50000"/>
                  <a:lumOff val="50000"/>
                </a:schemeClr>
              </a:solidFill>
            </a:rPr>
            <a:t>Interaction (Not Supported)</a:t>
          </a:r>
          <a:endParaRPr lang="en-US" sz="2800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74A852C5-DDFB-4193-8533-26072D4C576F}" type="parTrans" cxnId="{0D202C6A-704B-4959-9CFC-8DB991365BEE}">
      <dgm:prSet/>
      <dgm:spPr/>
      <dgm:t>
        <a:bodyPr/>
        <a:lstStyle/>
        <a:p>
          <a:endParaRPr lang="en-US"/>
        </a:p>
      </dgm:t>
    </dgm:pt>
    <dgm:pt modelId="{38BE44B0-02B0-4CD2-AF65-8C86AE951985}" type="sibTrans" cxnId="{0D202C6A-704B-4959-9CFC-8DB991365BEE}">
      <dgm:prSet/>
      <dgm:spPr/>
      <dgm:t>
        <a:bodyPr/>
        <a:lstStyle/>
        <a:p>
          <a:endParaRPr lang="en-US"/>
        </a:p>
      </dgm:t>
    </dgm:pt>
    <dgm:pt modelId="{F87E13F2-A0BF-4490-98F3-D385D965E1E2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tx1">
                  <a:lumMod val="50000"/>
                  <a:lumOff val="50000"/>
                </a:schemeClr>
              </a:solidFill>
            </a:rPr>
            <a:t>Subject-related occupation &gt; </a:t>
          </a:r>
          <a:r>
            <a:rPr lang="en-US" sz="2400" dirty="0" smtClean="0">
              <a:solidFill>
                <a:schemeClr val="tx1">
                  <a:lumMod val="50000"/>
                  <a:lumOff val="50000"/>
                </a:schemeClr>
              </a:solidFill>
            </a:rPr>
            <a:t>Higher state empathy regardless of condition</a:t>
          </a:r>
          <a:endParaRPr lang="en-US" sz="2400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9485F7B7-1BB7-4C64-AF96-74715B406030}" type="parTrans" cxnId="{E3DCF008-A194-4DA6-B560-48D5051FDFCB}">
      <dgm:prSet/>
      <dgm:spPr/>
      <dgm:t>
        <a:bodyPr/>
        <a:lstStyle/>
        <a:p>
          <a:endParaRPr lang="en-US"/>
        </a:p>
      </dgm:t>
    </dgm:pt>
    <dgm:pt modelId="{BB3C0C38-6AC5-48D5-B338-7863BC306509}" type="sibTrans" cxnId="{E3DCF008-A194-4DA6-B560-48D5051FDFCB}">
      <dgm:prSet/>
      <dgm:spPr/>
      <dgm:t>
        <a:bodyPr/>
        <a:lstStyle/>
        <a:p>
          <a:endParaRPr lang="en-US"/>
        </a:p>
      </dgm:t>
    </dgm:pt>
    <dgm:pt modelId="{88B42226-D67E-484E-A527-4534319D112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sz="2800" dirty="0" smtClean="0"/>
            <a:t>3</a:t>
          </a:r>
          <a:endParaRPr lang="en-US" sz="2800" dirty="0"/>
        </a:p>
      </dgm:t>
    </dgm:pt>
    <dgm:pt modelId="{49D83F79-03E7-495B-910C-36D835D7E6B7}" type="parTrans" cxnId="{52B21084-D74A-43B4-9122-505009713F18}">
      <dgm:prSet/>
      <dgm:spPr/>
      <dgm:t>
        <a:bodyPr/>
        <a:lstStyle/>
        <a:p>
          <a:endParaRPr lang="en-US"/>
        </a:p>
      </dgm:t>
    </dgm:pt>
    <dgm:pt modelId="{E8CCA44D-5A8D-4885-9271-07B60DCECC2B}" type="sibTrans" cxnId="{52B21084-D74A-43B4-9122-505009713F18}">
      <dgm:prSet/>
      <dgm:spPr/>
      <dgm:t>
        <a:bodyPr/>
        <a:lstStyle/>
        <a:p>
          <a:endParaRPr lang="en-US"/>
        </a:p>
      </dgm:t>
    </dgm:pt>
    <dgm:pt modelId="{871C1DC1-B3A4-43E1-86B4-9A20898C585B}">
      <dgm:prSet phldrT="[Text]" custT="1"/>
      <dgm:spPr/>
      <dgm:t>
        <a:bodyPr/>
        <a:lstStyle/>
        <a:p>
          <a:r>
            <a:rPr lang="en-US" sz="2800" dirty="0" smtClean="0">
              <a:solidFill>
                <a:schemeClr val="tx1">
                  <a:lumMod val="50000"/>
                  <a:lumOff val="50000"/>
                </a:schemeClr>
              </a:solidFill>
            </a:rPr>
            <a:t>Helping (Not Supported)</a:t>
          </a:r>
          <a:endParaRPr lang="en-US" sz="2800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D6D9CA96-792A-4FFE-B3DE-835AAF403D72}" type="parTrans" cxnId="{F0C05434-E097-4764-B225-689C6C502CDB}">
      <dgm:prSet/>
      <dgm:spPr/>
      <dgm:t>
        <a:bodyPr/>
        <a:lstStyle/>
        <a:p>
          <a:endParaRPr lang="en-US"/>
        </a:p>
      </dgm:t>
    </dgm:pt>
    <dgm:pt modelId="{633419E5-D3A0-4088-94F1-C7C6F7DAFD41}" type="sibTrans" cxnId="{F0C05434-E097-4764-B225-689C6C502CDB}">
      <dgm:prSet/>
      <dgm:spPr/>
      <dgm:t>
        <a:bodyPr/>
        <a:lstStyle/>
        <a:p>
          <a:endParaRPr lang="en-US"/>
        </a:p>
      </dgm:t>
    </dgm:pt>
    <dgm:pt modelId="{546E15CF-7A77-46C1-BD03-A77C622023CF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tx1">
                  <a:lumMod val="50000"/>
                  <a:lumOff val="50000"/>
                </a:schemeClr>
              </a:solidFill>
            </a:rPr>
            <a:t>Higher state empathy &gt; More helping behavior</a:t>
          </a:r>
          <a:endParaRPr lang="en-US" sz="2400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B0FE517A-09CC-421A-B1F1-6F1B559775D5}" type="parTrans" cxnId="{CE986E92-5F3D-4EFB-B3D9-32C4EA4B8400}">
      <dgm:prSet/>
      <dgm:spPr/>
      <dgm:t>
        <a:bodyPr/>
        <a:lstStyle/>
        <a:p>
          <a:endParaRPr lang="en-US"/>
        </a:p>
      </dgm:t>
    </dgm:pt>
    <dgm:pt modelId="{8BBF748D-4500-4D44-AE86-0916411ABB1C}" type="sibTrans" cxnId="{CE986E92-5F3D-4EFB-B3D9-32C4EA4B8400}">
      <dgm:prSet/>
      <dgm:spPr/>
      <dgm:t>
        <a:bodyPr/>
        <a:lstStyle/>
        <a:p>
          <a:endParaRPr lang="en-US"/>
        </a:p>
      </dgm:t>
    </dgm:pt>
    <dgm:pt modelId="{E9767FC2-0E25-4179-8D98-E09596D682BE}">
      <dgm:prSet phldrT="[Text]" custT="1"/>
      <dgm:spPr/>
      <dgm:t>
        <a:bodyPr/>
        <a:lstStyle/>
        <a:p>
          <a:r>
            <a:rPr lang="en-US" sz="2000" dirty="0" smtClean="0"/>
            <a:t>Shen: F(1,160)=1.67, p=.19, partial eta squared=.01 </a:t>
          </a:r>
          <a:endParaRPr lang="en-US" sz="2000" dirty="0"/>
        </a:p>
      </dgm:t>
    </dgm:pt>
    <dgm:pt modelId="{D28DCAC0-5FD9-4168-B40B-419263ECD11F}" type="parTrans" cxnId="{99D4E26D-DB76-4345-BE44-A6A23033D116}">
      <dgm:prSet/>
      <dgm:spPr/>
      <dgm:t>
        <a:bodyPr/>
        <a:lstStyle/>
        <a:p>
          <a:endParaRPr lang="en-US"/>
        </a:p>
      </dgm:t>
    </dgm:pt>
    <dgm:pt modelId="{20768EE2-E508-4528-A30F-6B16AE5763BE}" type="sibTrans" cxnId="{99D4E26D-DB76-4345-BE44-A6A23033D116}">
      <dgm:prSet/>
      <dgm:spPr/>
      <dgm:t>
        <a:bodyPr/>
        <a:lstStyle/>
        <a:p>
          <a:endParaRPr lang="en-US"/>
        </a:p>
      </dgm:t>
    </dgm:pt>
    <dgm:pt modelId="{CBA024B6-B892-4B3C-A3B3-CA388597D25E}">
      <dgm:prSet phldrT="[Text]" custT="1"/>
      <dgm:spPr/>
      <dgm:t>
        <a:bodyPr/>
        <a:lstStyle/>
        <a:p>
          <a:r>
            <a:rPr lang="en-US" sz="2000" dirty="0" smtClean="0"/>
            <a:t>Mean=2.71 vs Mean=2.02</a:t>
          </a:r>
          <a:endParaRPr lang="en-US" sz="2000" dirty="0"/>
        </a:p>
      </dgm:t>
    </dgm:pt>
    <dgm:pt modelId="{942BAFB2-09E1-4E00-A4CA-EB89FB7F09CE}" type="parTrans" cxnId="{62FD42C8-2D98-494C-989A-B7A1696E9DE7}">
      <dgm:prSet/>
      <dgm:spPr/>
      <dgm:t>
        <a:bodyPr/>
        <a:lstStyle/>
        <a:p>
          <a:endParaRPr lang="en-US"/>
        </a:p>
      </dgm:t>
    </dgm:pt>
    <dgm:pt modelId="{5BC62BA4-2E22-4CFE-A701-CC65D191A21B}" type="sibTrans" cxnId="{62FD42C8-2D98-494C-989A-B7A1696E9DE7}">
      <dgm:prSet/>
      <dgm:spPr/>
      <dgm:t>
        <a:bodyPr/>
        <a:lstStyle/>
        <a:p>
          <a:endParaRPr lang="en-US"/>
        </a:p>
      </dgm:t>
    </dgm:pt>
    <dgm:pt modelId="{A2748B33-8467-4D02-898B-0FD9E8DD6DAA}" type="pres">
      <dgm:prSet presAssocID="{EA210237-7F32-436C-B9EC-9F58E6DD5AC3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8FA9EDF-78E1-433A-A218-A460734F1B7D}" type="pres">
      <dgm:prSet presAssocID="{A29BC4ED-264E-41DA-BB1D-2475945E563D}" presName="composite" presStyleCnt="0"/>
      <dgm:spPr/>
    </dgm:pt>
    <dgm:pt modelId="{656D7458-972F-4E2D-B455-58D36ED2EDDC}" type="pres">
      <dgm:prSet presAssocID="{A29BC4ED-264E-41DA-BB1D-2475945E563D}" presName="FirstChild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137DBB-6869-411A-8B45-0F8675660372}" type="pres">
      <dgm:prSet presAssocID="{A29BC4ED-264E-41DA-BB1D-2475945E563D}" presName="Parent" presStyleLbl="alignNode1" presStyleIdx="0" presStyleCnt="3" custLinFactNeighborY="-808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B07930-6653-43DB-A215-11BBE1F357A2}" type="pres">
      <dgm:prSet presAssocID="{A29BC4ED-264E-41DA-BB1D-2475945E563D}" presName="Accent" presStyleLbl="parChTrans1D1" presStyleIdx="0" presStyleCnt="3"/>
      <dgm:spPr/>
    </dgm:pt>
    <dgm:pt modelId="{BDEE800C-39F6-4C74-8046-E1E2117B752B}" type="pres">
      <dgm:prSet presAssocID="{A29BC4ED-264E-41DA-BB1D-2475945E563D}" presName="Child" presStyleLbl="revTx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600845-3C46-4F1E-8497-BD985484FF25}" type="pres">
      <dgm:prSet presAssocID="{A2267C25-6E6F-48D7-AA1B-E9DD12B7A104}" presName="sibTrans" presStyleCnt="0"/>
      <dgm:spPr/>
    </dgm:pt>
    <dgm:pt modelId="{E6FF7E1C-AB03-4E8D-9C15-5329AA3BEB23}" type="pres">
      <dgm:prSet presAssocID="{34E6C31D-8376-4E5A-BA78-42729417CD04}" presName="composite" presStyleCnt="0"/>
      <dgm:spPr/>
    </dgm:pt>
    <dgm:pt modelId="{7A0F449D-78B8-4015-9EC0-3CF24B2820FD}" type="pres">
      <dgm:prSet presAssocID="{34E6C31D-8376-4E5A-BA78-42729417CD04}" presName="FirstChild" presStyleLbl="revTx" presStyleIdx="2" presStyleCnt="6" custLinFactNeighborX="0" custLinFactNeighborY="3772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A1EBE5-BB08-4405-87C8-ED102B340D75}" type="pres">
      <dgm:prSet presAssocID="{34E6C31D-8376-4E5A-BA78-42729417CD04}" presName="Parent" presStyleLbl="alignNode1" presStyleIdx="1" presStyleCnt="3" custLinFactNeighborY="37720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86CF34-202F-46AD-B65F-865DD283F606}" type="pres">
      <dgm:prSet presAssocID="{34E6C31D-8376-4E5A-BA78-42729417CD04}" presName="Accent" presStyleLbl="parChTrans1D1" presStyleIdx="1" presStyleCnt="3" custLinFactY="200844" custLinFactNeighborY="300000"/>
      <dgm:spPr/>
    </dgm:pt>
    <dgm:pt modelId="{FB825D17-32D5-46D9-A48D-6D279E47C8CF}" type="pres">
      <dgm:prSet presAssocID="{34E6C31D-8376-4E5A-BA78-42729417CD04}" presName="Child" presStyleLbl="revTx" presStyleIdx="3" presStyleCnt="6" custLinFactY="20398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8932B4-70C9-44A8-966B-C0F88EA9FE28}" type="pres">
      <dgm:prSet presAssocID="{7A12F94E-7EC2-4220-AF7D-7398933E58DD}" presName="sibTrans" presStyleCnt="0"/>
      <dgm:spPr/>
    </dgm:pt>
    <dgm:pt modelId="{CAE463FE-9762-4ED8-9B28-39578D9FF6C1}" type="pres">
      <dgm:prSet presAssocID="{88B42226-D67E-484E-A527-4534319D1124}" presName="composite" presStyleCnt="0"/>
      <dgm:spPr/>
    </dgm:pt>
    <dgm:pt modelId="{76BDAFD1-3191-4A1F-A8F3-B04DE62CB225}" type="pres">
      <dgm:prSet presAssocID="{88B42226-D67E-484E-A527-4534319D1124}" presName="FirstChild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A0243F-C9B3-4D56-959F-154E022A29E3}" type="pres">
      <dgm:prSet presAssocID="{88B42226-D67E-484E-A527-4534319D1124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AA0FC-3258-4881-9D5C-382EC046BAEF}" type="pres">
      <dgm:prSet presAssocID="{88B42226-D67E-484E-A527-4534319D1124}" presName="Accent" presStyleLbl="parChTrans1D1" presStyleIdx="2" presStyleCnt="3"/>
      <dgm:spPr/>
    </dgm:pt>
    <dgm:pt modelId="{4B08BCC0-6ABA-4E99-880F-362B2A426699}" type="pres">
      <dgm:prSet presAssocID="{88B42226-D67E-484E-A527-4534319D1124}" presName="Child" presStyleLbl="revTx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C2695B-EC54-4B9A-9A28-70C0021C3C4B}" srcId="{A29BC4ED-264E-41DA-BB1D-2475945E563D}" destId="{1CB7EACD-75C9-412E-B41B-30C4639AD4EC}" srcOrd="1" destOrd="0" parTransId="{6D7F4F85-3ACC-4477-AB4B-E89725EFE87C}" sibTransId="{39A16F0E-6958-4DDE-A9C0-6A337CDFF380}"/>
    <dgm:cxn modelId="{1A45AA41-EDF5-4E05-89BA-E47E12BB2DB8}" srcId="{A29BC4ED-264E-41DA-BB1D-2475945E563D}" destId="{FCE41429-3F13-4B33-BAC0-AA51CF2C8FEB}" srcOrd="0" destOrd="0" parTransId="{78D5C6A4-D5EC-435A-A686-0B3001889636}" sibTransId="{D1696897-5406-4C75-8888-673227EB548C}"/>
    <dgm:cxn modelId="{52B21084-D74A-43B4-9122-505009713F18}" srcId="{EA210237-7F32-436C-B9EC-9F58E6DD5AC3}" destId="{88B42226-D67E-484E-A527-4534319D1124}" srcOrd="2" destOrd="0" parTransId="{49D83F79-03E7-495B-910C-36D835D7E6B7}" sibTransId="{E8CCA44D-5A8D-4885-9271-07B60DCECC2B}"/>
    <dgm:cxn modelId="{876A3558-D118-48D2-8065-CD34CA8AEF06}" type="presOf" srcId="{1CB7EACD-75C9-412E-B41B-30C4639AD4EC}" destId="{BDEE800C-39F6-4C74-8046-E1E2117B752B}" srcOrd="0" destOrd="0" presId="urn:microsoft.com/office/officeart/2011/layout/TabList"/>
    <dgm:cxn modelId="{0D202C6A-704B-4959-9CFC-8DB991365BEE}" srcId="{34E6C31D-8376-4E5A-BA78-42729417CD04}" destId="{5AA58F7E-571C-4421-BBBF-3F67A1A810A4}" srcOrd="0" destOrd="0" parTransId="{74A852C5-DDFB-4193-8533-26072D4C576F}" sibTransId="{38BE44B0-02B0-4CD2-AF65-8C86AE951985}"/>
    <dgm:cxn modelId="{B50D3D7E-A2C6-4F5A-97FC-8FAEB8CDFC5D}" srcId="{EA210237-7F32-436C-B9EC-9F58E6DD5AC3}" destId="{A29BC4ED-264E-41DA-BB1D-2475945E563D}" srcOrd="0" destOrd="0" parTransId="{5CDE44FF-074B-4608-9107-A7636B7496C5}" sibTransId="{A2267C25-6E6F-48D7-AA1B-E9DD12B7A104}"/>
    <dgm:cxn modelId="{92D34D5F-0393-489F-8E12-0C91074A34B6}" type="presOf" srcId="{88B42226-D67E-484E-A527-4534319D1124}" destId="{A1A0243F-C9B3-4D56-959F-154E022A29E3}" srcOrd="0" destOrd="0" presId="urn:microsoft.com/office/officeart/2011/layout/TabList"/>
    <dgm:cxn modelId="{E3DCF008-A194-4DA6-B560-48D5051FDFCB}" srcId="{34E6C31D-8376-4E5A-BA78-42729417CD04}" destId="{F87E13F2-A0BF-4490-98F3-D385D965E1E2}" srcOrd="1" destOrd="0" parTransId="{9485F7B7-1BB7-4C64-AF96-74715B406030}" sibTransId="{BB3C0C38-6AC5-48D5-B338-7863BC306509}"/>
    <dgm:cxn modelId="{D15F8350-2FF1-4060-8803-CE5F261520FC}" type="presOf" srcId="{34E6C31D-8376-4E5A-BA78-42729417CD04}" destId="{74A1EBE5-BB08-4405-87C8-ED102B340D75}" srcOrd="0" destOrd="0" presId="urn:microsoft.com/office/officeart/2011/layout/TabList"/>
    <dgm:cxn modelId="{935295F9-015F-437B-B80B-0E94E1FF4BB6}" type="presOf" srcId="{F87E13F2-A0BF-4490-98F3-D385D965E1E2}" destId="{FB825D17-32D5-46D9-A48D-6D279E47C8CF}" srcOrd="0" destOrd="0" presId="urn:microsoft.com/office/officeart/2011/layout/TabList"/>
    <dgm:cxn modelId="{CA4668EE-922B-4000-8847-6A8DCD7C03EE}" type="presOf" srcId="{871C1DC1-B3A4-43E1-86B4-9A20898C585B}" destId="{76BDAFD1-3191-4A1F-A8F3-B04DE62CB225}" srcOrd="0" destOrd="0" presId="urn:microsoft.com/office/officeart/2011/layout/TabList"/>
    <dgm:cxn modelId="{99D4E26D-DB76-4345-BE44-A6A23033D116}" srcId="{A29BC4ED-264E-41DA-BB1D-2475945E563D}" destId="{E9767FC2-0E25-4179-8D98-E09596D682BE}" srcOrd="2" destOrd="0" parTransId="{D28DCAC0-5FD9-4168-B40B-419263ECD11F}" sibTransId="{20768EE2-E508-4528-A30F-6B16AE5763BE}"/>
    <dgm:cxn modelId="{CE986E92-5F3D-4EFB-B3D9-32C4EA4B8400}" srcId="{88B42226-D67E-484E-A527-4534319D1124}" destId="{546E15CF-7A77-46C1-BD03-A77C622023CF}" srcOrd="1" destOrd="0" parTransId="{B0FE517A-09CC-421A-B1F1-6F1B559775D5}" sibTransId="{8BBF748D-4500-4D44-AE86-0916411ABB1C}"/>
    <dgm:cxn modelId="{8AFA5958-05AE-425F-9533-8E60072D0C06}" type="presOf" srcId="{546E15CF-7A77-46C1-BD03-A77C622023CF}" destId="{4B08BCC0-6ABA-4E99-880F-362B2A426699}" srcOrd="0" destOrd="0" presId="urn:microsoft.com/office/officeart/2011/layout/TabList"/>
    <dgm:cxn modelId="{62FD42C8-2D98-494C-989A-B7A1696E9DE7}" srcId="{1CB7EACD-75C9-412E-B41B-30C4639AD4EC}" destId="{CBA024B6-B892-4B3C-A3B3-CA388597D25E}" srcOrd="0" destOrd="0" parTransId="{942BAFB2-09E1-4E00-A4CA-EB89FB7F09CE}" sibTransId="{5BC62BA4-2E22-4CFE-A701-CC65D191A21B}"/>
    <dgm:cxn modelId="{292898A6-D8F0-4BAD-847A-DF642785DD8F}" srcId="{EA210237-7F32-436C-B9EC-9F58E6DD5AC3}" destId="{34E6C31D-8376-4E5A-BA78-42729417CD04}" srcOrd="1" destOrd="0" parTransId="{0A0A700E-189E-40B7-A5E6-93C8919FA4FA}" sibTransId="{7A12F94E-7EC2-4220-AF7D-7398933E58DD}"/>
    <dgm:cxn modelId="{C068EA79-5686-4384-890C-D6C96C1E15BF}" type="presOf" srcId="{EA210237-7F32-436C-B9EC-9F58E6DD5AC3}" destId="{A2748B33-8467-4D02-898B-0FD9E8DD6DAA}" srcOrd="0" destOrd="0" presId="urn:microsoft.com/office/officeart/2011/layout/TabList"/>
    <dgm:cxn modelId="{BD16051A-2AA2-4B83-A434-8C5C261DB212}" type="presOf" srcId="{5AA58F7E-571C-4421-BBBF-3F67A1A810A4}" destId="{7A0F449D-78B8-4015-9EC0-3CF24B2820FD}" srcOrd="0" destOrd="0" presId="urn:microsoft.com/office/officeart/2011/layout/TabList"/>
    <dgm:cxn modelId="{F0C05434-E097-4764-B225-689C6C502CDB}" srcId="{88B42226-D67E-484E-A527-4534319D1124}" destId="{871C1DC1-B3A4-43E1-86B4-9A20898C585B}" srcOrd="0" destOrd="0" parTransId="{D6D9CA96-792A-4FFE-B3DE-835AAF403D72}" sibTransId="{633419E5-D3A0-4088-94F1-C7C6F7DAFD41}"/>
    <dgm:cxn modelId="{10187CBA-E08B-495E-A41F-01599E809A49}" type="presOf" srcId="{E9767FC2-0E25-4179-8D98-E09596D682BE}" destId="{BDEE800C-39F6-4C74-8046-E1E2117B752B}" srcOrd="0" destOrd="2" presId="urn:microsoft.com/office/officeart/2011/layout/TabList"/>
    <dgm:cxn modelId="{1465C7BF-6718-4436-9D56-7EC85D3851E9}" type="presOf" srcId="{CBA024B6-B892-4B3C-A3B3-CA388597D25E}" destId="{BDEE800C-39F6-4C74-8046-E1E2117B752B}" srcOrd="0" destOrd="1" presId="urn:microsoft.com/office/officeart/2011/layout/TabList"/>
    <dgm:cxn modelId="{C2D6483C-5ED7-4B3E-B819-7E2CFCA214B4}" type="presOf" srcId="{FCE41429-3F13-4B33-BAC0-AA51CF2C8FEB}" destId="{656D7458-972F-4E2D-B455-58D36ED2EDDC}" srcOrd="0" destOrd="0" presId="urn:microsoft.com/office/officeart/2011/layout/TabList"/>
    <dgm:cxn modelId="{AE919331-6DFB-45A1-8DBF-20D0D5C1FD01}" type="presOf" srcId="{A29BC4ED-264E-41DA-BB1D-2475945E563D}" destId="{6D137DBB-6869-411A-8B45-0F8675660372}" srcOrd="0" destOrd="0" presId="urn:microsoft.com/office/officeart/2011/layout/TabList"/>
    <dgm:cxn modelId="{3D52BF8E-618D-4C8C-91E2-D1F9104DD822}" type="presParOf" srcId="{A2748B33-8467-4D02-898B-0FD9E8DD6DAA}" destId="{88FA9EDF-78E1-433A-A218-A460734F1B7D}" srcOrd="0" destOrd="0" presId="urn:microsoft.com/office/officeart/2011/layout/TabList"/>
    <dgm:cxn modelId="{96A5A138-0600-4939-B754-B804017C0C96}" type="presParOf" srcId="{88FA9EDF-78E1-433A-A218-A460734F1B7D}" destId="{656D7458-972F-4E2D-B455-58D36ED2EDDC}" srcOrd="0" destOrd="0" presId="urn:microsoft.com/office/officeart/2011/layout/TabList"/>
    <dgm:cxn modelId="{EACCF671-5603-45CD-B0EF-40D2B882DA09}" type="presParOf" srcId="{88FA9EDF-78E1-433A-A218-A460734F1B7D}" destId="{6D137DBB-6869-411A-8B45-0F8675660372}" srcOrd="1" destOrd="0" presId="urn:microsoft.com/office/officeart/2011/layout/TabList"/>
    <dgm:cxn modelId="{3786CCD5-1B58-4FAB-AEF3-E0022968ABF9}" type="presParOf" srcId="{88FA9EDF-78E1-433A-A218-A460734F1B7D}" destId="{18B07930-6653-43DB-A215-11BBE1F357A2}" srcOrd="2" destOrd="0" presId="urn:microsoft.com/office/officeart/2011/layout/TabList"/>
    <dgm:cxn modelId="{280F47FE-91BB-42D8-8279-26FC7A25003E}" type="presParOf" srcId="{A2748B33-8467-4D02-898B-0FD9E8DD6DAA}" destId="{BDEE800C-39F6-4C74-8046-E1E2117B752B}" srcOrd="1" destOrd="0" presId="urn:microsoft.com/office/officeart/2011/layout/TabList"/>
    <dgm:cxn modelId="{89D04B07-BD37-4BD4-B566-1DB507A333B4}" type="presParOf" srcId="{A2748B33-8467-4D02-898B-0FD9E8DD6DAA}" destId="{64600845-3C46-4F1E-8497-BD985484FF25}" srcOrd="2" destOrd="0" presId="urn:microsoft.com/office/officeart/2011/layout/TabList"/>
    <dgm:cxn modelId="{C1F77D9A-1D08-4446-B55A-F1610640E76A}" type="presParOf" srcId="{A2748B33-8467-4D02-898B-0FD9E8DD6DAA}" destId="{E6FF7E1C-AB03-4E8D-9C15-5329AA3BEB23}" srcOrd="3" destOrd="0" presId="urn:microsoft.com/office/officeart/2011/layout/TabList"/>
    <dgm:cxn modelId="{98A1E206-E21F-4FF1-B3FB-7CDAE90FDBBF}" type="presParOf" srcId="{E6FF7E1C-AB03-4E8D-9C15-5329AA3BEB23}" destId="{7A0F449D-78B8-4015-9EC0-3CF24B2820FD}" srcOrd="0" destOrd="0" presId="urn:microsoft.com/office/officeart/2011/layout/TabList"/>
    <dgm:cxn modelId="{6131818E-6AC9-4017-9D2B-7D629C12C30D}" type="presParOf" srcId="{E6FF7E1C-AB03-4E8D-9C15-5329AA3BEB23}" destId="{74A1EBE5-BB08-4405-87C8-ED102B340D75}" srcOrd="1" destOrd="0" presId="urn:microsoft.com/office/officeart/2011/layout/TabList"/>
    <dgm:cxn modelId="{962B4623-46E1-4859-9887-5A6D0835B9D5}" type="presParOf" srcId="{E6FF7E1C-AB03-4E8D-9C15-5329AA3BEB23}" destId="{8E86CF34-202F-46AD-B65F-865DD283F606}" srcOrd="2" destOrd="0" presId="urn:microsoft.com/office/officeart/2011/layout/TabList"/>
    <dgm:cxn modelId="{D97AE7C4-A321-469D-A18A-C16192E31F23}" type="presParOf" srcId="{A2748B33-8467-4D02-898B-0FD9E8DD6DAA}" destId="{FB825D17-32D5-46D9-A48D-6D279E47C8CF}" srcOrd="4" destOrd="0" presId="urn:microsoft.com/office/officeart/2011/layout/TabList"/>
    <dgm:cxn modelId="{62284609-58D5-449D-8EAE-06CC7B91BDC5}" type="presParOf" srcId="{A2748B33-8467-4D02-898B-0FD9E8DD6DAA}" destId="{4D8932B4-70C9-44A8-966B-C0F88EA9FE28}" srcOrd="5" destOrd="0" presId="urn:microsoft.com/office/officeart/2011/layout/TabList"/>
    <dgm:cxn modelId="{4FDE6771-08E4-4B2B-AA1D-8DFD732EAB4A}" type="presParOf" srcId="{A2748B33-8467-4D02-898B-0FD9E8DD6DAA}" destId="{CAE463FE-9762-4ED8-9B28-39578D9FF6C1}" srcOrd="6" destOrd="0" presId="urn:microsoft.com/office/officeart/2011/layout/TabList"/>
    <dgm:cxn modelId="{DD03F3A3-1119-4DD1-8122-7B8D2ADE75F0}" type="presParOf" srcId="{CAE463FE-9762-4ED8-9B28-39578D9FF6C1}" destId="{76BDAFD1-3191-4A1F-A8F3-B04DE62CB225}" srcOrd="0" destOrd="0" presId="urn:microsoft.com/office/officeart/2011/layout/TabList"/>
    <dgm:cxn modelId="{88773AAF-50C7-484D-858C-D6ED92641B5E}" type="presParOf" srcId="{CAE463FE-9762-4ED8-9B28-39578D9FF6C1}" destId="{A1A0243F-C9B3-4D56-959F-154E022A29E3}" srcOrd="1" destOrd="0" presId="urn:microsoft.com/office/officeart/2011/layout/TabList"/>
    <dgm:cxn modelId="{4544E12A-A84F-416D-A11C-BADFCD87D8CB}" type="presParOf" srcId="{CAE463FE-9762-4ED8-9B28-39578D9FF6C1}" destId="{853AA0FC-3258-4881-9D5C-382EC046BAEF}" srcOrd="2" destOrd="0" presId="urn:microsoft.com/office/officeart/2011/layout/TabList"/>
    <dgm:cxn modelId="{BDEBADEB-3E7B-4DD1-BD31-B44C5E4C8F67}" type="presParOf" srcId="{A2748B33-8467-4D02-898B-0FD9E8DD6DAA}" destId="{4B08BCC0-6ABA-4E99-880F-362B2A426699}" srcOrd="7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C6532A-1BFE-4B24-85AF-1EFFD00A3EA6}">
      <dsp:nvSpPr>
        <dsp:cNvPr id="0" name=""/>
        <dsp:cNvSpPr/>
      </dsp:nvSpPr>
      <dsp:spPr>
        <a:xfrm>
          <a:off x="3271" y="1643443"/>
          <a:ext cx="3985514" cy="15942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Occupation</a:t>
          </a:r>
          <a:endParaRPr lang="en-US" sz="3600" kern="1200" dirty="0"/>
        </a:p>
      </dsp:txBody>
      <dsp:txXfrm>
        <a:off x="800374" y="1643443"/>
        <a:ext cx="2391309" cy="1594205"/>
      </dsp:txXfrm>
    </dsp:sp>
    <dsp:sp modelId="{55143560-5BE7-4B27-8C9D-AA3286892017}">
      <dsp:nvSpPr>
        <dsp:cNvPr id="0" name=""/>
        <dsp:cNvSpPr/>
      </dsp:nvSpPr>
      <dsp:spPr>
        <a:xfrm>
          <a:off x="3590234" y="1643443"/>
          <a:ext cx="3985514" cy="15942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State Empathy</a:t>
          </a:r>
          <a:endParaRPr lang="en-US" sz="3600" kern="1200" dirty="0"/>
        </a:p>
      </dsp:txBody>
      <dsp:txXfrm>
        <a:off x="4387337" y="1643443"/>
        <a:ext cx="2391309" cy="1594205"/>
      </dsp:txXfrm>
    </dsp:sp>
    <dsp:sp modelId="{94BE0468-82D8-4DD7-A8D9-1686FA57B7EA}">
      <dsp:nvSpPr>
        <dsp:cNvPr id="0" name=""/>
        <dsp:cNvSpPr/>
      </dsp:nvSpPr>
      <dsp:spPr>
        <a:xfrm>
          <a:off x="7177197" y="1643443"/>
          <a:ext cx="3985514" cy="15942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Helping Behavior</a:t>
          </a:r>
          <a:endParaRPr lang="en-US" sz="3600" kern="1200" dirty="0"/>
        </a:p>
      </dsp:txBody>
      <dsp:txXfrm>
        <a:off x="7974300" y="1643443"/>
        <a:ext cx="2391309" cy="15942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3AA0FC-3258-4881-9D5C-382EC046BAEF}">
      <dsp:nvSpPr>
        <dsp:cNvPr id="0" name=""/>
        <dsp:cNvSpPr/>
      </dsp:nvSpPr>
      <dsp:spPr>
        <a:xfrm>
          <a:off x="0" y="3394652"/>
          <a:ext cx="10515600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86CF34-202F-46AD-B65F-865DD283F606}">
      <dsp:nvSpPr>
        <dsp:cNvPr id="0" name=""/>
        <dsp:cNvSpPr/>
      </dsp:nvSpPr>
      <dsp:spPr>
        <a:xfrm>
          <a:off x="0" y="1936595"/>
          <a:ext cx="10515600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B07930-6653-43DB-A215-11BBE1F357A2}">
      <dsp:nvSpPr>
        <dsp:cNvPr id="0" name=""/>
        <dsp:cNvSpPr/>
      </dsp:nvSpPr>
      <dsp:spPr>
        <a:xfrm>
          <a:off x="0" y="478538"/>
          <a:ext cx="10515600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6D7458-972F-4E2D-B455-58D36ED2EDDC}">
      <dsp:nvSpPr>
        <dsp:cNvPr id="0" name=""/>
        <dsp:cNvSpPr/>
      </dsp:nvSpPr>
      <dsp:spPr>
        <a:xfrm>
          <a:off x="2734055" y="533"/>
          <a:ext cx="7781544" cy="478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Empathy Differences by Condition</a:t>
          </a:r>
          <a:endParaRPr lang="en-US" sz="2800" kern="1200" dirty="0"/>
        </a:p>
      </dsp:txBody>
      <dsp:txXfrm>
        <a:off x="2734055" y="533"/>
        <a:ext cx="7781544" cy="478004"/>
      </dsp:txXfrm>
    </dsp:sp>
    <dsp:sp modelId="{6D137DBB-6869-411A-8B45-0F8675660372}">
      <dsp:nvSpPr>
        <dsp:cNvPr id="0" name=""/>
        <dsp:cNvSpPr/>
      </dsp:nvSpPr>
      <dsp:spPr>
        <a:xfrm>
          <a:off x="0" y="533"/>
          <a:ext cx="2734056" cy="47800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1</a:t>
          </a:r>
          <a:endParaRPr lang="en-US" sz="2800" kern="1200" dirty="0"/>
        </a:p>
      </dsp:txBody>
      <dsp:txXfrm>
        <a:off x="23338" y="23871"/>
        <a:ext cx="2687380" cy="454666"/>
      </dsp:txXfrm>
    </dsp:sp>
    <dsp:sp modelId="{BDEE800C-39F6-4C74-8046-E1E2117B752B}">
      <dsp:nvSpPr>
        <dsp:cNvPr id="0" name=""/>
        <dsp:cNvSpPr/>
      </dsp:nvSpPr>
      <dsp:spPr>
        <a:xfrm>
          <a:off x="0" y="478538"/>
          <a:ext cx="10515600" cy="956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Visceral state &gt; </a:t>
          </a:r>
          <a:r>
            <a:rPr lang="en-US" sz="2400" kern="1200" dirty="0" smtClean="0"/>
            <a:t>Higher state empathy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Neutral state &gt; </a:t>
          </a:r>
          <a:r>
            <a:rPr lang="en-US" sz="2400" kern="1200" dirty="0" smtClean="0"/>
            <a:t>Lower state empathy</a:t>
          </a:r>
          <a:endParaRPr lang="en-US" sz="2400" kern="1200" dirty="0"/>
        </a:p>
      </dsp:txBody>
      <dsp:txXfrm>
        <a:off x="0" y="478538"/>
        <a:ext cx="10515600" cy="956152"/>
      </dsp:txXfrm>
    </dsp:sp>
    <dsp:sp modelId="{7A0F449D-78B8-4015-9EC0-3CF24B2820FD}">
      <dsp:nvSpPr>
        <dsp:cNvPr id="0" name=""/>
        <dsp:cNvSpPr/>
      </dsp:nvSpPr>
      <dsp:spPr>
        <a:xfrm>
          <a:off x="2734055" y="1458590"/>
          <a:ext cx="7781544" cy="478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Interaction</a:t>
          </a:r>
          <a:endParaRPr lang="en-US" sz="2800" kern="1200" dirty="0"/>
        </a:p>
      </dsp:txBody>
      <dsp:txXfrm>
        <a:off x="2734055" y="1458590"/>
        <a:ext cx="7781544" cy="478004"/>
      </dsp:txXfrm>
    </dsp:sp>
    <dsp:sp modelId="{74A1EBE5-BB08-4405-87C8-ED102B340D75}">
      <dsp:nvSpPr>
        <dsp:cNvPr id="0" name=""/>
        <dsp:cNvSpPr/>
      </dsp:nvSpPr>
      <dsp:spPr>
        <a:xfrm>
          <a:off x="0" y="1458590"/>
          <a:ext cx="2734056" cy="47800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</a:t>
          </a:r>
          <a:endParaRPr lang="en-US" sz="2800" kern="1200" dirty="0"/>
        </a:p>
      </dsp:txBody>
      <dsp:txXfrm>
        <a:off x="23338" y="1481928"/>
        <a:ext cx="2687380" cy="454666"/>
      </dsp:txXfrm>
    </dsp:sp>
    <dsp:sp modelId="{FB825D17-32D5-46D9-A48D-6D279E47C8CF}">
      <dsp:nvSpPr>
        <dsp:cNvPr id="0" name=""/>
        <dsp:cNvSpPr/>
      </dsp:nvSpPr>
      <dsp:spPr>
        <a:xfrm>
          <a:off x="0" y="1936595"/>
          <a:ext cx="10515600" cy="956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Subject-related occupation &gt; </a:t>
          </a:r>
          <a:r>
            <a:rPr lang="en-US" sz="2400" kern="1200" dirty="0" smtClean="0"/>
            <a:t>Higher state empathy regardless of condition</a:t>
          </a:r>
          <a:endParaRPr lang="en-US" sz="2400" kern="1200" dirty="0"/>
        </a:p>
      </dsp:txBody>
      <dsp:txXfrm>
        <a:off x="0" y="1936595"/>
        <a:ext cx="10515600" cy="956152"/>
      </dsp:txXfrm>
    </dsp:sp>
    <dsp:sp modelId="{76BDAFD1-3191-4A1F-A8F3-B04DE62CB225}">
      <dsp:nvSpPr>
        <dsp:cNvPr id="0" name=""/>
        <dsp:cNvSpPr/>
      </dsp:nvSpPr>
      <dsp:spPr>
        <a:xfrm>
          <a:off x="2734055" y="2916647"/>
          <a:ext cx="7781544" cy="478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Helping</a:t>
          </a:r>
          <a:endParaRPr lang="en-US" sz="2800" kern="1200" dirty="0"/>
        </a:p>
      </dsp:txBody>
      <dsp:txXfrm>
        <a:off x="2734055" y="2916647"/>
        <a:ext cx="7781544" cy="478004"/>
      </dsp:txXfrm>
    </dsp:sp>
    <dsp:sp modelId="{A1A0243F-C9B3-4D56-959F-154E022A29E3}">
      <dsp:nvSpPr>
        <dsp:cNvPr id="0" name=""/>
        <dsp:cNvSpPr/>
      </dsp:nvSpPr>
      <dsp:spPr>
        <a:xfrm>
          <a:off x="0" y="2916647"/>
          <a:ext cx="2734056" cy="47800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3</a:t>
          </a:r>
          <a:endParaRPr lang="en-US" sz="2800" kern="1200" dirty="0"/>
        </a:p>
      </dsp:txBody>
      <dsp:txXfrm>
        <a:off x="23338" y="2939985"/>
        <a:ext cx="2687380" cy="454666"/>
      </dsp:txXfrm>
    </dsp:sp>
    <dsp:sp modelId="{4B08BCC0-6ABA-4E99-880F-362B2A426699}">
      <dsp:nvSpPr>
        <dsp:cNvPr id="0" name=""/>
        <dsp:cNvSpPr/>
      </dsp:nvSpPr>
      <dsp:spPr>
        <a:xfrm>
          <a:off x="0" y="3394652"/>
          <a:ext cx="10515600" cy="956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Higher state empathy &gt; More helping behavior</a:t>
          </a:r>
          <a:endParaRPr lang="en-US" sz="2400" kern="1200" dirty="0"/>
        </a:p>
      </dsp:txBody>
      <dsp:txXfrm>
        <a:off x="0" y="3394652"/>
        <a:ext cx="10515600" cy="9561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806D80-6692-42AA-BAB1-616D9A6580B7}">
      <dsp:nvSpPr>
        <dsp:cNvPr id="0" name=""/>
        <dsp:cNvSpPr/>
      </dsp:nvSpPr>
      <dsp:spPr>
        <a:xfrm>
          <a:off x="2587601" y="739727"/>
          <a:ext cx="5340397" cy="2871883"/>
        </a:xfrm>
        <a:prstGeom prst="round2DiagRect">
          <a:avLst>
            <a:gd name="adj1" fmla="val 0"/>
            <a:gd name="adj2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DF30326-F6CE-421A-A817-0B8FAB0BD21E}">
      <dsp:nvSpPr>
        <dsp:cNvPr id="0" name=""/>
        <dsp:cNvSpPr/>
      </dsp:nvSpPr>
      <dsp:spPr>
        <a:xfrm>
          <a:off x="5257800" y="1044321"/>
          <a:ext cx="712" cy="2262695"/>
        </a:xfrm>
        <a:prstGeom prst="line">
          <a:avLst/>
        </a:prstGeom>
        <a:noFill/>
        <a:ln w="63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4DBCB32F-C5C5-45AC-AA5A-2CD42511DA04}">
      <dsp:nvSpPr>
        <dsp:cNvPr id="0" name=""/>
        <dsp:cNvSpPr/>
      </dsp:nvSpPr>
      <dsp:spPr>
        <a:xfrm>
          <a:off x="2765614" y="957294"/>
          <a:ext cx="2314172" cy="243674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Poorly-written essay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Harsh professor </a:t>
          </a:r>
          <a:r>
            <a:rPr lang="en-US" sz="2800" kern="1200" dirty="0" smtClean="0"/>
            <a:t>evaluations</a:t>
          </a:r>
          <a:endParaRPr lang="en-US" sz="2800" kern="1200" dirty="0" smtClean="0"/>
        </a:p>
      </dsp:txBody>
      <dsp:txXfrm>
        <a:off x="2765614" y="957294"/>
        <a:ext cx="2314172" cy="2436749"/>
      </dsp:txXfrm>
    </dsp:sp>
    <dsp:sp modelId="{EC24AA39-F2B6-4F11-8C2F-ACFF7BBE66C0}">
      <dsp:nvSpPr>
        <dsp:cNvPr id="0" name=""/>
        <dsp:cNvSpPr/>
      </dsp:nvSpPr>
      <dsp:spPr>
        <a:xfrm>
          <a:off x="5435813" y="957294"/>
          <a:ext cx="2314172" cy="243674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Few errors in essay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Neutral </a:t>
          </a:r>
          <a:r>
            <a:rPr lang="en-US" sz="2800" kern="1200" dirty="0" smtClean="0"/>
            <a:t>evaluations</a:t>
          </a:r>
          <a:endParaRPr lang="en-US" sz="2800" kern="1200" dirty="0" smtClean="0"/>
        </a:p>
      </dsp:txBody>
      <dsp:txXfrm>
        <a:off x="5435813" y="957294"/>
        <a:ext cx="2314172" cy="2436749"/>
      </dsp:txXfrm>
    </dsp:sp>
    <dsp:sp modelId="{EEE197DD-F643-4256-ABBE-C004BEA2C600}">
      <dsp:nvSpPr>
        <dsp:cNvPr id="0" name=""/>
        <dsp:cNvSpPr/>
      </dsp:nvSpPr>
      <dsp:spPr>
        <a:xfrm rot="16200000">
          <a:off x="576086" y="1121448"/>
          <a:ext cx="3132963" cy="890066"/>
        </a:xfrm>
        <a:prstGeom prst="rightArrow">
          <a:avLst>
            <a:gd name="adj1" fmla="val 49830"/>
            <a:gd name="adj2" fmla="val 6066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Hot Condition</a:t>
          </a:r>
          <a:endParaRPr lang="en-US" sz="2400" kern="1200" dirty="0"/>
        </a:p>
      </dsp:txBody>
      <dsp:txXfrm>
        <a:off x="710606" y="1479241"/>
        <a:ext cx="2863924" cy="443520"/>
      </dsp:txXfrm>
    </dsp:sp>
    <dsp:sp modelId="{DB7ABE8A-5772-4895-BF2B-65F130980E41}">
      <dsp:nvSpPr>
        <dsp:cNvPr id="0" name=""/>
        <dsp:cNvSpPr/>
      </dsp:nvSpPr>
      <dsp:spPr>
        <a:xfrm rot="5400000">
          <a:off x="6806549" y="2339823"/>
          <a:ext cx="3132963" cy="890066"/>
        </a:xfrm>
        <a:prstGeom prst="rightArrow">
          <a:avLst>
            <a:gd name="adj1" fmla="val 49830"/>
            <a:gd name="adj2" fmla="val 6066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Cold Condition</a:t>
          </a:r>
          <a:endParaRPr lang="en-US" sz="2400" kern="1200" dirty="0"/>
        </a:p>
      </dsp:txBody>
      <dsp:txXfrm>
        <a:off x="6941069" y="2428577"/>
        <a:ext cx="2863924" cy="4435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3AA0FC-3258-4881-9D5C-382EC046BAEF}">
      <dsp:nvSpPr>
        <dsp:cNvPr id="0" name=""/>
        <dsp:cNvSpPr/>
      </dsp:nvSpPr>
      <dsp:spPr>
        <a:xfrm>
          <a:off x="0" y="3394652"/>
          <a:ext cx="10515600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86CF34-202F-46AD-B65F-865DD283F606}">
      <dsp:nvSpPr>
        <dsp:cNvPr id="0" name=""/>
        <dsp:cNvSpPr/>
      </dsp:nvSpPr>
      <dsp:spPr>
        <a:xfrm>
          <a:off x="0" y="2116898"/>
          <a:ext cx="10515600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B07930-6653-43DB-A215-11BBE1F357A2}">
      <dsp:nvSpPr>
        <dsp:cNvPr id="0" name=""/>
        <dsp:cNvSpPr/>
      </dsp:nvSpPr>
      <dsp:spPr>
        <a:xfrm>
          <a:off x="0" y="478538"/>
          <a:ext cx="10515600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6D7458-972F-4E2D-B455-58D36ED2EDDC}">
      <dsp:nvSpPr>
        <dsp:cNvPr id="0" name=""/>
        <dsp:cNvSpPr/>
      </dsp:nvSpPr>
      <dsp:spPr>
        <a:xfrm>
          <a:off x="2734055" y="533"/>
          <a:ext cx="7781544" cy="478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Empathy Differences by Condition (Supported)</a:t>
          </a:r>
          <a:endParaRPr lang="en-US" sz="2800" kern="1200" dirty="0"/>
        </a:p>
      </dsp:txBody>
      <dsp:txXfrm>
        <a:off x="2734055" y="533"/>
        <a:ext cx="7781544" cy="478004"/>
      </dsp:txXfrm>
    </dsp:sp>
    <dsp:sp modelId="{6D137DBB-6869-411A-8B45-0F8675660372}">
      <dsp:nvSpPr>
        <dsp:cNvPr id="0" name=""/>
        <dsp:cNvSpPr/>
      </dsp:nvSpPr>
      <dsp:spPr>
        <a:xfrm>
          <a:off x="0" y="0"/>
          <a:ext cx="2734056" cy="47800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1</a:t>
          </a:r>
          <a:endParaRPr lang="en-US" sz="2800" kern="1200" dirty="0"/>
        </a:p>
      </dsp:txBody>
      <dsp:txXfrm>
        <a:off x="23338" y="23338"/>
        <a:ext cx="2687380" cy="454666"/>
      </dsp:txXfrm>
    </dsp:sp>
    <dsp:sp modelId="{BDEE800C-39F6-4C74-8046-E1E2117B752B}">
      <dsp:nvSpPr>
        <dsp:cNvPr id="0" name=""/>
        <dsp:cNvSpPr/>
      </dsp:nvSpPr>
      <dsp:spPr>
        <a:xfrm>
          <a:off x="0" y="478538"/>
          <a:ext cx="10515600" cy="956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Batson: F(1,160)=8.84, p=.003, partial eta squared=.052</a:t>
          </a:r>
          <a:endParaRPr lang="en-US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Mean=2.71 vs Mean=2.02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Shen: F(1,160)=1.67, p=.19, partial eta squared=.01 </a:t>
          </a:r>
          <a:endParaRPr lang="en-US" sz="2000" kern="1200" dirty="0"/>
        </a:p>
      </dsp:txBody>
      <dsp:txXfrm>
        <a:off x="0" y="478538"/>
        <a:ext cx="10515600" cy="956152"/>
      </dsp:txXfrm>
    </dsp:sp>
    <dsp:sp modelId="{7A0F449D-78B8-4015-9EC0-3CF24B2820FD}">
      <dsp:nvSpPr>
        <dsp:cNvPr id="0" name=""/>
        <dsp:cNvSpPr/>
      </dsp:nvSpPr>
      <dsp:spPr>
        <a:xfrm>
          <a:off x="2734055" y="1638893"/>
          <a:ext cx="7781544" cy="478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tx1">
                  <a:lumMod val="50000"/>
                  <a:lumOff val="50000"/>
                </a:schemeClr>
              </a:solidFill>
            </a:rPr>
            <a:t>Interaction (Not Supported)</a:t>
          </a:r>
          <a:endParaRPr lang="en-US" sz="2800" kern="120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>
        <a:off x="2734055" y="1638893"/>
        <a:ext cx="7781544" cy="478004"/>
      </dsp:txXfrm>
    </dsp:sp>
    <dsp:sp modelId="{74A1EBE5-BB08-4405-87C8-ED102B340D75}">
      <dsp:nvSpPr>
        <dsp:cNvPr id="0" name=""/>
        <dsp:cNvSpPr/>
      </dsp:nvSpPr>
      <dsp:spPr>
        <a:xfrm>
          <a:off x="0" y="1638893"/>
          <a:ext cx="2734056" cy="47800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</a:t>
          </a:r>
          <a:endParaRPr lang="en-US" sz="2800" kern="1200" dirty="0"/>
        </a:p>
      </dsp:txBody>
      <dsp:txXfrm>
        <a:off x="23338" y="1662231"/>
        <a:ext cx="2687380" cy="454666"/>
      </dsp:txXfrm>
    </dsp:sp>
    <dsp:sp modelId="{FB825D17-32D5-46D9-A48D-6D279E47C8CF}">
      <dsp:nvSpPr>
        <dsp:cNvPr id="0" name=""/>
        <dsp:cNvSpPr/>
      </dsp:nvSpPr>
      <dsp:spPr>
        <a:xfrm>
          <a:off x="0" y="2155531"/>
          <a:ext cx="10515600" cy="956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1">
                  <a:lumMod val="50000"/>
                  <a:lumOff val="50000"/>
                </a:schemeClr>
              </a:solidFill>
            </a:rPr>
            <a:t>Subject-related occupation &gt; </a:t>
          </a:r>
          <a:r>
            <a:rPr lang="en-US" sz="2400" kern="1200" dirty="0" smtClean="0">
              <a:solidFill>
                <a:schemeClr val="tx1">
                  <a:lumMod val="50000"/>
                  <a:lumOff val="50000"/>
                </a:schemeClr>
              </a:solidFill>
            </a:rPr>
            <a:t>Higher state empathy regardless of condition</a:t>
          </a:r>
          <a:endParaRPr lang="en-US" sz="2400" kern="120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>
        <a:off x="0" y="2155531"/>
        <a:ext cx="10515600" cy="956152"/>
      </dsp:txXfrm>
    </dsp:sp>
    <dsp:sp modelId="{76BDAFD1-3191-4A1F-A8F3-B04DE62CB225}">
      <dsp:nvSpPr>
        <dsp:cNvPr id="0" name=""/>
        <dsp:cNvSpPr/>
      </dsp:nvSpPr>
      <dsp:spPr>
        <a:xfrm>
          <a:off x="2734055" y="2916647"/>
          <a:ext cx="7781544" cy="478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tx1">
                  <a:lumMod val="50000"/>
                  <a:lumOff val="50000"/>
                </a:schemeClr>
              </a:solidFill>
            </a:rPr>
            <a:t>Helping (Not Supported)</a:t>
          </a:r>
          <a:endParaRPr lang="en-US" sz="2800" kern="120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>
        <a:off x="2734055" y="2916647"/>
        <a:ext cx="7781544" cy="478004"/>
      </dsp:txXfrm>
    </dsp:sp>
    <dsp:sp modelId="{A1A0243F-C9B3-4D56-959F-154E022A29E3}">
      <dsp:nvSpPr>
        <dsp:cNvPr id="0" name=""/>
        <dsp:cNvSpPr/>
      </dsp:nvSpPr>
      <dsp:spPr>
        <a:xfrm>
          <a:off x="0" y="2916647"/>
          <a:ext cx="2734056" cy="47800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3</a:t>
          </a:r>
          <a:endParaRPr lang="en-US" sz="2800" kern="1200" dirty="0"/>
        </a:p>
      </dsp:txBody>
      <dsp:txXfrm>
        <a:off x="23338" y="2939985"/>
        <a:ext cx="2687380" cy="454666"/>
      </dsp:txXfrm>
    </dsp:sp>
    <dsp:sp modelId="{4B08BCC0-6ABA-4E99-880F-362B2A426699}">
      <dsp:nvSpPr>
        <dsp:cNvPr id="0" name=""/>
        <dsp:cNvSpPr/>
      </dsp:nvSpPr>
      <dsp:spPr>
        <a:xfrm>
          <a:off x="0" y="3394652"/>
          <a:ext cx="10515600" cy="956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1">
                  <a:lumMod val="50000"/>
                  <a:lumOff val="50000"/>
                </a:schemeClr>
              </a:solidFill>
            </a:rPr>
            <a:t>Higher state empathy &gt; More helping behavior</a:t>
          </a:r>
          <a:endParaRPr lang="en-US" sz="2400" kern="120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>
        <a:off x="0" y="3394652"/>
        <a:ext cx="10515600" cy="9561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OpposingIdeas">
  <dgm:title val=""/>
  <dgm:desc val=""/>
  <dgm:catLst>
    <dgm:cat type="relationship" pri="34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clrData>
  <dgm:layoutNode name="Name0">
    <dgm:varLst>
      <dgm:chMax val="2"/>
      <dgm:dir/>
      <dgm:animOne val="branch"/>
      <dgm:animLvl val="lvl"/>
      <dgm:resizeHandles val="exact"/>
    </dgm:varLst>
    <dgm:choose name="Name1">
      <dgm:if name="Name2" axis="ch" ptType="node" func="cnt" op="lte" val="1">
        <dgm:alg type="composite">
          <dgm:param type="ar" val="0.9928"/>
        </dgm:alg>
      </dgm:if>
      <dgm:else name="Name3">
        <dgm:alg type="composite">
          <dgm:param type="ar" val="1.6364"/>
        </dgm:alg>
      </dgm:else>
    </dgm:choose>
    <dgm:shape xmlns:r="http://schemas.openxmlformats.org/officeDocument/2006/relationships" r:blip="">
      <dgm:adjLst/>
    </dgm:shape>
    <dgm:choose name="Name4">
      <dgm:if name="Name5" func="var" arg="dir" op="equ" val="norm">
        <dgm:choose name="Name6">
          <dgm:if name="Name7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2963"/>
              <dgm:constr type="t" for="ch" forName="ChildText1" refType="h" fact="0.2722"/>
              <dgm:constr type="w" for="ch" forName="ChildText1" refType="w" fact="0.6534"/>
              <dgm:constr type="h" for="ch" forName="ChildText1" refType="h" fact="0.6682"/>
              <dgm:constr type="l" for="ch" forName="Background" refType="w" fact="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l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l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8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l" for="ch" forName="ChildText2" refType="w" fact="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l" for="ch" forName="Background" refType="w" fact="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l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l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l" for="ch" forName="ParentText2" refType="w" fact="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l" for="ch" forName="ParentShape2" refType="w" fact="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l" for="ch" forName="Divider" refType="w" fact="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if>
      <dgm:else name="Name9">
        <dgm:choose name="Name10">
          <dgm:if name="Name11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2455"/>
              <dgm:constr type="t" for="ch" forName="ChildText1" refType="h" fact="0.2651"/>
              <dgm:constr type="w" for="ch" forName="ChildText1" refType="w" fact="0.5351"/>
              <dgm:constr type="h" for="ch" forName="ChildText1" refType="h" fact="0.56"/>
              <dgm:constr type="r" for="ch" forName="Background" refType="w" fact="-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r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r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12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r" for="ch" forName="ChildText2" refType="w" fact="-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r" for="ch" forName="Background" refType="w" fact="-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r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r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r" for="ch" forName="ParentText2" refType="w" fact="-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r" for="ch" forName="ParentShape2" refType="w" fact="-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r" for="ch" forName="Divider" refType="w" fact="-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else>
    </dgm:choose>
    <dgm:choose name="Name13">
      <dgm:if name="Name14" axis="ch" ptType="node" func="cnt" op="gte" val="1">
        <dgm:layoutNode name="Background" styleLbl="node1">
          <dgm:alg type="sp"/>
          <dgm:choose name="Name15">
            <dgm:if name="Name16" func="var" arg="dir" op="equ" val="norm">
              <dgm:shape xmlns:r="http://schemas.openxmlformats.org/officeDocument/2006/relationships" type="round2DiagRect" r:blip="">
                <dgm:adjLst>
                  <dgm:adj idx="1" val="0"/>
                  <dgm:adj idx="2" val="0.1667"/>
                </dgm:adjLst>
              </dgm:shape>
            </dgm:if>
            <dgm:else name="Name17">
              <dgm:shape xmlns:r="http://schemas.openxmlformats.org/officeDocument/2006/relationships" type="round2DiagRect" r:blip="">
                <dgm:adjLst>
                  <dgm:adj idx="1" val="0.1667"/>
                  <dgm:adj idx="2" val="0"/>
                </dgm:adjLst>
              </dgm:shape>
            </dgm:else>
          </dgm:choose>
          <dgm:presOf/>
        </dgm:layoutNode>
        <dgm:choose name="Name18">
          <dgm:if name="Name19" axis="ch" ptType="node" func="cnt" op="gte" val="2">
            <dgm:layoutNode name="Divider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</dgm:if>
          <dgm:else name="Name20"/>
        </dgm:choose>
        <dgm:layoutNode name="ChildText1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hideGeom="1">
            <dgm:adjLst/>
          </dgm:shape>
          <dgm:presOf axis="ch des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21">
          <dgm:if name="Name22" axis="ch" ptType="node" func="cnt" op="gte" val="2">
            <dgm:layoutNode name="ChildText2" styleLbl="revTx">
              <dgm:varLst>
                <dgm:chMax val="0"/>
                <dgm:chPref val="0"/>
                <dgm:bulletEnabled val="1"/>
              </dgm:varLst>
              <dgm:alg type="tx">
                <dgm:param type="parTxLTRAlign" val="l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ch des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23"/>
        </dgm:choose>
        <dgm:layoutNode name="ParentText1" styleLbl="revTx">
          <dgm:varLst>
            <dgm:chMax val="1"/>
            <dgm:chPref val="1"/>
          </dgm:varLst>
          <dgm:choose name="Name24">
            <dgm:if name="Name25" func="var" arg="dir" op="equ" val="norm">
              <dgm:alg type="tx">
                <dgm:param type="parTxLTRAlign" val="r"/>
                <dgm:param type="shpTxLTRAlignCh" val="r"/>
                <dgm:param type="txAnchorVertCh" val="mid"/>
                <dgm:param type="autoTxRot" val="grav"/>
              </dgm:alg>
            </dgm:if>
            <dgm:else name="Name26">
              <dgm:alg type="tx">
                <dgm:param type="parTxLTRAlign" val="l"/>
                <dgm:param type="shpTxLTRAlignCh" val="r"/>
                <dgm:param type="txAnchorVertCh" val="mid"/>
                <dgm:param type="autoTxRot" val="grav"/>
              </dgm:alg>
            </dgm:else>
          </dgm:choose>
          <dgm:choose name="Name27">
            <dgm:if name="Name28" func="var" arg="dir" op="equ" val="norm">
              <dgm:shape xmlns:r="http://schemas.openxmlformats.org/officeDocument/2006/relationships" rot="-90" type="rightArrow" r:blip="" hideGeom="1">
                <dgm:adjLst>
                  <dgm:adj idx="1" val="0.4983"/>
                  <dgm:adj idx="2" val="0.6066"/>
                </dgm:adjLst>
              </dgm:shape>
            </dgm:if>
            <dgm:else name="Name29">
              <dgm:shape xmlns:r="http://schemas.openxmlformats.org/officeDocument/2006/relationships" rot="90" type="leftArrow" r:blip="" hideGeom="1">
                <dgm:adjLst>
                  <dgm:adj idx="1" val="0.4983"/>
                  <dgm:adj idx="2" val="0.6066"/>
                </dgm:adjLst>
              </dgm:shape>
            </dgm:else>
          </dgm:choose>
          <dgm:presOf axis="ch 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ParentShape1" styleLbl="alignImgPlace1">
          <dgm:varLst/>
          <dgm:alg type="sp"/>
          <dgm:presOf axis="ch self" ptType="node node" st="1 1" cnt="1 0"/>
          <dgm:choose name="Name30">
            <dgm:if name="Name31" func="var" arg="dir" op="equ" val="norm">
              <dgm:shape xmlns:r="http://schemas.openxmlformats.org/officeDocument/2006/relationships" rot="-90" type="rightArrow" r:blip="">
                <dgm:adjLst>
                  <dgm:adj idx="1" val="0.4983"/>
                  <dgm:adj idx="2" val="0.6066"/>
                </dgm:adjLst>
              </dgm:shape>
            </dgm:if>
            <dgm:else name="Name32">
              <dgm:shape xmlns:r="http://schemas.openxmlformats.org/officeDocument/2006/relationships" rot="90" type="leftArrow" r:blip="">
                <dgm:adjLst>
                  <dgm:adj idx="1" val="0.4983"/>
                  <dgm:adj idx="2" val="0.6066"/>
                </dgm:adjLst>
              </dgm:shape>
            </dgm:else>
          </dgm:choose>
        </dgm:layoutNode>
        <dgm:choose name="Name33">
          <dgm:if name="Name34" axis="ch" ptType="node" func="cnt" op="gte" val="2">
            <dgm:layoutNode name="ParentText2" styleLbl="revTx">
              <dgm:varLst>
                <dgm:chMax val="1"/>
                <dgm:chPref val="1"/>
              </dgm:varLst>
              <dgm:choose name="Name35">
                <dgm:if name="Name36" func="var" arg="dir" op="equ" val="norm">
                  <dgm:alg type="tx">
                    <dgm:param type="parTxLTRAlign" val="r"/>
                    <dgm:param type="shpTxLTRAlignCh" val="r"/>
                    <dgm:param type="txAnchorVertCh" val="mid"/>
                    <dgm:param type="autoTxRot" val="grav"/>
                  </dgm:alg>
                </dgm:if>
                <dgm:else name="Name37">
                  <dgm:alg type="tx">
                    <dgm:param type="parTxLTRAlign" val="l"/>
                    <dgm:param type="shpTxLTRAlignCh" val="r"/>
                    <dgm:param type="txAnchorVertCh" val="mid"/>
                    <dgm:param type="autoTxRot" val="grav"/>
                  </dgm:alg>
                </dgm:else>
              </dgm:choose>
              <dgm:choose name="Name38">
                <dgm:if name="Name39" func="var" arg="dir" op="equ" val="norm">
                  <dgm:shape xmlns:r="http://schemas.openxmlformats.org/officeDocument/2006/relationships" rot="90" type="rightArrow" r:blip="" hideGeom="1">
                    <dgm:adjLst>
                      <dgm:adj idx="1" val="0.4983"/>
                      <dgm:adj idx="2" val="0.6066"/>
                    </dgm:adjLst>
                  </dgm:shape>
                </dgm:if>
                <dgm:else name="Name40">
                  <dgm:shape xmlns:r="http://schemas.openxmlformats.org/officeDocument/2006/relationships" rot="-90" type="leftArrow" r:blip="" hideGeom="1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ParentShape2" styleLbl="alignImgPlace1">
              <dgm:varLst/>
              <dgm:alg type="sp"/>
              <dgm:choose name="Name41">
                <dgm:if name="Name42" func="var" arg="dir" op="equ" val="norm">
                  <dgm:shape xmlns:r="http://schemas.openxmlformats.org/officeDocument/2006/relationships" rot="90" type="rightArrow" r:blip="">
                    <dgm:adjLst>
                      <dgm:adj idx="1" val="0.4983"/>
                      <dgm:adj idx="2" val="0.6066"/>
                    </dgm:adjLst>
                  </dgm:shape>
                </dgm:if>
                <dgm:else name="Name43">
                  <dgm:shape xmlns:r="http://schemas.openxmlformats.org/officeDocument/2006/relationships" rot="-90" type="leftArrow" r:blip="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</dgm:layoutNode>
          </dgm:if>
          <dgm:else name="Name44"/>
        </dgm:choose>
      </dgm:if>
      <dgm:else name="Name4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DE37-EF6C-4ACB-B714-67452FDB12FA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372C4-6351-43AB-91DC-ED7CF2029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484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DE37-EF6C-4ACB-B714-67452FDB12FA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372C4-6351-43AB-91DC-ED7CF2029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601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DE37-EF6C-4ACB-B714-67452FDB12FA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372C4-6351-43AB-91DC-ED7CF2029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082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DE37-EF6C-4ACB-B714-67452FDB12FA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372C4-6351-43AB-91DC-ED7CF2029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245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DE37-EF6C-4ACB-B714-67452FDB12FA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372C4-6351-43AB-91DC-ED7CF2029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19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DE37-EF6C-4ACB-B714-67452FDB12FA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372C4-6351-43AB-91DC-ED7CF2029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979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DE37-EF6C-4ACB-B714-67452FDB12FA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372C4-6351-43AB-91DC-ED7CF2029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739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DE37-EF6C-4ACB-B714-67452FDB12FA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372C4-6351-43AB-91DC-ED7CF2029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917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DE37-EF6C-4ACB-B714-67452FDB12FA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372C4-6351-43AB-91DC-ED7CF2029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306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DE37-EF6C-4ACB-B714-67452FDB12FA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372C4-6351-43AB-91DC-ED7CF2029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912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DE37-EF6C-4ACB-B714-67452FDB12FA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372C4-6351-43AB-91DC-ED7CF2029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75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5DE37-EF6C-4ACB-B714-67452FDB12FA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372C4-6351-43AB-91DC-ED7CF2029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270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vgsilh.com/image/2146817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vgsilh.com/image/1639328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vgsilh.com/image/146638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vgsilh.com/image/311504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Assessing Student to Professor Empathy and Helping in Regards to the Empathy </a:t>
            </a:r>
            <a:r>
              <a:rPr lang="en-US" dirty="0" smtClean="0"/>
              <a:t>Gap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Sarah Johnson</a:t>
            </a:r>
          </a:p>
          <a:p>
            <a:r>
              <a:rPr lang="en-US" dirty="0" smtClean="0"/>
              <a:t>Advisor: Dr. Alison Young </a:t>
            </a:r>
            <a:r>
              <a:rPr lang="en-US" dirty="0" err="1" smtClean="0"/>
              <a:t>Reusser</a:t>
            </a:r>
            <a:endParaRPr lang="en-US" dirty="0" smtClean="0"/>
          </a:p>
          <a:p>
            <a:r>
              <a:rPr lang="en-US" dirty="0" smtClean="0"/>
              <a:t>Olivet Nazarene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00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Conclusions and Limitations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Small groups</a:t>
            </a:r>
          </a:p>
          <a:p>
            <a:r>
              <a:rPr lang="en-US" sz="3600" dirty="0" smtClean="0"/>
              <a:t>Behavioral measures</a:t>
            </a:r>
          </a:p>
          <a:p>
            <a:r>
              <a:rPr lang="en-US" sz="3600" dirty="0" smtClean="0"/>
              <a:t>Setting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893" y="1825625"/>
            <a:ext cx="4151212" cy="35350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76563" y="5360642"/>
            <a:ext cx="67227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Image source: </a:t>
            </a:r>
            <a:r>
              <a:rPr lang="en-US" sz="1400" dirty="0">
                <a:hlinkClick r:id="rId3"/>
              </a:rPr>
              <a:t>https://svgsilh.com/image/2146817.html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8337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400" dirty="0"/>
              <a:t>Batson, C. D., Batson, J. G., </a:t>
            </a:r>
            <a:r>
              <a:rPr lang="en-US" sz="1400" dirty="0" err="1"/>
              <a:t>Slingsby</a:t>
            </a:r>
            <a:r>
              <a:rPr lang="en-US" sz="1400" dirty="0"/>
              <a:t>, J. K., Harrell, K. L., </a:t>
            </a:r>
            <a:r>
              <a:rPr lang="en-US" sz="1400" dirty="0" err="1"/>
              <a:t>Peekna</a:t>
            </a:r>
            <a:r>
              <a:rPr lang="en-US" sz="1400" dirty="0"/>
              <a:t>, H. M., &amp; Todd, R. M</a:t>
            </a:r>
            <a:r>
              <a:rPr lang="en-US" sz="1400" dirty="0" smtClean="0"/>
              <a:t>. (</a:t>
            </a:r>
            <a:r>
              <a:rPr lang="en-US" sz="1400" dirty="0"/>
              <a:t>1991). Empathic joy and the empathy-altruism hypothesis</a:t>
            </a:r>
            <a:r>
              <a:rPr lang="en-US" sz="1400" dirty="0" smtClean="0"/>
              <a:t>.</a:t>
            </a:r>
          </a:p>
          <a:p>
            <a:pPr marL="0" indent="0">
              <a:buNone/>
            </a:pPr>
            <a:r>
              <a:rPr lang="en-US" sz="1400" dirty="0"/>
              <a:t>	</a:t>
            </a:r>
            <a:r>
              <a:rPr lang="en-US" sz="1400" dirty="0" smtClean="0"/>
              <a:t> </a:t>
            </a:r>
            <a:r>
              <a:rPr lang="en-US" sz="1400" dirty="0"/>
              <a:t>Journal Of Personality And </a:t>
            </a:r>
            <a:r>
              <a:rPr lang="en-US" sz="1400" dirty="0" smtClean="0"/>
              <a:t>Social </a:t>
            </a:r>
            <a:r>
              <a:rPr lang="en-US" sz="1400" dirty="0"/>
              <a:t>Psychology, 61(3), 413-426. </a:t>
            </a:r>
            <a:r>
              <a:rPr lang="en-US" sz="1400" dirty="0" smtClean="0"/>
              <a:t>doi:10.1037/0022-3514.61.3.413</a:t>
            </a:r>
          </a:p>
          <a:p>
            <a:pPr marL="0" indent="0">
              <a:buNone/>
            </a:pPr>
            <a:r>
              <a:rPr lang="en-US" sz="1400" dirty="0" smtClean="0"/>
              <a:t>Davis</a:t>
            </a:r>
            <a:r>
              <a:rPr lang="en-US" sz="1400" dirty="0"/>
              <a:t>, M. H. (1983). Measuring individual differences in empathy: Evidence for </a:t>
            </a:r>
            <a:r>
              <a:rPr lang="en-US" sz="1400" dirty="0" smtClean="0"/>
              <a:t>a multidimensional </a:t>
            </a:r>
            <a:r>
              <a:rPr lang="en-US" sz="1400" dirty="0"/>
              <a:t>approach. Journal Of Personality And Social 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/>
              <a:t>	</a:t>
            </a:r>
            <a:r>
              <a:rPr lang="en-US" sz="1400" dirty="0" smtClean="0"/>
              <a:t>Psychology</a:t>
            </a:r>
            <a:r>
              <a:rPr lang="en-US" sz="1400" dirty="0"/>
              <a:t>, 44(1), </a:t>
            </a:r>
            <a:r>
              <a:rPr lang="en-US" sz="1400" dirty="0" smtClean="0"/>
              <a:t>113-126</a:t>
            </a:r>
            <a:r>
              <a:rPr lang="en-US" sz="1400" dirty="0"/>
              <a:t>. </a:t>
            </a:r>
            <a:r>
              <a:rPr lang="en-US" sz="1400" dirty="0" smtClean="0"/>
              <a:t>doi:10.1037/0022-3514.44.1.113</a:t>
            </a:r>
          </a:p>
          <a:p>
            <a:pPr marL="0" indent="0">
              <a:buNone/>
            </a:pPr>
            <a:r>
              <a:rPr lang="en-US" sz="1400" dirty="0" err="1" smtClean="0"/>
              <a:t>Nordgren</a:t>
            </a:r>
            <a:r>
              <a:rPr lang="en-US" sz="1400" dirty="0"/>
              <a:t>, L. F., </a:t>
            </a:r>
            <a:r>
              <a:rPr lang="en-US" sz="1400" dirty="0" err="1"/>
              <a:t>Banas</a:t>
            </a:r>
            <a:r>
              <a:rPr lang="en-US" sz="1400" dirty="0"/>
              <a:t>, K., &amp; MacDonald, G. (2011). Empathy gaps for </a:t>
            </a:r>
            <a:r>
              <a:rPr lang="en-US" sz="1400" dirty="0" smtClean="0"/>
              <a:t>social </a:t>
            </a:r>
            <a:r>
              <a:rPr lang="en-US" sz="1400" dirty="0"/>
              <a:t>pain: Why </a:t>
            </a:r>
            <a:r>
              <a:rPr lang="en-US" sz="1400" dirty="0" smtClean="0"/>
              <a:t>people underestimate </a:t>
            </a:r>
            <a:r>
              <a:rPr lang="en-US" sz="1400" dirty="0"/>
              <a:t>the pain of social </a:t>
            </a:r>
            <a:r>
              <a:rPr lang="en-US" sz="1400" dirty="0" smtClean="0"/>
              <a:t>suffering</a:t>
            </a:r>
            <a:r>
              <a:rPr lang="en-US" sz="1400" dirty="0"/>
              <a:t>. 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/>
              <a:t>	</a:t>
            </a:r>
            <a:r>
              <a:rPr lang="en-US" sz="1400" dirty="0" smtClean="0"/>
              <a:t>Journal </a:t>
            </a:r>
            <a:r>
              <a:rPr lang="en-US" sz="1400" dirty="0"/>
              <a:t>Of Personality And Social Psychology, </a:t>
            </a:r>
            <a:r>
              <a:rPr lang="en-US" sz="1400" dirty="0" smtClean="0"/>
              <a:t>100(1</a:t>
            </a:r>
            <a:r>
              <a:rPr lang="en-US" sz="1400" dirty="0"/>
              <a:t>), </a:t>
            </a:r>
            <a:r>
              <a:rPr lang="en-US" sz="1400" dirty="0" smtClean="0"/>
              <a:t>120-128</a:t>
            </a:r>
            <a:r>
              <a:rPr lang="en-US" sz="1400" dirty="0"/>
              <a:t>. </a:t>
            </a:r>
            <a:r>
              <a:rPr lang="en-US" sz="1400" dirty="0" smtClean="0"/>
              <a:t>doi:10.1037/a0020938</a:t>
            </a:r>
          </a:p>
          <a:p>
            <a:pPr marL="0" indent="0">
              <a:buNone/>
            </a:pPr>
            <a:r>
              <a:rPr lang="en-US" sz="1400" dirty="0"/>
              <a:t>Shen, Lijiang. (2010). On a Scale of State Empathy During Message Processing. Western </a:t>
            </a:r>
            <a:r>
              <a:rPr lang="en-US" sz="1400" dirty="0" smtClean="0"/>
              <a:t>Journal </a:t>
            </a:r>
            <a:r>
              <a:rPr lang="en-US" sz="1400" dirty="0"/>
              <a:t>of Communication. 74. 504-524. 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/>
              <a:t>	</a:t>
            </a:r>
            <a:r>
              <a:rPr lang="en-US" sz="1400" dirty="0" smtClean="0"/>
              <a:t>10.1080/10570314.2010.512278</a:t>
            </a:r>
            <a:r>
              <a:rPr lang="en-US" sz="1400" dirty="0"/>
              <a:t>.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70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What is Empathy?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Trait </a:t>
            </a:r>
            <a:r>
              <a:rPr lang="en-US" sz="3600" dirty="0" smtClean="0"/>
              <a:t>Empathy</a:t>
            </a:r>
          </a:p>
          <a:p>
            <a:pPr lvl="1"/>
            <a:r>
              <a:rPr lang="en-US" sz="3200" dirty="0" smtClean="0"/>
              <a:t>Who</a:t>
            </a:r>
          </a:p>
          <a:p>
            <a:r>
              <a:rPr lang="en-US" sz="3600" dirty="0" smtClean="0"/>
              <a:t>State Empathy</a:t>
            </a:r>
          </a:p>
          <a:p>
            <a:pPr lvl="1"/>
            <a:r>
              <a:rPr lang="en-US" sz="3200" dirty="0" smtClean="0"/>
              <a:t>What</a:t>
            </a:r>
          </a:p>
          <a:p>
            <a:r>
              <a:rPr lang="en-US" sz="3600" dirty="0" smtClean="0"/>
              <a:t>The Empathy Gap</a:t>
            </a:r>
          </a:p>
          <a:p>
            <a:pPr lvl="1"/>
            <a:r>
              <a:rPr lang="en-US" sz="3200" dirty="0" smtClean="0"/>
              <a:t>Visceral </a:t>
            </a:r>
            <a:r>
              <a:rPr lang="en-US" sz="3200" dirty="0" smtClean="0"/>
              <a:t>states</a:t>
            </a:r>
          </a:p>
          <a:p>
            <a:pPr lvl="1"/>
            <a:r>
              <a:rPr lang="en-US" sz="3200" dirty="0"/>
              <a:t>A</a:t>
            </a:r>
            <a:r>
              <a:rPr lang="en-US" sz="3200" dirty="0" smtClean="0"/>
              <a:t>ccurate </a:t>
            </a:r>
            <a:r>
              <a:rPr lang="en-US" sz="3200" dirty="0" smtClean="0"/>
              <a:t>empathy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8435" y="1445626"/>
            <a:ext cx="4195365" cy="47313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58435" y="5525037"/>
            <a:ext cx="6619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Image source: </a:t>
            </a:r>
            <a:r>
              <a:rPr lang="en-US" sz="1400" dirty="0">
                <a:hlinkClick r:id="rId3"/>
              </a:rPr>
              <a:t>https://svgsilh.com/image/1639328.html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2446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err="1" smtClean="0"/>
              <a:t>Nordgren</a:t>
            </a:r>
            <a:r>
              <a:rPr lang="en-US" sz="5400" dirty="0" smtClean="0"/>
              <a:t> et. al, 2011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Series of </a:t>
            </a:r>
            <a:r>
              <a:rPr lang="en-US" sz="3600" dirty="0" err="1" smtClean="0"/>
              <a:t>Cyberball</a:t>
            </a:r>
            <a:r>
              <a:rPr lang="en-US" sz="3600" dirty="0" smtClean="0"/>
              <a:t> studies</a:t>
            </a:r>
          </a:p>
          <a:p>
            <a:pPr lvl="1"/>
            <a:r>
              <a:rPr lang="en-US" sz="3200" dirty="0" smtClean="0"/>
              <a:t>Visceral state = Social rejection</a:t>
            </a:r>
          </a:p>
          <a:p>
            <a:r>
              <a:rPr lang="en-US" sz="3600" dirty="0" smtClean="0"/>
              <a:t>Middle school teachers</a:t>
            </a:r>
          </a:p>
          <a:p>
            <a:r>
              <a:rPr lang="en-US" sz="3600" dirty="0" smtClean="0"/>
              <a:t>Response towards bullies and their victims</a:t>
            </a:r>
          </a:p>
          <a:p>
            <a:pPr lvl="1"/>
            <a:r>
              <a:rPr lang="en-US" sz="3200" dirty="0" smtClean="0"/>
              <a:t>Empathy &gt; Behavior</a:t>
            </a:r>
          </a:p>
        </p:txBody>
      </p:sp>
    </p:spTree>
    <p:extLst>
      <p:ext uri="{BB962C8B-B14F-4D97-AF65-F5344CB8AC3E}">
        <p14:creationId xmlns:p14="http://schemas.microsoft.com/office/powerpoint/2010/main" val="60149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The Present Study</a:t>
            </a:r>
            <a:endParaRPr lang="en-US" sz="5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480718"/>
              </p:ext>
            </p:extLst>
          </p:nvPr>
        </p:nvGraphicFramePr>
        <p:xfrm>
          <a:off x="515155" y="1545464"/>
          <a:ext cx="11165983" cy="48810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207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Hypotheses</a:t>
            </a:r>
            <a:endParaRPr lang="en-US" sz="5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158168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733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Procedure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1628"/>
            <a:ext cx="10515600" cy="435133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Participants</a:t>
            </a:r>
          </a:p>
          <a:p>
            <a:pPr lvl="1"/>
            <a:r>
              <a:rPr lang="en-US" sz="3200" dirty="0" smtClean="0"/>
              <a:t>N=182 </a:t>
            </a:r>
            <a:r>
              <a:rPr lang="en-US" sz="3200" dirty="0"/>
              <a:t>(124 Female</a:t>
            </a:r>
            <a:r>
              <a:rPr lang="en-US" sz="3200" dirty="0" smtClean="0"/>
              <a:t>)</a:t>
            </a:r>
          </a:p>
          <a:p>
            <a:r>
              <a:rPr lang="en-US" sz="3600" dirty="0" smtClean="0"/>
              <a:t>Incentive</a:t>
            </a:r>
          </a:p>
          <a:p>
            <a:r>
              <a:rPr lang="en-US" sz="3600" dirty="0" smtClean="0"/>
              <a:t>Environment</a:t>
            </a:r>
          </a:p>
          <a:p>
            <a:r>
              <a:rPr lang="en-US" sz="3600" dirty="0" smtClean="0"/>
              <a:t>Informed Consent</a:t>
            </a:r>
          </a:p>
          <a:p>
            <a:r>
              <a:rPr lang="en-US" sz="3600" dirty="0" smtClean="0"/>
              <a:t>Random Assignment</a:t>
            </a:r>
          </a:p>
          <a:p>
            <a:pPr marL="457200" lvl="1" indent="0">
              <a:buNone/>
            </a:pPr>
            <a:endParaRPr lang="en-US" sz="3200" dirty="0"/>
          </a:p>
          <a:p>
            <a:pPr marL="457200" lvl="1" indent="0">
              <a:buNone/>
            </a:pPr>
            <a:endParaRPr lang="en-US" sz="3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665" y="1313645"/>
            <a:ext cx="3873405" cy="39348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51665" y="5615189"/>
            <a:ext cx="60015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Image source: </a:t>
            </a:r>
            <a:r>
              <a:rPr lang="en-US" sz="1400" dirty="0" smtClean="0">
                <a:hlinkClick r:id="rId3"/>
              </a:rPr>
              <a:t>https</a:t>
            </a:r>
            <a:r>
              <a:rPr lang="en-US" sz="1400" dirty="0">
                <a:hlinkClick r:id="rId3"/>
              </a:rPr>
              <a:t>://svgsilh.com/image/146638.html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6335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Manipulation</a:t>
            </a:r>
            <a:endParaRPr lang="en-US" sz="54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302813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472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Measures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State Empathy</a:t>
            </a:r>
          </a:p>
          <a:p>
            <a:pPr lvl="1"/>
            <a:r>
              <a:rPr lang="en-US" sz="3200" dirty="0" smtClean="0"/>
              <a:t>Batson et al., 1991; α=.95</a:t>
            </a:r>
            <a:endParaRPr lang="en-US" sz="3200" dirty="0"/>
          </a:p>
          <a:p>
            <a:pPr lvl="1"/>
            <a:r>
              <a:rPr lang="en-US" sz="3200" dirty="0" smtClean="0"/>
              <a:t>Shen, 2010; α=.91</a:t>
            </a:r>
          </a:p>
          <a:p>
            <a:r>
              <a:rPr lang="en-US" sz="3600" dirty="0"/>
              <a:t>Helpful Studiousness</a:t>
            </a:r>
          </a:p>
          <a:p>
            <a:pPr lvl="1"/>
            <a:r>
              <a:rPr lang="en-US" sz="3200" dirty="0"/>
              <a:t> α=.81</a:t>
            </a:r>
          </a:p>
          <a:p>
            <a:r>
              <a:rPr lang="en-US" sz="3600" dirty="0" smtClean="0"/>
              <a:t>Trait </a:t>
            </a:r>
            <a:r>
              <a:rPr lang="en-US" sz="3600" dirty="0" smtClean="0"/>
              <a:t>Empathy</a:t>
            </a:r>
          </a:p>
          <a:p>
            <a:pPr lvl="1"/>
            <a:r>
              <a:rPr lang="en-US" sz="3200" dirty="0" smtClean="0"/>
              <a:t>Davis, 1983; α=.85</a:t>
            </a:r>
          </a:p>
          <a:p>
            <a:r>
              <a:rPr lang="en-US" sz="3600" dirty="0" smtClean="0"/>
              <a:t>TA </a:t>
            </a:r>
            <a:r>
              <a:rPr lang="en-US" sz="3600" dirty="0" smtClean="0"/>
              <a:t>status and other variables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214" y="1146220"/>
            <a:ext cx="4580586" cy="42942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76563" y="5654852"/>
            <a:ext cx="5215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Image source: </a:t>
            </a:r>
            <a:r>
              <a:rPr lang="en-US" sz="1400" dirty="0" smtClean="0">
                <a:hlinkClick r:id="rId3"/>
              </a:rPr>
              <a:t>https</a:t>
            </a:r>
            <a:r>
              <a:rPr lang="en-US" sz="1400" dirty="0">
                <a:hlinkClick r:id="rId3"/>
              </a:rPr>
              <a:t>://svgsilh.com/image/311504.html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1843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Results</a:t>
            </a:r>
            <a:endParaRPr lang="en-US" sz="5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069289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231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766</TotalTime>
  <Words>333</Words>
  <Application>Microsoft Office PowerPoint</Application>
  <PresentationFormat>Widescreen</PresentationFormat>
  <Paragraphs>85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Assessing Student to Professor Empathy and Helping in Regards to the Empathy Gap</vt:lpstr>
      <vt:lpstr>What is Empathy?</vt:lpstr>
      <vt:lpstr>Nordgren et. al, 2011</vt:lpstr>
      <vt:lpstr>The Present Study</vt:lpstr>
      <vt:lpstr>Hypotheses</vt:lpstr>
      <vt:lpstr>Procedure</vt:lpstr>
      <vt:lpstr>Manipulation</vt:lpstr>
      <vt:lpstr>Measures</vt:lpstr>
      <vt:lpstr>Results</vt:lpstr>
      <vt:lpstr>Conclusions and Limitations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Assessing Student to Professor Empathy and Helping in Regards to the Empathy Gap</dc:title>
  <dc:creator>Jay Coffee</dc:creator>
  <cp:lastModifiedBy>Jay Coffee</cp:lastModifiedBy>
  <cp:revision>39</cp:revision>
  <dcterms:created xsi:type="dcterms:W3CDTF">2019-03-29T21:03:05Z</dcterms:created>
  <dcterms:modified xsi:type="dcterms:W3CDTF">2019-04-08T20:18:34Z</dcterms:modified>
</cp:coreProperties>
</file>