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9" r:id="rId2"/>
    <p:sldMasterId id="2147483657" r:id="rId3"/>
    <p:sldMasterId id="2147483653" r:id="rId4"/>
  </p:sldMasterIdLst>
  <p:notesMasterIdLst>
    <p:notesMasterId r:id="rId6"/>
  </p:notesMasterIdLst>
  <p:handoutMasterIdLst>
    <p:handoutMasterId r:id="rId7"/>
  </p:handoutMasterIdLst>
  <p:sldIdLst>
    <p:sldId id="260" r:id="rId5"/>
  </p:sldIdLst>
  <p:sldSz cx="43891200" cy="32918400"/>
  <p:notesSz cx="6858000" cy="9144000"/>
  <p:defaultText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9" orient="horz" pos="2898">
          <p15:clr>
            <a:srgbClr val="A4A3A4"/>
          </p15:clr>
        </p15:guide>
        <p15:guide id="10" pos="288" userDrawn="1">
          <p15:clr>
            <a:srgbClr val="A4A3A4"/>
          </p15:clr>
        </p15:guide>
        <p15:guide id="11" pos="2736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 id="4" name="Catherine Anstrom" initials="" lastIdx="2" clrIdx="4"/>
  <p:cmAuthor id="5" name="Becca Bell" initials="BB" lastIdx="3" clrIdx="5">
    <p:extLst>
      <p:ext uri="{19B8F6BF-5375-455C-9EA6-DF929625EA0E}">
        <p15:presenceInfo xmlns:p15="http://schemas.microsoft.com/office/powerpoint/2012/main" userId="S::rebell@olivet.edu::1304167f-73a2-4434-945a-af28fa12304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D906"/>
    <a:srgbClr val="107A74"/>
    <a:srgbClr val="143161"/>
    <a:srgbClr val="A18616"/>
    <a:srgbClr val="FCE400"/>
    <a:srgbClr val="147B5F"/>
    <a:srgbClr val="0575AC"/>
    <a:srgbClr val="0C7693"/>
    <a:srgbClr val="14305F"/>
    <a:srgbClr val="F3F5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686" autoAdjust="0"/>
    <p:restoredTop sz="94648" autoAdjust="0"/>
  </p:normalViewPr>
  <p:slideViewPr>
    <p:cSldViewPr snapToGrid="0" snapToObjects="1" showGuides="1">
      <p:cViewPr varScale="1">
        <p:scale>
          <a:sx n="14" d="100"/>
          <a:sy n="14" d="100"/>
        </p:scale>
        <p:origin x="612" y="12"/>
      </p:cViewPr>
      <p:guideLst>
        <p:guide orient="horz" pos="2898"/>
        <p:guide pos="288"/>
        <p:guide pos="27369"/>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79" d="100"/>
          <a:sy n="79" d="100"/>
        </p:scale>
        <p:origin x="-376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Master" Target="slideMasters/slideMaster3.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5/2/2022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5/2/2022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8900" rtl="0" eaLnBrk="1" latinLnBrk="0" hangingPunct="1">
      <a:defRPr sz="5800" kern="1200">
        <a:solidFill>
          <a:schemeClr val="tx1"/>
        </a:solidFill>
        <a:latin typeface="+mn-lt"/>
        <a:ea typeface="+mn-ea"/>
        <a:cs typeface="+mn-cs"/>
      </a:defRPr>
    </a:lvl1pPr>
    <a:lvl2pPr marL="2194451" algn="l" defTabSz="4388900" rtl="0" eaLnBrk="1" latinLnBrk="0" hangingPunct="1">
      <a:defRPr sz="5800" kern="1200">
        <a:solidFill>
          <a:schemeClr val="tx1"/>
        </a:solidFill>
        <a:latin typeface="+mn-lt"/>
        <a:ea typeface="+mn-ea"/>
        <a:cs typeface="+mn-cs"/>
      </a:defRPr>
    </a:lvl2pPr>
    <a:lvl3pPr marL="4388900" algn="l" defTabSz="4388900" rtl="0" eaLnBrk="1" latinLnBrk="0" hangingPunct="1">
      <a:defRPr sz="5800" kern="1200">
        <a:solidFill>
          <a:schemeClr val="tx1"/>
        </a:solidFill>
        <a:latin typeface="+mn-lt"/>
        <a:ea typeface="+mn-ea"/>
        <a:cs typeface="+mn-cs"/>
      </a:defRPr>
    </a:lvl3pPr>
    <a:lvl4pPr marL="6583351" algn="l" defTabSz="4388900" rtl="0" eaLnBrk="1" latinLnBrk="0" hangingPunct="1">
      <a:defRPr sz="5800" kern="1200">
        <a:solidFill>
          <a:schemeClr val="tx1"/>
        </a:solidFill>
        <a:latin typeface="+mn-lt"/>
        <a:ea typeface="+mn-ea"/>
        <a:cs typeface="+mn-cs"/>
      </a:defRPr>
    </a:lvl4pPr>
    <a:lvl5pPr marL="8777801" algn="l" defTabSz="4388900" rtl="0" eaLnBrk="1" latinLnBrk="0" hangingPunct="1">
      <a:defRPr sz="5800" kern="1200">
        <a:solidFill>
          <a:schemeClr val="tx1"/>
        </a:solidFill>
        <a:latin typeface="+mn-lt"/>
        <a:ea typeface="+mn-ea"/>
        <a:cs typeface="+mn-cs"/>
      </a:defRPr>
    </a:lvl5pPr>
    <a:lvl6pPr marL="10972252" algn="l" defTabSz="4388900" rtl="0" eaLnBrk="1" latinLnBrk="0" hangingPunct="1">
      <a:defRPr sz="5800" kern="1200">
        <a:solidFill>
          <a:schemeClr val="tx1"/>
        </a:solidFill>
        <a:latin typeface="+mn-lt"/>
        <a:ea typeface="+mn-ea"/>
        <a:cs typeface="+mn-cs"/>
      </a:defRPr>
    </a:lvl6pPr>
    <a:lvl7pPr marL="13166703" algn="l" defTabSz="4388900" rtl="0" eaLnBrk="1" latinLnBrk="0" hangingPunct="1">
      <a:defRPr sz="5800" kern="1200">
        <a:solidFill>
          <a:schemeClr val="tx1"/>
        </a:solidFill>
        <a:latin typeface="+mn-lt"/>
        <a:ea typeface="+mn-ea"/>
        <a:cs typeface="+mn-cs"/>
      </a:defRPr>
    </a:lvl7pPr>
    <a:lvl8pPr marL="15361152" algn="l" defTabSz="4388900" rtl="0" eaLnBrk="1" latinLnBrk="0" hangingPunct="1">
      <a:defRPr sz="5800" kern="1200">
        <a:solidFill>
          <a:schemeClr val="tx1"/>
        </a:solidFill>
        <a:latin typeface="+mn-lt"/>
        <a:ea typeface="+mn-ea"/>
        <a:cs typeface="+mn-cs"/>
      </a:defRPr>
    </a:lvl8pPr>
    <a:lvl9pPr marL="17555603" algn="l" defTabSz="4388900"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1908185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59674" y="5503831"/>
            <a:ext cx="10056813"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77827" y="467409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477825" y="13337863"/>
            <a:ext cx="100386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428410" y="5503831"/>
            <a:ext cx="10048874"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428411" y="467409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448845" y="5503831"/>
            <a:ext cx="10048874"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440906" y="4674099"/>
            <a:ext cx="10058400" cy="754045"/>
          </a:xfrm>
          <a:prstGeom prst="rect">
            <a:avLst/>
          </a:prstGeom>
          <a:noFill/>
        </p:spPr>
        <p:txBody>
          <a:bodyPr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3422043" y="4674099"/>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3422043" y="5503831"/>
            <a:ext cx="10047018"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3422043" y="1339808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3422043" y="14136752"/>
            <a:ext cx="10052050"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3422043" y="24804751"/>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3422043" y="25558796"/>
            <a:ext cx="10052050"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59674" y="14076902"/>
            <a:ext cx="10056813"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073871"/>
            <a:ext cx="31998968" cy="811493"/>
          </a:xfrm>
          <a:prstGeom prst="rect">
            <a:avLst/>
          </a:prstGeom>
        </p:spPr>
        <p:txBody>
          <a:bodyPr>
            <a:normAutofit/>
          </a:bodyPr>
          <a:lstStyle>
            <a:lvl1pPr marL="0" indent="0" algn="ctr">
              <a:buFontTx/>
              <a:buNone/>
              <a:defRPr sz="4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1864506"/>
            <a:ext cx="31998968" cy="1133677"/>
          </a:xfrm>
          <a:prstGeom prst="rect">
            <a:avLst/>
          </a:prstGeom>
        </p:spPr>
        <p:txBody>
          <a:bodyPr anchor="t" anchorCtr="1">
            <a:normAutofit/>
          </a:bodyPr>
          <a:lstStyle>
            <a:lvl1pPr marL="0" indent="0" algn="ctr">
              <a:buFontTx/>
              <a:buNone/>
              <a:defRPr sz="60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389601"/>
            <a:ext cx="31998968" cy="1327233"/>
          </a:xfrm>
          <a:prstGeom prst="rect">
            <a:avLst/>
          </a:prstGeom>
        </p:spPr>
        <p:txBody>
          <a:bodyPr anchor="t" anchorCtr="1">
            <a:normAutofit/>
          </a:bodyPr>
          <a:lstStyle>
            <a:lvl1pPr marL="0" indent="0" algn="ctr">
              <a:buFontTx/>
              <a:buNone/>
              <a:defRPr sz="88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thout Quick Guide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59674" y="5503831"/>
            <a:ext cx="10056813"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77827" y="467409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477825" y="13337863"/>
            <a:ext cx="100386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428410" y="5503831"/>
            <a:ext cx="10048874"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428411" y="467409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448845" y="5503831"/>
            <a:ext cx="10048874"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440906" y="4674099"/>
            <a:ext cx="10058400" cy="754045"/>
          </a:xfrm>
          <a:prstGeom prst="rect">
            <a:avLst/>
          </a:prstGeom>
          <a:noFill/>
        </p:spPr>
        <p:txBody>
          <a:bodyPr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3422043" y="4674099"/>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3422043" y="5503831"/>
            <a:ext cx="10047018"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3422043" y="1339808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3422043" y="14136752"/>
            <a:ext cx="10052050"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3422043" y="24804751"/>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3422043" y="25558796"/>
            <a:ext cx="10052050"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59674" y="14076902"/>
            <a:ext cx="10056813" cy="846363"/>
          </a:xfrm>
          <a:prstGeom prst="rect">
            <a:avLst/>
          </a:prstGeom>
        </p:spPr>
        <p:txBody>
          <a:bodyPr wrap="square" lIns="228589" tIns="228589" rIns="228589" bIns="228589">
            <a:spAutoFit/>
          </a:bodyPr>
          <a:lstStyle>
            <a:lvl1pPr marL="0" indent="0">
              <a:buNone/>
              <a:defRPr sz="25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19" name="Text Placeholder 76">
            <a:extLst>
              <a:ext uri="{FF2B5EF4-FFF2-40B4-BE49-F238E27FC236}">
                <a16:creationId xmlns:a16="http://schemas.microsoft.com/office/drawing/2014/main" id="{76E875DB-924A-7E40-BC3B-C78A241B7941}"/>
              </a:ext>
            </a:extLst>
          </p:cNvPr>
          <p:cNvSpPr>
            <a:spLocks noGrp="1"/>
          </p:cNvSpPr>
          <p:nvPr>
            <p:ph type="body" sz="quarter" idx="150" hasCustomPrompt="1"/>
          </p:nvPr>
        </p:nvSpPr>
        <p:spPr>
          <a:xfrm>
            <a:off x="5932593" y="3073871"/>
            <a:ext cx="31998968" cy="811493"/>
          </a:xfrm>
          <a:prstGeom prst="rect">
            <a:avLst/>
          </a:prstGeom>
        </p:spPr>
        <p:txBody>
          <a:bodyPr>
            <a:normAutofit/>
          </a:bodyPr>
          <a:lstStyle>
            <a:lvl1pPr marL="0" indent="0" algn="ctr">
              <a:buFontTx/>
              <a:buNone/>
              <a:defRPr sz="4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31" name="Text Placeholder 76">
            <a:extLst>
              <a:ext uri="{FF2B5EF4-FFF2-40B4-BE49-F238E27FC236}">
                <a16:creationId xmlns:a16="http://schemas.microsoft.com/office/drawing/2014/main" id="{83D8C485-82D1-A04A-AA78-C554A9ECB43D}"/>
              </a:ext>
            </a:extLst>
          </p:cNvPr>
          <p:cNvSpPr>
            <a:spLocks noGrp="1"/>
          </p:cNvSpPr>
          <p:nvPr>
            <p:ph type="body" sz="quarter" idx="151" hasCustomPrompt="1"/>
          </p:nvPr>
        </p:nvSpPr>
        <p:spPr>
          <a:xfrm>
            <a:off x="5932593" y="1864506"/>
            <a:ext cx="31998968" cy="1133677"/>
          </a:xfrm>
          <a:prstGeom prst="rect">
            <a:avLst/>
          </a:prstGeom>
        </p:spPr>
        <p:txBody>
          <a:bodyPr anchor="t" anchorCtr="1">
            <a:normAutofit/>
          </a:bodyPr>
          <a:lstStyle>
            <a:lvl1pPr marL="0" indent="0" algn="ctr">
              <a:buFontTx/>
              <a:buNone/>
              <a:defRPr sz="60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32" name="Text Placeholder 76">
            <a:extLst>
              <a:ext uri="{FF2B5EF4-FFF2-40B4-BE49-F238E27FC236}">
                <a16:creationId xmlns:a16="http://schemas.microsoft.com/office/drawing/2014/main" id="{CBC470FB-9A4D-1549-9DD0-8846678DDA54}"/>
              </a:ext>
            </a:extLst>
          </p:cNvPr>
          <p:cNvSpPr>
            <a:spLocks noGrp="1"/>
          </p:cNvSpPr>
          <p:nvPr>
            <p:ph type="body" sz="quarter" idx="153" hasCustomPrompt="1"/>
          </p:nvPr>
        </p:nvSpPr>
        <p:spPr>
          <a:xfrm>
            <a:off x="5932593" y="389601"/>
            <a:ext cx="31998968" cy="1327233"/>
          </a:xfrm>
          <a:prstGeom prst="rect">
            <a:avLst/>
          </a:prstGeom>
        </p:spPr>
        <p:txBody>
          <a:bodyPr anchor="t" anchorCtr="1">
            <a:normAutofit/>
          </a:bodyPr>
          <a:lstStyle>
            <a:lvl1pPr marL="0" indent="0" algn="ctr">
              <a:buFontTx/>
              <a:buNone/>
              <a:defRPr sz="88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698419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6" y="5717837"/>
            <a:ext cx="13591277" cy="861752"/>
          </a:xfrm>
          <a:prstGeom prst="rect">
            <a:avLst/>
          </a:prstGeom>
        </p:spPr>
        <p:txBody>
          <a:bodyPr wrap="square" lIns="228589" tIns="228589" rIns="228589" bIns="228589">
            <a:spAutoFit/>
          </a:bodyPr>
          <a:lstStyle>
            <a:lvl1pPr marL="0" indent="0">
              <a:buNone/>
              <a:defRPr sz="26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8" y="4854479"/>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922338" y="17662962"/>
            <a:ext cx="13592864" cy="861752"/>
          </a:xfrm>
          <a:prstGeom prst="rect">
            <a:avLst/>
          </a:prstGeom>
        </p:spPr>
        <p:txBody>
          <a:bodyPr wrap="square" lIns="228589" tIns="228589" rIns="228589" bIns="228589">
            <a:spAutoFit/>
          </a:bodyPr>
          <a:lstStyle>
            <a:lvl1pPr marL="0" indent="0">
              <a:buNone/>
              <a:defRPr sz="26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0" name="Text Placeholder 5"/>
          <p:cNvSpPr>
            <a:spLocks noGrp="1"/>
          </p:cNvSpPr>
          <p:nvPr>
            <p:ph type="body" sz="quarter" idx="20" hasCustomPrompt="1"/>
          </p:nvPr>
        </p:nvSpPr>
        <p:spPr>
          <a:xfrm>
            <a:off x="942080" y="16831713"/>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5154276" y="21017567"/>
            <a:ext cx="13571534" cy="861752"/>
          </a:xfrm>
          <a:prstGeom prst="rect">
            <a:avLst/>
          </a:prstGeom>
        </p:spPr>
        <p:txBody>
          <a:bodyPr wrap="square" lIns="228589" tIns="228589" rIns="228589" bIns="228589">
            <a:spAutoFit/>
          </a:bodyPr>
          <a:lstStyle>
            <a:lvl1pPr marL="0" indent="0">
              <a:buNone/>
              <a:defRPr sz="26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5154276" y="20162147"/>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MATERIALS &amp; METHODS</a:t>
            </a:r>
          </a:p>
        </p:txBody>
      </p:sp>
      <p:sp>
        <p:nvSpPr>
          <p:cNvPr id="23" name="Text Placeholder 3"/>
          <p:cNvSpPr>
            <a:spLocks noGrp="1"/>
          </p:cNvSpPr>
          <p:nvPr>
            <p:ph type="body" sz="quarter" idx="23" hasCustomPrompt="1"/>
          </p:nvPr>
        </p:nvSpPr>
        <p:spPr>
          <a:xfrm>
            <a:off x="15162215" y="5717837"/>
            <a:ext cx="13571534" cy="861752"/>
          </a:xfrm>
          <a:prstGeom prst="rect">
            <a:avLst/>
          </a:prstGeom>
        </p:spPr>
        <p:txBody>
          <a:bodyPr wrap="square" lIns="228589" tIns="228589" rIns="228589" bIns="228589">
            <a:spAutoFit/>
          </a:bodyPr>
          <a:lstStyle>
            <a:lvl1pPr marL="0" indent="0">
              <a:buNone/>
              <a:defRPr sz="26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5154277" y="4854479"/>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29395741" y="4854479"/>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29395741" y="5717837"/>
            <a:ext cx="13576029" cy="861752"/>
          </a:xfrm>
          <a:prstGeom prst="rect">
            <a:avLst/>
          </a:prstGeom>
        </p:spPr>
        <p:txBody>
          <a:bodyPr wrap="square" lIns="228589" tIns="228589" rIns="228589" bIns="228589">
            <a:spAutoFit/>
          </a:bodyPr>
          <a:lstStyle>
            <a:lvl1pPr marL="0" indent="0">
              <a:buNone/>
              <a:defRPr sz="26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29395741" y="16799606"/>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tx1"/>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29390710" y="17579834"/>
            <a:ext cx="13581061" cy="861752"/>
          </a:xfrm>
          <a:prstGeom prst="rect">
            <a:avLst/>
          </a:prstGeom>
        </p:spPr>
        <p:txBody>
          <a:bodyPr wrap="square" lIns="228589" tIns="228589" rIns="228589" bIns="228589">
            <a:spAutoFit/>
          </a:bodyPr>
          <a:lstStyle>
            <a:lvl1pPr marL="0" indent="0">
              <a:buNone/>
              <a:defRPr sz="26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29395741" y="25268141"/>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29395742" y="26048371"/>
            <a:ext cx="13581061" cy="861752"/>
          </a:xfrm>
          <a:prstGeom prst="rect">
            <a:avLst/>
          </a:prstGeom>
        </p:spPr>
        <p:txBody>
          <a:bodyPr wrap="square" lIns="228589" tIns="228589" rIns="228589" bIns="228589">
            <a:spAutoFit/>
          </a:bodyPr>
          <a:lstStyle>
            <a:lvl1pPr marL="0" indent="0">
              <a:buNone/>
              <a:defRPr sz="2600">
                <a:solidFill>
                  <a:schemeClr val="tx1"/>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76">
            <a:extLst>
              <a:ext uri="{FF2B5EF4-FFF2-40B4-BE49-F238E27FC236}">
                <a16:creationId xmlns:a16="http://schemas.microsoft.com/office/drawing/2014/main" id="{4CE62234-A8B9-5C42-BEE6-9B7A16254231}"/>
              </a:ext>
            </a:extLst>
          </p:cNvPr>
          <p:cNvSpPr>
            <a:spLocks noGrp="1"/>
          </p:cNvSpPr>
          <p:nvPr>
            <p:ph type="body" sz="quarter" idx="150" hasCustomPrompt="1"/>
          </p:nvPr>
        </p:nvSpPr>
        <p:spPr>
          <a:xfrm>
            <a:off x="5932593" y="3073871"/>
            <a:ext cx="31998968" cy="811493"/>
          </a:xfrm>
          <a:prstGeom prst="rect">
            <a:avLst/>
          </a:prstGeom>
        </p:spPr>
        <p:txBody>
          <a:bodyPr>
            <a:normAutofit/>
          </a:bodyPr>
          <a:lstStyle>
            <a:lvl1pPr marL="0" indent="0" algn="ctr">
              <a:buFontTx/>
              <a:buNone/>
              <a:defRPr sz="4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38" name="Text Placeholder 76">
            <a:extLst>
              <a:ext uri="{FF2B5EF4-FFF2-40B4-BE49-F238E27FC236}">
                <a16:creationId xmlns:a16="http://schemas.microsoft.com/office/drawing/2014/main" id="{06F7B857-2D87-4040-9ECD-A0EA5C772BFA}"/>
              </a:ext>
            </a:extLst>
          </p:cNvPr>
          <p:cNvSpPr>
            <a:spLocks noGrp="1"/>
          </p:cNvSpPr>
          <p:nvPr>
            <p:ph type="body" sz="quarter" idx="151" hasCustomPrompt="1"/>
          </p:nvPr>
        </p:nvSpPr>
        <p:spPr>
          <a:xfrm>
            <a:off x="5932593" y="1864506"/>
            <a:ext cx="31998968" cy="1133677"/>
          </a:xfrm>
          <a:prstGeom prst="rect">
            <a:avLst/>
          </a:prstGeom>
        </p:spPr>
        <p:txBody>
          <a:bodyPr anchor="t" anchorCtr="1">
            <a:normAutofit/>
          </a:bodyPr>
          <a:lstStyle>
            <a:lvl1pPr marL="0" indent="0" algn="ctr">
              <a:buFontTx/>
              <a:buNone/>
              <a:defRPr sz="60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39" name="Text Placeholder 76">
            <a:extLst>
              <a:ext uri="{FF2B5EF4-FFF2-40B4-BE49-F238E27FC236}">
                <a16:creationId xmlns:a16="http://schemas.microsoft.com/office/drawing/2014/main" id="{DEF6F92D-C8EB-CA42-94FA-569F2966890A}"/>
              </a:ext>
            </a:extLst>
          </p:cNvPr>
          <p:cNvSpPr>
            <a:spLocks noGrp="1"/>
          </p:cNvSpPr>
          <p:nvPr>
            <p:ph type="body" sz="quarter" idx="153" hasCustomPrompt="1"/>
          </p:nvPr>
        </p:nvSpPr>
        <p:spPr>
          <a:xfrm>
            <a:off x="5932593" y="389601"/>
            <a:ext cx="31998968" cy="1327233"/>
          </a:xfrm>
          <a:prstGeom prst="rect">
            <a:avLst/>
          </a:prstGeom>
        </p:spPr>
        <p:txBody>
          <a:bodyPr anchor="t" anchorCtr="1">
            <a:normAutofit/>
          </a:bodyPr>
          <a:lstStyle>
            <a:lvl1pPr marL="0" indent="0" algn="ctr">
              <a:buFontTx/>
              <a:buNone/>
              <a:defRPr sz="88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rifold - Wide Center">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65276" y="5627417"/>
            <a:ext cx="10056813" cy="846363"/>
          </a:xfrm>
          <a:prstGeom prst="rect">
            <a:avLst/>
          </a:prstGeom>
        </p:spPr>
        <p:txBody>
          <a:bodyPr wrap="square" lIns="228589" tIns="228589" rIns="228589" bIns="228589">
            <a:spAutoFit/>
          </a:bodyPr>
          <a:lstStyle>
            <a:lvl1pPr marL="0" indent="0">
              <a:buNone/>
              <a:defRPr sz="2500">
                <a:solidFill>
                  <a:schemeClr val="tx1"/>
                </a:solidFill>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6" name="Text Placeholder 5"/>
          <p:cNvSpPr>
            <a:spLocks noGrp="1"/>
          </p:cNvSpPr>
          <p:nvPr>
            <p:ph type="body" sz="quarter" idx="11" hasCustomPrompt="1"/>
          </p:nvPr>
        </p:nvSpPr>
        <p:spPr>
          <a:xfrm>
            <a:off x="483429" y="476405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463686" y="14458954"/>
            <a:ext cx="10058400" cy="846363"/>
          </a:xfrm>
          <a:prstGeom prst="rect">
            <a:avLst/>
          </a:prstGeom>
        </p:spPr>
        <p:txBody>
          <a:bodyPr wrap="square" lIns="228589" tIns="228589" rIns="228589" bIns="228589">
            <a:spAutoFit/>
          </a:bodyPr>
          <a:lstStyle>
            <a:lvl1pPr marL="0" indent="0">
              <a:buNone/>
              <a:defRPr sz="2500">
                <a:solidFill>
                  <a:schemeClr val="tx1"/>
                </a:solidFill>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20" name="Text Placeholder 5"/>
          <p:cNvSpPr>
            <a:spLocks noGrp="1"/>
          </p:cNvSpPr>
          <p:nvPr>
            <p:ph type="body" sz="quarter" idx="20" hasCustomPrompt="1"/>
          </p:nvPr>
        </p:nvSpPr>
        <p:spPr>
          <a:xfrm>
            <a:off x="483427" y="13627705"/>
            <a:ext cx="100504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1587163" y="5574635"/>
            <a:ext cx="20720048" cy="846363"/>
          </a:xfrm>
          <a:prstGeom prst="rect">
            <a:avLst/>
          </a:prstGeom>
        </p:spPr>
        <p:txBody>
          <a:bodyPr wrap="square" lIns="228589" tIns="228589" rIns="228589" bIns="228589">
            <a:spAutoFit/>
          </a:bodyPr>
          <a:lstStyle>
            <a:lvl1pPr marL="0" indent="0">
              <a:buNone/>
              <a:defRPr sz="2500">
                <a:solidFill>
                  <a:schemeClr val="tx1"/>
                </a:solidFill>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22" name="Text Placeholder 5"/>
          <p:cNvSpPr>
            <a:spLocks noGrp="1"/>
          </p:cNvSpPr>
          <p:nvPr>
            <p:ph type="body" sz="quarter" idx="22" hasCustomPrompt="1"/>
          </p:nvPr>
        </p:nvSpPr>
        <p:spPr>
          <a:xfrm>
            <a:off x="11587164" y="4719215"/>
            <a:ext cx="20720050"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MATERIALS &amp; METHODS</a:t>
            </a:r>
          </a:p>
        </p:txBody>
      </p:sp>
      <p:sp>
        <p:nvSpPr>
          <p:cNvPr id="23" name="Text Placeholder 3"/>
          <p:cNvSpPr>
            <a:spLocks noGrp="1"/>
          </p:cNvSpPr>
          <p:nvPr>
            <p:ph type="body" sz="quarter" idx="23" hasCustomPrompt="1"/>
          </p:nvPr>
        </p:nvSpPr>
        <p:spPr>
          <a:xfrm>
            <a:off x="11587164" y="21266886"/>
            <a:ext cx="20720050" cy="846363"/>
          </a:xfrm>
          <a:prstGeom prst="rect">
            <a:avLst/>
          </a:prstGeom>
        </p:spPr>
        <p:txBody>
          <a:bodyPr wrap="square" lIns="228589" tIns="228589" rIns="228589" bIns="228589">
            <a:spAutoFit/>
          </a:bodyPr>
          <a:lstStyle>
            <a:lvl1pPr marL="0" indent="0">
              <a:buNone/>
              <a:defRPr sz="2500">
                <a:solidFill>
                  <a:schemeClr val="tx1"/>
                </a:solidFill>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24" name="Text Placeholder 5"/>
          <p:cNvSpPr>
            <a:spLocks noGrp="1"/>
          </p:cNvSpPr>
          <p:nvPr>
            <p:ph type="body" sz="quarter" idx="24" hasCustomPrompt="1"/>
          </p:nvPr>
        </p:nvSpPr>
        <p:spPr>
          <a:xfrm>
            <a:off x="11587162" y="20445094"/>
            <a:ext cx="20720050"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33355721" y="4719215"/>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33355721" y="5582573"/>
            <a:ext cx="10047018" cy="846363"/>
          </a:xfrm>
          <a:prstGeom prst="rect">
            <a:avLst/>
          </a:prstGeom>
        </p:spPr>
        <p:txBody>
          <a:bodyPr wrap="square" lIns="228589" tIns="228589" rIns="228589" bIns="228589">
            <a:spAutoFit/>
          </a:bodyPr>
          <a:lstStyle>
            <a:lvl1pPr marL="0" indent="0">
              <a:buNone/>
              <a:defRPr sz="2500">
                <a:solidFill>
                  <a:schemeClr val="tx1"/>
                </a:solidFill>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27" name="Text Placeholder 5"/>
          <p:cNvSpPr>
            <a:spLocks noGrp="1"/>
          </p:cNvSpPr>
          <p:nvPr>
            <p:ph type="body" sz="quarter" idx="27" hasCustomPrompt="1"/>
          </p:nvPr>
        </p:nvSpPr>
        <p:spPr>
          <a:xfrm>
            <a:off x="33355721" y="13643086"/>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33355721" y="14381750"/>
            <a:ext cx="10052050" cy="846363"/>
          </a:xfrm>
          <a:prstGeom prst="rect">
            <a:avLst/>
          </a:prstGeom>
        </p:spPr>
        <p:txBody>
          <a:bodyPr wrap="square" lIns="228589" tIns="228589" rIns="228589" bIns="228589">
            <a:spAutoFit/>
          </a:bodyPr>
          <a:lstStyle>
            <a:lvl1pPr marL="0" indent="0">
              <a:buNone/>
              <a:defRPr sz="2500">
                <a:solidFill>
                  <a:schemeClr val="tx1"/>
                </a:solidFill>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29" name="Text Placeholder 5"/>
          <p:cNvSpPr>
            <a:spLocks noGrp="1"/>
          </p:cNvSpPr>
          <p:nvPr>
            <p:ph type="body" sz="quarter" idx="29" hasCustomPrompt="1"/>
          </p:nvPr>
        </p:nvSpPr>
        <p:spPr>
          <a:xfrm>
            <a:off x="33355721" y="25040224"/>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tx1"/>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33355721" y="25807122"/>
            <a:ext cx="10052050" cy="846363"/>
          </a:xfrm>
          <a:prstGeom prst="rect">
            <a:avLst/>
          </a:prstGeom>
        </p:spPr>
        <p:txBody>
          <a:bodyPr wrap="square" lIns="228589" tIns="228589" rIns="228589" bIns="228589">
            <a:spAutoFit/>
          </a:bodyPr>
          <a:lstStyle>
            <a:lvl1pPr marL="0" indent="0">
              <a:buNone/>
              <a:defRPr sz="2500">
                <a:solidFill>
                  <a:schemeClr val="tx1"/>
                </a:solidFill>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Enter your text here</a:t>
            </a:r>
          </a:p>
        </p:txBody>
      </p:sp>
      <p:sp>
        <p:nvSpPr>
          <p:cNvPr id="31" name="Text Placeholder 76">
            <a:extLst>
              <a:ext uri="{FF2B5EF4-FFF2-40B4-BE49-F238E27FC236}">
                <a16:creationId xmlns:a16="http://schemas.microsoft.com/office/drawing/2014/main" id="{B6DE2136-7A06-9640-AC63-608DDA9A8053}"/>
              </a:ext>
            </a:extLst>
          </p:cNvPr>
          <p:cNvSpPr>
            <a:spLocks noGrp="1"/>
          </p:cNvSpPr>
          <p:nvPr>
            <p:ph type="body" sz="quarter" idx="150" hasCustomPrompt="1"/>
          </p:nvPr>
        </p:nvSpPr>
        <p:spPr>
          <a:xfrm>
            <a:off x="10972800" y="2998183"/>
            <a:ext cx="21945602" cy="887181"/>
          </a:xfrm>
          <a:prstGeom prst="rect">
            <a:avLst/>
          </a:prstGeom>
        </p:spPr>
        <p:txBody>
          <a:bodyPr>
            <a:normAutofit/>
          </a:bodyPr>
          <a:lstStyle>
            <a:lvl1pPr marL="0" indent="0" algn="ctr">
              <a:buFontTx/>
              <a:buNone/>
              <a:defRPr sz="4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32" name="Text Placeholder 76">
            <a:extLst>
              <a:ext uri="{FF2B5EF4-FFF2-40B4-BE49-F238E27FC236}">
                <a16:creationId xmlns:a16="http://schemas.microsoft.com/office/drawing/2014/main" id="{A84C77E4-7E5C-1143-834F-F3FC329197F1}"/>
              </a:ext>
            </a:extLst>
          </p:cNvPr>
          <p:cNvSpPr>
            <a:spLocks noGrp="1"/>
          </p:cNvSpPr>
          <p:nvPr>
            <p:ph type="body" sz="quarter" idx="151" hasCustomPrompt="1"/>
          </p:nvPr>
        </p:nvSpPr>
        <p:spPr>
          <a:xfrm>
            <a:off x="10972799" y="1864506"/>
            <a:ext cx="21907501" cy="1133677"/>
          </a:xfrm>
          <a:prstGeom prst="rect">
            <a:avLst/>
          </a:prstGeom>
        </p:spPr>
        <p:txBody>
          <a:bodyPr anchor="t" anchorCtr="1">
            <a:normAutofit/>
          </a:bodyPr>
          <a:lstStyle>
            <a:lvl1pPr marL="0" indent="0" algn="ctr">
              <a:buFontTx/>
              <a:buNone/>
              <a:defRPr sz="60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33" name="Text Placeholder 76">
            <a:extLst>
              <a:ext uri="{FF2B5EF4-FFF2-40B4-BE49-F238E27FC236}">
                <a16:creationId xmlns:a16="http://schemas.microsoft.com/office/drawing/2014/main" id="{2FB55FAA-40D2-C542-AD36-F712E24983F2}"/>
              </a:ext>
            </a:extLst>
          </p:cNvPr>
          <p:cNvSpPr>
            <a:spLocks noGrp="1"/>
          </p:cNvSpPr>
          <p:nvPr>
            <p:ph type="body" sz="quarter" idx="153" hasCustomPrompt="1"/>
          </p:nvPr>
        </p:nvSpPr>
        <p:spPr>
          <a:xfrm>
            <a:off x="10972799" y="389601"/>
            <a:ext cx="21907501" cy="1327233"/>
          </a:xfrm>
          <a:prstGeom prst="rect">
            <a:avLst/>
          </a:prstGeom>
        </p:spPr>
        <p:txBody>
          <a:bodyPr anchor="t" anchorCtr="1">
            <a:normAutofit/>
          </a:bodyPr>
          <a:lstStyle>
            <a:lvl1pPr marL="0" indent="0" algn="ctr">
              <a:buFontTx/>
              <a:buNone/>
              <a:defRPr sz="88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hyperlink" Target="https://www.posterpresentations.com/how-to-change-the-research-poster-template-colors.html" TargetMode="External"/><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png"/><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6.pn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hyperlink" Target="https://www.posterpresentations.com/how-to-change-the-research-poster-template-colors.html" TargetMode="External"/><Relationship Id="rId2" Type="http://schemas.openxmlformats.org/officeDocument/2006/relationships/theme" Target="../theme/theme3.xml"/><Relationship Id="rId1" Type="http://schemas.openxmlformats.org/officeDocument/2006/relationships/slideLayout" Target="../slideLayouts/slideLayout3.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png"/><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6.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hyperlink" Target="https://www.posterpresentations.com/how-to-change-the-research-poster-template-colors.html" TargetMode="External"/><Relationship Id="rId2" Type="http://schemas.openxmlformats.org/officeDocument/2006/relationships/theme" Target="../theme/theme4.xml"/><Relationship Id="rId1" Type="http://schemas.openxmlformats.org/officeDocument/2006/relationships/slideLayout" Target="../slideLayouts/slideLayout4.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png"/><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ounded Rectangle 1"/>
          <p:cNvSpPr/>
          <p:nvPr userDrawn="1"/>
        </p:nvSpPr>
        <p:spPr>
          <a:xfrm>
            <a:off x="446073" y="4639113"/>
            <a:ext cx="10058400" cy="2649091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ounded Rectangle 39"/>
          <p:cNvSpPr/>
          <p:nvPr userDrawn="1"/>
        </p:nvSpPr>
        <p:spPr>
          <a:xfrm>
            <a:off x="11428937" y="4639110"/>
            <a:ext cx="10058400" cy="2649091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ounded Rectangle 41"/>
          <p:cNvSpPr/>
          <p:nvPr userDrawn="1"/>
        </p:nvSpPr>
        <p:spPr>
          <a:xfrm>
            <a:off x="22411801" y="4639111"/>
            <a:ext cx="10058400" cy="2649091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ounded Rectangle 63"/>
          <p:cNvSpPr/>
          <p:nvPr userDrawn="1"/>
        </p:nvSpPr>
        <p:spPr>
          <a:xfrm>
            <a:off x="33394664" y="4639112"/>
            <a:ext cx="10058400" cy="2649091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6" name="Group 65"/>
          <p:cNvGrpSpPr/>
          <p:nvPr userDrawn="1"/>
        </p:nvGrpSpPr>
        <p:grpSpPr>
          <a:xfrm rot="10800000">
            <a:off x="-36600" y="31404884"/>
            <a:ext cx="43927800" cy="1502229"/>
            <a:chOff x="-14192" y="1382"/>
            <a:chExt cx="27451941" cy="4572641"/>
          </a:xfrm>
        </p:grpSpPr>
        <p:sp>
          <p:nvSpPr>
            <p:cNvPr id="67" name="Rectangle 16"/>
            <p:cNvSpPr/>
            <p:nvPr userDrawn="1"/>
          </p:nvSpPr>
          <p:spPr>
            <a:xfrm>
              <a:off x="4001" y="707796"/>
              <a:ext cx="27429212" cy="3866227"/>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 name="Rectangle 15"/>
            <p:cNvSpPr/>
            <p:nvPr userDrawn="1"/>
          </p:nvSpPr>
          <p:spPr>
            <a:xfrm>
              <a:off x="-14192" y="1382"/>
              <a:ext cx="27451941" cy="4570666"/>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sp>
        <p:nvSpPr>
          <p:cNvPr id="70" name="Text Box 14"/>
          <p:cNvSpPr txBox="1">
            <a:spLocks noChangeArrowheads="1"/>
          </p:cNvSpPr>
          <p:nvPr userDrawn="1"/>
        </p:nvSpPr>
        <p:spPr bwMode="auto">
          <a:xfrm>
            <a:off x="1003118" y="32156325"/>
            <a:ext cx="3786383" cy="329308"/>
          </a:xfrm>
          <a:prstGeom prst="rect">
            <a:avLst/>
          </a:prstGeom>
          <a:noFill/>
          <a:ln w="9525">
            <a:noFill/>
            <a:miter lim="800000"/>
            <a:headEnd/>
            <a:tailEnd/>
          </a:ln>
          <a:effectLst/>
        </p:spPr>
        <p:txBody>
          <a:bodyPr wrap="square" lIns="78297" tIns="39141" rIns="78297" bIns="39141">
            <a:spAutoFit/>
          </a:bodyPr>
          <a:lstStyle/>
          <a:p>
            <a:pPr eaLnBrk="0" hangingPunct="0">
              <a:lnSpc>
                <a:spcPct val="65000"/>
              </a:lnSpc>
              <a:spcBef>
                <a:spcPct val="50000"/>
              </a:spcBef>
              <a:defRPr/>
            </a:pPr>
            <a:r>
              <a:rPr lang="en-US" sz="600" b="1" dirty="0">
                <a:solidFill>
                  <a:schemeClr val="bg1">
                    <a:lumMod val="75000"/>
                  </a:schemeClr>
                </a:solidFill>
                <a:latin typeface="Arial" charset="0"/>
              </a:rPr>
              <a:t>RESEARCH POSTER PRESENTATION DESIGN © 2019</a:t>
            </a:r>
          </a:p>
          <a:p>
            <a:pPr eaLnBrk="0" hangingPunct="0">
              <a:lnSpc>
                <a:spcPct val="65000"/>
              </a:lnSpc>
              <a:spcBef>
                <a:spcPct val="50000"/>
              </a:spcBef>
              <a:defRPr/>
            </a:pPr>
            <a:r>
              <a:rPr lang="en-US" sz="1050" b="1" dirty="0">
                <a:solidFill>
                  <a:schemeClr val="bg1">
                    <a:lumMod val="75000"/>
                  </a:schemeClr>
                </a:solidFill>
                <a:latin typeface="Arial" charset="0"/>
              </a:rPr>
              <a:t>www.PosterPresentations.com</a:t>
            </a:r>
          </a:p>
        </p:txBody>
      </p:sp>
      <p:grpSp>
        <p:nvGrpSpPr>
          <p:cNvPr id="6" name="Group 5">
            <a:extLst>
              <a:ext uri="{FF2B5EF4-FFF2-40B4-BE49-F238E27FC236}">
                <a16:creationId xmlns:a16="http://schemas.microsoft.com/office/drawing/2014/main" id="{D94EDD1F-4B42-4F45-B0C1-C160AF13FA7C}"/>
              </a:ext>
            </a:extLst>
          </p:cNvPr>
          <p:cNvGrpSpPr/>
          <p:nvPr userDrawn="1"/>
        </p:nvGrpSpPr>
        <p:grpSpPr>
          <a:xfrm>
            <a:off x="-43304" y="11286"/>
            <a:ext cx="43905392" cy="4120075"/>
            <a:chOff x="-43304" y="11286"/>
            <a:chExt cx="43905392" cy="4120075"/>
          </a:xfrm>
        </p:grpSpPr>
        <p:sp>
          <p:nvSpPr>
            <p:cNvPr id="5" name="Rectangle 4">
              <a:extLst>
                <a:ext uri="{FF2B5EF4-FFF2-40B4-BE49-F238E27FC236}">
                  <a16:creationId xmlns:a16="http://schemas.microsoft.com/office/drawing/2014/main" id="{97302FB6-4FEE-7344-8AB3-832C3327102F}"/>
                </a:ext>
              </a:extLst>
            </p:cNvPr>
            <p:cNvSpPr/>
            <p:nvPr userDrawn="1"/>
          </p:nvSpPr>
          <p:spPr>
            <a:xfrm>
              <a:off x="-1" y="1106328"/>
              <a:ext cx="43854834" cy="3025033"/>
            </a:xfrm>
            <a:prstGeom prst="rect">
              <a:avLst/>
            </a:prstGeom>
            <a:gradFill flip="none" rotWithShape="1">
              <a:gsLst>
                <a:gs pos="0">
                  <a:schemeClr val="accent6"/>
                </a:gs>
                <a:gs pos="100000">
                  <a:schemeClr val="accent1"/>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5" name="Group 64"/>
            <p:cNvGrpSpPr/>
            <p:nvPr userDrawn="1"/>
          </p:nvGrpSpPr>
          <p:grpSpPr>
            <a:xfrm>
              <a:off x="-43304" y="11286"/>
              <a:ext cx="43905392" cy="4036528"/>
              <a:chOff x="-14192" y="1382"/>
              <a:chExt cx="27451941" cy="4572641"/>
            </a:xfrm>
          </p:grpSpPr>
          <p:sp>
            <p:nvSpPr>
              <p:cNvPr id="71" name="Rectangle 16"/>
              <p:cNvSpPr/>
              <p:nvPr userDrawn="1"/>
            </p:nvSpPr>
            <p:spPr>
              <a:xfrm>
                <a:off x="4001" y="707797"/>
                <a:ext cx="27429212" cy="3866226"/>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 name="Rectangle 15"/>
              <p:cNvSpPr/>
              <p:nvPr userDrawn="1"/>
            </p:nvSpPr>
            <p:spPr>
              <a:xfrm>
                <a:off x="-14192" y="1382"/>
                <a:ext cx="27451941" cy="4570665"/>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grpSp>
      <p:graphicFrame>
        <p:nvGraphicFramePr>
          <p:cNvPr id="74" name="Table 73">
            <a:extLst>
              <a:ext uri="{FF2B5EF4-FFF2-40B4-BE49-F238E27FC236}">
                <a16:creationId xmlns:a16="http://schemas.microsoft.com/office/drawing/2014/main" id="{5F218D9D-7B98-FE45-89BA-6D5959DC2A34}"/>
              </a:ext>
            </a:extLst>
          </p:cNvPr>
          <p:cNvGraphicFramePr>
            <a:graphicFrameLocks noGrp="1"/>
          </p:cNvGraphicFramePr>
          <p:nvPr userDrawn="1">
            <p:extLst>
              <p:ext uri="{D42A27DB-BD31-4B8C-83A1-F6EECF244321}">
                <p14:modId xmlns:p14="http://schemas.microsoft.com/office/powerpoint/2010/main" val="2677946538"/>
              </p:ext>
            </p:extLst>
          </p:nvPr>
        </p:nvGraphicFramePr>
        <p:xfrm>
          <a:off x="-10611120" y="14098"/>
          <a:ext cx="9776869" cy="32679220"/>
        </p:xfrm>
        <a:graphic>
          <a:graphicData uri="http://schemas.openxmlformats.org/drawingml/2006/table">
            <a:tbl>
              <a:tblPr firstRow="1" bandRow="1">
                <a:tableStyleId>{5C22544A-7EE6-4342-B048-85BDC9FD1C3A}</a:tableStyleId>
              </a:tblPr>
              <a:tblGrid>
                <a:gridCol w="4192245">
                  <a:extLst>
                    <a:ext uri="{9D8B030D-6E8A-4147-A177-3AD203B41FA5}">
                      <a16:colId xmlns:a16="http://schemas.microsoft.com/office/drawing/2014/main" val="20000"/>
                    </a:ext>
                  </a:extLst>
                </a:gridCol>
                <a:gridCol w="5584624">
                  <a:extLst>
                    <a:ext uri="{9D8B030D-6E8A-4147-A177-3AD203B41FA5}">
                      <a16:colId xmlns:a16="http://schemas.microsoft.com/office/drawing/2014/main" val="20001"/>
                    </a:ext>
                  </a:extLst>
                </a:gridCol>
              </a:tblGrid>
              <a:tr h="1329113">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600" b="0" spc="600" dirty="0">
                          <a:solidFill>
                            <a:srgbClr val="1F3A4E"/>
                          </a:solidFill>
                          <a:latin typeface="Arial Black" panose="020B0A04020102020204" pitchFamily="34" charset="0"/>
                        </a:rPr>
                        <a:t>QUICK START GUIDE</a:t>
                      </a:r>
                      <a:br>
                        <a:rPr lang="en-US" sz="3600" b="0" spc="600" dirty="0">
                          <a:solidFill>
                            <a:srgbClr val="1F3A4E"/>
                          </a:solidFill>
                          <a:latin typeface="Arial Black" panose="020B0A04020102020204" pitchFamily="34" charset="0"/>
                        </a:rPr>
                      </a:br>
                      <a:r>
                        <a:rPr lang="en-US" sz="2800" b="1" spc="0" dirty="0">
                          <a:solidFill>
                            <a:srgbClr val="FF0000"/>
                          </a:solidFill>
                          <a:latin typeface="Trebuchet MS" pitchFamily="34" charset="0"/>
                        </a:rPr>
                        <a:t>(THIS SIDEBAR WILL NOT PRINT)</a:t>
                      </a:r>
                      <a:endParaRPr lang="en-US" sz="3600" b="1" spc="600" dirty="0">
                        <a:solidFill>
                          <a:schemeClr val="bg1"/>
                        </a:solidFill>
                        <a:latin typeface="Trebuchet MS" pitchFamily="34" charset="0"/>
                      </a:endParaRPr>
                    </a:p>
                  </a:txBody>
                  <a:tcPr marL="182880" marT="137160">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4206624">
                <a:tc gridSpan="2">
                  <a:txBody>
                    <a:bodyPr/>
                    <a:lstStyle/>
                    <a:p>
                      <a:pPr defTabSz="3765639"/>
                      <a:r>
                        <a:rPr lang="en-US" sz="2000" i="0" dirty="0">
                          <a:solidFill>
                            <a:srgbClr val="D9D9D9"/>
                          </a:solidFill>
                          <a:latin typeface="Arial"/>
                          <a:cs typeface="Arial"/>
                        </a:rPr>
                        <a:t>This PowerPoint template produces a </a:t>
                      </a:r>
                      <a:r>
                        <a:rPr lang="en-US" sz="2000" i="0" dirty="0">
                          <a:solidFill>
                            <a:srgbClr val="FFC000"/>
                          </a:solidFill>
                          <a:latin typeface="Arial"/>
                          <a:cs typeface="Arial"/>
                        </a:rPr>
                        <a:t>36"x48" </a:t>
                      </a:r>
                      <a:r>
                        <a:rPr lang="en-US" sz="20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the  </a:t>
                      </a:r>
                      <a:r>
                        <a:rPr lang="en-US" sz="2000" i="0" dirty="0">
                          <a:solidFill>
                            <a:srgbClr val="FFC000"/>
                          </a:solidFill>
                          <a:latin typeface="Arial"/>
                          <a:cs typeface="Arial"/>
                        </a:rPr>
                        <a:t>HELP DESK</a:t>
                      </a:r>
                      <a:r>
                        <a:rPr lang="en-US" sz="2000" i="0" baseline="0" dirty="0">
                          <a:solidFill>
                            <a:srgbClr val="D9D9D9"/>
                          </a:solidFill>
                          <a:latin typeface="Arial"/>
                          <a:cs typeface="Arial"/>
                        </a:rPr>
                        <a:t> </a:t>
                      </a:r>
                      <a:r>
                        <a:rPr lang="en-US" sz="2000" i="0" dirty="0">
                          <a:solidFill>
                            <a:srgbClr val="D9D9D9"/>
                          </a:solidFill>
                          <a:latin typeface="Arial"/>
                          <a:cs typeface="Arial"/>
                        </a:rPr>
                        <a:t>tab.</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To print your poster using our same-day professional printing service,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a:t>
                      </a:r>
                      <a:r>
                        <a:rPr lang="en-US" sz="2000" i="0" dirty="0">
                          <a:solidFill>
                            <a:srgbClr val="FFC000"/>
                          </a:solidFill>
                          <a:latin typeface="Arial"/>
                          <a:cs typeface="Arial"/>
                        </a:rPr>
                        <a:t>Order your poster</a:t>
                      </a:r>
                      <a:r>
                        <a:rPr lang="en-US" sz="2000" i="0" dirty="0">
                          <a:solidFill>
                            <a:srgbClr val="D9D9D9"/>
                          </a:solidFill>
                          <a:latin typeface="Arial"/>
                          <a:cs typeface="Arial"/>
                        </a:rPr>
                        <a:t>".</a:t>
                      </a:r>
                      <a:endParaRPr lang="en-US" sz="2000" b="1" dirty="0">
                        <a:solidFill>
                          <a:srgbClr val="D9D9D9"/>
                        </a:solidFill>
                        <a:latin typeface="Arial"/>
                        <a:cs typeface="Arial"/>
                      </a:endParaRPr>
                    </a:p>
                  </a:txBody>
                  <a:tcPr marL="182880" marT="137160">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val="677555919"/>
                  </a:ext>
                </a:extLst>
              </a:tr>
              <a:tr h="4572417">
                <a:tc>
                  <a:txBody>
                    <a:bodyPr/>
                    <a:lstStyle/>
                    <a:p>
                      <a:pPr algn="ctr"/>
                      <a:endParaRPr lang="en-US" sz="2000" dirty="0">
                        <a:solidFill>
                          <a:srgbClr val="1F3A4E"/>
                        </a:solidFill>
                      </a:endParaRPr>
                    </a:p>
                    <a:p>
                      <a:pPr algn="ctr"/>
                      <a:endParaRPr lang="en-US" sz="2000" dirty="0">
                        <a:solidFill>
                          <a:srgbClr val="1F3A4E"/>
                        </a:solidFill>
                      </a:endParaRPr>
                    </a:p>
                    <a:p>
                      <a:pPr algn="ctr"/>
                      <a:r>
                        <a:rPr lang="en-US" sz="2000" dirty="0">
                          <a:solidFill>
                            <a:schemeClr val="bg1"/>
                          </a:solidFill>
                          <a:latin typeface="Arial" panose="020B0604020202020204" pitchFamily="34" charset="0"/>
                          <a:cs typeface="Arial" panose="020B0604020202020204" pitchFamily="34" charset="0"/>
                        </a:rPr>
                        <a:t>This is a template for a </a:t>
                      </a:r>
                    </a:p>
                    <a:p>
                      <a:pPr algn="ctr"/>
                      <a:r>
                        <a:rPr lang="en-US" sz="2000" dirty="0">
                          <a:solidFill>
                            <a:schemeClr val="bg1"/>
                          </a:solidFill>
                          <a:latin typeface="Arial" panose="020B0604020202020204" pitchFamily="34" charset="0"/>
                          <a:cs typeface="Arial" panose="020B0604020202020204" pitchFamily="34" charset="0"/>
                        </a:rPr>
                        <a:t>presentation poster</a:t>
                      </a:r>
                      <a:br>
                        <a:rPr lang="en-US" sz="2000" dirty="0">
                          <a:solidFill>
                            <a:schemeClr val="bg1"/>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36 inches tall</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by</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48 inches wide</a:t>
                      </a:r>
                      <a:r>
                        <a:rPr lang="en-US" sz="2000" dirty="0">
                          <a:solidFill>
                            <a:schemeClr val="bg1"/>
                          </a:solidFill>
                          <a:latin typeface="Arial" panose="020B0604020202020204" pitchFamily="34" charset="0"/>
                          <a:cs typeface="Arial" panose="020B0604020202020204" pitchFamily="34" charset="0"/>
                        </a:rPr>
                        <a:t/>
                      </a:r>
                      <a:br>
                        <a:rPr lang="en-US" sz="2000" dirty="0">
                          <a:solidFill>
                            <a:schemeClr val="bg1"/>
                          </a:solidFill>
                          <a:latin typeface="Arial" panose="020B0604020202020204" pitchFamily="34" charset="0"/>
                          <a:cs typeface="Arial" panose="020B0604020202020204" pitchFamily="34" charset="0"/>
                        </a:rPr>
                      </a:br>
                      <a:endParaRPr lang="en-US" sz="2000" dirty="0">
                        <a:solidFill>
                          <a:srgbClr val="1F3A4E"/>
                        </a:solidFill>
                      </a:endParaRPr>
                    </a:p>
                  </a:txBody>
                  <a:tcPr>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Important: Check the template size</a:t>
                      </a:r>
                      <a:r>
                        <a:rPr lang="en-US" sz="2000" b="0" baseline="0" dirty="0">
                          <a:solidFill>
                            <a:srgbClr val="FFC000"/>
                          </a:solidFill>
                          <a:latin typeface="Arial" panose="020B0604020202020204" pitchFamily="34" charset="0"/>
                          <a:cs typeface="Arial" panose="020B0604020202020204" pitchFamily="34" charset="0"/>
                        </a:rPr>
                        <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30 tall x 40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42 tall x 56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48 tall x 64 wide</a:t>
                      </a:r>
                    </a:p>
                  </a:txBody>
                  <a:tcPr marL="182880" marT="137160">
                    <a:solidFill>
                      <a:srgbClr val="010101"/>
                    </a:solidFill>
                  </a:tcPr>
                </a:tc>
                <a:extLst>
                  <a:ext uri="{0D108BD9-81ED-4DB2-BD59-A6C34878D82A}">
                    <a16:rowId xmlns:a16="http://schemas.microsoft.com/office/drawing/2014/main" val="10008"/>
                  </a:ext>
                </a:extLst>
              </a:tr>
              <a:tr h="4288692">
                <a:tc>
                  <a:txBody>
                    <a:bodyPr/>
                    <a:lstStyle/>
                    <a:p>
                      <a:endParaRPr lang="en-US" sz="2000" dirty="0">
                        <a:solidFill>
                          <a:srgbClr val="1F3A4E"/>
                        </a:solidFill>
                      </a:endParaRPr>
                    </a:p>
                  </a:txBody>
                  <a:tcPr>
                    <a:blipFill rotWithShape="1">
                      <a:blip r:embed="rId3"/>
                      <a:stretch>
                        <a:fillRect/>
                      </a:stretch>
                    </a:blipFill>
                  </a:tcPr>
                </a:tc>
                <a:tc>
                  <a:txBody>
                    <a:bodyPr/>
                    <a:lstStyle/>
                    <a:p>
                      <a:pPr algn="l"/>
                      <a:r>
                        <a:rPr lang="en-US" sz="2400" b="1" baseline="0" dirty="0">
                          <a:solidFill>
                            <a:srgbClr val="FFC000"/>
                          </a:solidFill>
                          <a:latin typeface="Arial" panose="020B0604020202020204" pitchFamily="34" charset="0"/>
                          <a:cs typeface="Arial" panose="020B0604020202020204" pitchFamily="34" charset="0"/>
                        </a:rPr>
                        <a:t>How to </a:t>
                      </a:r>
                      <a:r>
                        <a:rPr lang="en-US" sz="4000" b="1" baseline="0" dirty="0">
                          <a:solidFill>
                            <a:srgbClr val="FFC000"/>
                          </a:solidFill>
                          <a:latin typeface="Arial" panose="020B0604020202020204" pitchFamily="34" charset="0"/>
                          <a:cs typeface="Arial" panose="020B0604020202020204" pitchFamily="34" charset="0"/>
                        </a:rPr>
                        <a:t>Zoom in </a:t>
                      </a:r>
                      <a:r>
                        <a:rPr lang="en-US" sz="2400" b="1" baseline="0" dirty="0">
                          <a:solidFill>
                            <a:srgbClr val="FFC000"/>
                          </a:solidFill>
                          <a:latin typeface="Arial" panose="020B0604020202020204" pitchFamily="34" charset="0"/>
                          <a:cs typeface="Arial" panose="020B0604020202020204" pitchFamily="34" charset="0"/>
                        </a:rPr>
                        <a:t>and </a:t>
                      </a:r>
                      <a:r>
                        <a:rPr lang="en-US" sz="1800" b="1" baseline="0" dirty="0">
                          <a:solidFill>
                            <a:srgbClr val="FFC000"/>
                          </a:solidFill>
                          <a:latin typeface="Arial" panose="020B0604020202020204" pitchFamily="34" charset="0"/>
                          <a:cs typeface="Arial" panose="020B0604020202020204" pitchFamily="34" charset="0"/>
                        </a:rPr>
                        <a:t>out</a:t>
                      </a:r>
                      <a:endParaRPr lang="en-US" sz="2400" b="1" baseline="0" dirty="0">
                        <a:solidFill>
                          <a:srgbClr val="FFC000"/>
                        </a:solidFill>
                        <a:latin typeface="Arial" panose="020B0604020202020204" pitchFamily="34" charset="0"/>
                        <a:cs typeface="Arial" panose="020B0604020202020204" pitchFamily="34" charset="0"/>
                      </a:endParaRPr>
                    </a:p>
                    <a:p>
                      <a:pPr algn="l"/>
                      <a:r>
                        <a:rPr lang="en-US" sz="20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1. </a:t>
                      </a:r>
                      <a:r>
                        <a:rPr lang="en-US" sz="20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2. </a:t>
                      </a:r>
                      <a:r>
                        <a:rPr lang="en-US" sz="20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182880" marT="137160">
                    <a:solidFill>
                      <a:srgbClr val="010101"/>
                    </a:solidFill>
                  </a:tcPr>
                </a:tc>
                <a:extLst>
                  <a:ext uri="{0D108BD9-81ED-4DB2-BD59-A6C34878D82A}">
                    <a16:rowId xmlns:a16="http://schemas.microsoft.com/office/drawing/2014/main" val="10001"/>
                  </a:ext>
                </a:extLst>
              </a:tr>
              <a:tr h="1800526">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Ruler and Guides</a:t>
                      </a:r>
                      <a:r>
                        <a:rPr lang="en-US" sz="2000" b="0" baseline="0" dirty="0">
                          <a:solidFill>
                            <a:srgbClr val="FFC000"/>
                          </a:solidFill>
                          <a:latin typeface="Arial" panose="020B0604020202020204" pitchFamily="34" charset="0"/>
                          <a:cs typeface="Arial" panose="020B0604020202020204" pitchFamily="34" charset="0"/>
                        </a:rPr>
                        <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val="10002"/>
                  </a:ext>
                </a:extLst>
              </a:tr>
              <a:tr h="3824339">
                <a:tc>
                  <a:txBody>
                    <a:bodyPr/>
                    <a:lstStyle/>
                    <a:p>
                      <a:endParaRPr lang="en-US" sz="2000" dirty="0">
                        <a:solidFill>
                          <a:srgbClr val="1F3A4E"/>
                        </a:solidFill>
                      </a:endParaRPr>
                    </a:p>
                  </a:txBody>
                  <a:tcPr>
                    <a:blipFill rotWithShape="1">
                      <a:blip r:embed="rId4"/>
                      <a:stretch>
                        <a:fillRect/>
                      </a:stretch>
                    </a:blipFill>
                  </a:tcPr>
                </a:tc>
                <a:tc>
                  <a:txBody>
                    <a:bodyPr/>
                    <a:lstStyle/>
                    <a:p>
                      <a:pPr marL="0" lvl="1" indent="0" algn="l" defTabSz="114300"/>
                      <a:r>
                        <a:rPr lang="en-US" sz="2400" b="1" baseline="0" dirty="0">
                          <a:solidFill>
                            <a:srgbClr val="FFC000"/>
                          </a:solidFill>
                          <a:latin typeface="Arial" panose="020B0604020202020204" pitchFamily="34" charset="0"/>
                          <a:cs typeface="Arial" panose="020B0604020202020204" pitchFamily="34" charset="0"/>
                        </a:rPr>
                        <a:t>Headers and text containers</a:t>
                      </a:r>
                      <a:r>
                        <a:rPr lang="en-US" sz="2000" b="0" baseline="0" dirty="0">
                          <a:solidFill>
                            <a:schemeClr val="bg1"/>
                          </a:solidFill>
                          <a:latin typeface="Arial" panose="020B0604020202020204" pitchFamily="34" charset="0"/>
                          <a:cs typeface="Arial" panose="020B0604020202020204" pitchFamily="34" charset="0"/>
                        </a:rPr>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r>
                        <a:rPr lang="en-US" sz="2000" b="0" baseline="0" dirty="0">
                          <a:solidFill>
                            <a:schemeClr val="bg1"/>
                          </a:solidFill>
                          <a:latin typeface="Arial" panose="020B0604020202020204" pitchFamily="34" charset="0"/>
                          <a:cs typeface="Arial" panose="020B0604020202020204" pitchFamily="34" charset="0"/>
                        </a:rPr>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Click inside a section header to add its text. </a:t>
                      </a:r>
                      <a:r>
                        <a:rPr lang="en-US" sz="2000" b="0" baseline="0" dirty="0">
                          <a:solidFill>
                            <a:schemeClr val="bg1"/>
                          </a:solidFill>
                          <a:latin typeface="Arial" panose="020B0604020202020204" pitchFamily="34" charset="0"/>
                          <a:cs typeface="Arial" panose="020B0604020202020204" pitchFamily="34" charset="0"/>
                        </a:rPr>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r>
                        <a:rPr lang="en-US" sz="2000" b="0" baseline="0" dirty="0">
                          <a:solidFill>
                            <a:schemeClr val="bg1"/>
                          </a:solidFill>
                          <a:latin typeface="Arial" panose="020B0604020202020204" pitchFamily="34" charset="0"/>
                          <a:cs typeface="Arial" panose="020B0604020202020204" pitchFamily="34" charset="0"/>
                        </a:rPr>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182880" marT="137160">
                    <a:solidFill>
                      <a:srgbClr val="010101"/>
                    </a:solidFill>
                  </a:tcPr>
                </a:tc>
                <a:extLst>
                  <a:ext uri="{0D108BD9-81ED-4DB2-BD59-A6C34878D82A}">
                    <a16:rowId xmlns:a16="http://schemas.microsoft.com/office/drawing/2014/main" val="10003"/>
                  </a:ext>
                </a:extLst>
              </a:tr>
              <a:tr h="3519135">
                <a:tc gridSpan="2">
                  <a:txBody>
                    <a:bodyPr/>
                    <a:lstStyle/>
                    <a:p>
                      <a:r>
                        <a:rPr lang="en-US" sz="2400" b="1" dirty="0">
                          <a:solidFill>
                            <a:srgbClr val="FFC000"/>
                          </a:solidFill>
                          <a:latin typeface="Arial" panose="020B0604020202020204" pitchFamily="34" charset="0"/>
                          <a:cs typeface="Arial" panose="020B0604020202020204" pitchFamily="34" charset="0"/>
                        </a:rPr>
                        <a:t>Adding content to the poster</a:t>
                      </a:r>
                    </a:p>
                    <a:p>
                      <a:r>
                        <a:rPr lang="en-US" sz="20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20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2000" dirty="0">
                        <a:solidFill>
                          <a:srgbClr val="D9D9D9"/>
                        </a:solidFill>
                        <a:latin typeface="Arial" panose="020B0604020202020204" pitchFamily="34" charset="0"/>
                        <a:cs typeface="Arial" panose="020B0604020202020204" pitchFamily="34" charset="0"/>
                      </a:endParaRPr>
                    </a:p>
                  </a:txBody>
                  <a:tcPr>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4"/>
                  </a:ext>
                </a:extLst>
              </a:tr>
              <a:tr h="237765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182880" marT="137160">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293170">
                <a:tc gridSpan="2">
                  <a:txBody>
                    <a:bodyPr/>
                    <a:lstStyle/>
                    <a:p>
                      <a:endParaRPr lang="en-US" sz="2000" dirty="0">
                        <a:solidFill>
                          <a:schemeClr val="bg1"/>
                        </a:solidFill>
                        <a:latin typeface="Arial" panose="020B0604020202020204" pitchFamily="34" charset="0"/>
                        <a:cs typeface="Arial" panose="020B0604020202020204" pitchFamily="34" charset="0"/>
                      </a:endParaRPr>
                    </a:p>
                  </a:txBody>
                  <a:tcPr marL="182880" marT="137160">
                    <a:blipFill rotWithShape="1">
                      <a:blip r:embed="rId5"/>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val="10006"/>
                  </a:ext>
                </a:extLst>
              </a:tr>
              <a:tr h="128027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2000" noProof="0" dirty="0">
                          <a:solidFill>
                            <a:srgbClr val="D9D9D9"/>
                          </a:solidFill>
                          <a:latin typeface="Arial"/>
                          <a:cs typeface="Arial"/>
                        </a:rPr>
                        <a:t>Zoom in and look at your images at 100%-200% magnification. If they look clear, they will print well. </a:t>
                      </a:r>
                    </a:p>
                  </a:txBody>
                  <a:tcPr marL="182880" marT="137160">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val="10007"/>
                  </a:ext>
                </a:extLst>
              </a:tr>
              <a:tr h="318727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000" noProof="0" dirty="0">
                        <a:solidFill>
                          <a:schemeClr val="bg1"/>
                        </a:solidFill>
                        <a:latin typeface="Arial"/>
                        <a:cs typeface="Arial"/>
                      </a:endParaRPr>
                    </a:p>
                  </a:txBody>
                  <a:tcPr marL="182880" marT="137160">
                    <a:blipFill rotWithShape="1">
                      <a:blip r:embed="rId6"/>
                      <a:stretch>
                        <a:fillRect/>
                      </a:stretch>
                    </a:blipFill>
                  </a:tcPr>
                </a:tc>
                <a:tc hMerge="1">
                  <a:txBody>
                    <a:bodyPr/>
                    <a:lstStyle/>
                    <a:p>
                      <a:endParaRPr lang="en-US"/>
                    </a:p>
                  </a:txBody>
                  <a:tcPr/>
                </a:tc>
                <a:extLst>
                  <a:ext uri="{0D108BD9-81ED-4DB2-BD59-A6C34878D82A}">
                    <a16:rowId xmlns:a16="http://schemas.microsoft.com/office/drawing/2014/main" val="10010"/>
                  </a:ext>
                </a:extLst>
              </a:tr>
            </a:tbl>
          </a:graphicData>
        </a:graphic>
      </p:graphicFrame>
      <p:graphicFrame>
        <p:nvGraphicFramePr>
          <p:cNvPr id="17" name="Table 16">
            <a:extLst>
              <a:ext uri="{FF2B5EF4-FFF2-40B4-BE49-F238E27FC236}">
                <a16:creationId xmlns:a16="http://schemas.microsoft.com/office/drawing/2014/main" id="{73A943FF-505A-4C07-86EE-86D3E7A89CCA}"/>
              </a:ext>
            </a:extLst>
          </p:cNvPr>
          <p:cNvGraphicFramePr>
            <a:graphicFrameLocks noGrp="1"/>
          </p:cNvGraphicFramePr>
          <p:nvPr userDrawn="1">
            <p:extLst>
              <p:ext uri="{D42A27DB-BD31-4B8C-83A1-F6EECF244321}">
                <p14:modId xmlns:p14="http://schemas.microsoft.com/office/powerpoint/2010/main" val="3568378181"/>
              </p:ext>
            </p:extLst>
          </p:nvPr>
        </p:nvGraphicFramePr>
        <p:xfrm>
          <a:off x="44695229" y="-84749"/>
          <a:ext cx="9430188" cy="33075070"/>
        </p:xfrm>
        <a:graphic>
          <a:graphicData uri="http://schemas.openxmlformats.org/drawingml/2006/table">
            <a:tbl>
              <a:tblPr firstRow="1" bandRow="1">
                <a:tableStyleId>{5C22544A-7EE6-4342-B048-85BDC9FD1C3A}</a:tableStyleId>
              </a:tblPr>
              <a:tblGrid>
                <a:gridCol w="3343835">
                  <a:extLst>
                    <a:ext uri="{9D8B030D-6E8A-4147-A177-3AD203B41FA5}">
                      <a16:colId xmlns:a16="http://schemas.microsoft.com/office/drawing/2014/main" val="20000"/>
                    </a:ext>
                  </a:extLst>
                </a:gridCol>
                <a:gridCol w="1381559">
                  <a:extLst>
                    <a:ext uri="{9D8B030D-6E8A-4147-A177-3AD203B41FA5}">
                      <a16:colId xmlns:a16="http://schemas.microsoft.com/office/drawing/2014/main" val="997673227"/>
                    </a:ext>
                  </a:extLst>
                </a:gridCol>
                <a:gridCol w="4704794">
                  <a:extLst>
                    <a:ext uri="{9D8B030D-6E8A-4147-A177-3AD203B41FA5}">
                      <a16:colId xmlns:a16="http://schemas.microsoft.com/office/drawing/2014/main" val="4164475170"/>
                    </a:ext>
                  </a:extLst>
                </a:gridCol>
              </a:tblGrid>
              <a:tr h="1756432">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4000" b="0" spc="600" dirty="0">
                          <a:solidFill>
                            <a:srgbClr val="1F3A4E"/>
                          </a:solidFill>
                          <a:latin typeface="Arial Black" panose="020B0A04020102020204" pitchFamily="34" charset="0"/>
                        </a:rPr>
                        <a:t>QUICK START GUIDE</a:t>
                      </a:r>
                      <a:br>
                        <a:rPr lang="en-US" sz="4000" b="0" spc="600" dirty="0">
                          <a:solidFill>
                            <a:srgbClr val="1F3A4E"/>
                          </a:solidFill>
                          <a:latin typeface="Arial Black" panose="020B0A04020102020204" pitchFamily="34" charset="0"/>
                        </a:rPr>
                      </a:br>
                      <a:r>
                        <a:rPr lang="en-US" sz="3200" b="1" spc="0" dirty="0">
                          <a:solidFill>
                            <a:srgbClr val="FF0000"/>
                          </a:solidFill>
                          <a:latin typeface="Trebuchet MS" pitchFamily="34" charset="0"/>
                        </a:rPr>
                        <a:t>(THIS SIDEBAR WILL NOT PRINT)</a:t>
                      </a:r>
                      <a:endParaRPr lang="en-US" sz="4000" b="1" spc="600" dirty="0">
                        <a:solidFill>
                          <a:schemeClr val="bg1"/>
                        </a:solidFill>
                        <a:latin typeface="Trebuchet MS" pitchFamily="34" charset="0"/>
                      </a:endParaRPr>
                    </a:p>
                  </a:txBody>
                  <a:tcPr marL="182880" marT="137160">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563101">
                <a:tc gridSpan="3">
                  <a:txBody>
                    <a:bodyPr/>
                    <a:lstStyle/>
                    <a:p>
                      <a:pPr algn="l"/>
                      <a:r>
                        <a:rPr lang="en-US" sz="28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2400" dirty="0">
                          <a:solidFill>
                            <a:srgbClr val="FFC000"/>
                          </a:solidFill>
                          <a:hlinkClick r:id="rId7">
                            <a:extLst>
                              <a:ext uri="{A12FA001-AC4F-418D-AE19-62706E023703}">
                                <ahyp:hlinkClr xmlns:ahyp="http://schemas.microsoft.com/office/drawing/2018/hyperlinkcolor" xmlns="" val="tx"/>
                              </a:ext>
                            </a:extLst>
                          </a:hlinkClick>
                        </a:rPr>
                        <a:t>https://www.posterpresentations.com/how-to-change-the-research-poster-template-colors.html</a:t>
                      </a:r>
                      <a:endParaRPr lang="en-US" sz="2400" dirty="0">
                        <a:solidFill>
                          <a:srgbClr val="FFC000"/>
                        </a:solidFill>
                      </a:endParaRP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8"/>
                      <a:stretch>
                        <a:fillRect/>
                      </a:stretch>
                    </a:blipFill>
                  </a:tcPr>
                </a:tc>
                <a:tc hMerge="1">
                  <a:txBody>
                    <a:bodyPr/>
                    <a:lstStyle/>
                    <a:p>
                      <a:endParaRPr lang="en-US"/>
                    </a:p>
                  </a:txBody>
                  <a:tcPr/>
                </a:tc>
                <a:extLst>
                  <a:ext uri="{0D108BD9-81ED-4DB2-BD59-A6C34878D82A}">
                    <a16:rowId xmlns:a16="http://schemas.microsoft.com/office/drawing/2014/main" val="10001"/>
                  </a:ext>
                </a:extLst>
              </a:tr>
              <a:tr h="3667719">
                <a:tc gridSpan="3">
                  <a:txBody>
                    <a:bodyPr/>
                    <a:lstStyle/>
                    <a:p>
                      <a:r>
                        <a:rPr lang="en-US" sz="2800" b="1" dirty="0">
                          <a:solidFill>
                            <a:srgbClr val="FFC000"/>
                          </a:solidFill>
                          <a:latin typeface="Arial" panose="020B0604020202020204" pitchFamily="34" charset="0"/>
                          <a:cs typeface="Arial" panose="020B0604020202020204" pitchFamily="34" charset="0"/>
                        </a:rPr>
                        <a:t>How to change the column layout configuration</a:t>
                      </a:r>
                    </a:p>
                    <a:p>
                      <a:r>
                        <a:rPr lang="en-US" sz="24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2400" dirty="0">
                          <a:solidFill>
                            <a:srgbClr val="D9D9D9"/>
                          </a:solidFill>
                          <a:latin typeface="Arial" panose="020B0604020202020204" pitchFamily="34" charset="0"/>
                          <a:cs typeface="Arial" panose="020B0604020202020204" pitchFamily="34" charset="0"/>
                        </a:rPr>
                        <a:t>You can see a tutorial here: </a:t>
                      </a:r>
                      <a:r>
                        <a:rPr lang="en-US" sz="2400" u="sng" dirty="0">
                          <a:solidFill>
                            <a:srgbClr val="FFC000"/>
                          </a:solidFill>
                          <a:latin typeface="Arial" panose="020B0604020202020204" pitchFamily="34" charset="0"/>
                          <a:cs typeface="Arial" panose="020B0604020202020204" pitchFamily="34" charset="0"/>
                        </a:rPr>
                        <a:t>https://</a:t>
                      </a:r>
                      <a:r>
                        <a:rPr lang="en-US" sz="2400" u="sng" dirty="0" err="1">
                          <a:solidFill>
                            <a:srgbClr val="FFC000"/>
                          </a:solidFill>
                          <a:latin typeface="Arial" panose="020B0604020202020204" pitchFamily="34" charset="0"/>
                          <a:cs typeface="Arial" panose="020B0604020202020204" pitchFamily="34" charset="0"/>
                        </a:rPr>
                        <a:t>www.posterpresentations.com</a:t>
                      </a:r>
                      <a:r>
                        <a:rPr lang="en-US" sz="2400" u="sng" dirty="0">
                          <a:solidFill>
                            <a:srgbClr val="FFC000"/>
                          </a:solidFill>
                          <a:latin typeface="Arial" panose="020B0604020202020204" pitchFamily="34" charset="0"/>
                          <a:cs typeface="Arial" panose="020B0604020202020204" pitchFamily="34" charset="0"/>
                        </a:rPr>
                        <a:t>/how-to-change-the-column-</a:t>
                      </a:r>
                      <a:r>
                        <a:rPr lang="en-US" sz="2400" u="sng" dirty="0" err="1">
                          <a:solidFill>
                            <a:srgbClr val="FFC000"/>
                          </a:solidFill>
                          <a:latin typeface="Arial" panose="020B0604020202020204" pitchFamily="34" charset="0"/>
                          <a:cs typeface="Arial" panose="020B0604020202020204" pitchFamily="34" charset="0"/>
                        </a:rPr>
                        <a:t>configuration.html</a:t>
                      </a:r>
                      <a:endParaRPr lang="en-US" u="sng" dirty="0">
                        <a:solidFill>
                          <a:srgbClr val="FFC000"/>
                        </a:solidFill>
                      </a:endParaRP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9"/>
                      <a:stretch>
                        <a:fillRect/>
                      </a:stretch>
                    </a:blipFill>
                  </a:tcPr>
                </a:tc>
                <a:tc hMerge="1">
                  <a:txBody>
                    <a:bodyPr/>
                    <a:lstStyle/>
                    <a:p>
                      <a:endParaRPr lang="en-US" dirty="0"/>
                    </a:p>
                  </a:txBody>
                  <a:tcPr marL="182880" marT="137160">
                    <a:solidFill>
                      <a:srgbClr val="010101"/>
                    </a:solidFill>
                  </a:tcPr>
                </a:tc>
                <a:extLst>
                  <a:ext uri="{0D108BD9-81ED-4DB2-BD59-A6C34878D82A}">
                    <a16:rowId xmlns:a16="http://schemas.microsoft.com/office/drawing/2014/main" val="10004"/>
                  </a:ext>
                </a:extLst>
              </a:tr>
              <a:tr h="5177074">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blipFill dpi="0" rotWithShape="1">
                      <a:blip r:embed="rId10">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row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panose="020B0604020202020204" pitchFamily="34" charset="0"/>
                          <a:cs typeface="Arial" panose="020B0604020202020204" pitchFamily="34" charset="0"/>
                        </a:rPr>
                        <a:t>The Quick Start</a:t>
                      </a:r>
                      <a:r>
                        <a:rPr lang="en-US" sz="2400" baseline="0" noProof="0" dirty="0">
                          <a:solidFill>
                            <a:srgbClr val="D9D9D9"/>
                          </a:solidFill>
                          <a:latin typeface="Arial" panose="020B0604020202020204" pitchFamily="34" charset="0"/>
                          <a:cs typeface="Arial" panose="020B0604020202020204" pitchFamily="34" charset="0"/>
                        </a:rPr>
                        <a:t> Guides</a:t>
                      </a:r>
                      <a:r>
                        <a:rPr lang="en-US" sz="2400" noProof="0" dirty="0">
                          <a:solidFill>
                            <a:srgbClr val="D9D9D9"/>
                          </a:solidFill>
                          <a:latin typeface="Arial" panose="020B0604020202020204" pitchFamily="34" charset="0"/>
                          <a:cs typeface="Arial" panose="020B0604020202020204" pitchFamily="34" charset="0"/>
                        </a:rPr>
                        <a:t> </a:t>
                      </a:r>
                      <a:r>
                        <a:rPr lang="en-US" sz="2400" u="sng" noProof="0" dirty="0">
                          <a:solidFill>
                            <a:srgbClr val="D9D9D9"/>
                          </a:solidFill>
                          <a:latin typeface="Arial" panose="020B0604020202020204" pitchFamily="34" charset="0"/>
                          <a:cs typeface="Arial" panose="020B0604020202020204" pitchFamily="34" charset="0"/>
                        </a:rPr>
                        <a:t>are outside the template’s printable area</a:t>
                      </a:r>
                      <a:r>
                        <a:rPr lang="en-US" sz="2400" noProof="0" dirty="0">
                          <a:solidFill>
                            <a:srgbClr val="D9D9D9"/>
                          </a:solidFill>
                          <a:latin typeface="Arial" panose="020B0604020202020204" pitchFamily="34" charset="0"/>
                          <a:cs typeface="Arial" panose="020B0604020202020204" pitchFamily="34" charset="0"/>
                        </a:rPr>
                        <a:t> and they will not be on the printed poster</a:t>
                      </a:r>
                      <a:r>
                        <a:rPr lang="en-US" sz="24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To hide the guides click on the </a:t>
                      </a:r>
                      <a:r>
                        <a:rPr lang="en-US" sz="2400" b="1" baseline="0" noProof="0" dirty="0">
                          <a:solidFill>
                            <a:srgbClr val="D9D9D9"/>
                          </a:solidFill>
                          <a:latin typeface="Arial" panose="020B0604020202020204" pitchFamily="34" charset="0"/>
                          <a:cs typeface="Arial" panose="020B0604020202020204" pitchFamily="34" charset="0"/>
                        </a:rPr>
                        <a:t>Home</a:t>
                      </a:r>
                      <a:r>
                        <a:rPr lang="en-US" sz="24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2400" b="1"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2400" b="1" baseline="0" noProof="0" dirty="0">
                          <a:solidFill>
                            <a:srgbClr val="D9D9D9"/>
                          </a:solidFill>
                          <a:latin typeface="Arial" panose="020B0604020202020204" pitchFamily="34" charset="0"/>
                          <a:cs typeface="Arial" panose="020B0604020202020204" pitchFamily="34" charset="0"/>
                        </a:rPr>
                        <a:t>Without Guides </a:t>
                      </a:r>
                      <a:r>
                        <a:rPr lang="en-US" sz="2400" b="0"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a:t>
                      </a:r>
                      <a:endParaRPr lang="en-US" sz="240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5"/>
                  </a:ext>
                </a:extLst>
              </a:tr>
              <a:tr h="288832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766341567"/>
                  </a:ext>
                </a:extLst>
              </a:tr>
              <a:tr h="3781426">
                <a:tc gridSpan="2">
                  <a:txBody>
                    <a:bodyPr/>
                    <a:lstStyle/>
                    <a:p>
                      <a:r>
                        <a:rPr lang="en-US" sz="2800" b="1" dirty="0">
                          <a:solidFill>
                            <a:srgbClr val="FFC000"/>
                          </a:solidFill>
                          <a:latin typeface="Arial" panose="020B0604020202020204" pitchFamily="34" charset="0"/>
                          <a:cs typeface="Arial" panose="020B0604020202020204" pitchFamily="34" charset="0"/>
                        </a:rPr>
                        <a:t>How to</a:t>
                      </a:r>
                      <a:r>
                        <a:rPr lang="en-US" sz="2800" b="1" baseline="0" dirty="0">
                          <a:solidFill>
                            <a:srgbClr val="FFC000"/>
                          </a:solidFill>
                          <a:latin typeface="Arial" panose="020B0604020202020204" pitchFamily="34" charset="0"/>
                          <a:cs typeface="Arial" panose="020B0604020202020204" pitchFamily="34" charset="0"/>
                        </a:rPr>
                        <a:t> preview your poster prior to printing</a:t>
                      </a:r>
                      <a:endParaRPr lang="en-US" sz="2800" b="1" dirty="0">
                        <a:solidFill>
                          <a:srgbClr val="FFC000"/>
                        </a:solidFill>
                        <a:latin typeface="Arial" panose="020B0604020202020204" pitchFamily="34" charset="0"/>
                        <a:cs typeface="Arial" panose="020B0604020202020204" pitchFamily="34" charset="0"/>
                      </a:endParaRPr>
                    </a:p>
                    <a:p>
                      <a:r>
                        <a:rPr lang="en-US" sz="2400" dirty="0">
                          <a:solidFill>
                            <a:srgbClr val="D9D9D9"/>
                          </a:solidFill>
                          <a:latin typeface="Arial" panose="020B0604020202020204" pitchFamily="34" charset="0"/>
                          <a:cs typeface="Arial" panose="020B0604020202020204" pitchFamily="34" charset="0"/>
                        </a:rPr>
                        <a:t>You can preview your poster at any time by pressing the </a:t>
                      </a:r>
                      <a:r>
                        <a:rPr lang="en-US" sz="2400" dirty="0">
                          <a:solidFill>
                            <a:srgbClr val="FFC000"/>
                          </a:solidFill>
                          <a:latin typeface="Arial" panose="020B0604020202020204" pitchFamily="34" charset="0"/>
                          <a:cs typeface="Arial" panose="020B0604020202020204" pitchFamily="34" charset="0"/>
                        </a:rPr>
                        <a:t>F5 key</a:t>
                      </a:r>
                      <a:r>
                        <a:rPr lang="en-US" sz="24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400" dirty="0">
                          <a:solidFill>
                            <a:srgbClr val="FFC000"/>
                          </a:solidFill>
                          <a:latin typeface="Arial" panose="020B0604020202020204" pitchFamily="34" charset="0"/>
                          <a:cs typeface="Arial" panose="020B0604020202020204" pitchFamily="34" charset="0"/>
                        </a:rPr>
                        <a:t>ESC key </a:t>
                      </a:r>
                      <a:r>
                        <a:rPr lang="en-US" sz="2400" dirty="0">
                          <a:solidFill>
                            <a:srgbClr val="D9D9D9"/>
                          </a:solidFill>
                          <a:latin typeface="Arial" panose="020B0604020202020204" pitchFamily="34" charset="0"/>
                          <a:cs typeface="Arial" panose="020B0604020202020204" pitchFamily="34" charset="0"/>
                        </a:rPr>
                        <a:t>to exit Preview.</a:t>
                      </a:r>
                    </a:p>
                  </a:txBody>
                  <a:tcPr marL="182880" marT="137160">
                    <a:solidFill>
                      <a:srgbClr val="010101"/>
                    </a:solidFill>
                  </a:tcPr>
                </a:tc>
                <a:tc hMerge="1">
                  <a:txBody>
                    <a:bodyPr/>
                    <a:lstStyle/>
                    <a:p>
                      <a:endParaRPr lang="en-US"/>
                    </a:p>
                  </a:txBody>
                  <a:tcPr/>
                </a:tc>
                <a:tc>
                  <a:txBody>
                    <a:bodyPr/>
                    <a:lstStyle/>
                    <a:p>
                      <a:pPr algn="ctr"/>
                      <a:r>
                        <a:rPr lang="en-US" sz="11500" b="1" dirty="0">
                          <a:solidFill>
                            <a:srgbClr val="D9D9D9"/>
                          </a:solidFill>
                          <a:latin typeface="Arial" panose="020B0604020202020204" pitchFamily="34" charset="0"/>
                          <a:cs typeface="Arial" panose="020B0604020202020204" pitchFamily="34" charset="0"/>
                        </a:rPr>
                        <a:t>F5</a:t>
                      </a:r>
                      <a:r>
                        <a:rPr lang="en-US" sz="2400" baseline="0" dirty="0">
                          <a:solidFill>
                            <a:srgbClr val="D9D9D9"/>
                          </a:solidFill>
                          <a:latin typeface="Arial" panose="020B0604020202020204" pitchFamily="34" charset="0"/>
                          <a:cs typeface="Arial" panose="020B0604020202020204" pitchFamily="34" charset="0"/>
                        </a:rPr>
                        <a:t> </a:t>
                      </a:r>
                      <a:endParaRPr lang="en-US" dirty="0"/>
                    </a:p>
                  </a:txBody>
                  <a:tcPr marL="182880" marT="137160" anchor="ctr">
                    <a:solidFill>
                      <a:schemeClr val="tx1">
                        <a:lumMod val="95000"/>
                        <a:lumOff val="5000"/>
                      </a:schemeClr>
                    </a:solidFill>
                  </a:tcPr>
                </a:tc>
                <a:extLst>
                  <a:ext uri="{0D108BD9-81ED-4DB2-BD59-A6C34878D82A}">
                    <a16:rowId xmlns:a16="http://schemas.microsoft.com/office/drawing/2014/main" val="10006"/>
                  </a:ext>
                </a:extLst>
              </a:tr>
              <a:tr h="5674009">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a:cs typeface="Arial"/>
                        </a:rPr>
                        <a:t>How to 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When you are ready to have your poster printed go online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and click on the "</a:t>
                      </a:r>
                      <a:r>
                        <a:rPr lang="en-US" sz="2400" noProof="0" dirty="0">
                          <a:solidFill>
                            <a:srgbClr val="FFC000"/>
                          </a:solidFill>
                          <a:latin typeface="Arial"/>
                          <a:cs typeface="Arial"/>
                        </a:rPr>
                        <a:t>Order Your Poster</a:t>
                      </a:r>
                      <a:r>
                        <a:rPr lang="en-US" sz="2400" noProof="0" dirty="0">
                          <a:solidFill>
                            <a:srgbClr val="D9D9D9"/>
                          </a:solidFill>
                          <a:latin typeface="Arial"/>
                          <a:cs typeface="Arial"/>
                        </a:rPr>
                        <a:t>" button. You can have your poster printed on professional papers, fabric for easy traveling and a variety of other materials.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If you submit a PowerPoint document, you will be receiving a PDF proof for your approval prior to printing. If your order is placed and paid for before noon (Pacific time) Monday-Friday, your order will ship out that same day. FedEx Next day, Second day, Third day, and Free Ground services are offered.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
                      </a:r>
                      <a:br>
                        <a:rPr lang="en-US" sz="2400" noProof="0" dirty="0">
                          <a:solidFill>
                            <a:srgbClr val="D9D9D9"/>
                          </a:solidFill>
                          <a:latin typeface="Arial"/>
                          <a:cs typeface="Arial"/>
                        </a:rPr>
                      </a:br>
                      <a:r>
                        <a:rPr lang="en-US" sz="2400" noProof="0" dirty="0">
                          <a:solidFill>
                            <a:srgbClr val="D9D9D9"/>
                          </a:solidFill>
                          <a:latin typeface="Arial"/>
                          <a:cs typeface="Arial"/>
                        </a:rPr>
                        <a:t>Go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for more information.</a:t>
                      </a:r>
                    </a:p>
                  </a:txBody>
                  <a:tcPr marL="182880" marT="137160">
                    <a:solidFill>
                      <a:srgbClr val="01010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1354778">
                <a:tc gridSpan="3">
                  <a:txBody>
                    <a:bodyPr/>
                    <a:lstStyle/>
                    <a:p>
                      <a:endParaRPr lang="en-US" sz="2400" dirty="0">
                        <a:solidFill>
                          <a:srgbClr val="1F3A4E"/>
                        </a:solidFill>
                      </a:endParaRPr>
                    </a:p>
                  </a:txBody>
                  <a:tcPr marL="182880" marT="137160">
                    <a:blipFill dpi="0" rotWithShape="1">
                      <a:blip r:embed="rId11">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r h="3212204">
                <a:tc>
                  <a:txBody>
                    <a:bodyPr/>
                    <a:lstStyle/>
                    <a:p>
                      <a:pPr>
                        <a:lnSpc>
                          <a:spcPts val="2600"/>
                        </a:lnSpc>
                      </a:pPr>
                      <a:r>
                        <a:rPr lang="en-US" sz="2000" dirty="0">
                          <a:solidFill>
                            <a:schemeClr val="bg1">
                              <a:lumMod val="85000"/>
                            </a:schemeClr>
                          </a:solidFill>
                          <a:latin typeface="Arial"/>
                          <a:cs typeface="Arial"/>
                        </a:rPr>
                        <a:t>© 2019</a:t>
                      </a:r>
                      <a:r>
                        <a:rPr lang="en-US" sz="2000" baseline="0" dirty="0">
                          <a:solidFill>
                            <a:schemeClr val="bg1">
                              <a:lumMod val="85000"/>
                            </a:schemeClr>
                          </a:solidFill>
                          <a:latin typeface="Arial"/>
                          <a:cs typeface="Arial"/>
                        </a:rPr>
                        <a:t> </a:t>
                      </a:r>
                      <a:r>
                        <a:rPr lang="en-US" sz="2000" dirty="0" err="1">
                          <a:solidFill>
                            <a:schemeClr val="bg1">
                              <a:lumMod val="85000"/>
                            </a:schemeClr>
                          </a:solidFill>
                          <a:latin typeface="Arial"/>
                          <a:cs typeface="Arial"/>
                        </a:rPr>
                        <a:t>PosterPresentations.com</a:t>
                      </a:r>
                      <a:r>
                        <a:rPr lang="en-US" sz="2000" dirty="0">
                          <a:solidFill>
                            <a:schemeClr val="bg1">
                              <a:lumMod val="85000"/>
                            </a:schemeClr>
                          </a:solidFill>
                          <a:latin typeface="Arial"/>
                          <a:cs typeface="Arial"/>
                        </a:rPr>
                        <a:t/>
                      </a:r>
                      <a:br>
                        <a:rPr lang="en-US" sz="2000" dirty="0">
                          <a:solidFill>
                            <a:schemeClr val="bg1">
                              <a:lumMod val="85000"/>
                            </a:schemeClr>
                          </a:solidFill>
                          <a:latin typeface="Arial"/>
                          <a:cs typeface="Arial"/>
                        </a:rPr>
                      </a:br>
                      <a:r>
                        <a:rPr lang="en-US" sz="2000" dirty="0">
                          <a:solidFill>
                            <a:schemeClr val="bg1">
                              <a:lumMod val="85000"/>
                            </a:schemeClr>
                          </a:solidFill>
                          <a:latin typeface="Arial"/>
                          <a:cs typeface="Arial"/>
                        </a:rPr>
                        <a:t>2117 Fourth Street ,</a:t>
                      </a:r>
                      <a:r>
                        <a:rPr lang="en-US" sz="2000" baseline="0" dirty="0">
                          <a:solidFill>
                            <a:schemeClr val="bg1">
                              <a:lumMod val="85000"/>
                            </a:schemeClr>
                          </a:solidFill>
                          <a:latin typeface="Arial"/>
                          <a:cs typeface="Arial"/>
                        </a:rPr>
                        <a:t> STE C        </a:t>
                      </a:r>
                    </a:p>
                    <a:p>
                      <a:pPr>
                        <a:lnSpc>
                          <a:spcPts val="2600"/>
                        </a:lnSpc>
                      </a:pPr>
                      <a:r>
                        <a:rPr lang="en-US" sz="2000" baseline="0" dirty="0">
                          <a:solidFill>
                            <a:schemeClr val="bg1">
                              <a:lumMod val="85000"/>
                            </a:schemeClr>
                          </a:solidFill>
                          <a:latin typeface="Arial"/>
                          <a:cs typeface="Arial"/>
                        </a:rPr>
                        <a:t>Berkeley CA 94710 USA</a:t>
                      </a:r>
                      <a:endParaRPr lang="en-US" sz="2000" dirty="0">
                        <a:solidFill>
                          <a:schemeClr val="bg1">
                            <a:lumMod val="85000"/>
                          </a:schemeClr>
                        </a:solidFill>
                        <a:latin typeface="Arial"/>
                        <a:cs typeface="Arial"/>
                      </a:endParaRPr>
                    </a:p>
                  </a:txBody>
                  <a:tcPr marL="182880" marT="137160">
                    <a:solidFill>
                      <a:srgbClr val="010101"/>
                    </a:solidFill>
                  </a:tcPr>
                </a:tc>
                <a:tc gridSpan="2">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dirty="0">
                          <a:solidFill>
                            <a:srgbClr val="D0D0D0"/>
                          </a:solidFill>
                          <a:latin typeface="Arial"/>
                          <a:cs typeface="Arial"/>
                        </a:rPr>
                        <a:t>For complete tutorials</a:t>
                      </a:r>
                      <a:r>
                        <a:rPr lang="en-US" sz="24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800" b="1" dirty="0">
                          <a:solidFill>
                            <a:srgbClr val="FFC000"/>
                          </a:solidFill>
                          <a:latin typeface="Arial"/>
                          <a:cs typeface="Arial"/>
                        </a:rPr>
                        <a:t>https://</a:t>
                      </a:r>
                      <a:r>
                        <a:rPr lang="en-US" sz="1800" b="1" dirty="0" err="1">
                          <a:solidFill>
                            <a:srgbClr val="FFC000"/>
                          </a:solidFill>
                          <a:latin typeface="Arial"/>
                          <a:cs typeface="Arial"/>
                        </a:rPr>
                        <a:t>www.posterpresentations.com</a:t>
                      </a:r>
                      <a:r>
                        <a:rPr lang="en-US" sz="1800" b="1" dirty="0">
                          <a:solidFill>
                            <a:srgbClr val="FFC000"/>
                          </a:solidFill>
                          <a:latin typeface="Arial"/>
                          <a:cs typeface="Arial"/>
                        </a:rPr>
                        <a:t>/</a:t>
                      </a:r>
                      <a:r>
                        <a:rPr lang="en-US" sz="1800" b="1" dirty="0" err="1">
                          <a:solidFill>
                            <a:srgbClr val="FFC000"/>
                          </a:solidFill>
                          <a:latin typeface="Arial"/>
                          <a:cs typeface="Arial"/>
                        </a:rPr>
                        <a:t>helpdesk.html</a:t>
                      </a:r>
                      <a:endParaRPr lang="en-US" sz="1800" dirty="0">
                        <a:solidFill>
                          <a:schemeClr val="bg1">
                            <a:lumMod val="85000"/>
                          </a:schemeClr>
                        </a:solidFill>
                        <a:latin typeface="Arial"/>
                        <a:cs typeface="Arial"/>
                      </a:endParaRPr>
                    </a:p>
                  </a:txBody>
                  <a:tcPr marL="182880" marT="137160">
                    <a:solidFill>
                      <a:srgbClr val="010101"/>
                    </a:solidFill>
                  </a:tcPr>
                </a:tc>
                <a:tc hMerge="1">
                  <a:txBody>
                    <a:bodyPr/>
                    <a:lstStyle/>
                    <a:p>
                      <a:endParaRPr lang="en-US"/>
                    </a:p>
                  </a:txBody>
                  <a:tcPr/>
                </a:tc>
                <a:extLst>
                  <a:ext uri="{0D108BD9-81ED-4DB2-BD59-A6C34878D82A}">
                    <a16:rowId xmlns:a16="http://schemas.microsoft.com/office/drawing/2014/main" val="10009"/>
                  </a:ext>
                </a:extLst>
              </a:tr>
            </a:tbl>
          </a:graphicData>
        </a:graphic>
      </p:graphicFrame>
    </p:spTree>
  </p:cSld>
  <p:clrMap bg1="lt1" tx1="dk1" bg2="lt2" tx2="dk2" accent1="accent1" accent2="accent2" accent3="accent3" accent4="accent4" accent5="accent5" accent6="accent6" hlink="hlink" folHlink="folHlink"/>
  <p:sldLayoutIdLst>
    <p:sldLayoutId id="2147483652"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ounded Rectangle 1"/>
          <p:cNvSpPr/>
          <p:nvPr userDrawn="1"/>
        </p:nvSpPr>
        <p:spPr>
          <a:xfrm>
            <a:off x="446073" y="4639113"/>
            <a:ext cx="10058400" cy="2649091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ounded Rectangle 39"/>
          <p:cNvSpPr/>
          <p:nvPr userDrawn="1"/>
        </p:nvSpPr>
        <p:spPr>
          <a:xfrm>
            <a:off x="11428937" y="4639110"/>
            <a:ext cx="10058400" cy="2649091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ounded Rectangle 41"/>
          <p:cNvSpPr/>
          <p:nvPr userDrawn="1"/>
        </p:nvSpPr>
        <p:spPr>
          <a:xfrm>
            <a:off x="22411801" y="4639111"/>
            <a:ext cx="10058400" cy="2649091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ounded Rectangle 63"/>
          <p:cNvSpPr/>
          <p:nvPr userDrawn="1"/>
        </p:nvSpPr>
        <p:spPr>
          <a:xfrm>
            <a:off x="33394664" y="4639112"/>
            <a:ext cx="10058400" cy="2649091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6" name="Group 65"/>
          <p:cNvGrpSpPr/>
          <p:nvPr userDrawn="1"/>
        </p:nvGrpSpPr>
        <p:grpSpPr>
          <a:xfrm rot="10800000">
            <a:off x="-36600" y="31404884"/>
            <a:ext cx="43927800" cy="1502229"/>
            <a:chOff x="-14192" y="1382"/>
            <a:chExt cx="27451941" cy="4572641"/>
          </a:xfrm>
        </p:grpSpPr>
        <p:sp>
          <p:nvSpPr>
            <p:cNvPr id="67" name="Rectangle 16"/>
            <p:cNvSpPr/>
            <p:nvPr userDrawn="1"/>
          </p:nvSpPr>
          <p:spPr>
            <a:xfrm>
              <a:off x="4001" y="707796"/>
              <a:ext cx="27429212" cy="3866227"/>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 name="Rectangle 15"/>
            <p:cNvSpPr/>
            <p:nvPr userDrawn="1"/>
          </p:nvSpPr>
          <p:spPr>
            <a:xfrm>
              <a:off x="-14192" y="1382"/>
              <a:ext cx="27451941" cy="4570666"/>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sp>
        <p:nvSpPr>
          <p:cNvPr id="70" name="Text Box 14"/>
          <p:cNvSpPr txBox="1">
            <a:spLocks noChangeArrowheads="1"/>
          </p:cNvSpPr>
          <p:nvPr userDrawn="1"/>
        </p:nvSpPr>
        <p:spPr bwMode="auto">
          <a:xfrm>
            <a:off x="1003118" y="32156325"/>
            <a:ext cx="3786383" cy="329308"/>
          </a:xfrm>
          <a:prstGeom prst="rect">
            <a:avLst/>
          </a:prstGeom>
          <a:noFill/>
          <a:ln w="9525">
            <a:noFill/>
            <a:miter lim="800000"/>
            <a:headEnd/>
            <a:tailEnd/>
          </a:ln>
          <a:effectLst/>
        </p:spPr>
        <p:txBody>
          <a:bodyPr wrap="square" lIns="78297" tIns="39141" rIns="78297" bIns="39141">
            <a:spAutoFit/>
          </a:bodyPr>
          <a:lstStyle/>
          <a:p>
            <a:pPr eaLnBrk="0" hangingPunct="0">
              <a:lnSpc>
                <a:spcPct val="65000"/>
              </a:lnSpc>
              <a:spcBef>
                <a:spcPct val="50000"/>
              </a:spcBef>
              <a:defRPr/>
            </a:pPr>
            <a:r>
              <a:rPr lang="en-US" sz="600" b="1" dirty="0">
                <a:solidFill>
                  <a:schemeClr val="bg1">
                    <a:lumMod val="75000"/>
                  </a:schemeClr>
                </a:solidFill>
                <a:latin typeface="Arial" charset="0"/>
              </a:rPr>
              <a:t>RESEARCH POSTER PRESENTATION DESIGN © 2019</a:t>
            </a:r>
          </a:p>
          <a:p>
            <a:pPr eaLnBrk="0" hangingPunct="0">
              <a:lnSpc>
                <a:spcPct val="65000"/>
              </a:lnSpc>
              <a:spcBef>
                <a:spcPct val="50000"/>
              </a:spcBef>
              <a:defRPr/>
            </a:pPr>
            <a:r>
              <a:rPr lang="en-US" sz="1050" b="1" dirty="0">
                <a:solidFill>
                  <a:schemeClr val="bg1">
                    <a:lumMod val="75000"/>
                  </a:schemeClr>
                </a:solidFill>
                <a:latin typeface="Arial" charset="0"/>
              </a:rPr>
              <a:t>www.PosterPresentations.com</a:t>
            </a:r>
          </a:p>
        </p:txBody>
      </p:sp>
      <p:grpSp>
        <p:nvGrpSpPr>
          <p:cNvPr id="21" name="Group 20">
            <a:extLst>
              <a:ext uri="{FF2B5EF4-FFF2-40B4-BE49-F238E27FC236}">
                <a16:creationId xmlns:a16="http://schemas.microsoft.com/office/drawing/2014/main" id="{57415EED-75C2-AE43-A5EF-4E2ABB3FB76B}"/>
              </a:ext>
            </a:extLst>
          </p:cNvPr>
          <p:cNvGrpSpPr/>
          <p:nvPr userDrawn="1"/>
        </p:nvGrpSpPr>
        <p:grpSpPr>
          <a:xfrm>
            <a:off x="-43304" y="11286"/>
            <a:ext cx="43905392" cy="4120075"/>
            <a:chOff x="-43304" y="11286"/>
            <a:chExt cx="43905392" cy="4120075"/>
          </a:xfrm>
        </p:grpSpPr>
        <p:sp>
          <p:nvSpPr>
            <p:cNvPr id="22" name="Rectangle 21">
              <a:extLst>
                <a:ext uri="{FF2B5EF4-FFF2-40B4-BE49-F238E27FC236}">
                  <a16:creationId xmlns:a16="http://schemas.microsoft.com/office/drawing/2014/main" id="{406D62EB-FE0C-0140-83E4-ED5A9E10203A}"/>
                </a:ext>
              </a:extLst>
            </p:cNvPr>
            <p:cNvSpPr/>
            <p:nvPr userDrawn="1"/>
          </p:nvSpPr>
          <p:spPr>
            <a:xfrm>
              <a:off x="-1" y="1106328"/>
              <a:ext cx="43854834" cy="3025033"/>
            </a:xfrm>
            <a:prstGeom prst="rect">
              <a:avLst/>
            </a:prstGeom>
            <a:gradFill flip="none" rotWithShape="1">
              <a:gsLst>
                <a:gs pos="0">
                  <a:schemeClr val="accent6"/>
                </a:gs>
                <a:gs pos="100000">
                  <a:schemeClr val="accent1"/>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8F4220B3-A831-9C4F-9226-C23361689523}"/>
                </a:ext>
              </a:extLst>
            </p:cNvPr>
            <p:cNvGrpSpPr/>
            <p:nvPr userDrawn="1"/>
          </p:nvGrpSpPr>
          <p:grpSpPr>
            <a:xfrm>
              <a:off x="-43304" y="11286"/>
              <a:ext cx="43905392" cy="4036528"/>
              <a:chOff x="-14192" y="1382"/>
              <a:chExt cx="27451941" cy="4572641"/>
            </a:xfrm>
          </p:grpSpPr>
          <p:sp>
            <p:nvSpPr>
              <p:cNvPr id="24" name="Rectangle 16">
                <a:extLst>
                  <a:ext uri="{FF2B5EF4-FFF2-40B4-BE49-F238E27FC236}">
                    <a16:creationId xmlns:a16="http://schemas.microsoft.com/office/drawing/2014/main" id="{4376B7FE-11A5-384D-A302-91A839CAE7D7}"/>
                  </a:ext>
                </a:extLst>
              </p:cNvPr>
              <p:cNvSpPr/>
              <p:nvPr userDrawn="1"/>
            </p:nvSpPr>
            <p:spPr>
              <a:xfrm>
                <a:off x="4001" y="707797"/>
                <a:ext cx="27429212" cy="3866226"/>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16">
                <a:extLst>
                  <a:ext uri="{FF2B5EF4-FFF2-40B4-BE49-F238E27FC236}">
                    <a16:creationId xmlns:a16="http://schemas.microsoft.com/office/drawing/2014/main" id="{730BC0D8-BF0E-1E48-A5BA-DBE5EFF446CB}"/>
                  </a:ext>
                </a:extLst>
              </p:cNvPr>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15">
                <a:extLst>
                  <a:ext uri="{FF2B5EF4-FFF2-40B4-BE49-F238E27FC236}">
                    <a16:creationId xmlns:a16="http://schemas.microsoft.com/office/drawing/2014/main" id="{7CF719AE-E434-D547-8086-492C8B3F521B}"/>
                  </a:ext>
                </a:extLst>
              </p:cNvPr>
              <p:cNvSpPr/>
              <p:nvPr userDrawn="1"/>
            </p:nvSpPr>
            <p:spPr>
              <a:xfrm>
                <a:off x="-14192" y="1382"/>
                <a:ext cx="27451941" cy="4570665"/>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grpSp>
    </p:spTree>
    <p:extLst>
      <p:ext uri="{BB962C8B-B14F-4D97-AF65-F5344CB8AC3E}">
        <p14:creationId xmlns:p14="http://schemas.microsoft.com/office/powerpoint/2010/main" val="910171083"/>
      </p:ext>
    </p:extLst>
  </p:cSld>
  <p:clrMap bg1="lt1" tx1="dk1" bg2="lt2" tx2="dk2" accent1="accent1" accent2="accent2" accent3="accent3" accent4="accent4" accent5="accent5" accent6="accent6" hlink="hlink" folHlink="folHlink"/>
  <p:sldLayoutIdLst>
    <p:sldLayoutId id="2147483660"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41" name="Rounded Rectangle 40"/>
          <p:cNvSpPr/>
          <p:nvPr userDrawn="1"/>
        </p:nvSpPr>
        <p:spPr>
          <a:xfrm>
            <a:off x="29342871" y="4770782"/>
            <a:ext cx="13577436" cy="26279729"/>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ounded Rectangle 41"/>
          <p:cNvSpPr/>
          <p:nvPr userDrawn="1"/>
        </p:nvSpPr>
        <p:spPr>
          <a:xfrm>
            <a:off x="15117125" y="4749583"/>
            <a:ext cx="13577436" cy="26279729"/>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ounded Rectangle 42"/>
          <p:cNvSpPr/>
          <p:nvPr userDrawn="1"/>
        </p:nvSpPr>
        <p:spPr>
          <a:xfrm>
            <a:off x="891379" y="4791981"/>
            <a:ext cx="13577436" cy="26279729"/>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 name="Group 73"/>
          <p:cNvGrpSpPr/>
          <p:nvPr userDrawn="1"/>
        </p:nvGrpSpPr>
        <p:grpSpPr>
          <a:xfrm rot="10800000">
            <a:off x="-36600" y="31404884"/>
            <a:ext cx="43927800" cy="1502229"/>
            <a:chOff x="-14192" y="1382"/>
            <a:chExt cx="27451941" cy="4572641"/>
          </a:xfrm>
        </p:grpSpPr>
        <p:sp>
          <p:nvSpPr>
            <p:cNvPr id="75" name="Rectangle 16"/>
            <p:cNvSpPr/>
            <p:nvPr userDrawn="1"/>
          </p:nvSpPr>
          <p:spPr>
            <a:xfrm>
              <a:off x="4001" y="707796"/>
              <a:ext cx="27429212" cy="3866227"/>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 name="Rectangle 15"/>
            <p:cNvSpPr/>
            <p:nvPr userDrawn="1"/>
          </p:nvSpPr>
          <p:spPr>
            <a:xfrm>
              <a:off x="-14192" y="1382"/>
              <a:ext cx="27451941" cy="4570666"/>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sp>
        <p:nvSpPr>
          <p:cNvPr id="73" name="Text Box 14"/>
          <p:cNvSpPr txBox="1">
            <a:spLocks noChangeArrowheads="1"/>
          </p:cNvSpPr>
          <p:nvPr userDrawn="1"/>
        </p:nvSpPr>
        <p:spPr bwMode="auto">
          <a:xfrm>
            <a:off x="1003118" y="32156325"/>
            <a:ext cx="3786383" cy="329308"/>
          </a:xfrm>
          <a:prstGeom prst="rect">
            <a:avLst/>
          </a:prstGeom>
          <a:noFill/>
          <a:ln w="9525">
            <a:noFill/>
            <a:miter lim="800000"/>
            <a:headEnd/>
            <a:tailEnd/>
          </a:ln>
          <a:effectLst/>
        </p:spPr>
        <p:txBody>
          <a:bodyPr wrap="square" lIns="78297" tIns="39141" rIns="78297" bIns="39141">
            <a:spAutoFit/>
          </a:bodyPr>
          <a:lstStyle/>
          <a:p>
            <a:pPr eaLnBrk="0" hangingPunct="0">
              <a:lnSpc>
                <a:spcPct val="65000"/>
              </a:lnSpc>
              <a:spcBef>
                <a:spcPct val="50000"/>
              </a:spcBef>
              <a:defRPr/>
            </a:pPr>
            <a:r>
              <a:rPr lang="en-US" sz="600" b="1" dirty="0">
                <a:solidFill>
                  <a:schemeClr val="bg1">
                    <a:lumMod val="75000"/>
                  </a:schemeClr>
                </a:solidFill>
                <a:latin typeface="Arial" charset="0"/>
              </a:rPr>
              <a:t>RESEARCH POSTER PRESENTATION DESIGN © 2019</a:t>
            </a:r>
          </a:p>
          <a:p>
            <a:pPr eaLnBrk="0" hangingPunct="0">
              <a:lnSpc>
                <a:spcPct val="65000"/>
              </a:lnSpc>
              <a:spcBef>
                <a:spcPct val="50000"/>
              </a:spcBef>
              <a:defRPr/>
            </a:pPr>
            <a:r>
              <a:rPr lang="en-US" sz="1050" b="1" dirty="0">
                <a:solidFill>
                  <a:schemeClr val="bg1">
                    <a:lumMod val="75000"/>
                  </a:schemeClr>
                </a:solidFill>
                <a:latin typeface="Arial" charset="0"/>
              </a:rPr>
              <a:t>www.PosterPresentations.com</a:t>
            </a:r>
          </a:p>
        </p:txBody>
      </p:sp>
      <p:graphicFrame>
        <p:nvGraphicFramePr>
          <p:cNvPr id="78" name="Table 77">
            <a:extLst>
              <a:ext uri="{FF2B5EF4-FFF2-40B4-BE49-F238E27FC236}">
                <a16:creationId xmlns:a16="http://schemas.microsoft.com/office/drawing/2014/main" id="{5373C3A2-708A-CA45-9DA9-BCEAB1E0E126}"/>
              </a:ext>
            </a:extLst>
          </p:cNvPr>
          <p:cNvGraphicFramePr>
            <a:graphicFrameLocks noGrp="1"/>
          </p:cNvGraphicFramePr>
          <p:nvPr userDrawn="1">
            <p:extLst>
              <p:ext uri="{D42A27DB-BD31-4B8C-83A1-F6EECF244321}">
                <p14:modId xmlns:p14="http://schemas.microsoft.com/office/powerpoint/2010/main" val="2677946538"/>
              </p:ext>
            </p:extLst>
          </p:nvPr>
        </p:nvGraphicFramePr>
        <p:xfrm>
          <a:off x="-10611120" y="14098"/>
          <a:ext cx="9776869" cy="32679220"/>
        </p:xfrm>
        <a:graphic>
          <a:graphicData uri="http://schemas.openxmlformats.org/drawingml/2006/table">
            <a:tbl>
              <a:tblPr firstRow="1" bandRow="1">
                <a:tableStyleId>{5C22544A-7EE6-4342-B048-85BDC9FD1C3A}</a:tableStyleId>
              </a:tblPr>
              <a:tblGrid>
                <a:gridCol w="4192245">
                  <a:extLst>
                    <a:ext uri="{9D8B030D-6E8A-4147-A177-3AD203B41FA5}">
                      <a16:colId xmlns:a16="http://schemas.microsoft.com/office/drawing/2014/main" val="20000"/>
                    </a:ext>
                  </a:extLst>
                </a:gridCol>
                <a:gridCol w="5584624">
                  <a:extLst>
                    <a:ext uri="{9D8B030D-6E8A-4147-A177-3AD203B41FA5}">
                      <a16:colId xmlns:a16="http://schemas.microsoft.com/office/drawing/2014/main" val="20001"/>
                    </a:ext>
                  </a:extLst>
                </a:gridCol>
              </a:tblGrid>
              <a:tr h="1329113">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600" b="0" spc="600" dirty="0">
                          <a:solidFill>
                            <a:srgbClr val="1F3A4E"/>
                          </a:solidFill>
                          <a:latin typeface="Arial Black" panose="020B0A04020102020204" pitchFamily="34" charset="0"/>
                        </a:rPr>
                        <a:t>QUICK START GUIDE</a:t>
                      </a:r>
                      <a:br>
                        <a:rPr lang="en-US" sz="3600" b="0" spc="600" dirty="0">
                          <a:solidFill>
                            <a:srgbClr val="1F3A4E"/>
                          </a:solidFill>
                          <a:latin typeface="Arial Black" panose="020B0A04020102020204" pitchFamily="34" charset="0"/>
                        </a:rPr>
                      </a:br>
                      <a:r>
                        <a:rPr lang="en-US" sz="2800" b="1" spc="0" dirty="0">
                          <a:solidFill>
                            <a:srgbClr val="FF0000"/>
                          </a:solidFill>
                          <a:latin typeface="Trebuchet MS" pitchFamily="34" charset="0"/>
                        </a:rPr>
                        <a:t>(THIS SIDEBAR WILL NOT PRINT)</a:t>
                      </a:r>
                      <a:endParaRPr lang="en-US" sz="3600" b="1" spc="600" dirty="0">
                        <a:solidFill>
                          <a:schemeClr val="bg1"/>
                        </a:solidFill>
                        <a:latin typeface="Trebuchet MS" pitchFamily="34" charset="0"/>
                      </a:endParaRPr>
                    </a:p>
                  </a:txBody>
                  <a:tcPr marL="182880" marT="137160">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4206624">
                <a:tc gridSpan="2">
                  <a:txBody>
                    <a:bodyPr/>
                    <a:lstStyle/>
                    <a:p>
                      <a:pPr defTabSz="3765639"/>
                      <a:r>
                        <a:rPr lang="en-US" sz="2000" i="0" dirty="0">
                          <a:solidFill>
                            <a:srgbClr val="D9D9D9"/>
                          </a:solidFill>
                          <a:latin typeface="Arial"/>
                          <a:cs typeface="Arial"/>
                        </a:rPr>
                        <a:t>This PowerPoint template produces a </a:t>
                      </a:r>
                      <a:r>
                        <a:rPr lang="en-US" sz="2000" i="0" dirty="0">
                          <a:solidFill>
                            <a:srgbClr val="FFC000"/>
                          </a:solidFill>
                          <a:latin typeface="Arial"/>
                          <a:cs typeface="Arial"/>
                        </a:rPr>
                        <a:t>36"x48" </a:t>
                      </a:r>
                      <a:r>
                        <a:rPr lang="en-US" sz="20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the  </a:t>
                      </a:r>
                      <a:r>
                        <a:rPr lang="en-US" sz="2000" i="0" dirty="0">
                          <a:solidFill>
                            <a:srgbClr val="FFC000"/>
                          </a:solidFill>
                          <a:latin typeface="Arial"/>
                          <a:cs typeface="Arial"/>
                        </a:rPr>
                        <a:t>HELP DESK</a:t>
                      </a:r>
                      <a:r>
                        <a:rPr lang="en-US" sz="2000" i="0" baseline="0" dirty="0">
                          <a:solidFill>
                            <a:srgbClr val="D9D9D9"/>
                          </a:solidFill>
                          <a:latin typeface="Arial"/>
                          <a:cs typeface="Arial"/>
                        </a:rPr>
                        <a:t> </a:t>
                      </a:r>
                      <a:r>
                        <a:rPr lang="en-US" sz="2000" i="0" dirty="0">
                          <a:solidFill>
                            <a:srgbClr val="D9D9D9"/>
                          </a:solidFill>
                          <a:latin typeface="Arial"/>
                          <a:cs typeface="Arial"/>
                        </a:rPr>
                        <a:t>tab.</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To print your poster using our same-day professional printing service,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a:t>
                      </a:r>
                      <a:r>
                        <a:rPr lang="en-US" sz="2000" i="0" dirty="0">
                          <a:solidFill>
                            <a:srgbClr val="FFC000"/>
                          </a:solidFill>
                          <a:latin typeface="Arial"/>
                          <a:cs typeface="Arial"/>
                        </a:rPr>
                        <a:t>Order your poster</a:t>
                      </a:r>
                      <a:r>
                        <a:rPr lang="en-US" sz="2000" i="0" dirty="0">
                          <a:solidFill>
                            <a:srgbClr val="D9D9D9"/>
                          </a:solidFill>
                          <a:latin typeface="Arial"/>
                          <a:cs typeface="Arial"/>
                        </a:rPr>
                        <a:t>".</a:t>
                      </a:r>
                      <a:endParaRPr lang="en-US" sz="2000" b="1" dirty="0">
                        <a:solidFill>
                          <a:srgbClr val="D9D9D9"/>
                        </a:solidFill>
                        <a:latin typeface="Arial"/>
                        <a:cs typeface="Arial"/>
                      </a:endParaRPr>
                    </a:p>
                  </a:txBody>
                  <a:tcPr marL="182880" marT="137160">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val="677555919"/>
                  </a:ext>
                </a:extLst>
              </a:tr>
              <a:tr h="4572417">
                <a:tc>
                  <a:txBody>
                    <a:bodyPr/>
                    <a:lstStyle/>
                    <a:p>
                      <a:pPr algn="ctr"/>
                      <a:endParaRPr lang="en-US" sz="2000" dirty="0">
                        <a:solidFill>
                          <a:srgbClr val="1F3A4E"/>
                        </a:solidFill>
                      </a:endParaRPr>
                    </a:p>
                    <a:p>
                      <a:pPr algn="ctr"/>
                      <a:endParaRPr lang="en-US" sz="2000" dirty="0">
                        <a:solidFill>
                          <a:srgbClr val="1F3A4E"/>
                        </a:solidFill>
                      </a:endParaRPr>
                    </a:p>
                    <a:p>
                      <a:pPr algn="ctr"/>
                      <a:r>
                        <a:rPr lang="en-US" sz="2000" dirty="0">
                          <a:solidFill>
                            <a:schemeClr val="bg1"/>
                          </a:solidFill>
                          <a:latin typeface="Arial" panose="020B0604020202020204" pitchFamily="34" charset="0"/>
                          <a:cs typeface="Arial" panose="020B0604020202020204" pitchFamily="34" charset="0"/>
                        </a:rPr>
                        <a:t>This is a template for a </a:t>
                      </a:r>
                    </a:p>
                    <a:p>
                      <a:pPr algn="ctr"/>
                      <a:r>
                        <a:rPr lang="en-US" sz="2000" dirty="0">
                          <a:solidFill>
                            <a:schemeClr val="bg1"/>
                          </a:solidFill>
                          <a:latin typeface="Arial" panose="020B0604020202020204" pitchFamily="34" charset="0"/>
                          <a:cs typeface="Arial" panose="020B0604020202020204" pitchFamily="34" charset="0"/>
                        </a:rPr>
                        <a:t>presentation poster</a:t>
                      </a:r>
                      <a:br>
                        <a:rPr lang="en-US" sz="2000" dirty="0">
                          <a:solidFill>
                            <a:schemeClr val="bg1"/>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36 inches tall</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by</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48 inches wide</a:t>
                      </a:r>
                      <a:r>
                        <a:rPr lang="en-US" sz="2000" dirty="0">
                          <a:solidFill>
                            <a:schemeClr val="bg1"/>
                          </a:solidFill>
                          <a:latin typeface="Arial" panose="020B0604020202020204" pitchFamily="34" charset="0"/>
                          <a:cs typeface="Arial" panose="020B0604020202020204" pitchFamily="34" charset="0"/>
                        </a:rPr>
                        <a:t/>
                      </a:r>
                      <a:br>
                        <a:rPr lang="en-US" sz="2000" dirty="0">
                          <a:solidFill>
                            <a:schemeClr val="bg1"/>
                          </a:solidFill>
                          <a:latin typeface="Arial" panose="020B0604020202020204" pitchFamily="34" charset="0"/>
                          <a:cs typeface="Arial" panose="020B0604020202020204" pitchFamily="34" charset="0"/>
                        </a:rPr>
                      </a:br>
                      <a:endParaRPr lang="en-US" sz="2000" dirty="0">
                        <a:solidFill>
                          <a:srgbClr val="1F3A4E"/>
                        </a:solidFill>
                      </a:endParaRPr>
                    </a:p>
                  </a:txBody>
                  <a:tcPr>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Important: Check the template size</a:t>
                      </a:r>
                      <a:r>
                        <a:rPr lang="en-US" sz="2000" b="0" baseline="0" dirty="0">
                          <a:solidFill>
                            <a:srgbClr val="FFC000"/>
                          </a:solidFill>
                          <a:latin typeface="Arial" panose="020B0604020202020204" pitchFamily="34" charset="0"/>
                          <a:cs typeface="Arial" panose="020B0604020202020204" pitchFamily="34" charset="0"/>
                        </a:rPr>
                        <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30 tall x 40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42 tall x 56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48 tall x 64 wide</a:t>
                      </a:r>
                    </a:p>
                  </a:txBody>
                  <a:tcPr marL="182880" marT="137160">
                    <a:solidFill>
                      <a:srgbClr val="010101"/>
                    </a:solidFill>
                  </a:tcPr>
                </a:tc>
                <a:extLst>
                  <a:ext uri="{0D108BD9-81ED-4DB2-BD59-A6C34878D82A}">
                    <a16:rowId xmlns:a16="http://schemas.microsoft.com/office/drawing/2014/main" val="10008"/>
                  </a:ext>
                </a:extLst>
              </a:tr>
              <a:tr h="4288692">
                <a:tc>
                  <a:txBody>
                    <a:bodyPr/>
                    <a:lstStyle/>
                    <a:p>
                      <a:endParaRPr lang="en-US" sz="2000" dirty="0">
                        <a:solidFill>
                          <a:srgbClr val="1F3A4E"/>
                        </a:solidFill>
                      </a:endParaRPr>
                    </a:p>
                  </a:txBody>
                  <a:tcPr>
                    <a:blipFill rotWithShape="1">
                      <a:blip r:embed="rId3"/>
                      <a:stretch>
                        <a:fillRect/>
                      </a:stretch>
                    </a:blipFill>
                  </a:tcPr>
                </a:tc>
                <a:tc>
                  <a:txBody>
                    <a:bodyPr/>
                    <a:lstStyle/>
                    <a:p>
                      <a:pPr algn="l"/>
                      <a:r>
                        <a:rPr lang="en-US" sz="2400" b="1" baseline="0" dirty="0">
                          <a:solidFill>
                            <a:srgbClr val="FFC000"/>
                          </a:solidFill>
                          <a:latin typeface="Arial" panose="020B0604020202020204" pitchFamily="34" charset="0"/>
                          <a:cs typeface="Arial" panose="020B0604020202020204" pitchFamily="34" charset="0"/>
                        </a:rPr>
                        <a:t>How to </a:t>
                      </a:r>
                      <a:r>
                        <a:rPr lang="en-US" sz="4000" b="1" baseline="0" dirty="0">
                          <a:solidFill>
                            <a:srgbClr val="FFC000"/>
                          </a:solidFill>
                          <a:latin typeface="Arial" panose="020B0604020202020204" pitchFamily="34" charset="0"/>
                          <a:cs typeface="Arial" panose="020B0604020202020204" pitchFamily="34" charset="0"/>
                        </a:rPr>
                        <a:t>Zoom in </a:t>
                      </a:r>
                      <a:r>
                        <a:rPr lang="en-US" sz="2400" b="1" baseline="0" dirty="0">
                          <a:solidFill>
                            <a:srgbClr val="FFC000"/>
                          </a:solidFill>
                          <a:latin typeface="Arial" panose="020B0604020202020204" pitchFamily="34" charset="0"/>
                          <a:cs typeface="Arial" panose="020B0604020202020204" pitchFamily="34" charset="0"/>
                        </a:rPr>
                        <a:t>and </a:t>
                      </a:r>
                      <a:r>
                        <a:rPr lang="en-US" sz="1800" b="1" baseline="0" dirty="0">
                          <a:solidFill>
                            <a:srgbClr val="FFC000"/>
                          </a:solidFill>
                          <a:latin typeface="Arial" panose="020B0604020202020204" pitchFamily="34" charset="0"/>
                          <a:cs typeface="Arial" panose="020B0604020202020204" pitchFamily="34" charset="0"/>
                        </a:rPr>
                        <a:t>out</a:t>
                      </a:r>
                      <a:endParaRPr lang="en-US" sz="2400" b="1" baseline="0" dirty="0">
                        <a:solidFill>
                          <a:srgbClr val="FFC000"/>
                        </a:solidFill>
                        <a:latin typeface="Arial" panose="020B0604020202020204" pitchFamily="34" charset="0"/>
                        <a:cs typeface="Arial" panose="020B0604020202020204" pitchFamily="34" charset="0"/>
                      </a:endParaRPr>
                    </a:p>
                    <a:p>
                      <a:pPr algn="l"/>
                      <a:r>
                        <a:rPr lang="en-US" sz="20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1. </a:t>
                      </a:r>
                      <a:r>
                        <a:rPr lang="en-US" sz="20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2. </a:t>
                      </a:r>
                      <a:r>
                        <a:rPr lang="en-US" sz="20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182880" marT="137160">
                    <a:solidFill>
                      <a:srgbClr val="010101"/>
                    </a:solidFill>
                  </a:tcPr>
                </a:tc>
                <a:extLst>
                  <a:ext uri="{0D108BD9-81ED-4DB2-BD59-A6C34878D82A}">
                    <a16:rowId xmlns:a16="http://schemas.microsoft.com/office/drawing/2014/main" val="10001"/>
                  </a:ext>
                </a:extLst>
              </a:tr>
              <a:tr h="1800526">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Ruler and Guides</a:t>
                      </a:r>
                      <a:r>
                        <a:rPr lang="en-US" sz="2000" b="0" baseline="0" dirty="0">
                          <a:solidFill>
                            <a:srgbClr val="FFC000"/>
                          </a:solidFill>
                          <a:latin typeface="Arial" panose="020B0604020202020204" pitchFamily="34" charset="0"/>
                          <a:cs typeface="Arial" panose="020B0604020202020204" pitchFamily="34" charset="0"/>
                        </a:rPr>
                        <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val="10002"/>
                  </a:ext>
                </a:extLst>
              </a:tr>
              <a:tr h="3824339">
                <a:tc>
                  <a:txBody>
                    <a:bodyPr/>
                    <a:lstStyle/>
                    <a:p>
                      <a:endParaRPr lang="en-US" sz="2000" dirty="0">
                        <a:solidFill>
                          <a:srgbClr val="1F3A4E"/>
                        </a:solidFill>
                      </a:endParaRPr>
                    </a:p>
                  </a:txBody>
                  <a:tcPr>
                    <a:blipFill rotWithShape="1">
                      <a:blip r:embed="rId4"/>
                      <a:stretch>
                        <a:fillRect/>
                      </a:stretch>
                    </a:blipFill>
                  </a:tcPr>
                </a:tc>
                <a:tc>
                  <a:txBody>
                    <a:bodyPr/>
                    <a:lstStyle/>
                    <a:p>
                      <a:pPr marL="0" lvl="1" indent="0" algn="l" defTabSz="114300"/>
                      <a:r>
                        <a:rPr lang="en-US" sz="2400" b="1" baseline="0" dirty="0">
                          <a:solidFill>
                            <a:srgbClr val="FFC000"/>
                          </a:solidFill>
                          <a:latin typeface="Arial" panose="020B0604020202020204" pitchFamily="34" charset="0"/>
                          <a:cs typeface="Arial" panose="020B0604020202020204" pitchFamily="34" charset="0"/>
                        </a:rPr>
                        <a:t>Headers and text containers</a:t>
                      </a:r>
                      <a:r>
                        <a:rPr lang="en-US" sz="2000" b="0" baseline="0" dirty="0">
                          <a:solidFill>
                            <a:schemeClr val="bg1"/>
                          </a:solidFill>
                          <a:latin typeface="Arial" panose="020B0604020202020204" pitchFamily="34" charset="0"/>
                          <a:cs typeface="Arial" panose="020B0604020202020204" pitchFamily="34" charset="0"/>
                        </a:rPr>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r>
                        <a:rPr lang="en-US" sz="2000" b="0" baseline="0" dirty="0">
                          <a:solidFill>
                            <a:schemeClr val="bg1"/>
                          </a:solidFill>
                          <a:latin typeface="Arial" panose="020B0604020202020204" pitchFamily="34" charset="0"/>
                          <a:cs typeface="Arial" panose="020B0604020202020204" pitchFamily="34" charset="0"/>
                        </a:rPr>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Click inside a section header to add its text. </a:t>
                      </a:r>
                      <a:r>
                        <a:rPr lang="en-US" sz="2000" b="0" baseline="0" dirty="0">
                          <a:solidFill>
                            <a:schemeClr val="bg1"/>
                          </a:solidFill>
                          <a:latin typeface="Arial" panose="020B0604020202020204" pitchFamily="34" charset="0"/>
                          <a:cs typeface="Arial" panose="020B0604020202020204" pitchFamily="34" charset="0"/>
                        </a:rPr>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r>
                        <a:rPr lang="en-US" sz="2000" b="0" baseline="0" dirty="0">
                          <a:solidFill>
                            <a:schemeClr val="bg1"/>
                          </a:solidFill>
                          <a:latin typeface="Arial" panose="020B0604020202020204" pitchFamily="34" charset="0"/>
                          <a:cs typeface="Arial" panose="020B0604020202020204" pitchFamily="34" charset="0"/>
                        </a:rPr>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182880" marT="137160">
                    <a:solidFill>
                      <a:srgbClr val="010101"/>
                    </a:solidFill>
                  </a:tcPr>
                </a:tc>
                <a:extLst>
                  <a:ext uri="{0D108BD9-81ED-4DB2-BD59-A6C34878D82A}">
                    <a16:rowId xmlns:a16="http://schemas.microsoft.com/office/drawing/2014/main" val="10003"/>
                  </a:ext>
                </a:extLst>
              </a:tr>
              <a:tr h="3519135">
                <a:tc gridSpan="2">
                  <a:txBody>
                    <a:bodyPr/>
                    <a:lstStyle/>
                    <a:p>
                      <a:r>
                        <a:rPr lang="en-US" sz="2400" b="1" dirty="0">
                          <a:solidFill>
                            <a:srgbClr val="FFC000"/>
                          </a:solidFill>
                          <a:latin typeface="Arial" panose="020B0604020202020204" pitchFamily="34" charset="0"/>
                          <a:cs typeface="Arial" panose="020B0604020202020204" pitchFamily="34" charset="0"/>
                        </a:rPr>
                        <a:t>Adding content to the poster</a:t>
                      </a:r>
                    </a:p>
                    <a:p>
                      <a:r>
                        <a:rPr lang="en-US" sz="20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20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2000" dirty="0">
                        <a:solidFill>
                          <a:srgbClr val="D9D9D9"/>
                        </a:solidFill>
                        <a:latin typeface="Arial" panose="020B0604020202020204" pitchFamily="34" charset="0"/>
                        <a:cs typeface="Arial" panose="020B0604020202020204" pitchFamily="34" charset="0"/>
                      </a:endParaRPr>
                    </a:p>
                  </a:txBody>
                  <a:tcPr>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4"/>
                  </a:ext>
                </a:extLst>
              </a:tr>
              <a:tr h="237765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182880" marT="137160">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293170">
                <a:tc gridSpan="2">
                  <a:txBody>
                    <a:bodyPr/>
                    <a:lstStyle/>
                    <a:p>
                      <a:endParaRPr lang="en-US" sz="2000" dirty="0">
                        <a:solidFill>
                          <a:schemeClr val="bg1"/>
                        </a:solidFill>
                        <a:latin typeface="Arial" panose="020B0604020202020204" pitchFamily="34" charset="0"/>
                        <a:cs typeface="Arial" panose="020B0604020202020204" pitchFamily="34" charset="0"/>
                      </a:endParaRPr>
                    </a:p>
                  </a:txBody>
                  <a:tcPr marL="182880" marT="137160">
                    <a:blipFill rotWithShape="1">
                      <a:blip r:embed="rId5"/>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val="10006"/>
                  </a:ext>
                </a:extLst>
              </a:tr>
              <a:tr h="128027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2000" noProof="0" dirty="0">
                          <a:solidFill>
                            <a:srgbClr val="D9D9D9"/>
                          </a:solidFill>
                          <a:latin typeface="Arial"/>
                          <a:cs typeface="Arial"/>
                        </a:rPr>
                        <a:t>Zoom in and look at your images at 100%-200% magnification. If they look clear, they will print well. </a:t>
                      </a:r>
                    </a:p>
                  </a:txBody>
                  <a:tcPr marL="182880" marT="137160">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val="10007"/>
                  </a:ext>
                </a:extLst>
              </a:tr>
              <a:tr h="318727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000" noProof="0" dirty="0">
                        <a:solidFill>
                          <a:schemeClr val="bg1"/>
                        </a:solidFill>
                        <a:latin typeface="Arial"/>
                        <a:cs typeface="Arial"/>
                      </a:endParaRPr>
                    </a:p>
                  </a:txBody>
                  <a:tcPr marL="182880" marT="137160">
                    <a:blipFill rotWithShape="1">
                      <a:blip r:embed="rId6"/>
                      <a:stretch>
                        <a:fillRect/>
                      </a:stretch>
                    </a:blipFill>
                  </a:tcPr>
                </a:tc>
                <a:tc hMerge="1">
                  <a:txBody>
                    <a:bodyPr/>
                    <a:lstStyle/>
                    <a:p>
                      <a:endParaRPr lang="en-US"/>
                    </a:p>
                  </a:txBody>
                  <a:tcPr/>
                </a:tc>
                <a:extLst>
                  <a:ext uri="{0D108BD9-81ED-4DB2-BD59-A6C34878D82A}">
                    <a16:rowId xmlns:a16="http://schemas.microsoft.com/office/drawing/2014/main" val="10010"/>
                  </a:ext>
                </a:extLst>
              </a:tr>
            </a:tbl>
          </a:graphicData>
        </a:graphic>
      </p:graphicFrame>
      <p:graphicFrame>
        <p:nvGraphicFramePr>
          <p:cNvPr id="17" name="Table 16">
            <a:extLst>
              <a:ext uri="{FF2B5EF4-FFF2-40B4-BE49-F238E27FC236}">
                <a16:creationId xmlns:a16="http://schemas.microsoft.com/office/drawing/2014/main" id="{A4D0F77F-6F82-47F2-B14E-3B9B3E495843}"/>
              </a:ext>
            </a:extLst>
          </p:cNvPr>
          <p:cNvGraphicFramePr>
            <a:graphicFrameLocks noGrp="1"/>
          </p:cNvGraphicFramePr>
          <p:nvPr userDrawn="1">
            <p:extLst>
              <p:ext uri="{D42A27DB-BD31-4B8C-83A1-F6EECF244321}">
                <p14:modId xmlns:p14="http://schemas.microsoft.com/office/powerpoint/2010/main" val="3568378181"/>
              </p:ext>
            </p:extLst>
          </p:nvPr>
        </p:nvGraphicFramePr>
        <p:xfrm>
          <a:off x="44695229" y="-84749"/>
          <a:ext cx="9430188" cy="33075070"/>
        </p:xfrm>
        <a:graphic>
          <a:graphicData uri="http://schemas.openxmlformats.org/drawingml/2006/table">
            <a:tbl>
              <a:tblPr firstRow="1" bandRow="1">
                <a:tableStyleId>{5C22544A-7EE6-4342-B048-85BDC9FD1C3A}</a:tableStyleId>
              </a:tblPr>
              <a:tblGrid>
                <a:gridCol w="3343835">
                  <a:extLst>
                    <a:ext uri="{9D8B030D-6E8A-4147-A177-3AD203B41FA5}">
                      <a16:colId xmlns:a16="http://schemas.microsoft.com/office/drawing/2014/main" val="20000"/>
                    </a:ext>
                  </a:extLst>
                </a:gridCol>
                <a:gridCol w="1381559">
                  <a:extLst>
                    <a:ext uri="{9D8B030D-6E8A-4147-A177-3AD203B41FA5}">
                      <a16:colId xmlns:a16="http://schemas.microsoft.com/office/drawing/2014/main" val="997673227"/>
                    </a:ext>
                  </a:extLst>
                </a:gridCol>
                <a:gridCol w="4704794">
                  <a:extLst>
                    <a:ext uri="{9D8B030D-6E8A-4147-A177-3AD203B41FA5}">
                      <a16:colId xmlns:a16="http://schemas.microsoft.com/office/drawing/2014/main" val="4164475170"/>
                    </a:ext>
                  </a:extLst>
                </a:gridCol>
              </a:tblGrid>
              <a:tr h="1756432">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4000" b="0" spc="600" dirty="0">
                          <a:solidFill>
                            <a:srgbClr val="1F3A4E"/>
                          </a:solidFill>
                          <a:latin typeface="Arial Black" panose="020B0A04020102020204" pitchFamily="34" charset="0"/>
                        </a:rPr>
                        <a:t>QUICK START GUIDE</a:t>
                      </a:r>
                      <a:br>
                        <a:rPr lang="en-US" sz="4000" b="0" spc="600" dirty="0">
                          <a:solidFill>
                            <a:srgbClr val="1F3A4E"/>
                          </a:solidFill>
                          <a:latin typeface="Arial Black" panose="020B0A04020102020204" pitchFamily="34" charset="0"/>
                        </a:rPr>
                      </a:br>
                      <a:r>
                        <a:rPr lang="en-US" sz="3200" b="1" spc="0" dirty="0">
                          <a:solidFill>
                            <a:srgbClr val="FF0000"/>
                          </a:solidFill>
                          <a:latin typeface="Trebuchet MS" pitchFamily="34" charset="0"/>
                        </a:rPr>
                        <a:t>(THIS SIDEBAR WILL NOT PRINT)</a:t>
                      </a:r>
                      <a:endParaRPr lang="en-US" sz="4000" b="1" spc="600" dirty="0">
                        <a:solidFill>
                          <a:schemeClr val="bg1"/>
                        </a:solidFill>
                        <a:latin typeface="Trebuchet MS" pitchFamily="34" charset="0"/>
                      </a:endParaRPr>
                    </a:p>
                  </a:txBody>
                  <a:tcPr marL="182880" marT="137160">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563101">
                <a:tc gridSpan="3">
                  <a:txBody>
                    <a:bodyPr/>
                    <a:lstStyle/>
                    <a:p>
                      <a:pPr algn="l"/>
                      <a:r>
                        <a:rPr lang="en-US" sz="28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2400" dirty="0">
                          <a:solidFill>
                            <a:srgbClr val="FFC000"/>
                          </a:solidFill>
                          <a:hlinkClick r:id="rId7">
                            <a:extLst>
                              <a:ext uri="{A12FA001-AC4F-418D-AE19-62706E023703}">
                                <ahyp:hlinkClr xmlns:ahyp="http://schemas.microsoft.com/office/drawing/2018/hyperlinkcolor" xmlns="" val="tx"/>
                              </a:ext>
                            </a:extLst>
                          </a:hlinkClick>
                        </a:rPr>
                        <a:t>https://www.posterpresentations.com/how-to-change-the-research-poster-template-colors.html</a:t>
                      </a:r>
                      <a:endParaRPr lang="en-US" sz="2400" dirty="0">
                        <a:solidFill>
                          <a:srgbClr val="FFC000"/>
                        </a:solidFill>
                      </a:endParaRP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8"/>
                      <a:stretch>
                        <a:fillRect/>
                      </a:stretch>
                    </a:blipFill>
                  </a:tcPr>
                </a:tc>
                <a:tc hMerge="1">
                  <a:txBody>
                    <a:bodyPr/>
                    <a:lstStyle/>
                    <a:p>
                      <a:endParaRPr lang="en-US"/>
                    </a:p>
                  </a:txBody>
                  <a:tcPr/>
                </a:tc>
                <a:extLst>
                  <a:ext uri="{0D108BD9-81ED-4DB2-BD59-A6C34878D82A}">
                    <a16:rowId xmlns:a16="http://schemas.microsoft.com/office/drawing/2014/main" val="10001"/>
                  </a:ext>
                </a:extLst>
              </a:tr>
              <a:tr h="3667719">
                <a:tc gridSpan="3">
                  <a:txBody>
                    <a:bodyPr/>
                    <a:lstStyle/>
                    <a:p>
                      <a:r>
                        <a:rPr lang="en-US" sz="2800" b="1" dirty="0">
                          <a:solidFill>
                            <a:srgbClr val="FFC000"/>
                          </a:solidFill>
                          <a:latin typeface="Arial" panose="020B0604020202020204" pitchFamily="34" charset="0"/>
                          <a:cs typeface="Arial" panose="020B0604020202020204" pitchFamily="34" charset="0"/>
                        </a:rPr>
                        <a:t>How to change the column layout configuration</a:t>
                      </a:r>
                    </a:p>
                    <a:p>
                      <a:r>
                        <a:rPr lang="en-US" sz="24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2400" dirty="0">
                          <a:solidFill>
                            <a:srgbClr val="D9D9D9"/>
                          </a:solidFill>
                          <a:latin typeface="Arial" panose="020B0604020202020204" pitchFamily="34" charset="0"/>
                          <a:cs typeface="Arial" panose="020B0604020202020204" pitchFamily="34" charset="0"/>
                        </a:rPr>
                        <a:t>You can see a tutorial here: </a:t>
                      </a:r>
                      <a:r>
                        <a:rPr lang="en-US" sz="2400" u="sng" dirty="0">
                          <a:solidFill>
                            <a:srgbClr val="FFC000"/>
                          </a:solidFill>
                          <a:latin typeface="Arial" panose="020B0604020202020204" pitchFamily="34" charset="0"/>
                          <a:cs typeface="Arial" panose="020B0604020202020204" pitchFamily="34" charset="0"/>
                        </a:rPr>
                        <a:t>https://</a:t>
                      </a:r>
                      <a:r>
                        <a:rPr lang="en-US" sz="2400" u="sng" dirty="0" err="1">
                          <a:solidFill>
                            <a:srgbClr val="FFC000"/>
                          </a:solidFill>
                          <a:latin typeface="Arial" panose="020B0604020202020204" pitchFamily="34" charset="0"/>
                          <a:cs typeface="Arial" panose="020B0604020202020204" pitchFamily="34" charset="0"/>
                        </a:rPr>
                        <a:t>www.posterpresentations.com</a:t>
                      </a:r>
                      <a:r>
                        <a:rPr lang="en-US" sz="2400" u="sng" dirty="0">
                          <a:solidFill>
                            <a:srgbClr val="FFC000"/>
                          </a:solidFill>
                          <a:latin typeface="Arial" panose="020B0604020202020204" pitchFamily="34" charset="0"/>
                          <a:cs typeface="Arial" panose="020B0604020202020204" pitchFamily="34" charset="0"/>
                        </a:rPr>
                        <a:t>/how-to-change-the-column-</a:t>
                      </a:r>
                      <a:r>
                        <a:rPr lang="en-US" sz="2400" u="sng" dirty="0" err="1">
                          <a:solidFill>
                            <a:srgbClr val="FFC000"/>
                          </a:solidFill>
                          <a:latin typeface="Arial" panose="020B0604020202020204" pitchFamily="34" charset="0"/>
                          <a:cs typeface="Arial" panose="020B0604020202020204" pitchFamily="34" charset="0"/>
                        </a:rPr>
                        <a:t>configuration.html</a:t>
                      </a:r>
                      <a:endParaRPr lang="en-US" u="sng" dirty="0">
                        <a:solidFill>
                          <a:srgbClr val="FFC000"/>
                        </a:solidFill>
                      </a:endParaRP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9"/>
                      <a:stretch>
                        <a:fillRect/>
                      </a:stretch>
                    </a:blipFill>
                  </a:tcPr>
                </a:tc>
                <a:tc hMerge="1">
                  <a:txBody>
                    <a:bodyPr/>
                    <a:lstStyle/>
                    <a:p>
                      <a:endParaRPr lang="en-US" dirty="0"/>
                    </a:p>
                  </a:txBody>
                  <a:tcPr marL="182880" marT="137160">
                    <a:solidFill>
                      <a:srgbClr val="010101"/>
                    </a:solidFill>
                  </a:tcPr>
                </a:tc>
                <a:extLst>
                  <a:ext uri="{0D108BD9-81ED-4DB2-BD59-A6C34878D82A}">
                    <a16:rowId xmlns:a16="http://schemas.microsoft.com/office/drawing/2014/main" val="10004"/>
                  </a:ext>
                </a:extLst>
              </a:tr>
              <a:tr h="5177074">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blipFill dpi="0" rotWithShape="1">
                      <a:blip r:embed="rId10">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row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panose="020B0604020202020204" pitchFamily="34" charset="0"/>
                          <a:cs typeface="Arial" panose="020B0604020202020204" pitchFamily="34" charset="0"/>
                        </a:rPr>
                        <a:t>The Quick Start</a:t>
                      </a:r>
                      <a:r>
                        <a:rPr lang="en-US" sz="2400" baseline="0" noProof="0" dirty="0">
                          <a:solidFill>
                            <a:srgbClr val="D9D9D9"/>
                          </a:solidFill>
                          <a:latin typeface="Arial" panose="020B0604020202020204" pitchFamily="34" charset="0"/>
                          <a:cs typeface="Arial" panose="020B0604020202020204" pitchFamily="34" charset="0"/>
                        </a:rPr>
                        <a:t> Guides</a:t>
                      </a:r>
                      <a:r>
                        <a:rPr lang="en-US" sz="2400" noProof="0" dirty="0">
                          <a:solidFill>
                            <a:srgbClr val="D9D9D9"/>
                          </a:solidFill>
                          <a:latin typeface="Arial" panose="020B0604020202020204" pitchFamily="34" charset="0"/>
                          <a:cs typeface="Arial" panose="020B0604020202020204" pitchFamily="34" charset="0"/>
                        </a:rPr>
                        <a:t> </a:t>
                      </a:r>
                      <a:r>
                        <a:rPr lang="en-US" sz="2400" u="sng" noProof="0" dirty="0">
                          <a:solidFill>
                            <a:srgbClr val="D9D9D9"/>
                          </a:solidFill>
                          <a:latin typeface="Arial" panose="020B0604020202020204" pitchFamily="34" charset="0"/>
                          <a:cs typeface="Arial" panose="020B0604020202020204" pitchFamily="34" charset="0"/>
                        </a:rPr>
                        <a:t>are outside the template’s printable area</a:t>
                      </a:r>
                      <a:r>
                        <a:rPr lang="en-US" sz="2400" noProof="0" dirty="0">
                          <a:solidFill>
                            <a:srgbClr val="D9D9D9"/>
                          </a:solidFill>
                          <a:latin typeface="Arial" panose="020B0604020202020204" pitchFamily="34" charset="0"/>
                          <a:cs typeface="Arial" panose="020B0604020202020204" pitchFamily="34" charset="0"/>
                        </a:rPr>
                        <a:t> and they will not be on the printed poster</a:t>
                      </a:r>
                      <a:r>
                        <a:rPr lang="en-US" sz="24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To hide the guides click on the </a:t>
                      </a:r>
                      <a:r>
                        <a:rPr lang="en-US" sz="2400" b="1" baseline="0" noProof="0" dirty="0">
                          <a:solidFill>
                            <a:srgbClr val="D9D9D9"/>
                          </a:solidFill>
                          <a:latin typeface="Arial" panose="020B0604020202020204" pitchFamily="34" charset="0"/>
                          <a:cs typeface="Arial" panose="020B0604020202020204" pitchFamily="34" charset="0"/>
                        </a:rPr>
                        <a:t>Home</a:t>
                      </a:r>
                      <a:r>
                        <a:rPr lang="en-US" sz="24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2400" b="1"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2400" b="1" baseline="0" noProof="0" dirty="0">
                          <a:solidFill>
                            <a:srgbClr val="D9D9D9"/>
                          </a:solidFill>
                          <a:latin typeface="Arial" panose="020B0604020202020204" pitchFamily="34" charset="0"/>
                          <a:cs typeface="Arial" panose="020B0604020202020204" pitchFamily="34" charset="0"/>
                        </a:rPr>
                        <a:t>Without Guides </a:t>
                      </a:r>
                      <a:r>
                        <a:rPr lang="en-US" sz="2400" b="0"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a:t>
                      </a:r>
                      <a:endParaRPr lang="en-US" sz="240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5"/>
                  </a:ext>
                </a:extLst>
              </a:tr>
              <a:tr h="288832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766341567"/>
                  </a:ext>
                </a:extLst>
              </a:tr>
              <a:tr h="3781426">
                <a:tc gridSpan="2">
                  <a:txBody>
                    <a:bodyPr/>
                    <a:lstStyle/>
                    <a:p>
                      <a:r>
                        <a:rPr lang="en-US" sz="2800" b="1" dirty="0">
                          <a:solidFill>
                            <a:srgbClr val="FFC000"/>
                          </a:solidFill>
                          <a:latin typeface="Arial" panose="020B0604020202020204" pitchFamily="34" charset="0"/>
                          <a:cs typeface="Arial" panose="020B0604020202020204" pitchFamily="34" charset="0"/>
                        </a:rPr>
                        <a:t>How to</a:t>
                      </a:r>
                      <a:r>
                        <a:rPr lang="en-US" sz="2800" b="1" baseline="0" dirty="0">
                          <a:solidFill>
                            <a:srgbClr val="FFC000"/>
                          </a:solidFill>
                          <a:latin typeface="Arial" panose="020B0604020202020204" pitchFamily="34" charset="0"/>
                          <a:cs typeface="Arial" panose="020B0604020202020204" pitchFamily="34" charset="0"/>
                        </a:rPr>
                        <a:t> preview your poster prior to printing</a:t>
                      </a:r>
                      <a:endParaRPr lang="en-US" sz="2800" b="1" dirty="0">
                        <a:solidFill>
                          <a:srgbClr val="FFC000"/>
                        </a:solidFill>
                        <a:latin typeface="Arial" panose="020B0604020202020204" pitchFamily="34" charset="0"/>
                        <a:cs typeface="Arial" panose="020B0604020202020204" pitchFamily="34" charset="0"/>
                      </a:endParaRPr>
                    </a:p>
                    <a:p>
                      <a:r>
                        <a:rPr lang="en-US" sz="2400" dirty="0">
                          <a:solidFill>
                            <a:srgbClr val="D9D9D9"/>
                          </a:solidFill>
                          <a:latin typeface="Arial" panose="020B0604020202020204" pitchFamily="34" charset="0"/>
                          <a:cs typeface="Arial" panose="020B0604020202020204" pitchFamily="34" charset="0"/>
                        </a:rPr>
                        <a:t>You can preview your poster at any time by pressing the </a:t>
                      </a:r>
                      <a:r>
                        <a:rPr lang="en-US" sz="2400" dirty="0">
                          <a:solidFill>
                            <a:srgbClr val="FFC000"/>
                          </a:solidFill>
                          <a:latin typeface="Arial" panose="020B0604020202020204" pitchFamily="34" charset="0"/>
                          <a:cs typeface="Arial" panose="020B0604020202020204" pitchFamily="34" charset="0"/>
                        </a:rPr>
                        <a:t>F5 key</a:t>
                      </a:r>
                      <a:r>
                        <a:rPr lang="en-US" sz="24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400" dirty="0">
                          <a:solidFill>
                            <a:srgbClr val="FFC000"/>
                          </a:solidFill>
                          <a:latin typeface="Arial" panose="020B0604020202020204" pitchFamily="34" charset="0"/>
                          <a:cs typeface="Arial" panose="020B0604020202020204" pitchFamily="34" charset="0"/>
                        </a:rPr>
                        <a:t>ESC key </a:t>
                      </a:r>
                      <a:r>
                        <a:rPr lang="en-US" sz="2400" dirty="0">
                          <a:solidFill>
                            <a:srgbClr val="D9D9D9"/>
                          </a:solidFill>
                          <a:latin typeface="Arial" panose="020B0604020202020204" pitchFamily="34" charset="0"/>
                          <a:cs typeface="Arial" panose="020B0604020202020204" pitchFamily="34" charset="0"/>
                        </a:rPr>
                        <a:t>to exit Preview.</a:t>
                      </a:r>
                    </a:p>
                  </a:txBody>
                  <a:tcPr marL="182880" marT="137160">
                    <a:solidFill>
                      <a:srgbClr val="010101"/>
                    </a:solidFill>
                  </a:tcPr>
                </a:tc>
                <a:tc hMerge="1">
                  <a:txBody>
                    <a:bodyPr/>
                    <a:lstStyle/>
                    <a:p>
                      <a:endParaRPr lang="en-US"/>
                    </a:p>
                  </a:txBody>
                  <a:tcPr/>
                </a:tc>
                <a:tc>
                  <a:txBody>
                    <a:bodyPr/>
                    <a:lstStyle/>
                    <a:p>
                      <a:pPr algn="ctr"/>
                      <a:r>
                        <a:rPr lang="en-US" sz="11500" b="1" dirty="0">
                          <a:solidFill>
                            <a:srgbClr val="D9D9D9"/>
                          </a:solidFill>
                          <a:latin typeface="Arial" panose="020B0604020202020204" pitchFamily="34" charset="0"/>
                          <a:cs typeface="Arial" panose="020B0604020202020204" pitchFamily="34" charset="0"/>
                        </a:rPr>
                        <a:t>F5</a:t>
                      </a:r>
                      <a:r>
                        <a:rPr lang="en-US" sz="2400" baseline="0" dirty="0">
                          <a:solidFill>
                            <a:srgbClr val="D9D9D9"/>
                          </a:solidFill>
                          <a:latin typeface="Arial" panose="020B0604020202020204" pitchFamily="34" charset="0"/>
                          <a:cs typeface="Arial" panose="020B0604020202020204" pitchFamily="34" charset="0"/>
                        </a:rPr>
                        <a:t> </a:t>
                      </a:r>
                      <a:endParaRPr lang="en-US" dirty="0"/>
                    </a:p>
                  </a:txBody>
                  <a:tcPr marL="182880" marT="137160" anchor="ctr">
                    <a:solidFill>
                      <a:schemeClr val="tx1">
                        <a:lumMod val="95000"/>
                        <a:lumOff val="5000"/>
                      </a:schemeClr>
                    </a:solidFill>
                  </a:tcPr>
                </a:tc>
                <a:extLst>
                  <a:ext uri="{0D108BD9-81ED-4DB2-BD59-A6C34878D82A}">
                    <a16:rowId xmlns:a16="http://schemas.microsoft.com/office/drawing/2014/main" val="10006"/>
                  </a:ext>
                </a:extLst>
              </a:tr>
              <a:tr h="5674009">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a:cs typeface="Arial"/>
                        </a:rPr>
                        <a:t>How to 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When you are ready to have your poster printed go online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and click on the "</a:t>
                      </a:r>
                      <a:r>
                        <a:rPr lang="en-US" sz="2400" noProof="0" dirty="0">
                          <a:solidFill>
                            <a:srgbClr val="FFC000"/>
                          </a:solidFill>
                          <a:latin typeface="Arial"/>
                          <a:cs typeface="Arial"/>
                        </a:rPr>
                        <a:t>Order Your Poster</a:t>
                      </a:r>
                      <a:r>
                        <a:rPr lang="en-US" sz="2400" noProof="0" dirty="0">
                          <a:solidFill>
                            <a:srgbClr val="D9D9D9"/>
                          </a:solidFill>
                          <a:latin typeface="Arial"/>
                          <a:cs typeface="Arial"/>
                        </a:rPr>
                        <a:t>" button. You can have your poster printed on professional papers, fabric for easy traveling and a variety of other materials.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If you submit a PowerPoint document, you will be receiving a PDF proof for your approval prior to printing. If your order is placed and paid for before noon (Pacific time) Monday-Friday, your order will ship out that same day. FedEx Next day, Second day, Third day, and Free Ground services are offered.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
                      </a:r>
                      <a:br>
                        <a:rPr lang="en-US" sz="2400" noProof="0" dirty="0">
                          <a:solidFill>
                            <a:srgbClr val="D9D9D9"/>
                          </a:solidFill>
                          <a:latin typeface="Arial"/>
                          <a:cs typeface="Arial"/>
                        </a:rPr>
                      </a:br>
                      <a:r>
                        <a:rPr lang="en-US" sz="2400" noProof="0" dirty="0">
                          <a:solidFill>
                            <a:srgbClr val="D9D9D9"/>
                          </a:solidFill>
                          <a:latin typeface="Arial"/>
                          <a:cs typeface="Arial"/>
                        </a:rPr>
                        <a:t>Go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for more information.</a:t>
                      </a:r>
                    </a:p>
                  </a:txBody>
                  <a:tcPr marL="182880" marT="137160">
                    <a:solidFill>
                      <a:srgbClr val="01010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1354778">
                <a:tc gridSpan="3">
                  <a:txBody>
                    <a:bodyPr/>
                    <a:lstStyle/>
                    <a:p>
                      <a:endParaRPr lang="en-US" sz="2400" dirty="0">
                        <a:solidFill>
                          <a:srgbClr val="1F3A4E"/>
                        </a:solidFill>
                      </a:endParaRPr>
                    </a:p>
                  </a:txBody>
                  <a:tcPr marL="182880" marT="137160">
                    <a:blipFill dpi="0" rotWithShape="1">
                      <a:blip r:embed="rId11">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r h="3212204">
                <a:tc>
                  <a:txBody>
                    <a:bodyPr/>
                    <a:lstStyle/>
                    <a:p>
                      <a:pPr>
                        <a:lnSpc>
                          <a:spcPts val="2600"/>
                        </a:lnSpc>
                      </a:pPr>
                      <a:r>
                        <a:rPr lang="en-US" sz="2000" dirty="0">
                          <a:solidFill>
                            <a:schemeClr val="bg1">
                              <a:lumMod val="85000"/>
                            </a:schemeClr>
                          </a:solidFill>
                          <a:latin typeface="Arial"/>
                          <a:cs typeface="Arial"/>
                        </a:rPr>
                        <a:t>© 2019</a:t>
                      </a:r>
                      <a:r>
                        <a:rPr lang="en-US" sz="2000" baseline="0" dirty="0">
                          <a:solidFill>
                            <a:schemeClr val="bg1">
                              <a:lumMod val="85000"/>
                            </a:schemeClr>
                          </a:solidFill>
                          <a:latin typeface="Arial"/>
                          <a:cs typeface="Arial"/>
                        </a:rPr>
                        <a:t> </a:t>
                      </a:r>
                      <a:r>
                        <a:rPr lang="en-US" sz="2000" dirty="0" err="1">
                          <a:solidFill>
                            <a:schemeClr val="bg1">
                              <a:lumMod val="85000"/>
                            </a:schemeClr>
                          </a:solidFill>
                          <a:latin typeface="Arial"/>
                          <a:cs typeface="Arial"/>
                        </a:rPr>
                        <a:t>PosterPresentations.com</a:t>
                      </a:r>
                      <a:r>
                        <a:rPr lang="en-US" sz="2000" dirty="0">
                          <a:solidFill>
                            <a:schemeClr val="bg1">
                              <a:lumMod val="85000"/>
                            </a:schemeClr>
                          </a:solidFill>
                          <a:latin typeface="Arial"/>
                          <a:cs typeface="Arial"/>
                        </a:rPr>
                        <a:t/>
                      </a:r>
                      <a:br>
                        <a:rPr lang="en-US" sz="2000" dirty="0">
                          <a:solidFill>
                            <a:schemeClr val="bg1">
                              <a:lumMod val="85000"/>
                            </a:schemeClr>
                          </a:solidFill>
                          <a:latin typeface="Arial"/>
                          <a:cs typeface="Arial"/>
                        </a:rPr>
                      </a:br>
                      <a:r>
                        <a:rPr lang="en-US" sz="2000" dirty="0">
                          <a:solidFill>
                            <a:schemeClr val="bg1">
                              <a:lumMod val="85000"/>
                            </a:schemeClr>
                          </a:solidFill>
                          <a:latin typeface="Arial"/>
                          <a:cs typeface="Arial"/>
                        </a:rPr>
                        <a:t>2117 Fourth Street ,</a:t>
                      </a:r>
                      <a:r>
                        <a:rPr lang="en-US" sz="2000" baseline="0" dirty="0">
                          <a:solidFill>
                            <a:schemeClr val="bg1">
                              <a:lumMod val="85000"/>
                            </a:schemeClr>
                          </a:solidFill>
                          <a:latin typeface="Arial"/>
                          <a:cs typeface="Arial"/>
                        </a:rPr>
                        <a:t> STE C        </a:t>
                      </a:r>
                    </a:p>
                    <a:p>
                      <a:pPr>
                        <a:lnSpc>
                          <a:spcPts val="2600"/>
                        </a:lnSpc>
                      </a:pPr>
                      <a:r>
                        <a:rPr lang="en-US" sz="2000" baseline="0" dirty="0">
                          <a:solidFill>
                            <a:schemeClr val="bg1">
                              <a:lumMod val="85000"/>
                            </a:schemeClr>
                          </a:solidFill>
                          <a:latin typeface="Arial"/>
                          <a:cs typeface="Arial"/>
                        </a:rPr>
                        <a:t>Berkeley CA 94710 USA</a:t>
                      </a:r>
                      <a:endParaRPr lang="en-US" sz="2000" dirty="0">
                        <a:solidFill>
                          <a:schemeClr val="bg1">
                            <a:lumMod val="85000"/>
                          </a:schemeClr>
                        </a:solidFill>
                        <a:latin typeface="Arial"/>
                        <a:cs typeface="Arial"/>
                      </a:endParaRPr>
                    </a:p>
                  </a:txBody>
                  <a:tcPr marL="182880" marT="137160">
                    <a:solidFill>
                      <a:srgbClr val="010101"/>
                    </a:solidFill>
                  </a:tcPr>
                </a:tc>
                <a:tc gridSpan="2">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dirty="0">
                          <a:solidFill>
                            <a:srgbClr val="D0D0D0"/>
                          </a:solidFill>
                          <a:latin typeface="Arial"/>
                          <a:cs typeface="Arial"/>
                        </a:rPr>
                        <a:t>For complete tutorials</a:t>
                      </a:r>
                      <a:r>
                        <a:rPr lang="en-US" sz="24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800" b="1" dirty="0">
                          <a:solidFill>
                            <a:srgbClr val="FFC000"/>
                          </a:solidFill>
                          <a:latin typeface="Arial"/>
                          <a:cs typeface="Arial"/>
                        </a:rPr>
                        <a:t>https://</a:t>
                      </a:r>
                      <a:r>
                        <a:rPr lang="en-US" sz="1800" b="1" dirty="0" err="1">
                          <a:solidFill>
                            <a:srgbClr val="FFC000"/>
                          </a:solidFill>
                          <a:latin typeface="Arial"/>
                          <a:cs typeface="Arial"/>
                        </a:rPr>
                        <a:t>www.posterpresentations.com</a:t>
                      </a:r>
                      <a:r>
                        <a:rPr lang="en-US" sz="1800" b="1" dirty="0">
                          <a:solidFill>
                            <a:srgbClr val="FFC000"/>
                          </a:solidFill>
                          <a:latin typeface="Arial"/>
                          <a:cs typeface="Arial"/>
                        </a:rPr>
                        <a:t>/</a:t>
                      </a:r>
                      <a:r>
                        <a:rPr lang="en-US" sz="1800" b="1" dirty="0" err="1">
                          <a:solidFill>
                            <a:srgbClr val="FFC000"/>
                          </a:solidFill>
                          <a:latin typeface="Arial"/>
                          <a:cs typeface="Arial"/>
                        </a:rPr>
                        <a:t>helpdesk.html</a:t>
                      </a:r>
                      <a:endParaRPr lang="en-US" sz="1800" dirty="0">
                        <a:solidFill>
                          <a:schemeClr val="bg1">
                            <a:lumMod val="85000"/>
                          </a:schemeClr>
                        </a:solidFill>
                        <a:latin typeface="Arial"/>
                        <a:cs typeface="Arial"/>
                      </a:endParaRPr>
                    </a:p>
                  </a:txBody>
                  <a:tcPr marL="182880" marT="137160">
                    <a:solidFill>
                      <a:srgbClr val="010101"/>
                    </a:solidFill>
                  </a:tcPr>
                </a:tc>
                <a:tc hMerge="1">
                  <a:txBody>
                    <a:bodyPr/>
                    <a:lstStyle/>
                    <a:p>
                      <a:endParaRPr lang="en-US"/>
                    </a:p>
                  </a:txBody>
                  <a:tcPr/>
                </a:tc>
                <a:extLst>
                  <a:ext uri="{0D108BD9-81ED-4DB2-BD59-A6C34878D82A}">
                    <a16:rowId xmlns:a16="http://schemas.microsoft.com/office/drawing/2014/main" val="10009"/>
                  </a:ext>
                </a:extLst>
              </a:tr>
            </a:tbl>
          </a:graphicData>
        </a:graphic>
      </p:graphicFrame>
      <p:grpSp>
        <p:nvGrpSpPr>
          <p:cNvPr id="24" name="Group 23">
            <a:extLst>
              <a:ext uri="{FF2B5EF4-FFF2-40B4-BE49-F238E27FC236}">
                <a16:creationId xmlns:a16="http://schemas.microsoft.com/office/drawing/2014/main" id="{B1E7C499-DC71-C947-A6B6-EB19BA774C6A}"/>
              </a:ext>
            </a:extLst>
          </p:cNvPr>
          <p:cNvGrpSpPr/>
          <p:nvPr userDrawn="1"/>
        </p:nvGrpSpPr>
        <p:grpSpPr>
          <a:xfrm>
            <a:off x="-43304" y="11286"/>
            <a:ext cx="43905392" cy="4120075"/>
            <a:chOff x="-43304" y="11286"/>
            <a:chExt cx="43905392" cy="4120075"/>
          </a:xfrm>
        </p:grpSpPr>
        <p:sp>
          <p:nvSpPr>
            <p:cNvPr id="25" name="Rectangle 24">
              <a:extLst>
                <a:ext uri="{FF2B5EF4-FFF2-40B4-BE49-F238E27FC236}">
                  <a16:creationId xmlns:a16="http://schemas.microsoft.com/office/drawing/2014/main" id="{6943A4C9-462C-4248-AA91-7B6B4581B716}"/>
                </a:ext>
              </a:extLst>
            </p:cNvPr>
            <p:cNvSpPr/>
            <p:nvPr userDrawn="1"/>
          </p:nvSpPr>
          <p:spPr>
            <a:xfrm>
              <a:off x="-1" y="1106328"/>
              <a:ext cx="43854834" cy="3025033"/>
            </a:xfrm>
            <a:prstGeom prst="rect">
              <a:avLst/>
            </a:prstGeom>
            <a:gradFill flip="none" rotWithShape="1">
              <a:gsLst>
                <a:gs pos="0">
                  <a:schemeClr val="accent6"/>
                </a:gs>
                <a:gs pos="100000">
                  <a:schemeClr val="accent1"/>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a:extLst>
                <a:ext uri="{FF2B5EF4-FFF2-40B4-BE49-F238E27FC236}">
                  <a16:creationId xmlns:a16="http://schemas.microsoft.com/office/drawing/2014/main" id="{765D9DA6-06BB-E34C-908B-960C1E52E1C3}"/>
                </a:ext>
              </a:extLst>
            </p:cNvPr>
            <p:cNvGrpSpPr/>
            <p:nvPr userDrawn="1"/>
          </p:nvGrpSpPr>
          <p:grpSpPr>
            <a:xfrm>
              <a:off x="-43304" y="11286"/>
              <a:ext cx="43905392" cy="4036528"/>
              <a:chOff x="-14192" y="1382"/>
              <a:chExt cx="27451941" cy="4572641"/>
            </a:xfrm>
          </p:grpSpPr>
          <p:sp>
            <p:nvSpPr>
              <p:cNvPr id="27" name="Rectangle 16">
                <a:extLst>
                  <a:ext uri="{FF2B5EF4-FFF2-40B4-BE49-F238E27FC236}">
                    <a16:creationId xmlns:a16="http://schemas.microsoft.com/office/drawing/2014/main" id="{EC8A9FF7-CCDD-0F43-A972-ADC3A60A8878}"/>
                  </a:ext>
                </a:extLst>
              </p:cNvPr>
              <p:cNvSpPr/>
              <p:nvPr userDrawn="1"/>
            </p:nvSpPr>
            <p:spPr>
              <a:xfrm>
                <a:off x="4001" y="707797"/>
                <a:ext cx="27429212" cy="3866226"/>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16">
                <a:extLst>
                  <a:ext uri="{FF2B5EF4-FFF2-40B4-BE49-F238E27FC236}">
                    <a16:creationId xmlns:a16="http://schemas.microsoft.com/office/drawing/2014/main" id="{2B58685C-5C24-BB42-BBEC-9D0F1A445A14}"/>
                  </a:ext>
                </a:extLst>
              </p:cNvPr>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15">
                <a:extLst>
                  <a:ext uri="{FF2B5EF4-FFF2-40B4-BE49-F238E27FC236}">
                    <a16:creationId xmlns:a16="http://schemas.microsoft.com/office/drawing/2014/main" id="{DDBC536C-5EEE-AF48-B458-69E40A47597E}"/>
                  </a:ext>
                </a:extLst>
              </p:cNvPr>
              <p:cNvSpPr/>
              <p:nvPr userDrawn="1"/>
            </p:nvSpPr>
            <p:spPr>
              <a:xfrm>
                <a:off x="-14192" y="1382"/>
                <a:ext cx="27451941" cy="4570665"/>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grpSp>
    </p:spTree>
  </p:cSld>
  <p:clrMap bg1="lt1" tx1="dk1" bg2="lt2" tx2="dk2" accent1="accent1" accent2="accent2" accent3="accent3" accent4="accent4" accent5="accent5" accent6="accent6" hlink="hlink" folHlink="folHlink"/>
  <p:sldLayoutIdLst>
    <p:sldLayoutId id="2147483658"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904"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7" name="Rounded Rectangle 36"/>
          <p:cNvSpPr/>
          <p:nvPr userDrawn="1"/>
        </p:nvSpPr>
        <p:spPr>
          <a:xfrm>
            <a:off x="483426" y="4691266"/>
            <a:ext cx="10058400" cy="2651827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ounded Rectangle 37"/>
          <p:cNvSpPr/>
          <p:nvPr userDrawn="1"/>
        </p:nvSpPr>
        <p:spPr>
          <a:xfrm>
            <a:off x="33320262" y="4691266"/>
            <a:ext cx="10058400" cy="26518273"/>
          </a:xfrm>
          <a:prstGeom prst="roundRect">
            <a:avLst>
              <a:gd name="adj" fmla="val 1956"/>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ounded Rectangle 38"/>
          <p:cNvSpPr/>
          <p:nvPr userDrawn="1"/>
        </p:nvSpPr>
        <p:spPr>
          <a:xfrm>
            <a:off x="11442847" y="4691266"/>
            <a:ext cx="20978625" cy="26518273"/>
          </a:xfrm>
          <a:prstGeom prst="roundRect">
            <a:avLst>
              <a:gd name="adj" fmla="val 957"/>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 name="Group 73"/>
          <p:cNvGrpSpPr/>
          <p:nvPr userDrawn="1"/>
        </p:nvGrpSpPr>
        <p:grpSpPr>
          <a:xfrm rot="10800000">
            <a:off x="-36600" y="31404884"/>
            <a:ext cx="43927800" cy="1502229"/>
            <a:chOff x="-14192" y="1382"/>
            <a:chExt cx="27451941" cy="4572641"/>
          </a:xfrm>
        </p:grpSpPr>
        <p:sp>
          <p:nvSpPr>
            <p:cNvPr id="75" name="Rectangle 16"/>
            <p:cNvSpPr/>
            <p:nvPr userDrawn="1"/>
          </p:nvSpPr>
          <p:spPr>
            <a:xfrm>
              <a:off x="4001" y="707796"/>
              <a:ext cx="27429212" cy="3866227"/>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 name="Rectangle 16"/>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 name="Rectangle 15"/>
            <p:cNvSpPr/>
            <p:nvPr userDrawn="1"/>
          </p:nvSpPr>
          <p:spPr>
            <a:xfrm>
              <a:off x="-14192" y="1382"/>
              <a:ext cx="27451941" cy="4570666"/>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sp>
        <p:nvSpPr>
          <p:cNvPr id="78" name="Text Box 14"/>
          <p:cNvSpPr txBox="1">
            <a:spLocks noChangeArrowheads="1"/>
          </p:cNvSpPr>
          <p:nvPr userDrawn="1"/>
        </p:nvSpPr>
        <p:spPr bwMode="auto">
          <a:xfrm>
            <a:off x="1003118" y="32156325"/>
            <a:ext cx="3786383" cy="329308"/>
          </a:xfrm>
          <a:prstGeom prst="rect">
            <a:avLst/>
          </a:prstGeom>
          <a:noFill/>
          <a:ln w="9525">
            <a:noFill/>
            <a:miter lim="800000"/>
            <a:headEnd/>
            <a:tailEnd/>
          </a:ln>
          <a:effectLst/>
        </p:spPr>
        <p:txBody>
          <a:bodyPr wrap="square" lIns="78297" tIns="39141" rIns="78297" bIns="39141">
            <a:spAutoFit/>
          </a:bodyPr>
          <a:lstStyle/>
          <a:p>
            <a:pPr eaLnBrk="0" hangingPunct="0">
              <a:lnSpc>
                <a:spcPct val="65000"/>
              </a:lnSpc>
              <a:spcBef>
                <a:spcPct val="50000"/>
              </a:spcBef>
              <a:defRPr/>
            </a:pPr>
            <a:r>
              <a:rPr lang="en-US" sz="600" b="1" dirty="0">
                <a:solidFill>
                  <a:schemeClr val="bg1">
                    <a:lumMod val="75000"/>
                  </a:schemeClr>
                </a:solidFill>
                <a:latin typeface="Arial" charset="0"/>
              </a:rPr>
              <a:t>RESEARCH POSTER PRESENTATION DESIGN © 2019</a:t>
            </a:r>
          </a:p>
          <a:p>
            <a:pPr eaLnBrk="0" hangingPunct="0">
              <a:lnSpc>
                <a:spcPct val="65000"/>
              </a:lnSpc>
              <a:spcBef>
                <a:spcPct val="50000"/>
              </a:spcBef>
              <a:defRPr/>
            </a:pPr>
            <a:r>
              <a:rPr lang="en-US" sz="1050" b="1" dirty="0">
                <a:solidFill>
                  <a:schemeClr val="bg1">
                    <a:lumMod val="75000"/>
                  </a:schemeClr>
                </a:solidFill>
                <a:latin typeface="Arial" charset="0"/>
              </a:rPr>
              <a:t>www.PosterPresentations.com</a:t>
            </a:r>
          </a:p>
        </p:txBody>
      </p:sp>
      <p:graphicFrame>
        <p:nvGraphicFramePr>
          <p:cNvPr id="79" name="Table 78">
            <a:extLst>
              <a:ext uri="{FF2B5EF4-FFF2-40B4-BE49-F238E27FC236}">
                <a16:creationId xmlns:a16="http://schemas.microsoft.com/office/drawing/2014/main" id="{95944D7C-C179-0F4A-B420-E9093CD11D4C}"/>
              </a:ext>
            </a:extLst>
          </p:cNvPr>
          <p:cNvGraphicFramePr>
            <a:graphicFrameLocks noGrp="1"/>
          </p:cNvGraphicFramePr>
          <p:nvPr userDrawn="1">
            <p:extLst>
              <p:ext uri="{D42A27DB-BD31-4B8C-83A1-F6EECF244321}">
                <p14:modId xmlns:p14="http://schemas.microsoft.com/office/powerpoint/2010/main" val="2677946538"/>
              </p:ext>
            </p:extLst>
          </p:nvPr>
        </p:nvGraphicFramePr>
        <p:xfrm>
          <a:off x="-10611120" y="14098"/>
          <a:ext cx="9776869" cy="32679220"/>
        </p:xfrm>
        <a:graphic>
          <a:graphicData uri="http://schemas.openxmlformats.org/drawingml/2006/table">
            <a:tbl>
              <a:tblPr firstRow="1" bandRow="1">
                <a:tableStyleId>{5C22544A-7EE6-4342-B048-85BDC9FD1C3A}</a:tableStyleId>
              </a:tblPr>
              <a:tblGrid>
                <a:gridCol w="4192245">
                  <a:extLst>
                    <a:ext uri="{9D8B030D-6E8A-4147-A177-3AD203B41FA5}">
                      <a16:colId xmlns:a16="http://schemas.microsoft.com/office/drawing/2014/main" val="20000"/>
                    </a:ext>
                  </a:extLst>
                </a:gridCol>
                <a:gridCol w="5584624">
                  <a:extLst>
                    <a:ext uri="{9D8B030D-6E8A-4147-A177-3AD203B41FA5}">
                      <a16:colId xmlns:a16="http://schemas.microsoft.com/office/drawing/2014/main" val="20001"/>
                    </a:ext>
                  </a:extLst>
                </a:gridCol>
              </a:tblGrid>
              <a:tr h="1329113">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600" b="0" spc="600" dirty="0">
                          <a:solidFill>
                            <a:srgbClr val="1F3A4E"/>
                          </a:solidFill>
                          <a:latin typeface="Arial Black" panose="020B0A04020102020204" pitchFamily="34" charset="0"/>
                        </a:rPr>
                        <a:t>QUICK START GUIDE</a:t>
                      </a:r>
                      <a:br>
                        <a:rPr lang="en-US" sz="3600" b="0" spc="600" dirty="0">
                          <a:solidFill>
                            <a:srgbClr val="1F3A4E"/>
                          </a:solidFill>
                          <a:latin typeface="Arial Black" panose="020B0A04020102020204" pitchFamily="34" charset="0"/>
                        </a:rPr>
                      </a:br>
                      <a:r>
                        <a:rPr lang="en-US" sz="2800" b="1" spc="0" dirty="0">
                          <a:solidFill>
                            <a:srgbClr val="FF0000"/>
                          </a:solidFill>
                          <a:latin typeface="Trebuchet MS" pitchFamily="34" charset="0"/>
                        </a:rPr>
                        <a:t>(THIS SIDEBAR WILL NOT PRINT)</a:t>
                      </a:r>
                      <a:endParaRPr lang="en-US" sz="3600" b="1" spc="600" dirty="0">
                        <a:solidFill>
                          <a:schemeClr val="bg1"/>
                        </a:solidFill>
                        <a:latin typeface="Trebuchet MS" pitchFamily="34" charset="0"/>
                      </a:endParaRPr>
                    </a:p>
                  </a:txBody>
                  <a:tcPr marL="182880" marT="137160">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4206624">
                <a:tc gridSpan="2">
                  <a:txBody>
                    <a:bodyPr/>
                    <a:lstStyle/>
                    <a:p>
                      <a:pPr defTabSz="3765639"/>
                      <a:r>
                        <a:rPr lang="en-US" sz="2000" i="0" dirty="0">
                          <a:solidFill>
                            <a:srgbClr val="D9D9D9"/>
                          </a:solidFill>
                          <a:latin typeface="Arial"/>
                          <a:cs typeface="Arial"/>
                        </a:rPr>
                        <a:t>This PowerPoint template produces a </a:t>
                      </a:r>
                      <a:r>
                        <a:rPr lang="en-US" sz="2000" i="0" dirty="0">
                          <a:solidFill>
                            <a:srgbClr val="FFC000"/>
                          </a:solidFill>
                          <a:latin typeface="Arial"/>
                          <a:cs typeface="Arial"/>
                        </a:rPr>
                        <a:t>36"x48" </a:t>
                      </a:r>
                      <a:r>
                        <a:rPr lang="en-US" sz="20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the  </a:t>
                      </a:r>
                      <a:r>
                        <a:rPr lang="en-US" sz="2000" i="0" dirty="0">
                          <a:solidFill>
                            <a:srgbClr val="FFC000"/>
                          </a:solidFill>
                          <a:latin typeface="Arial"/>
                          <a:cs typeface="Arial"/>
                        </a:rPr>
                        <a:t>HELP DESK</a:t>
                      </a:r>
                      <a:r>
                        <a:rPr lang="en-US" sz="2000" i="0" baseline="0" dirty="0">
                          <a:solidFill>
                            <a:srgbClr val="D9D9D9"/>
                          </a:solidFill>
                          <a:latin typeface="Arial"/>
                          <a:cs typeface="Arial"/>
                        </a:rPr>
                        <a:t> </a:t>
                      </a:r>
                      <a:r>
                        <a:rPr lang="en-US" sz="2000" i="0" dirty="0">
                          <a:solidFill>
                            <a:srgbClr val="D9D9D9"/>
                          </a:solidFill>
                          <a:latin typeface="Arial"/>
                          <a:cs typeface="Arial"/>
                        </a:rPr>
                        <a:t>tab.</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To print your poster using our same-day professional printing service,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a:t>
                      </a:r>
                      <a:r>
                        <a:rPr lang="en-US" sz="2000" i="0" dirty="0">
                          <a:solidFill>
                            <a:srgbClr val="FFC000"/>
                          </a:solidFill>
                          <a:latin typeface="Arial"/>
                          <a:cs typeface="Arial"/>
                        </a:rPr>
                        <a:t>Order your poster</a:t>
                      </a:r>
                      <a:r>
                        <a:rPr lang="en-US" sz="2000" i="0" dirty="0">
                          <a:solidFill>
                            <a:srgbClr val="D9D9D9"/>
                          </a:solidFill>
                          <a:latin typeface="Arial"/>
                          <a:cs typeface="Arial"/>
                        </a:rPr>
                        <a:t>".</a:t>
                      </a:r>
                      <a:endParaRPr lang="en-US" sz="2000" b="1" dirty="0">
                        <a:solidFill>
                          <a:srgbClr val="D9D9D9"/>
                        </a:solidFill>
                        <a:latin typeface="Arial"/>
                        <a:cs typeface="Arial"/>
                      </a:endParaRPr>
                    </a:p>
                  </a:txBody>
                  <a:tcPr marL="182880" marT="137160">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val="677555919"/>
                  </a:ext>
                </a:extLst>
              </a:tr>
              <a:tr h="4572417">
                <a:tc>
                  <a:txBody>
                    <a:bodyPr/>
                    <a:lstStyle/>
                    <a:p>
                      <a:pPr algn="ctr"/>
                      <a:endParaRPr lang="en-US" sz="2000" dirty="0">
                        <a:solidFill>
                          <a:srgbClr val="1F3A4E"/>
                        </a:solidFill>
                      </a:endParaRPr>
                    </a:p>
                    <a:p>
                      <a:pPr algn="ctr"/>
                      <a:endParaRPr lang="en-US" sz="2000" dirty="0">
                        <a:solidFill>
                          <a:srgbClr val="1F3A4E"/>
                        </a:solidFill>
                      </a:endParaRPr>
                    </a:p>
                    <a:p>
                      <a:pPr algn="ctr"/>
                      <a:r>
                        <a:rPr lang="en-US" sz="2000" dirty="0">
                          <a:solidFill>
                            <a:schemeClr val="bg1"/>
                          </a:solidFill>
                          <a:latin typeface="Arial" panose="020B0604020202020204" pitchFamily="34" charset="0"/>
                          <a:cs typeface="Arial" panose="020B0604020202020204" pitchFamily="34" charset="0"/>
                        </a:rPr>
                        <a:t>This is a template for a </a:t>
                      </a:r>
                    </a:p>
                    <a:p>
                      <a:pPr algn="ctr"/>
                      <a:r>
                        <a:rPr lang="en-US" sz="2000" dirty="0">
                          <a:solidFill>
                            <a:schemeClr val="bg1"/>
                          </a:solidFill>
                          <a:latin typeface="Arial" panose="020B0604020202020204" pitchFamily="34" charset="0"/>
                          <a:cs typeface="Arial" panose="020B0604020202020204" pitchFamily="34" charset="0"/>
                        </a:rPr>
                        <a:t>presentation poster</a:t>
                      </a:r>
                      <a:br>
                        <a:rPr lang="en-US" sz="2000" dirty="0">
                          <a:solidFill>
                            <a:schemeClr val="bg1"/>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36 inches tall</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by</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48 inches wide</a:t>
                      </a:r>
                      <a:r>
                        <a:rPr lang="en-US" sz="2000" dirty="0">
                          <a:solidFill>
                            <a:schemeClr val="bg1"/>
                          </a:solidFill>
                          <a:latin typeface="Arial" panose="020B0604020202020204" pitchFamily="34" charset="0"/>
                          <a:cs typeface="Arial" panose="020B0604020202020204" pitchFamily="34" charset="0"/>
                        </a:rPr>
                        <a:t/>
                      </a:r>
                      <a:br>
                        <a:rPr lang="en-US" sz="2000" dirty="0">
                          <a:solidFill>
                            <a:schemeClr val="bg1"/>
                          </a:solidFill>
                          <a:latin typeface="Arial" panose="020B0604020202020204" pitchFamily="34" charset="0"/>
                          <a:cs typeface="Arial" panose="020B0604020202020204" pitchFamily="34" charset="0"/>
                        </a:rPr>
                      </a:br>
                      <a:endParaRPr lang="en-US" sz="2000" dirty="0">
                        <a:solidFill>
                          <a:srgbClr val="1F3A4E"/>
                        </a:solidFill>
                      </a:endParaRPr>
                    </a:p>
                  </a:txBody>
                  <a:tcPr>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Important: Check the template size</a:t>
                      </a:r>
                      <a:r>
                        <a:rPr lang="en-US" sz="2000" b="0" baseline="0" dirty="0">
                          <a:solidFill>
                            <a:srgbClr val="FFC000"/>
                          </a:solidFill>
                          <a:latin typeface="Arial" panose="020B0604020202020204" pitchFamily="34" charset="0"/>
                          <a:cs typeface="Arial" panose="020B0604020202020204" pitchFamily="34" charset="0"/>
                        </a:rPr>
                        <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30 tall x 40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42 tall x 56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48 tall x 64 wide</a:t>
                      </a:r>
                    </a:p>
                  </a:txBody>
                  <a:tcPr marL="182880" marT="137160">
                    <a:solidFill>
                      <a:srgbClr val="010101"/>
                    </a:solidFill>
                  </a:tcPr>
                </a:tc>
                <a:extLst>
                  <a:ext uri="{0D108BD9-81ED-4DB2-BD59-A6C34878D82A}">
                    <a16:rowId xmlns:a16="http://schemas.microsoft.com/office/drawing/2014/main" val="10008"/>
                  </a:ext>
                </a:extLst>
              </a:tr>
              <a:tr h="4288692">
                <a:tc>
                  <a:txBody>
                    <a:bodyPr/>
                    <a:lstStyle/>
                    <a:p>
                      <a:endParaRPr lang="en-US" sz="2000" dirty="0">
                        <a:solidFill>
                          <a:srgbClr val="1F3A4E"/>
                        </a:solidFill>
                      </a:endParaRPr>
                    </a:p>
                  </a:txBody>
                  <a:tcPr>
                    <a:blipFill rotWithShape="1">
                      <a:blip r:embed="rId3"/>
                      <a:stretch>
                        <a:fillRect/>
                      </a:stretch>
                    </a:blipFill>
                  </a:tcPr>
                </a:tc>
                <a:tc>
                  <a:txBody>
                    <a:bodyPr/>
                    <a:lstStyle/>
                    <a:p>
                      <a:pPr algn="l"/>
                      <a:r>
                        <a:rPr lang="en-US" sz="2400" b="1" baseline="0" dirty="0">
                          <a:solidFill>
                            <a:srgbClr val="FFC000"/>
                          </a:solidFill>
                          <a:latin typeface="Arial" panose="020B0604020202020204" pitchFamily="34" charset="0"/>
                          <a:cs typeface="Arial" panose="020B0604020202020204" pitchFamily="34" charset="0"/>
                        </a:rPr>
                        <a:t>How to </a:t>
                      </a:r>
                      <a:r>
                        <a:rPr lang="en-US" sz="4000" b="1" baseline="0" dirty="0">
                          <a:solidFill>
                            <a:srgbClr val="FFC000"/>
                          </a:solidFill>
                          <a:latin typeface="Arial" panose="020B0604020202020204" pitchFamily="34" charset="0"/>
                          <a:cs typeface="Arial" panose="020B0604020202020204" pitchFamily="34" charset="0"/>
                        </a:rPr>
                        <a:t>Zoom in </a:t>
                      </a:r>
                      <a:r>
                        <a:rPr lang="en-US" sz="2400" b="1" baseline="0" dirty="0">
                          <a:solidFill>
                            <a:srgbClr val="FFC000"/>
                          </a:solidFill>
                          <a:latin typeface="Arial" panose="020B0604020202020204" pitchFamily="34" charset="0"/>
                          <a:cs typeface="Arial" panose="020B0604020202020204" pitchFamily="34" charset="0"/>
                        </a:rPr>
                        <a:t>and </a:t>
                      </a:r>
                      <a:r>
                        <a:rPr lang="en-US" sz="1800" b="1" baseline="0" dirty="0">
                          <a:solidFill>
                            <a:srgbClr val="FFC000"/>
                          </a:solidFill>
                          <a:latin typeface="Arial" panose="020B0604020202020204" pitchFamily="34" charset="0"/>
                          <a:cs typeface="Arial" panose="020B0604020202020204" pitchFamily="34" charset="0"/>
                        </a:rPr>
                        <a:t>out</a:t>
                      </a:r>
                      <a:endParaRPr lang="en-US" sz="2400" b="1" baseline="0" dirty="0">
                        <a:solidFill>
                          <a:srgbClr val="FFC000"/>
                        </a:solidFill>
                        <a:latin typeface="Arial" panose="020B0604020202020204" pitchFamily="34" charset="0"/>
                        <a:cs typeface="Arial" panose="020B0604020202020204" pitchFamily="34" charset="0"/>
                      </a:endParaRPr>
                    </a:p>
                    <a:p>
                      <a:pPr algn="l"/>
                      <a:r>
                        <a:rPr lang="en-US" sz="20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1. </a:t>
                      </a:r>
                      <a:r>
                        <a:rPr lang="en-US" sz="20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2. </a:t>
                      </a:r>
                      <a:r>
                        <a:rPr lang="en-US" sz="20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182880" marT="137160">
                    <a:solidFill>
                      <a:srgbClr val="010101"/>
                    </a:solidFill>
                  </a:tcPr>
                </a:tc>
                <a:extLst>
                  <a:ext uri="{0D108BD9-81ED-4DB2-BD59-A6C34878D82A}">
                    <a16:rowId xmlns:a16="http://schemas.microsoft.com/office/drawing/2014/main" val="10001"/>
                  </a:ext>
                </a:extLst>
              </a:tr>
              <a:tr h="1800526">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Ruler and Guides</a:t>
                      </a:r>
                      <a:r>
                        <a:rPr lang="en-US" sz="2000" b="0" baseline="0" dirty="0">
                          <a:solidFill>
                            <a:srgbClr val="FFC000"/>
                          </a:solidFill>
                          <a:latin typeface="Arial" panose="020B0604020202020204" pitchFamily="34" charset="0"/>
                          <a:cs typeface="Arial" panose="020B0604020202020204" pitchFamily="34" charset="0"/>
                        </a:rPr>
                        <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val="10002"/>
                  </a:ext>
                </a:extLst>
              </a:tr>
              <a:tr h="3824339">
                <a:tc>
                  <a:txBody>
                    <a:bodyPr/>
                    <a:lstStyle/>
                    <a:p>
                      <a:endParaRPr lang="en-US" sz="2000" dirty="0">
                        <a:solidFill>
                          <a:srgbClr val="1F3A4E"/>
                        </a:solidFill>
                      </a:endParaRPr>
                    </a:p>
                  </a:txBody>
                  <a:tcPr>
                    <a:blipFill rotWithShape="1">
                      <a:blip r:embed="rId4"/>
                      <a:stretch>
                        <a:fillRect/>
                      </a:stretch>
                    </a:blipFill>
                  </a:tcPr>
                </a:tc>
                <a:tc>
                  <a:txBody>
                    <a:bodyPr/>
                    <a:lstStyle/>
                    <a:p>
                      <a:pPr marL="0" lvl="1" indent="0" algn="l" defTabSz="114300"/>
                      <a:r>
                        <a:rPr lang="en-US" sz="2400" b="1" baseline="0" dirty="0">
                          <a:solidFill>
                            <a:srgbClr val="FFC000"/>
                          </a:solidFill>
                          <a:latin typeface="Arial" panose="020B0604020202020204" pitchFamily="34" charset="0"/>
                          <a:cs typeface="Arial" panose="020B0604020202020204" pitchFamily="34" charset="0"/>
                        </a:rPr>
                        <a:t>Headers and text containers</a:t>
                      </a:r>
                      <a:r>
                        <a:rPr lang="en-US" sz="2000" b="0" baseline="0" dirty="0">
                          <a:solidFill>
                            <a:schemeClr val="bg1"/>
                          </a:solidFill>
                          <a:latin typeface="Arial" panose="020B0604020202020204" pitchFamily="34" charset="0"/>
                          <a:cs typeface="Arial" panose="020B0604020202020204" pitchFamily="34" charset="0"/>
                        </a:rPr>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r>
                        <a:rPr lang="en-US" sz="2000" b="0" baseline="0" dirty="0">
                          <a:solidFill>
                            <a:schemeClr val="bg1"/>
                          </a:solidFill>
                          <a:latin typeface="Arial" panose="020B0604020202020204" pitchFamily="34" charset="0"/>
                          <a:cs typeface="Arial" panose="020B0604020202020204" pitchFamily="34" charset="0"/>
                        </a:rPr>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Click inside a section header to add its text. </a:t>
                      </a:r>
                      <a:r>
                        <a:rPr lang="en-US" sz="2000" b="0" baseline="0" dirty="0">
                          <a:solidFill>
                            <a:schemeClr val="bg1"/>
                          </a:solidFill>
                          <a:latin typeface="Arial" panose="020B0604020202020204" pitchFamily="34" charset="0"/>
                          <a:cs typeface="Arial" panose="020B0604020202020204" pitchFamily="34" charset="0"/>
                        </a:rPr>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r>
                        <a:rPr lang="en-US" sz="2000" b="0" baseline="0" dirty="0">
                          <a:solidFill>
                            <a:schemeClr val="bg1"/>
                          </a:solidFill>
                          <a:latin typeface="Arial" panose="020B0604020202020204" pitchFamily="34" charset="0"/>
                          <a:cs typeface="Arial" panose="020B0604020202020204" pitchFamily="34" charset="0"/>
                        </a:rPr>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182880" marT="137160">
                    <a:solidFill>
                      <a:srgbClr val="010101"/>
                    </a:solidFill>
                  </a:tcPr>
                </a:tc>
                <a:extLst>
                  <a:ext uri="{0D108BD9-81ED-4DB2-BD59-A6C34878D82A}">
                    <a16:rowId xmlns:a16="http://schemas.microsoft.com/office/drawing/2014/main" val="10003"/>
                  </a:ext>
                </a:extLst>
              </a:tr>
              <a:tr h="3519135">
                <a:tc gridSpan="2">
                  <a:txBody>
                    <a:bodyPr/>
                    <a:lstStyle/>
                    <a:p>
                      <a:r>
                        <a:rPr lang="en-US" sz="2400" b="1" dirty="0">
                          <a:solidFill>
                            <a:srgbClr val="FFC000"/>
                          </a:solidFill>
                          <a:latin typeface="Arial" panose="020B0604020202020204" pitchFamily="34" charset="0"/>
                          <a:cs typeface="Arial" panose="020B0604020202020204" pitchFamily="34" charset="0"/>
                        </a:rPr>
                        <a:t>Adding content to the poster</a:t>
                      </a:r>
                    </a:p>
                    <a:p>
                      <a:r>
                        <a:rPr lang="en-US" sz="20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20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2000" dirty="0">
                        <a:solidFill>
                          <a:srgbClr val="D9D9D9"/>
                        </a:solidFill>
                        <a:latin typeface="Arial" panose="020B0604020202020204" pitchFamily="34" charset="0"/>
                        <a:cs typeface="Arial" panose="020B0604020202020204" pitchFamily="34" charset="0"/>
                      </a:endParaRPr>
                    </a:p>
                  </a:txBody>
                  <a:tcPr>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4"/>
                  </a:ext>
                </a:extLst>
              </a:tr>
              <a:tr h="237765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182880" marT="137160">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293170">
                <a:tc gridSpan="2">
                  <a:txBody>
                    <a:bodyPr/>
                    <a:lstStyle/>
                    <a:p>
                      <a:endParaRPr lang="en-US" sz="2000" dirty="0">
                        <a:solidFill>
                          <a:schemeClr val="bg1"/>
                        </a:solidFill>
                        <a:latin typeface="Arial" panose="020B0604020202020204" pitchFamily="34" charset="0"/>
                        <a:cs typeface="Arial" panose="020B0604020202020204" pitchFamily="34" charset="0"/>
                      </a:endParaRPr>
                    </a:p>
                  </a:txBody>
                  <a:tcPr marL="182880" marT="137160">
                    <a:blipFill rotWithShape="1">
                      <a:blip r:embed="rId5"/>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val="10006"/>
                  </a:ext>
                </a:extLst>
              </a:tr>
              <a:tr h="128027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2000" noProof="0" dirty="0">
                          <a:solidFill>
                            <a:srgbClr val="D9D9D9"/>
                          </a:solidFill>
                          <a:latin typeface="Arial"/>
                          <a:cs typeface="Arial"/>
                        </a:rPr>
                        <a:t>Zoom in and look at your images at 100%-200% magnification. If they look clear, they will print well. </a:t>
                      </a:r>
                    </a:p>
                  </a:txBody>
                  <a:tcPr marL="182880" marT="137160">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val="10007"/>
                  </a:ext>
                </a:extLst>
              </a:tr>
              <a:tr h="318727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000" noProof="0" dirty="0">
                        <a:solidFill>
                          <a:schemeClr val="bg1"/>
                        </a:solidFill>
                        <a:latin typeface="Arial"/>
                        <a:cs typeface="Arial"/>
                      </a:endParaRPr>
                    </a:p>
                  </a:txBody>
                  <a:tcPr marL="182880" marT="137160">
                    <a:blipFill rotWithShape="1">
                      <a:blip r:embed="rId6"/>
                      <a:stretch>
                        <a:fillRect/>
                      </a:stretch>
                    </a:blipFill>
                  </a:tcPr>
                </a:tc>
                <a:tc hMerge="1">
                  <a:txBody>
                    <a:bodyPr/>
                    <a:lstStyle/>
                    <a:p>
                      <a:endParaRPr lang="en-US"/>
                    </a:p>
                  </a:txBody>
                  <a:tcPr/>
                </a:tc>
                <a:extLst>
                  <a:ext uri="{0D108BD9-81ED-4DB2-BD59-A6C34878D82A}">
                    <a16:rowId xmlns:a16="http://schemas.microsoft.com/office/drawing/2014/main" val="10010"/>
                  </a:ext>
                </a:extLst>
              </a:tr>
            </a:tbl>
          </a:graphicData>
        </a:graphic>
      </p:graphicFrame>
      <p:graphicFrame>
        <p:nvGraphicFramePr>
          <p:cNvPr id="16" name="Table 15">
            <a:extLst>
              <a:ext uri="{FF2B5EF4-FFF2-40B4-BE49-F238E27FC236}">
                <a16:creationId xmlns:a16="http://schemas.microsoft.com/office/drawing/2014/main" id="{38AC10A7-F1A6-46DA-969C-3A6C399D99F4}"/>
              </a:ext>
            </a:extLst>
          </p:cNvPr>
          <p:cNvGraphicFramePr>
            <a:graphicFrameLocks noGrp="1"/>
          </p:cNvGraphicFramePr>
          <p:nvPr userDrawn="1">
            <p:extLst>
              <p:ext uri="{D42A27DB-BD31-4B8C-83A1-F6EECF244321}">
                <p14:modId xmlns:p14="http://schemas.microsoft.com/office/powerpoint/2010/main" val="3568378181"/>
              </p:ext>
            </p:extLst>
          </p:nvPr>
        </p:nvGraphicFramePr>
        <p:xfrm>
          <a:off x="44695229" y="-84749"/>
          <a:ext cx="9430188" cy="33075070"/>
        </p:xfrm>
        <a:graphic>
          <a:graphicData uri="http://schemas.openxmlformats.org/drawingml/2006/table">
            <a:tbl>
              <a:tblPr firstRow="1" bandRow="1">
                <a:tableStyleId>{5C22544A-7EE6-4342-B048-85BDC9FD1C3A}</a:tableStyleId>
              </a:tblPr>
              <a:tblGrid>
                <a:gridCol w="3343835">
                  <a:extLst>
                    <a:ext uri="{9D8B030D-6E8A-4147-A177-3AD203B41FA5}">
                      <a16:colId xmlns:a16="http://schemas.microsoft.com/office/drawing/2014/main" val="20000"/>
                    </a:ext>
                  </a:extLst>
                </a:gridCol>
                <a:gridCol w="1381559">
                  <a:extLst>
                    <a:ext uri="{9D8B030D-6E8A-4147-A177-3AD203B41FA5}">
                      <a16:colId xmlns:a16="http://schemas.microsoft.com/office/drawing/2014/main" val="997673227"/>
                    </a:ext>
                  </a:extLst>
                </a:gridCol>
                <a:gridCol w="4704794">
                  <a:extLst>
                    <a:ext uri="{9D8B030D-6E8A-4147-A177-3AD203B41FA5}">
                      <a16:colId xmlns:a16="http://schemas.microsoft.com/office/drawing/2014/main" val="4164475170"/>
                    </a:ext>
                  </a:extLst>
                </a:gridCol>
              </a:tblGrid>
              <a:tr h="1756432">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4000" b="0" spc="600" dirty="0">
                          <a:solidFill>
                            <a:srgbClr val="1F3A4E"/>
                          </a:solidFill>
                          <a:latin typeface="Arial Black" panose="020B0A04020102020204" pitchFamily="34" charset="0"/>
                        </a:rPr>
                        <a:t>QUICK START GUIDE</a:t>
                      </a:r>
                      <a:br>
                        <a:rPr lang="en-US" sz="4000" b="0" spc="600" dirty="0">
                          <a:solidFill>
                            <a:srgbClr val="1F3A4E"/>
                          </a:solidFill>
                          <a:latin typeface="Arial Black" panose="020B0A04020102020204" pitchFamily="34" charset="0"/>
                        </a:rPr>
                      </a:br>
                      <a:r>
                        <a:rPr lang="en-US" sz="3200" b="1" spc="0" dirty="0">
                          <a:solidFill>
                            <a:srgbClr val="FF0000"/>
                          </a:solidFill>
                          <a:latin typeface="Trebuchet MS" pitchFamily="34" charset="0"/>
                        </a:rPr>
                        <a:t>(THIS SIDEBAR WILL NOT PRINT)</a:t>
                      </a:r>
                      <a:endParaRPr lang="en-US" sz="4000" b="1" spc="600" dirty="0">
                        <a:solidFill>
                          <a:schemeClr val="bg1"/>
                        </a:solidFill>
                        <a:latin typeface="Trebuchet MS" pitchFamily="34" charset="0"/>
                      </a:endParaRPr>
                    </a:p>
                  </a:txBody>
                  <a:tcPr marL="182880" marT="137160">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563101">
                <a:tc gridSpan="3">
                  <a:txBody>
                    <a:bodyPr/>
                    <a:lstStyle/>
                    <a:p>
                      <a:pPr algn="l"/>
                      <a:r>
                        <a:rPr lang="en-US" sz="28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2400" dirty="0">
                          <a:solidFill>
                            <a:srgbClr val="FFC000"/>
                          </a:solidFill>
                          <a:hlinkClick r:id="rId7">
                            <a:extLst>
                              <a:ext uri="{A12FA001-AC4F-418D-AE19-62706E023703}">
                                <ahyp:hlinkClr xmlns:ahyp="http://schemas.microsoft.com/office/drawing/2018/hyperlinkcolor" xmlns="" val="tx"/>
                              </a:ext>
                            </a:extLst>
                          </a:hlinkClick>
                        </a:rPr>
                        <a:t>https://www.posterpresentations.com/how-to-change-the-research-poster-template-colors.html</a:t>
                      </a:r>
                      <a:endParaRPr lang="en-US" sz="2400" dirty="0">
                        <a:solidFill>
                          <a:srgbClr val="FFC000"/>
                        </a:solidFill>
                      </a:endParaRP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8"/>
                      <a:stretch>
                        <a:fillRect/>
                      </a:stretch>
                    </a:blipFill>
                  </a:tcPr>
                </a:tc>
                <a:tc hMerge="1">
                  <a:txBody>
                    <a:bodyPr/>
                    <a:lstStyle/>
                    <a:p>
                      <a:endParaRPr lang="en-US"/>
                    </a:p>
                  </a:txBody>
                  <a:tcPr/>
                </a:tc>
                <a:extLst>
                  <a:ext uri="{0D108BD9-81ED-4DB2-BD59-A6C34878D82A}">
                    <a16:rowId xmlns:a16="http://schemas.microsoft.com/office/drawing/2014/main" val="10001"/>
                  </a:ext>
                </a:extLst>
              </a:tr>
              <a:tr h="3667719">
                <a:tc gridSpan="3">
                  <a:txBody>
                    <a:bodyPr/>
                    <a:lstStyle/>
                    <a:p>
                      <a:r>
                        <a:rPr lang="en-US" sz="2800" b="1" dirty="0">
                          <a:solidFill>
                            <a:srgbClr val="FFC000"/>
                          </a:solidFill>
                          <a:latin typeface="Arial" panose="020B0604020202020204" pitchFamily="34" charset="0"/>
                          <a:cs typeface="Arial" panose="020B0604020202020204" pitchFamily="34" charset="0"/>
                        </a:rPr>
                        <a:t>How to change the column layout configuration</a:t>
                      </a:r>
                    </a:p>
                    <a:p>
                      <a:r>
                        <a:rPr lang="en-US" sz="24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2400" dirty="0">
                          <a:solidFill>
                            <a:srgbClr val="D9D9D9"/>
                          </a:solidFill>
                          <a:latin typeface="Arial" panose="020B0604020202020204" pitchFamily="34" charset="0"/>
                          <a:cs typeface="Arial" panose="020B0604020202020204" pitchFamily="34" charset="0"/>
                        </a:rPr>
                        <a:t>You can see a tutorial here: </a:t>
                      </a:r>
                      <a:r>
                        <a:rPr lang="en-US" sz="2400" u="sng" dirty="0">
                          <a:solidFill>
                            <a:srgbClr val="FFC000"/>
                          </a:solidFill>
                          <a:latin typeface="Arial" panose="020B0604020202020204" pitchFamily="34" charset="0"/>
                          <a:cs typeface="Arial" panose="020B0604020202020204" pitchFamily="34" charset="0"/>
                        </a:rPr>
                        <a:t>https://</a:t>
                      </a:r>
                      <a:r>
                        <a:rPr lang="en-US" sz="2400" u="sng" dirty="0" err="1">
                          <a:solidFill>
                            <a:srgbClr val="FFC000"/>
                          </a:solidFill>
                          <a:latin typeface="Arial" panose="020B0604020202020204" pitchFamily="34" charset="0"/>
                          <a:cs typeface="Arial" panose="020B0604020202020204" pitchFamily="34" charset="0"/>
                        </a:rPr>
                        <a:t>www.posterpresentations.com</a:t>
                      </a:r>
                      <a:r>
                        <a:rPr lang="en-US" sz="2400" u="sng" dirty="0">
                          <a:solidFill>
                            <a:srgbClr val="FFC000"/>
                          </a:solidFill>
                          <a:latin typeface="Arial" panose="020B0604020202020204" pitchFamily="34" charset="0"/>
                          <a:cs typeface="Arial" panose="020B0604020202020204" pitchFamily="34" charset="0"/>
                        </a:rPr>
                        <a:t>/how-to-change-the-column-</a:t>
                      </a:r>
                      <a:r>
                        <a:rPr lang="en-US" sz="2400" u="sng" dirty="0" err="1">
                          <a:solidFill>
                            <a:srgbClr val="FFC000"/>
                          </a:solidFill>
                          <a:latin typeface="Arial" panose="020B0604020202020204" pitchFamily="34" charset="0"/>
                          <a:cs typeface="Arial" panose="020B0604020202020204" pitchFamily="34" charset="0"/>
                        </a:rPr>
                        <a:t>configuration.html</a:t>
                      </a:r>
                      <a:endParaRPr lang="en-US" u="sng" dirty="0">
                        <a:solidFill>
                          <a:srgbClr val="FFC000"/>
                        </a:solidFill>
                      </a:endParaRP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9"/>
                      <a:stretch>
                        <a:fillRect/>
                      </a:stretch>
                    </a:blipFill>
                  </a:tcPr>
                </a:tc>
                <a:tc hMerge="1">
                  <a:txBody>
                    <a:bodyPr/>
                    <a:lstStyle/>
                    <a:p>
                      <a:endParaRPr lang="en-US" dirty="0"/>
                    </a:p>
                  </a:txBody>
                  <a:tcPr marL="182880" marT="137160">
                    <a:solidFill>
                      <a:srgbClr val="010101"/>
                    </a:solidFill>
                  </a:tcPr>
                </a:tc>
                <a:extLst>
                  <a:ext uri="{0D108BD9-81ED-4DB2-BD59-A6C34878D82A}">
                    <a16:rowId xmlns:a16="http://schemas.microsoft.com/office/drawing/2014/main" val="10004"/>
                  </a:ext>
                </a:extLst>
              </a:tr>
              <a:tr h="5177074">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blipFill dpi="0" rotWithShape="1">
                      <a:blip r:embed="rId10">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row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panose="020B0604020202020204" pitchFamily="34" charset="0"/>
                          <a:cs typeface="Arial" panose="020B0604020202020204" pitchFamily="34" charset="0"/>
                        </a:rPr>
                        <a:t>The Quick Start</a:t>
                      </a:r>
                      <a:r>
                        <a:rPr lang="en-US" sz="2400" baseline="0" noProof="0" dirty="0">
                          <a:solidFill>
                            <a:srgbClr val="D9D9D9"/>
                          </a:solidFill>
                          <a:latin typeface="Arial" panose="020B0604020202020204" pitchFamily="34" charset="0"/>
                          <a:cs typeface="Arial" panose="020B0604020202020204" pitchFamily="34" charset="0"/>
                        </a:rPr>
                        <a:t> Guides</a:t>
                      </a:r>
                      <a:r>
                        <a:rPr lang="en-US" sz="2400" noProof="0" dirty="0">
                          <a:solidFill>
                            <a:srgbClr val="D9D9D9"/>
                          </a:solidFill>
                          <a:latin typeface="Arial" panose="020B0604020202020204" pitchFamily="34" charset="0"/>
                          <a:cs typeface="Arial" panose="020B0604020202020204" pitchFamily="34" charset="0"/>
                        </a:rPr>
                        <a:t> </a:t>
                      </a:r>
                      <a:r>
                        <a:rPr lang="en-US" sz="2400" u="sng" noProof="0" dirty="0">
                          <a:solidFill>
                            <a:srgbClr val="D9D9D9"/>
                          </a:solidFill>
                          <a:latin typeface="Arial" panose="020B0604020202020204" pitchFamily="34" charset="0"/>
                          <a:cs typeface="Arial" panose="020B0604020202020204" pitchFamily="34" charset="0"/>
                        </a:rPr>
                        <a:t>are outside the template’s printable area</a:t>
                      </a:r>
                      <a:r>
                        <a:rPr lang="en-US" sz="2400" noProof="0" dirty="0">
                          <a:solidFill>
                            <a:srgbClr val="D9D9D9"/>
                          </a:solidFill>
                          <a:latin typeface="Arial" panose="020B0604020202020204" pitchFamily="34" charset="0"/>
                          <a:cs typeface="Arial" panose="020B0604020202020204" pitchFamily="34" charset="0"/>
                        </a:rPr>
                        <a:t> and they will not be on the printed poster</a:t>
                      </a:r>
                      <a:r>
                        <a:rPr lang="en-US" sz="24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To hide the guides click on the </a:t>
                      </a:r>
                      <a:r>
                        <a:rPr lang="en-US" sz="2400" b="1" baseline="0" noProof="0" dirty="0">
                          <a:solidFill>
                            <a:srgbClr val="D9D9D9"/>
                          </a:solidFill>
                          <a:latin typeface="Arial" panose="020B0604020202020204" pitchFamily="34" charset="0"/>
                          <a:cs typeface="Arial" panose="020B0604020202020204" pitchFamily="34" charset="0"/>
                        </a:rPr>
                        <a:t>Home</a:t>
                      </a:r>
                      <a:r>
                        <a:rPr lang="en-US" sz="24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2400" b="1"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2400" b="1" baseline="0" noProof="0" dirty="0">
                          <a:solidFill>
                            <a:srgbClr val="D9D9D9"/>
                          </a:solidFill>
                          <a:latin typeface="Arial" panose="020B0604020202020204" pitchFamily="34" charset="0"/>
                          <a:cs typeface="Arial" panose="020B0604020202020204" pitchFamily="34" charset="0"/>
                        </a:rPr>
                        <a:t>Without Guides </a:t>
                      </a:r>
                      <a:r>
                        <a:rPr lang="en-US" sz="2400" b="0"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a:t>
                      </a:r>
                      <a:endParaRPr lang="en-US" sz="240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5"/>
                  </a:ext>
                </a:extLst>
              </a:tr>
              <a:tr h="288832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766341567"/>
                  </a:ext>
                </a:extLst>
              </a:tr>
              <a:tr h="3781426">
                <a:tc gridSpan="2">
                  <a:txBody>
                    <a:bodyPr/>
                    <a:lstStyle/>
                    <a:p>
                      <a:r>
                        <a:rPr lang="en-US" sz="2800" b="1" dirty="0">
                          <a:solidFill>
                            <a:srgbClr val="FFC000"/>
                          </a:solidFill>
                          <a:latin typeface="Arial" panose="020B0604020202020204" pitchFamily="34" charset="0"/>
                          <a:cs typeface="Arial" panose="020B0604020202020204" pitchFamily="34" charset="0"/>
                        </a:rPr>
                        <a:t>How to</a:t>
                      </a:r>
                      <a:r>
                        <a:rPr lang="en-US" sz="2800" b="1" baseline="0" dirty="0">
                          <a:solidFill>
                            <a:srgbClr val="FFC000"/>
                          </a:solidFill>
                          <a:latin typeface="Arial" panose="020B0604020202020204" pitchFamily="34" charset="0"/>
                          <a:cs typeface="Arial" panose="020B0604020202020204" pitchFamily="34" charset="0"/>
                        </a:rPr>
                        <a:t> preview your poster prior to printing</a:t>
                      </a:r>
                      <a:endParaRPr lang="en-US" sz="2800" b="1" dirty="0">
                        <a:solidFill>
                          <a:srgbClr val="FFC000"/>
                        </a:solidFill>
                        <a:latin typeface="Arial" panose="020B0604020202020204" pitchFamily="34" charset="0"/>
                        <a:cs typeface="Arial" panose="020B0604020202020204" pitchFamily="34" charset="0"/>
                      </a:endParaRPr>
                    </a:p>
                    <a:p>
                      <a:r>
                        <a:rPr lang="en-US" sz="2400" dirty="0">
                          <a:solidFill>
                            <a:srgbClr val="D9D9D9"/>
                          </a:solidFill>
                          <a:latin typeface="Arial" panose="020B0604020202020204" pitchFamily="34" charset="0"/>
                          <a:cs typeface="Arial" panose="020B0604020202020204" pitchFamily="34" charset="0"/>
                        </a:rPr>
                        <a:t>You can preview your poster at any time by pressing the </a:t>
                      </a:r>
                      <a:r>
                        <a:rPr lang="en-US" sz="2400" dirty="0">
                          <a:solidFill>
                            <a:srgbClr val="FFC000"/>
                          </a:solidFill>
                          <a:latin typeface="Arial" panose="020B0604020202020204" pitchFamily="34" charset="0"/>
                          <a:cs typeface="Arial" panose="020B0604020202020204" pitchFamily="34" charset="0"/>
                        </a:rPr>
                        <a:t>F5 key</a:t>
                      </a:r>
                      <a:r>
                        <a:rPr lang="en-US" sz="24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400" dirty="0">
                          <a:solidFill>
                            <a:srgbClr val="FFC000"/>
                          </a:solidFill>
                          <a:latin typeface="Arial" panose="020B0604020202020204" pitchFamily="34" charset="0"/>
                          <a:cs typeface="Arial" panose="020B0604020202020204" pitchFamily="34" charset="0"/>
                        </a:rPr>
                        <a:t>ESC key </a:t>
                      </a:r>
                      <a:r>
                        <a:rPr lang="en-US" sz="2400" dirty="0">
                          <a:solidFill>
                            <a:srgbClr val="D9D9D9"/>
                          </a:solidFill>
                          <a:latin typeface="Arial" panose="020B0604020202020204" pitchFamily="34" charset="0"/>
                          <a:cs typeface="Arial" panose="020B0604020202020204" pitchFamily="34" charset="0"/>
                        </a:rPr>
                        <a:t>to exit Preview.</a:t>
                      </a:r>
                    </a:p>
                  </a:txBody>
                  <a:tcPr marL="182880" marT="137160">
                    <a:solidFill>
                      <a:srgbClr val="010101"/>
                    </a:solidFill>
                  </a:tcPr>
                </a:tc>
                <a:tc hMerge="1">
                  <a:txBody>
                    <a:bodyPr/>
                    <a:lstStyle/>
                    <a:p>
                      <a:endParaRPr lang="en-US"/>
                    </a:p>
                  </a:txBody>
                  <a:tcPr/>
                </a:tc>
                <a:tc>
                  <a:txBody>
                    <a:bodyPr/>
                    <a:lstStyle/>
                    <a:p>
                      <a:pPr algn="ctr"/>
                      <a:r>
                        <a:rPr lang="en-US" sz="11500" b="1" dirty="0">
                          <a:solidFill>
                            <a:srgbClr val="D9D9D9"/>
                          </a:solidFill>
                          <a:latin typeface="Arial" panose="020B0604020202020204" pitchFamily="34" charset="0"/>
                          <a:cs typeface="Arial" panose="020B0604020202020204" pitchFamily="34" charset="0"/>
                        </a:rPr>
                        <a:t>F5</a:t>
                      </a:r>
                      <a:r>
                        <a:rPr lang="en-US" sz="2400" baseline="0" dirty="0">
                          <a:solidFill>
                            <a:srgbClr val="D9D9D9"/>
                          </a:solidFill>
                          <a:latin typeface="Arial" panose="020B0604020202020204" pitchFamily="34" charset="0"/>
                          <a:cs typeface="Arial" panose="020B0604020202020204" pitchFamily="34" charset="0"/>
                        </a:rPr>
                        <a:t> </a:t>
                      </a:r>
                      <a:endParaRPr lang="en-US" dirty="0"/>
                    </a:p>
                  </a:txBody>
                  <a:tcPr marL="182880" marT="137160" anchor="ctr">
                    <a:solidFill>
                      <a:schemeClr val="tx1">
                        <a:lumMod val="95000"/>
                        <a:lumOff val="5000"/>
                      </a:schemeClr>
                    </a:solidFill>
                  </a:tcPr>
                </a:tc>
                <a:extLst>
                  <a:ext uri="{0D108BD9-81ED-4DB2-BD59-A6C34878D82A}">
                    <a16:rowId xmlns:a16="http://schemas.microsoft.com/office/drawing/2014/main" val="10006"/>
                  </a:ext>
                </a:extLst>
              </a:tr>
              <a:tr h="5674009">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a:cs typeface="Arial"/>
                        </a:rPr>
                        <a:t>How to 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When you are ready to have your poster printed go online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and click on the "</a:t>
                      </a:r>
                      <a:r>
                        <a:rPr lang="en-US" sz="2400" noProof="0" dirty="0">
                          <a:solidFill>
                            <a:srgbClr val="FFC000"/>
                          </a:solidFill>
                          <a:latin typeface="Arial"/>
                          <a:cs typeface="Arial"/>
                        </a:rPr>
                        <a:t>Order Your Poster</a:t>
                      </a:r>
                      <a:r>
                        <a:rPr lang="en-US" sz="2400" noProof="0" dirty="0">
                          <a:solidFill>
                            <a:srgbClr val="D9D9D9"/>
                          </a:solidFill>
                          <a:latin typeface="Arial"/>
                          <a:cs typeface="Arial"/>
                        </a:rPr>
                        <a:t>" button. You can have your poster printed on professional papers, fabric for easy traveling and a variety of other materials.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If you submit a PowerPoint document, you will be receiving a PDF proof for your approval prior to printing. If your order is placed and paid for before noon (Pacific time) Monday-Friday, your order will ship out that same day. FedEx Next day, Second day, Third day, and Free Ground services are offered.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
                      </a:r>
                      <a:br>
                        <a:rPr lang="en-US" sz="2400" noProof="0" dirty="0">
                          <a:solidFill>
                            <a:srgbClr val="D9D9D9"/>
                          </a:solidFill>
                          <a:latin typeface="Arial"/>
                          <a:cs typeface="Arial"/>
                        </a:rPr>
                      </a:br>
                      <a:r>
                        <a:rPr lang="en-US" sz="2400" noProof="0" dirty="0">
                          <a:solidFill>
                            <a:srgbClr val="D9D9D9"/>
                          </a:solidFill>
                          <a:latin typeface="Arial"/>
                          <a:cs typeface="Arial"/>
                        </a:rPr>
                        <a:t>Go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for more information.</a:t>
                      </a:r>
                    </a:p>
                  </a:txBody>
                  <a:tcPr marL="182880" marT="137160">
                    <a:solidFill>
                      <a:srgbClr val="01010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1354778">
                <a:tc gridSpan="3">
                  <a:txBody>
                    <a:bodyPr/>
                    <a:lstStyle/>
                    <a:p>
                      <a:endParaRPr lang="en-US" sz="2400" dirty="0">
                        <a:solidFill>
                          <a:srgbClr val="1F3A4E"/>
                        </a:solidFill>
                      </a:endParaRPr>
                    </a:p>
                  </a:txBody>
                  <a:tcPr marL="182880" marT="137160">
                    <a:blipFill dpi="0" rotWithShape="1">
                      <a:blip r:embed="rId11">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r h="3212204">
                <a:tc>
                  <a:txBody>
                    <a:bodyPr/>
                    <a:lstStyle/>
                    <a:p>
                      <a:pPr>
                        <a:lnSpc>
                          <a:spcPts val="2600"/>
                        </a:lnSpc>
                      </a:pPr>
                      <a:r>
                        <a:rPr lang="en-US" sz="2000" dirty="0">
                          <a:solidFill>
                            <a:schemeClr val="bg1">
                              <a:lumMod val="85000"/>
                            </a:schemeClr>
                          </a:solidFill>
                          <a:latin typeface="Arial"/>
                          <a:cs typeface="Arial"/>
                        </a:rPr>
                        <a:t>© 2019</a:t>
                      </a:r>
                      <a:r>
                        <a:rPr lang="en-US" sz="2000" baseline="0" dirty="0">
                          <a:solidFill>
                            <a:schemeClr val="bg1">
                              <a:lumMod val="85000"/>
                            </a:schemeClr>
                          </a:solidFill>
                          <a:latin typeface="Arial"/>
                          <a:cs typeface="Arial"/>
                        </a:rPr>
                        <a:t> </a:t>
                      </a:r>
                      <a:r>
                        <a:rPr lang="en-US" sz="2000" dirty="0" err="1">
                          <a:solidFill>
                            <a:schemeClr val="bg1">
                              <a:lumMod val="85000"/>
                            </a:schemeClr>
                          </a:solidFill>
                          <a:latin typeface="Arial"/>
                          <a:cs typeface="Arial"/>
                        </a:rPr>
                        <a:t>PosterPresentations.com</a:t>
                      </a:r>
                      <a:r>
                        <a:rPr lang="en-US" sz="2000" dirty="0">
                          <a:solidFill>
                            <a:schemeClr val="bg1">
                              <a:lumMod val="85000"/>
                            </a:schemeClr>
                          </a:solidFill>
                          <a:latin typeface="Arial"/>
                          <a:cs typeface="Arial"/>
                        </a:rPr>
                        <a:t/>
                      </a:r>
                      <a:br>
                        <a:rPr lang="en-US" sz="2000" dirty="0">
                          <a:solidFill>
                            <a:schemeClr val="bg1">
                              <a:lumMod val="85000"/>
                            </a:schemeClr>
                          </a:solidFill>
                          <a:latin typeface="Arial"/>
                          <a:cs typeface="Arial"/>
                        </a:rPr>
                      </a:br>
                      <a:r>
                        <a:rPr lang="en-US" sz="2000" dirty="0">
                          <a:solidFill>
                            <a:schemeClr val="bg1">
                              <a:lumMod val="85000"/>
                            </a:schemeClr>
                          </a:solidFill>
                          <a:latin typeface="Arial"/>
                          <a:cs typeface="Arial"/>
                        </a:rPr>
                        <a:t>2117 Fourth Street ,</a:t>
                      </a:r>
                      <a:r>
                        <a:rPr lang="en-US" sz="2000" baseline="0" dirty="0">
                          <a:solidFill>
                            <a:schemeClr val="bg1">
                              <a:lumMod val="85000"/>
                            </a:schemeClr>
                          </a:solidFill>
                          <a:latin typeface="Arial"/>
                          <a:cs typeface="Arial"/>
                        </a:rPr>
                        <a:t> STE C        </a:t>
                      </a:r>
                    </a:p>
                    <a:p>
                      <a:pPr>
                        <a:lnSpc>
                          <a:spcPts val="2600"/>
                        </a:lnSpc>
                      </a:pPr>
                      <a:r>
                        <a:rPr lang="en-US" sz="2000" baseline="0" dirty="0">
                          <a:solidFill>
                            <a:schemeClr val="bg1">
                              <a:lumMod val="85000"/>
                            </a:schemeClr>
                          </a:solidFill>
                          <a:latin typeface="Arial"/>
                          <a:cs typeface="Arial"/>
                        </a:rPr>
                        <a:t>Berkeley CA 94710 USA</a:t>
                      </a:r>
                      <a:endParaRPr lang="en-US" sz="2000" dirty="0">
                        <a:solidFill>
                          <a:schemeClr val="bg1">
                            <a:lumMod val="85000"/>
                          </a:schemeClr>
                        </a:solidFill>
                        <a:latin typeface="Arial"/>
                        <a:cs typeface="Arial"/>
                      </a:endParaRPr>
                    </a:p>
                  </a:txBody>
                  <a:tcPr marL="182880" marT="137160">
                    <a:solidFill>
                      <a:srgbClr val="010101"/>
                    </a:solidFill>
                  </a:tcPr>
                </a:tc>
                <a:tc gridSpan="2">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dirty="0">
                          <a:solidFill>
                            <a:srgbClr val="D0D0D0"/>
                          </a:solidFill>
                          <a:latin typeface="Arial"/>
                          <a:cs typeface="Arial"/>
                        </a:rPr>
                        <a:t>For complete tutorials</a:t>
                      </a:r>
                      <a:r>
                        <a:rPr lang="en-US" sz="24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800" b="1" dirty="0">
                          <a:solidFill>
                            <a:srgbClr val="FFC000"/>
                          </a:solidFill>
                          <a:latin typeface="Arial"/>
                          <a:cs typeface="Arial"/>
                        </a:rPr>
                        <a:t>https://</a:t>
                      </a:r>
                      <a:r>
                        <a:rPr lang="en-US" sz="1800" b="1" dirty="0" err="1">
                          <a:solidFill>
                            <a:srgbClr val="FFC000"/>
                          </a:solidFill>
                          <a:latin typeface="Arial"/>
                          <a:cs typeface="Arial"/>
                        </a:rPr>
                        <a:t>www.posterpresentations.com</a:t>
                      </a:r>
                      <a:r>
                        <a:rPr lang="en-US" sz="1800" b="1" dirty="0">
                          <a:solidFill>
                            <a:srgbClr val="FFC000"/>
                          </a:solidFill>
                          <a:latin typeface="Arial"/>
                          <a:cs typeface="Arial"/>
                        </a:rPr>
                        <a:t>/</a:t>
                      </a:r>
                      <a:r>
                        <a:rPr lang="en-US" sz="1800" b="1" dirty="0" err="1">
                          <a:solidFill>
                            <a:srgbClr val="FFC000"/>
                          </a:solidFill>
                          <a:latin typeface="Arial"/>
                          <a:cs typeface="Arial"/>
                        </a:rPr>
                        <a:t>helpdesk.html</a:t>
                      </a:r>
                      <a:endParaRPr lang="en-US" sz="1800" dirty="0">
                        <a:solidFill>
                          <a:schemeClr val="bg1">
                            <a:lumMod val="85000"/>
                          </a:schemeClr>
                        </a:solidFill>
                        <a:latin typeface="Arial"/>
                        <a:cs typeface="Arial"/>
                      </a:endParaRPr>
                    </a:p>
                  </a:txBody>
                  <a:tcPr marL="182880" marT="137160">
                    <a:solidFill>
                      <a:srgbClr val="010101"/>
                    </a:solidFill>
                  </a:tcPr>
                </a:tc>
                <a:tc hMerge="1">
                  <a:txBody>
                    <a:bodyPr/>
                    <a:lstStyle/>
                    <a:p>
                      <a:endParaRPr lang="en-US"/>
                    </a:p>
                  </a:txBody>
                  <a:tcPr/>
                </a:tc>
                <a:extLst>
                  <a:ext uri="{0D108BD9-81ED-4DB2-BD59-A6C34878D82A}">
                    <a16:rowId xmlns:a16="http://schemas.microsoft.com/office/drawing/2014/main" val="10009"/>
                  </a:ext>
                </a:extLst>
              </a:tr>
            </a:tbl>
          </a:graphicData>
        </a:graphic>
      </p:graphicFrame>
      <p:grpSp>
        <p:nvGrpSpPr>
          <p:cNvPr id="23" name="Group 22">
            <a:extLst>
              <a:ext uri="{FF2B5EF4-FFF2-40B4-BE49-F238E27FC236}">
                <a16:creationId xmlns:a16="http://schemas.microsoft.com/office/drawing/2014/main" id="{88AEE462-59D9-BC48-B1CD-C78EEF40212C}"/>
              </a:ext>
            </a:extLst>
          </p:cNvPr>
          <p:cNvGrpSpPr/>
          <p:nvPr userDrawn="1"/>
        </p:nvGrpSpPr>
        <p:grpSpPr>
          <a:xfrm>
            <a:off x="-43304" y="11286"/>
            <a:ext cx="43905392" cy="4120075"/>
            <a:chOff x="-43304" y="11286"/>
            <a:chExt cx="43905392" cy="4120075"/>
          </a:xfrm>
        </p:grpSpPr>
        <p:sp>
          <p:nvSpPr>
            <p:cNvPr id="24" name="Rectangle 23">
              <a:extLst>
                <a:ext uri="{FF2B5EF4-FFF2-40B4-BE49-F238E27FC236}">
                  <a16:creationId xmlns:a16="http://schemas.microsoft.com/office/drawing/2014/main" id="{31DAC20A-9B7F-7A4C-88ED-929E01D223C9}"/>
                </a:ext>
              </a:extLst>
            </p:cNvPr>
            <p:cNvSpPr/>
            <p:nvPr userDrawn="1"/>
          </p:nvSpPr>
          <p:spPr>
            <a:xfrm>
              <a:off x="-1" y="1106328"/>
              <a:ext cx="43854834" cy="3025033"/>
            </a:xfrm>
            <a:prstGeom prst="rect">
              <a:avLst/>
            </a:prstGeom>
            <a:gradFill flip="none" rotWithShape="1">
              <a:gsLst>
                <a:gs pos="0">
                  <a:schemeClr val="accent6"/>
                </a:gs>
                <a:gs pos="100000">
                  <a:schemeClr val="accent1"/>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a:extLst>
                <a:ext uri="{FF2B5EF4-FFF2-40B4-BE49-F238E27FC236}">
                  <a16:creationId xmlns:a16="http://schemas.microsoft.com/office/drawing/2014/main" id="{B8F40EC8-624E-234C-A5E5-CC7794589EA0}"/>
                </a:ext>
              </a:extLst>
            </p:cNvPr>
            <p:cNvGrpSpPr/>
            <p:nvPr userDrawn="1"/>
          </p:nvGrpSpPr>
          <p:grpSpPr>
            <a:xfrm>
              <a:off x="-43304" y="11286"/>
              <a:ext cx="43905392" cy="4036528"/>
              <a:chOff x="-14192" y="1382"/>
              <a:chExt cx="27451941" cy="4572641"/>
            </a:xfrm>
          </p:grpSpPr>
          <p:sp>
            <p:nvSpPr>
              <p:cNvPr id="26" name="Rectangle 16">
                <a:extLst>
                  <a:ext uri="{FF2B5EF4-FFF2-40B4-BE49-F238E27FC236}">
                    <a16:creationId xmlns:a16="http://schemas.microsoft.com/office/drawing/2014/main" id="{B0D06FD9-1BB8-8649-9A78-C78934370C9B}"/>
                  </a:ext>
                </a:extLst>
              </p:cNvPr>
              <p:cNvSpPr/>
              <p:nvPr userDrawn="1"/>
            </p:nvSpPr>
            <p:spPr>
              <a:xfrm>
                <a:off x="4001" y="707797"/>
                <a:ext cx="27429212" cy="3866226"/>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32864 w 43891200"/>
                  <a:gd name="connsiteY3" fmla="*/ 3330294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589306 w 43891200"/>
                  <a:gd name="connsiteY3" fmla="*/ 3104512 h 7027483"/>
                  <a:gd name="connsiteX4" fmla="*/ 84664 w 43891200"/>
                  <a:gd name="connsiteY4" fmla="*/ 5531673 h 7027483"/>
                  <a:gd name="connsiteX5" fmla="*/ 0 w 43891200"/>
                  <a:gd name="connsiteY5" fmla="*/ 0 h 7027483"/>
                  <a:gd name="connsiteX0" fmla="*/ 0 w 43891200"/>
                  <a:gd name="connsiteY0" fmla="*/ 0 h 7272584"/>
                  <a:gd name="connsiteX1" fmla="*/ 43891200 w 43891200"/>
                  <a:gd name="connsiteY1" fmla="*/ 0 h 7272584"/>
                  <a:gd name="connsiteX2" fmla="*/ 43891200 w 43891200"/>
                  <a:gd name="connsiteY2" fmla="*/ 7027483 h 7272584"/>
                  <a:gd name="connsiteX3" fmla="*/ 37534349 w 43891200"/>
                  <a:gd name="connsiteY3" fmla="*/ 5432466 h 7272584"/>
                  <a:gd name="connsiteX4" fmla="*/ 21589306 w 43891200"/>
                  <a:gd name="connsiteY4" fmla="*/ 3104512 h 7272584"/>
                  <a:gd name="connsiteX5" fmla="*/ 84664 w 43891200"/>
                  <a:gd name="connsiteY5" fmla="*/ 5531673 h 7272584"/>
                  <a:gd name="connsiteX6" fmla="*/ 0 w 43891200"/>
                  <a:gd name="connsiteY6" fmla="*/ 0 h 7272584"/>
                  <a:gd name="connsiteX0" fmla="*/ 0 w 43891200"/>
                  <a:gd name="connsiteY0" fmla="*/ 0 h 7027483"/>
                  <a:gd name="connsiteX1" fmla="*/ 43891200 w 43891200"/>
                  <a:gd name="connsiteY1" fmla="*/ 0 h 7027483"/>
                  <a:gd name="connsiteX2" fmla="*/ 43891200 w 43891200"/>
                  <a:gd name="connsiteY2" fmla="*/ 7027483 h 7027483"/>
                  <a:gd name="connsiteX3" fmla="*/ 37534349 w 43891200"/>
                  <a:gd name="connsiteY3" fmla="*/ 5432466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589306 w 43891200"/>
                  <a:gd name="connsiteY4" fmla="*/ 3104512 h 7027483"/>
                  <a:gd name="connsiteX5" fmla="*/ 84664 w 43891200"/>
                  <a:gd name="connsiteY5" fmla="*/ 5531673 h 7027483"/>
                  <a:gd name="connsiteX6" fmla="*/ 0 w 43891200"/>
                  <a:gd name="connsiteY6"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37534347 w 43891200"/>
                  <a:gd name="connsiteY3" fmla="*/ 5179307 h 7027483"/>
                  <a:gd name="connsiteX4" fmla="*/ 21423313 w 43891200"/>
                  <a:gd name="connsiteY4" fmla="*/ 3012175 h 7027483"/>
                  <a:gd name="connsiteX5" fmla="*/ 84664 w 43891200"/>
                  <a:gd name="connsiteY5" fmla="*/ 5531673 h 7027483"/>
                  <a:gd name="connsiteX6" fmla="*/ 0 w 43891200"/>
                  <a:gd name="connsiteY6" fmla="*/ 0 h 7027483"/>
                  <a:gd name="connsiteX0" fmla="*/ 0 w 43891200"/>
                  <a:gd name="connsiteY0" fmla="*/ 0 h 6029592"/>
                  <a:gd name="connsiteX1" fmla="*/ 43891200 w 43891200"/>
                  <a:gd name="connsiteY1" fmla="*/ 0 h 6029592"/>
                  <a:gd name="connsiteX2" fmla="*/ 43852760 w 43891200"/>
                  <a:gd name="connsiteY2" fmla="*/ 6029592 h 6029592"/>
                  <a:gd name="connsiteX3" fmla="*/ 37534347 w 43891200"/>
                  <a:gd name="connsiteY3" fmla="*/ 517930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36342689 w 43891200"/>
                  <a:gd name="connsiteY3" fmla="*/ 4466527 h 6029592"/>
                  <a:gd name="connsiteX4" fmla="*/ 21423313 w 43891200"/>
                  <a:gd name="connsiteY4" fmla="*/ 3012175 h 6029592"/>
                  <a:gd name="connsiteX5" fmla="*/ 84664 w 43891200"/>
                  <a:gd name="connsiteY5" fmla="*/ 5531673 h 6029592"/>
                  <a:gd name="connsiteX6" fmla="*/ 0 w 43891200"/>
                  <a:gd name="connsiteY6" fmla="*/ 0 h 6029592"/>
                  <a:gd name="connsiteX0" fmla="*/ 0 w 43891200"/>
                  <a:gd name="connsiteY0" fmla="*/ 0 h 6079664"/>
                  <a:gd name="connsiteX1" fmla="*/ 43891200 w 43891200"/>
                  <a:gd name="connsiteY1" fmla="*/ 0 h 6079664"/>
                  <a:gd name="connsiteX2" fmla="*/ 43852760 w 43891200"/>
                  <a:gd name="connsiteY2" fmla="*/ 6029592 h 6079664"/>
                  <a:gd name="connsiteX3" fmla="*/ 21423313 w 43891200"/>
                  <a:gd name="connsiteY3" fmla="*/ 3012175 h 6079664"/>
                  <a:gd name="connsiteX4" fmla="*/ 84664 w 43891200"/>
                  <a:gd name="connsiteY4" fmla="*/ 5531673 h 6079664"/>
                  <a:gd name="connsiteX5" fmla="*/ 0 w 43891200"/>
                  <a:gd name="connsiteY5" fmla="*/ 0 h 6079664"/>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6029592"/>
                  <a:gd name="connsiteX1" fmla="*/ 43891200 w 43891200"/>
                  <a:gd name="connsiteY1" fmla="*/ 0 h 6029592"/>
                  <a:gd name="connsiteX2" fmla="*/ 43852760 w 43891200"/>
                  <a:gd name="connsiteY2" fmla="*/ 6029592 h 6029592"/>
                  <a:gd name="connsiteX3" fmla="*/ 21423313 w 43891200"/>
                  <a:gd name="connsiteY3" fmla="*/ 3012175 h 6029592"/>
                  <a:gd name="connsiteX4" fmla="*/ 84664 w 43891200"/>
                  <a:gd name="connsiteY4" fmla="*/ 5531673 h 6029592"/>
                  <a:gd name="connsiteX5" fmla="*/ 0 w 43891200"/>
                  <a:gd name="connsiteY5" fmla="*/ 0 h 6029592"/>
                  <a:gd name="connsiteX0" fmla="*/ 0 w 43891200"/>
                  <a:gd name="connsiteY0" fmla="*/ 0 h 5887037"/>
                  <a:gd name="connsiteX1" fmla="*/ 43891200 w 43891200"/>
                  <a:gd name="connsiteY1" fmla="*/ 0 h 5887037"/>
                  <a:gd name="connsiteX2" fmla="*/ 43814321 w 43891200"/>
                  <a:gd name="connsiteY2" fmla="*/ 5887037 h 5887037"/>
                  <a:gd name="connsiteX3" fmla="*/ 21423313 w 43891200"/>
                  <a:gd name="connsiteY3" fmla="*/ 3012175 h 5887037"/>
                  <a:gd name="connsiteX4" fmla="*/ 84664 w 43891200"/>
                  <a:gd name="connsiteY4" fmla="*/ 5531673 h 5887037"/>
                  <a:gd name="connsiteX5" fmla="*/ 0 w 43891200"/>
                  <a:gd name="connsiteY5" fmla="*/ 0 h 5887037"/>
                  <a:gd name="connsiteX0" fmla="*/ 0 w 43891200"/>
                  <a:gd name="connsiteY0" fmla="*/ 0 h 5745966"/>
                  <a:gd name="connsiteX1" fmla="*/ 43891200 w 43891200"/>
                  <a:gd name="connsiteY1" fmla="*/ 0 h 5745966"/>
                  <a:gd name="connsiteX2" fmla="*/ 43814319 w 43891200"/>
                  <a:gd name="connsiteY2" fmla="*/ 5745966 h 5745966"/>
                  <a:gd name="connsiteX3" fmla="*/ 21423313 w 43891200"/>
                  <a:gd name="connsiteY3" fmla="*/ 3012175 h 5745966"/>
                  <a:gd name="connsiteX4" fmla="*/ 84664 w 43891200"/>
                  <a:gd name="connsiteY4" fmla="*/ 5531673 h 5745966"/>
                  <a:gd name="connsiteX5" fmla="*/ 0 w 43891200"/>
                  <a:gd name="connsiteY5" fmla="*/ 0 h 5745966"/>
                  <a:gd name="connsiteX0" fmla="*/ 0 w 43891200"/>
                  <a:gd name="connsiteY0" fmla="*/ 0 h 5774180"/>
                  <a:gd name="connsiteX1" fmla="*/ 43891200 w 43891200"/>
                  <a:gd name="connsiteY1" fmla="*/ 0 h 5774180"/>
                  <a:gd name="connsiteX2" fmla="*/ 43814319 w 43891200"/>
                  <a:gd name="connsiteY2" fmla="*/ 5774180 h 5774180"/>
                  <a:gd name="connsiteX3" fmla="*/ 21423313 w 43891200"/>
                  <a:gd name="connsiteY3" fmla="*/ 3012175 h 5774180"/>
                  <a:gd name="connsiteX4" fmla="*/ 84664 w 43891200"/>
                  <a:gd name="connsiteY4" fmla="*/ 5531673 h 5774180"/>
                  <a:gd name="connsiteX5" fmla="*/ 0 w 43891200"/>
                  <a:gd name="connsiteY5" fmla="*/ 0 h 5774180"/>
                  <a:gd name="connsiteX0" fmla="*/ 6633 w 43897833"/>
                  <a:gd name="connsiteY0" fmla="*/ 0 h 5774180"/>
                  <a:gd name="connsiteX1" fmla="*/ 43897833 w 43897833"/>
                  <a:gd name="connsiteY1" fmla="*/ 0 h 5774180"/>
                  <a:gd name="connsiteX2" fmla="*/ 43820952 w 43897833"/>
                  <a:gd name="connsiteY2" fmla="*/ 5774180 h 5774180"/>
                  <a:gd name="connsiteX3" fmla="*/ 21429946 w 43897833"/>
                  <a:gd name="connsiteY3" fmla="*/ 3012175 h 5774180"/>
                  <a:gd name="connsiteX4" fmla="*/ 0 w 43897833"/>
                  <a:gd name="connsiteY4" fmla="*/ 5757386 h 5774180"/>
                  <a:gd name="connsiteX5" fmla="*/ 6633 w 43897833"/>
                  <a:gd name="connsiteY5" fmla="*/ 0 h 5774180"/>
                  <a:gd name="connsiteX0" fmla="*/ 6633 w 43897833"/>
                  <a:gd name="connsiteY0" fmla="*/ 0 h 5785600"/>
                  <a:gd name="connsiteX1" fmla="*/ 43897833 w 43897833"/>
                  <a:gd name="connsiteY1" fmla="*/ 0 h 5785600"/>
                  <a:gd name="connsiteX2" fmla="*/ 43820952 w 43897833"/>
                  <a:gd name="connsiteY2" fmla="*/ 5774180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97833"/>
                  <a:gd name="connsiteY0" fmla="*/ 0 h 5785600"/>
                  <a:gd name="connsiteX1" fmla="*/ 43897833 w 43897833"/>
                  <a:gd name="connsiteY1" fmla="*/ 0 h 5785600"/>
                  <a:gd name="connsiteX2" fmla="*/ 43829914 w 43897833"/>
                  <a:gd name="connsiteY2" fmla="*/ 5757562 h 5785600"/>
                  <a:gd name="connsiteX3" fmla="*/ 21429946 w 43897833"/>
                  <a:gd name="connsiteY3" fmla="*/ 3012175 h 5785600"/>
                  <a:gd name="connsiteX4" fmla="*/ 0 w 43897833"/>
                  <a:gd name="connsiteY4" fmla="*/ 5785600 h 5785600"/>
                  <a:gd name="connsiteX5" fmla="*/ 6633 w 43897833"/>
                  <a:gd name="connsiteY5" fmla="*/ 0 h 5785600"/>
                  <a:gd name="connsiteX0" fmla="*/ 6633 w 43884390"/>
                  <a:gd name="connsiteY0" fmla="*/ 4153 h 5789753"/>
                  <a:gd name="connsiteX1" fmla="*/ 43884390 w 43884390"/>
                  <a:gd name="connsiteY1" fmla="*/ 0 h 5789753"/>
                  <a:gd name="connsiteX2" fmla="*/ 43829914 w 43884390"/>
                  <a:gd name="connsiteY2" fmla="*/ 5761715 h 5789753"/>
                  <a:gd name="connsiteX3" fmla="*/ 21429946 w 43884390"/>
                  <a:gd name="connsiteY3" fmla="*/ 3016328 h 5789753"/>
                  <a:gd name="connsiteX4" fmla="*/ 0 w 43884390"/>
                  <a:gd name="connsiteY4" fmla="*/ 5789753 h 5789753"/>
                  <a:gd name="connsiteX5" fmla="*/ 6633 w 43884390"/>
                  <a:gd name="connsiteY5" fmla="*/ 4153 h 5789753"/>
                  <a:gd name="connsiteX0" fmla="*/ 6633 w 43884392"/>
                  <a:gd name="connsiteY0" fmla="*/ 0 h 5785600"/>
                  <a:gd name="connsiteX1" fmla="*/ 43884392 w 43884392"/>
                  <a:gd name="connsiteY1" fmla="*/ 1 h 5785600"/>
                  <a:gd name="connsiteX2" fmla="*/ 43829914 w 43884392"/>
                  <a:gd name="connsiteY2" fmla="*/ 5757562 h 5785600"/>
                  <a:gd name="connsiteX3" fmla="*/ 21429946 w 43884392"/>
                  <a:gd name="connsiteY3" fmla="*/ 3012175 h 5785600"/>
                  <a:gd name="connsiteX4" fmla="*/ 0 w 43884392"/>
                  <a:gd name="connsiteY4" fmla="*/ 5785600 h 5785600"/>
                  <a:gd name="connsiteX5" fmla="*/ 6633 w 43884392"/>
                  <a:gd name="connsiteY5" fmla="*/ 0 h 5785600"/>
                  <a:gd name="connsiteX0" fmla="*/ 6633 w 43876785"/>
                  <a:gd name="connsiteY0" fmla="*/ 7053 h 5792653"/>
                  <a:gd name="connsiteX1" fmla="*/ 43876785 w 43876785"/>
                  <a:gd name="connsiteY1" fmla="*/ 0 h 5792653"/>
                  <a:gd name="connsiteX2" fmla="*/ 43829914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429946 w 43876785"/>
                  <a:gd name="connsiteY3" fmla="*/ 3019228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852793 w 43876785"/>
                  <a:gd name="connsiteY3" fmla="*/ 301922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64377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44088 w 43876785"/>
                  <a:gd name="connsiteY3" fmla="*/ 3000419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792653"/>
                  <a:gd name="connsiteX1" fmla="*/ 43876785 w 43876785"/>
                  <a:gd name="connsiteY1" fmla="*/ 0 h 5792653"/>
                  <a:gd name="connsiteX2" fmla="*/ 43826108 w 43876785"/>
                  <a:gd name="connsiteY2" fmla="*/ 5764615 h 5792653"/>
                  <a:gd name="connsiteX3" fmla="*/ 21923799 w 43876785"/>
                  <a:gd name="connsiteY3" fmla="*/ 3009824 h 5792653"/>
                  <a:gd name="connsiteX4" fmla="*/ 0 w 43876785"/>
                  <a:gd name="connsiteY4" fmla="*/ 5792653 h 5792653"/>
                  <a:gd name="connsiteX5" fmla="*/ 6633 w 43876785"/>
                  <a:gd name="connsiteY5" fmla="*/ 7053 h 5792653"/>
                  <a:gd name="connsiteX0" fmla="*/ 6633 w 43876785"/>
                  <a:gd name="connsiteY0" fmla="*/ 7053 h 5801199"/>
                  <a:gd name="connsiteX1" fmla="*/ 43876785 w 43876785"/>
                  <a:gd name="connsiteY1" fmla="*/ 0 h 5801199"/>
                  <a:gd name="connsiteX2" fmla="*/ 43831664 w 43876785"/>
                  <a:gd name="connsiteY2" fmla="*/ 5801199 h 5801199"/>
                  <a:gd name="connsiteX3" fmla="*/ 21923799 w 43876785"/>
                  <a:gd name="connsiteY3" fmla="*/ 3009824 h 5801199"/>
                  <a:gd name="connsiteX4" fmla="*/ 0 w 43876785"/>
                  <a:gd name="connsiteY4" fmla="*/ 5792653 h 5801199"/>
                  <a:gd name="connsiteX5" fmla="*/ 6633 w 43876785"/>
                  <a:gd name="connsiteY5" fmla="*/ 7053 h 5801199"/>
                  <a:gd name="connsiteX0" fmla="*/ 6633 w 43876785"/>
                  <a:gd name="connsiteY0" fmla="*/ 7053 h 5811651"/>
                  <a:gd name="connsiteX1" fmla="*/ 43876785 w 43876785"/>
                  <a:gd name="connsiteY1" fmla="*/ 0 h 5811651"/>
                  <a:gd name="connsiteX2" fmla="*/ 43826110 w 43876785"/>
                  <a:gd name="connsiteY2" fmla="*/ 5811651 h 5811651"/>
                  <a:gd name="connsiteX3" fmla="*/ 21923799 w 43876785"/>
                  <a:gd name="connsiteY3" fmla="*/ 3009824 h 5811651"/>
                  <a:gd name="connsiteX4" fmla="*/ 0 w 43876785"/>
                  <a:gd name="connsiteY4" fmla="*/ 5792653 h 5811651"/>
                  <a:gd name="connsiteX5" fmla="*/ 6633 w 43876785"/>
                  <a:gd name="connsiteY5" fmla="*/ 7053 h 5811651"/>
                  <a:gd name="connsiteX0" fmla="*/ -1 w 43870151"/>
                  <a:gd name="connsiteY0" fmla="*/ 7053 h 5818785"/>
                  <a:gd name="connsiteX1" fmla="*/ 43870151 w 43870151"/>
                  <a:gd name="connsiteY1" fmla="*/ 0 h 5818785"/>
                  <a:gd name="connsiteX2" fmla="*/ 43819476 w 43870151"/>
                  <a:gd name="connsiteY2" fmla="*/ 5811651 h 5818785"/>
                  <a:gd name="connsiteX3" fmla="*/ 21917165 w 43870151"/>
                  <a:gd name="connsiteY3" fmla="*/ 3009824 h 5818785"/>
                  <a:gd name="connsiteX4" fmla="*/ 4477 w 43870151"/>
                  <a:gd name="connsiteY4" fmla="*/ 5818785 h 5818785"/>
                  <a:gd name="connsiteX5" fmla="*/ -1 w 43870151"/>
                  <a:gd name="connsiteY5" fmla="*/ 7053 h 5818785"/>
                  <a:gd name="connsiteX0" fmla="*/ 239 w 43870391"/>
                  <a:gd name="connsiteY0" fmla="*/ 7053 h 5814778"/>
                  <a:gd name="connsiteX1" fmla="*/ 43870391 w 43870391"/>
                  <a:gd name="connsiteY1" fmla="*/ 0 h 5814778"/>
                  <a:gd name="connsiteX2" fmla="*/ 43819716 w 43870391"/>
                  <a:gd name="connsiteY2" fmla="*/ 5811651 h 5814778"/>
                  <a:gd name="connsiteX3" fmla="*/ 21917405 w 43870391"/>
                  <a:gd name="connsiteY3" fmla="*/ 3009824 h 5814778"/>
                  <a:gd name="connsiteX4" fmla="*/ 457 w 43870391"/>
                  <a:gd name="connsiteY4" fmla="*/ 5814778 h 5814778"/>
                  <a:gd name="connsiteX5" fmla="*/ 239 w 43870391"/>
                  <a:gd name="connsiteY5" fmla="*/ 7053 h 5814778"/>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806763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70391"/>
                  <a:gd name="connsiteY0" fmla="*/ 7053 h 5811651"/>
                  <a:gd name="connsiteX1" fmla="*/ 43870391 w 43870391"/>
                  <a:gd name="connsiteY1" fmla="*/ 0 h 5811651"/>
                  <a:gd name="connsiteX2" fmla="*/ 43819716 w 43870391"/>
                  <a:gd name="connsiteY2" fmla="*/ 5811651 h 5811651"/>
                  <a:gd name="connsiteX3" fmla="*/ 21917405 w 43870391"/>
                  <a:gd name="connsiteY3" fmla="*/ 3009824 h 5811651"/>
                  <a:gd name="connsiteX4" fmla="*/ 457 w 43870391"/>
                  <a:gd name="connsiteY4" fmla="*/ 5798748 h 5811651"/>
                  <a:gd name="connsiteX5" fmla="*/ 239 w 43870391"/>
                  <a:gd name="connsiteY5" fmla="*/ 7053 h 5811651"/>
                  <a:gd name="connsiteX0" fmla="*/ 239 w 43842825"/>
                  <a:gd name="connsiteY0" fmla="*/ 7053 h 5811651"/>
                  <a:gd name="connsiteX1" fmla="*/ 43842825 w 43842825"/>
                  <a:gd name="connsiteY1" fmla="*/ 0 h 5811651"/>
                  <a:gd name="connsiteX2" fmla="*/ 43819716 w 43842825"/>
                  <a:gd name="connsiteY2" fmla="*/ 5811651 h 5811651"/>
                  <a:gd name="connsiteX3" fmla="*/ 21917405 w 43842825"/>
                  <a:gd name="connsiteY3" fmla="*/ 3009824 h 5811651"/>
                  <a:gd name="connsiteX4" fmla="*/ 457 w 43842825"/>
                  <a:gd name="connsiteY4" fmla="*/ 5798748 h 5811651"/>
                  <a:gd name="connsiteX5" fmla="*/ 239 w 43842825"/>
                  <a:gd name="connsiteY5" fmla="*/ 7053 h 5811651"/>
                  <a:gd name="connsiteX0" fmla="*/ 239 w 43824446"/>
                  <a:gd name="connsiteY0" fmla="*/ 7053 h 5811651"/>
                  <a:gd name="connsiteX1" fmla="*/ 43824446 w 43824446"/>
                  <a:gd name="connsiteY1" fmla="*/ 0 h 5811651"/>
                  <a:gd name="connsiteX2" fmla="*/ 43819716 w 43824446"/>
                  <a:gd name="connsiteY2" fmla="*/ 5811651 h 5811651"/>
                  <a:gd name="connsiteX3" fmla="*/ 21917405 w 43824446"/>
                  <a:gd name="connsiteY3" fmla="*/ 3009824 h 5811651"/>
                  <a:gd name="connsiteX4" fmla="*/ 457 w 43824446"/>
                  <a:gd name="connsiteY4" fmla="*/ 5798748 h 5811651"/>
                  <a:gd name="connsiteX5" fmla="*/ 239 w 43824446"/>
                  <a:gd name="connsiteY5" fmla="*/ 7053 h 581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4446" h="5811651">
                    <a:moveTo>
                      <a:pt x="239" y="7053"/>
                    </a:moveTo>
                    <a:lnTo>
                      <a:pt x="43824446" y="0"/>
                    </a:lnTo>
                    <a:cubicBezTo>
                      <a:pt x="43822869" y="1937217"/>
                      <a:pt x="43821293" y="3874434"/>
                      <a:pt x="43819716" y="5811651"/>
                    </a:cubicBezTo>
                    <a:cubicBezTo>
                      <a:pt x="38268362" y="4032785"/>
                      <a:pt x="30438085" y="2966157"/>
                      <a:pt x="21917405" y="3009824"/>
                    </a:cubicBezTo>
                    <a:cubicBezTo>
                      <a:pt x="14614291" y="3047251"/>
                      <a:pt x="6453731" y="3277510"/>
                      <a:pt x="457" y="5798748"/>
                    </a:cubicBezTo>
                    <a:cubicBezTo>
                      <a:pt x="-1036" y="3861504"/>
                      <a:pt x="1732" y="1944297"/>
                      <a:pt x="239" y="7053"/>
                    </a:cubicBezTo>
                    <a:close/>
                  </a:path>
                </a:pathLst>
              </a:custGeom>
              <a:gradFill flip="none" rotWithShape="1">
                <a:gsLst>
                  <a:gs pos="0">
                    <a:schemeClr val="accent6"/>
                  </a:gs>
                  <a:gs pos="100000">
                    <a:schemeClr val="accent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16">
                <a:extLst>
                  <a:ext uri="{FF2B5EF4-FFF2-40B4-BE49-F238E27FC236}">
                    <a16:creationId xmlns:a16="http://schemas.microsoft.com/office/drawing/2014/main" id="{2F081DFA-F21A-9E41-911A-1B69711D97EE}"/>
                  </a:ext>
                </a:extLst>
              </p:cNvPr>
              <p:cNvSpPr/>
              <p:nvPr userDrawn="1"/>
            </p:nvSpPr>
            <p:spPr>
              <a:xfrm>
                <a:off x="-4323" y="5744"/>
                <a:ext cx="27440229" cy="4555641"/>
              </a:xfrm>
              <a:custGeom>
                <a:avLst/>
                <a:gdLst>
                  <a:gd name="connsiteX0" fmla="*/ 0 w 43891200"/>
                  <a:gd name="connsiteY0" fmla="*/ 0 h 7027483"/>
                  <a:gd name="connsiteX1" fmla="*/ 43891200 w 43891200"/>
                  <a:gd name="connsiteY1" fmla="*/ 0 h 7027483"/>
                  <a:gd name="connsiteX2" fmla="*/ 43891200 w 43891200"/>
                  <a:gd name="connsiteY2" fmla="*/ 7027483 h 7027483"/>
                  <a:gd name="connsiteX3" fmla="*/ 0 w 43891200"/>
                  <a:gd name="connsiteY3" fmla="*/ 7027483 h 7027483"/>
                  <a:gd name="connsiteX4" fmla="*/ 0 w 43891200"/>
                  <a:gd name="connsiteY4"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617527 w 43891200"/>
                  <a:gd name="connsiteY3" fmla="*/ 6999261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0 w 43891200"/>
                  <a:gd name="connsiteY4" fmla="*/ 7027483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100503"/>
                  <a:gd name="connsiteX1" fmla="*/ 43891200 w 43891200"/>
                  <a:gd name="connsiteY1" fmla="*/ 0 h 7100503"/>
                  <a:gd name="connsiteX2" fmla="*/ 43891200 w 43891200"/>
                  <a:gd name="connsiteY2" fmla="*/ 7027483 h 7100503"/>
                  <a:gd name="connsiteX3" fmla="*/ 21448200 w 43891200"/>
                  <a:gd name="connsiteY3" fmla="*/ 3838305 h 7100503"/>
                  <a:gd name="connsiteX4" fmla="*/ 28221 w 43891200"/>
                  <a:gd name="connsiteY4" fmla="*/ 6688809 h 7100503"/>
                  <a:gd name="connsiteX5" fmla="*/ 0 w 43891200"/>
                  <a:gd name="connsiteY5" fmla="*/ 0 h 710050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891200"/>
                  <a:gd name="connsiteY0" fmla="*/ 0 h 7027483"/>
                  <a:gd name="connsiteX1" fmla="*/ 43891200 w 43891200"/>
                  <a:gd name="connsiteY1" fmla="*/ 0 h 7027483"/>
                  <a:gd name="connsiteX2" fmla="*/ 43891200 w 43891200"/>
                  <a:gd name="connsiteY2" fmla="*/ 7027483 h 7027483"/>
                  <a:gd name="connsiteX3" fmla="*/ 21448200 w 43891200"/>
                  <a:gd name="connsiteY3" fmla="*/ 3838305 h 7027483"/>
                  <a:gd name="connsiteX4" fmla="*/ 28221 w 43891200"/>
                  <a:gd name="connsiteY4" fmla="*/ 6688809 h 7027483"/>
                  <a:gd name="connsiteX5" fmla="*/ 0 w 43891200"/>
                  <a:gd name="connsiteY5" fmla="*/ 0 h 7027483"/>
                  <a:gd name="connsiteX0" fmla="*/ 0 w 43968081"/>
                  <a:gd name="connsiteY0" fmla="*/ 0 h 6688809"/>
                  <a:gd name="connsiteX1" fmla="*/ 43891200 w 43968081"/>
                  <a:gd name="connsiteY1" fmla="*/ 0 h 6688809"/>
                  <a:gd name="connsiteX2" fmla="*/ 43968081 w 43968081"/>
                  <a:gd name="connsiteY2" fmla="*/ 6358199 h 6688809"/>
                  <a:gd name="connsiteX3" fmla="*/ 21448200 w 43968081"/>
                  <a:gd name="connsiteY3" fmla="*/ 3838305 h 6688809"/>
                  <a:gd name="connsiteX4" fmla="*/ 28221 w 43968081"/>
                  <a:gd name="connsiteY4" fmla="*/ 6688809 h 6688809"/>
                  <a:gd name="connsiteX5" fmla="*/ 0 w 43968081"/>
                  <a:gd name="connsiteY5" fmla="*/ 0 h 6688809"/>
                  <a:gd name="connsiteX0" fmla="*/ 0 w 43891200"/>
                  <a:gd name="connsiteY0" fmla="*/ 0 h 6688809"/>
                  <a:gd name="connsiteX1" fmla="*/ 43891200 w 43891200"/>
                  <a:gd name="connsiteY1" fmla="*/ 0 h 6688809"/>
                  <a:gd name="connsiteX2" fmla="*/ 43793664 w 43891200"/>
                  <a:gd name="connsiteY2" fmla="*/ 6218350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91200"/>
                  <a:gd name="connsiteY0" fmla="*/ 0 h 6688809"/>
                  <a:gd name="connsiteX1" fmla="*/ 43891200 w 43891200"/>
                  <a:gd name="connsiteY1" fmla="*/ 0 h 6688809"/>
                  <a:gd name="connsiteX2" fmla="*/ 43823938 w 43891200"/>
                  <a:gd name="connsiteY2" fmla="*/ 6183672 h 6688809"/>
                  <a:gd name="connsiteX3" fmla="*/ 21448200 w 43891200"/>
                  <a:gd name="connsiteY3" fmla="*/ 3838305 h 6688809"/>
                  <a:gd name="connsiteX4" fmla="*/ 28221 w 43891200"/>
                  <a:gd name="connsiteY4" fmla="*/ 6688809 h 6688809"/>
                  <a:gd name="connsiteX5" fmla="*/ 0 w 43891200"/>
                  <a:gd name="connsiteY5" fmla="*/ 0 h 6688809"/>
                  <a:gd name="connsiteX0" fmla="*/ 0 w 43823938"/>
                  <a:gd name="connsiteY0" fmla="*/ 0 h 6688809"/>
                  <a:gd name="connsiteX1" fmla="*/ 43800376 w 43823938"/>
                  <a:gd name="connsiteY1" fmla="*/ 0 h 6688809"/>
                  <a:gd name="connsiteX2" fmla="*/ 43823938 w 43823938"/>
                  <a:gd name="connsiteY2" fmla="*/ 6183672 h 6688809"/>
                  <a:gd name="connsiteX3" fmla="*/ 21448200 w 43823938"/>
                  <a:gd name="connsiteY3" fmla="*/ 3838305 h 6688809"/>
                  <a:gd name="connsiteX4" fmla="*/ 28221 w 43823938"/>
                  <a:gd name="connsiteY4" fmla="*/ 6688809 h 6688809"/>
                  <a:gd name="connsiteX5" fmla="*/ 0 w 43823938"/>
                  <a:gd name="connsiteY5" fmla="*/ 0 h 6688809"/>
                  <a:gd name="connsiteX0" fmla="*/ 0 w 43883631"/>
                  <a:gd name="connsiteY0" fmla="*/ 0 h 6688809"/>
                  <a:gd name="connsiteX1" fmla="*/ 43883631 w 43883631"/>
                  <a:gd name="connsiteY1" fmla="*/ 41614 h 6688809"/>
                  <a:gd name="connsiteX2" fmla="*/ 43823938 w 43883631"/>
                  <a:gd name="connsiteY2" fmla="*/ 6183672 h 6688809"/>
                  <a:gd name="connsiteX3" fmla="*/ 21448200 w 43883631"/>
                  <a:gd name="connsiteY3" fmla="*/ 3838305 h 6688809"/>
                  <a:gd name="connsiteX4" fmla="*/ 28221 w 43883631"/>
                  <a:gd name="connsiteY4" fmla="*/ 6688809 h 6688809"/>
                  <a:gd name="connsiteX5" fmla="*/ 0 w 43883631"/>
                  <a:gd name="connsiteY5" fmla="*/ 0 h 6688809"/>
                  <a:gd name="connsiteX0" fmla="*/ 0 w 43876062"/>
                  <a:gd name="connsiteY0" fmla="*/ 0 h 6688809"/>
                  <a:gd name="connsiteX1" fmla="*/ 43876062 w 43876062"/>
                  <a:gd name="connsiteY1" fmla="*/ 6936 h 6688809"/>
                  <a:gd name="connsiteX2" fmla="*/ 43823938 w 43876062"/>
                  <a:gd name="connsiteY2" fmla="*/ 6183672 h 6688809"/>
                  <a:gd name="connsiteX3" fmla="*/ 21448200 w 43876062"/>
                  <a:gd name="connsiteY3" fmla="*/ 3838305 h 6688809"/>
                  <a:gd name="connsiteX4" fmla="*/ 28221 w 43876062"/>
                  <a:gd name="connsiteY4" fmla="*/ 6688809 h 6688809"/>
                  <a:gd name="connsiteX5" fmla="*/ 0 w 43876062"/>
                  <a:gd name="connsiteY5" fmla="*/ 0 h 6688809"/>
                  <a:gd name="connsiteX0" fmla="*/ 0 w 43883634"/>
                  <a:gd name="connsiteY0" fmla="*/ 6936 h 6695745"/>
                  <a:gd name="connsiteX1" fmla="*/ 43883634 w 43883634"/>
                  <a:gd name="connsiteY1" fmla="*/ 0 h 6695745"/>
                  <a:gd name="connsiteX2" fmla="*/ 43823938 w 43883634"/>
                  <a:gd name="connsiteY2" fmla="*/ 6190608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448200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6368 w 43883634"/>
                  <a:gd name="connsiteY3" fmla="*/ 3845241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871047 w 43883634"/>
                  <a:gd name="connsiteY3" fmla="*/ 3810016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82633 w 43883634"/>
                  <a:gd name="connsiteY3" fmla="*/ 3782129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5745"/>
                  <a:gd name="connsiteX1" fmla="*/ 43883634 w 43883634"/>
                  <a:gd name="connsiteY1" fmla="*/ 0 h 6695745"/>
                  <a:gd name="connsiteX2" fmla="*/ 43827740 w 43883634"/>
                  <a:gd name="connsiteY2" fmla="*/ 6180150 h 6695745"/>
                  <a:gd name="connsiteX3" fmla="*/ 21911623 w 43883634"/>
                  <a:gd name="connsiteY3" fmla="*/ 3791425 h 6695745"/>
                  <a:gd name="connsiteX4" fmla="*/ 28221 w 43883634"/>
                  <a:gd name="connsiteY4" fmla="*/ 6695745 h 6695745"/>
                  <a:gd name="connsiteX5" fmla="*/ 0 w 43883634"/>
                  <a:gd name="connsiteY5" fmla="*/ 6936 h 6695745"/>
                  <a:gd name="connsiteX0" fmla="*/ 0 w 43883634"/>
                  <a:gd name="connsiteY0" fmla="*/ 6936 h 6691837"/>
                  <a:gd name="connsiteX1" fmla="*/ 43883634 w 43883634"/>
                  <a:gd name="connsiteY1" fmla="*/ 0 h 6691837"/>
                  <a:gd name="connsiteX2" fmla="*/ 43827740 w 43883634"/>
                  <a:gd name="connsiteY2" fmla="*/ 6180150 h 6691837"/>
                  <a:gd name="connsiteX3" fmla="*/ 21911623 w 43883634"/>
                  <a:gd name="connsiteY3" fmla="*/ 3791425 h 6691837"/>
                  <a:gd name="connsiteX4" fmla="*/ 66513 w 43883634"/>
                  <a:gd name="connsiteY4" fmla="*/ 6691837 h 6691837"/>
                  <a:gd name="connsiteX5" fmla="*/ 0 w 43883634"/>
                  <a:gd name="connsiteY5" fmla="*/ 6936 h 6691837"/>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40 w 43883634"/>
                  <a:gd name="connsiteY2" fmla="*/ 6180150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0 w 43883634"/>
                  <a:gd name="connsiteY0" fmla="*/ 6936 h 6695746"/>
                  <a:gd name="connsiteX1" fmla="*/ 43883634 w 43883634"/>
                  <a:gd name="connsiteY1" fmla="*/ 0 h 6695746"/>
                  <a:gd name="connsiteX2" fmla="*/ 43827739 w 43883634"/>
                  <a:gd name="connsiteY2" fmla="*/ 5777889 h 6695746"/>
                  <a:gd name="connsiteX3" fmla="*/ 21911623 w 43883634"/>
                  <a:gd name="connsiteY3" fmla="*/ 3791425 h 6695746"/>
                  <a:gd name="connsiteX4" fmla="*/ 49494 w 43883634"/>
                  <a:gd name="connsiteY4" fmla="*/ 6695746 h 6695746"/>
                  <a:gd name="connsiteX5" fmla="*/ 0 w 43883634"/>
                  <a:gd name="connsiteY5" fmla="*/ 6936 h 6695746"/>
                  <a:gd name="connsiteX0" fmla="*/ 23933 w 43834140"/>
                  <a:gd name="connsiteY0" fmla="*/ 15369 h 6695746"/>
                  <a:gd name="connsiteX1" fmla="*/ 43834140 w 43834140"/>
                  <a:gd name="connsiteY1" fmla="*/ 0 h 6695746"/>
                  <a:gd name="connsiteX2" fmla="*/ 43778245 w 43834140"/>
                  <a:gd name="connsiteY2" fmla="*/ 5777889 h 6695746"/>
                  <a:gd name="connsiteX3" fmla="*/ 21862129 w 43834140"/>
                  <a:gd name="connsiteY3" fmla="*/ 3791425 h 6695746"/>
                  <a:gd name="connsiteX4" fmla="*/ 0 w 43834140"/>
                  <a:gd name="connsiteY4" fmla="*/ 6695746 h 6695746"/>
                  <a:gd name="connsiteX5" fmla="*/ 23933 w 43834140"/>
                  <a:gd name="connsiteY5" fmla="*/ 15369 h 6695746"/>
                  <a:gd name="connsiteX0" fmla="*/ 1414 w 43848334"/>
                  <a:gd name="connsiteY0" fmla="*/ 15369 h 6695746"/>
                  <a:gd name="connsiteX1" fmla="*/ 43848334 w 43848334"/>
                  <a:gd name="connsiteY1" fmla="*/ 0 h 6695746"/>
                  <a:gd name="connsiteX2" fmla="*/ 43792439 w 43848334"/>
                  <a:gd name="connsiteY2" fmla="*/ 5777889 h 6695746"/>
                  <a:gd name="connsiteX3" fmla="*/ 21876323 w 43848334"/>
                  <a:gd name="connsiteY3" fmla="*/ 3791425 h 6695746"/>
                  <a:gd name="connsiteX4" fmla="*/ 14194 w 43848334"/>
                  <a:gd name="connsiteY4" fmla="*/ 6695746 h 6695746"/>
                  <a:gd name="connsiteX5" fmla="*/ 1414 w 43848334"/>
                  <a:gd name="connsiteY5" fmla="*/ 15369 h 6695746"/>
                  <a:gd name="connsiteX0" fmla="*/ 1414 w 43792439"/>
                  <a:gd name="connsiteY0" fmla="*/ 6936 h 6687313"/>
                  <a:gd name="connsiteX1" fmla="*/ 43729019 w 43792439"/>
                  <a:gd name="connsiteY1" fmla="*/ 0 h 6687313"/>
                  <a:gd name="connsiteX2" fmla="*/ 43792439 w 43792439"/>
                  <a:gd name="connsiteY2" fmla="*/ 5769456 h 6687313"/>
                  <a:gd name="connsiteX3" fmla="*/ 21876323 w 43792439"/>
                  <a:gd name="connsiteY3" fmla="*/ 3782992 h 6687313"/>
                  <a:gd name="connsiteX4" fmla="*/ 14194 w 43792439"/>
                  <a:gd name="connsiteY4" fmla="*/ 6687313 h 6687313"/>
                  <a:gd name="connsiteX5" fmla="*/ 1414 w 43792439"/>
                  <a:gd name="connsiteY5" fmla="*/ 6936 h 6687313"/>
                  <a:gd name="connsiteX0" fmla="*/ 1414 w 43792439"/>
                  <a:gd name="connsiteY0" fmla="*/ 0 h 6680377"/>
                  <a:gd name="connsiteX1" fmla="*/ 43600524 w 43792439"/>
                  <a:gd name="connsiteY1" fmla="*/ 77395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2439"/>
                  <a:gd name="connsiteY0" fmla="*/ 0 h 6680377"/>
                  <a:gd name="connsiteX1" fmla="*/ 43683128 w 43792439"/>
                  <a:gd name="connsiteY1" fmla="*/ 119561 h 6680377"/>
                  <a:gd name="connsiteX2" fmla="*/ 43792439 w 43792439"/>
                  <a:gd name="connsiteY2" fmla="*/ 5762520 h 6680377"/>
                  <a:gd name="connsiteX3" fmla="*/ 21876323 w 43792439"/>
                  <a:gd name="connsiteY3" fmla="*/ 3776056 h 6680377"/>
                  <a:gd name="connsiteX4" fmla="*/ 14194 w 43792439"/>
                  <a:gd name="connsiteY4" fmla="*/ 6680377 h 6680377"/>
                  <a:gd name="connsiteX5" fmla="*/ 1414 w 43792439"/>
                  <a:gd name="connsiteY5" fmla="*/ 0 h 6680377"/>
                  <a:gd name="connsiteX0" fmla="*/ 1414 w 43793267"/>
                  <a:gd name="connsiteY0" fmla="*/ 0 h 6680377"/>
                  <a:gd name="connsiteX1" fmla="*/ 43793267 w 43793267"/>
                  <a:gd name="connsiteY1" fmla="*/ 1497 h 6680377"/>
                  <a:gd name="connsiteX2" fmla="*/ 43792439 w 43793267"/>
                  <a:gd name="connsiteY2" fmla="*/ 5762520 h 6680377"/>
                  <a:gd name="connsiteX3" fmla="*/ 21876323 w 43793267"/>
                  <a:gd name="connsiteY3" fmla="*/ 3776056 h 6680377"/>
                  <a:gd name="connsiteX4" fmla="*/ 14194 w 43793267"/>
                  <a:gd name="connsiteY4" fmla="*/ 6680377 h 6680377"/>
                  <a:gd name="connsiteX5" fmla="*/ 1414 w 43793267"/>
                  <a:gd name="connsiteY5" fmla="*/ 0 h 6680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93267" h="6680377">
                    <a:moveTo>
                      <a:pt x="1414" y="0"/>
                    </a:moveTo>
                    <a:lnTo>
                      <a:pt x="43793267" y="1497"/>
                    </a:lnTo>
                    <a:cubicBezTo>
                      <a:pt x="43793267" y="2343991"/>
                      <a:pt x="43792439" y="3420026"/>
                      <a:pt x="43792439" y="5762520"/>
                    </a:cubicBezTo>
                    <a:cubicBezTo>
                      <a:pt x="38990659" y="4549272"/>
                      <a:pt x="29172697" y="3623080"/>
                      <a:pt x="21876323" y="3776056"/>
                    </a:cubicBezTo>
                    <a:cubicBezTo>
                      <a:pt x="14579949" y="3929032"/>
                      <a:pt x="6467468" y="4159139"/>
                      <a:pt x="14194" y="6680377"/>
                    </a:cubicBezTo>
                    <a:cubicBezTo>
                      <a:pt x="22172" y="4453585"/>
                      <a:pt x="-6564" y="2226792"/>
                      <a:pt x="1414" y="0"/>
                    </a:cubicBezTo>
                    <a:close/>
                  </a:path>
                </a:pathLst>
              </a:custGeom>
              <a:gradFill flip="none" rotWithShape="1">
                <a:gsLst>
                  <a:gs pos="0">
                    <a:schemeClr val="accent6"/>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15">
                <a:extLst>
                  <a:ext uri="{FF2B5EF4-FFF2-40B4-BE49-F238E27FC236}">
                    <a16:creationId xmlns:a16="http://schemas.microsoft.com/office/drawing/2014/main" id="{5425DB9E-358C-EE4C-8D75-8947C8800C66}"/>
                  </a:ext>
                </a:extLst>
              </p:cNvPr>
              <p:cNvSpPr/>
              <p:nvPr userDrawn="1"/>
            </p:nvSpPr>
            <p:spPr>
              <a:xfrm>
                <a:off x="-14192" y="1382"/>
                <a:ext cx="27451941" cy="4570665"/>
              </a:xfrm>
              <a:custGeom>
                <a:avLst/>
                <a:gdLst>
                  <a:gd name="connsiteX0" fmla="*/ 0 w 43891200"/>
                  <a:gd name="connsiteY0" fmla="*/ 0 h 2171777"/>
                  <a:gd name="connsiteX1" fmla="*/ 43891200 w 43891200"/>
                  <a:gd name="connsiteY1" fmla="*/ 0 h 2171777"/>
                  <a:gd name="connsiteX2" fmla="*/ 43891200 w 43891200"/>
                  <a:gd name="connsiteY2" fmla="*/ 2171777 h 2171777"/>
                  <a:gd name="connsiteX3" fmla="*/ 0 w 43891200"/>
                  <a:gd name="connsiteY3" fmla="*/ 2171777 h 2171777"/>
                  <a:gd name="connsiteX4" fmla="*/ 0 w 43891200"/>
                  <a:gd name="connsiteY4" fmla="*/ 0 h 2171777"/>
                  <a:gd name="connsiteX0" fmla="*/ 0 w 43891200"/>
                  <a:gd name="connsiteY0" fmla="*/ 0 h 2171777"/>
                  <a:gd name="connsiteX1" fmla="*/ 43891200 w 43891200"/>
                  <a:gd name="connsiteY1" fmla="*/ 0 h 2171777"/>
                  <a:gd name="connsiteX2" fmla="*/ 43891200 w 43891200"/>
                  <a:gd name="connsiteY2" fmla="*/ 2171777 h 2171777"/>
                  <a:gd name="connsiteX3" fmla="*/ 21843298 w 43891200"/>
                  <a:gd name="connsiteY3" fmla="*/ 2143554 h 2171777"/>
                  <a:gd name="connsiteX4" fmla="*/ 0 w 43891200"/>
                  <a:gd name="connsiteY4" fmla="*/ 2171777 h 2171777"/>
                  <a:gd name="connsiteX5" fmla="*/ 0 w 43891200"/>
                  <a:gd name="connsiteY5" fmla="*/ 0 h 2171777"/>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90029"/>
                  <a:gd name="connsiteX1" fmla="*/ 43891200 w 43891200"/>
                  <a:gd name="connsiteY1" fmla="*/ 0 h 5390029"/>
                  <a:gd name="connsiteX2" fmla="*/ 43891200 w 43891200"/>
                  <a:gd name="connsiteY2" fmla="*/ 2171777 h 5390029"/>
                  <a:gd name="connsiteX3" fmla="*/ 21843298 w 43891200"/>
                  <a:gd name="connsiteY3" fmla="*/ 2143554 h 5390029"/>
                  <a:gd name="connsiteX4" fmla="*/ 28221 w 43891200"/>
                  <a:gd name="connsiteY4" fmla="*/ 5360956 h 5390029"/>
                  <a:gd name="connsiteX5" fmla="*/ 0 w 43891200"/>
                  <a:gd name="connsiteY5" fmla="*/ 0 h 5390029"/>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2143554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691988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200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778314 w 43891200"/>
                  <a:gd name="connsiteY2" fmla="*/ 2171777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60956"/>
                  <a:gd name="connsiteX1" fmla="*/ 43891200 w 43891200"/>
                  <a:gd name="connsiteY1" fmla="*/ 0 h 5360956"/>
                  <a:gd name="connsiteX2" fmla="*/ 43891197 w 43891200"/>
                  <a:gd name="connsiteY2" fmla="*/ 2143554 h 5360956"/>
                  <a:gd name="connsiteX3" fmla="*/ 21843298 w 43891200"/>
                  <a:gd name="connsiteY3" fmla="*/ 1381537 h 5360956"/>
                  <a:gd name="connsiteX4" fmla="*/ 28221 w 43891200"/>
                  <a:gd name="connsiteY4" fmla="*/ 5360956 h 5360956"/>
                  <a:gd name="connsiteX5" fmla="*/ 0 w 43891200"/>
                  <a:gd name="connsiteY5" fmla="*/ 0 h 5360956"/>
                  <a:gd name="connsiteX0" fmla="*/ 0 w 43891200"/>
                  <a:gd name="connsiteY0" fmla="*/ 0 h 5383162"/>
                  <a:gd name="connsiteX1" fmla="*/ 43891200 w 43891200"/>
                  <a:gd name="connsiteY1" fmla="*/ 0 h 5383162"/>
                  <a:gd name="connsiteX2" fmla="*/ 43891197 w 43891200"/>
                  <a:gd name="connsiteY2" fmla="*/ 2143554 h 5383162"/>
                  <a:gd name="connsiteX3" fmla="*/ 21843298 w 43891200"/>
                  <a:gd name="connsiteY3" fmla="*/ 1381537 h 5383162"/>
                  <a:gd name="connsiteX4" fmla="*/ 12981 w 43891200"/>
                  <a:gd name="connsiteY4" fmla="*/ 5383162 h 5383162"/>
                  <a:gd name="connsiteX5" fmla="*/ 0 w 43891200"/>
                  <a:gd name="connsiteY5" fmla="*/ 0 h 5383162"/>
                  <a:gd name="connsiteX0" fmla="*/ 0 w 43891200"/>
                  <a:gd name="connsiteY0" fmla="*/ 0 h 5353553"/>
                  <a:gd name="connsiteX1" fmla="*/ 43891200 w 43891200"/>
                  <a:gd name="connsiteY1" fmla="*/ 0 h 5353553"/>
                  <a:gd name="connsiteX2" fmla="*/ 43891197 w 43891200"/>
                  <a:gd name="connsiteY2" fmla="*/ 2143554 h 5353553"/>
                  <a:gd name="connsiteX3" fmla="*/ 21843298 w 43891200"/>
                  <a:gd name="connsiteY3" fmla="*/ 1381537 h 5353553"/>
                  <a:gd name="connsiteX4" fmla="*/ 12981 w 43891200"/>
                  <a:gd name="connsiteY4" fmla="*/ 5353553 h 5353553"/>
                  <a:gd name="connsiteX5" fmla="*/ 0 w 43891200"/>
                  <a:gd name="connsiteY5" fmla="*/ 0 h 5353553"/>
                  <a:gd name="connsiteX0" fmla="*/ 0 w 43891200"/>
                  <a:gd name="connsiteY0" fmla="*/ 0 h 5375759"/>
                  <a:gd name="connsiteX1" fmla="*/ 43891200 w 43891200"/>
                  <a:gd name="connsiteY1" fmla="*/ 0 h 5375759"/>
                  <a:gd name="connsiteX2" fmla="*/ 43891197 w 43891200"/>
                  <a:gd name="connsiteY2" fmla="*/ 2143554 h 5375759"/>
                  <a:gd name="connsiteX3" fmla="*/ 21843298 w 43891200"/>
                  <a:gd name="connsiteY3" fmla="*/ 1381537 h 5375759"/>
                  <a:gd name="connsiteX4" fmla="*/ 2821 w 43891200"/>
                  <a:gd name="connsiteY4" fmla="*/ 5375759 h 5375759"/>
                  <a:gd name="connsiteX5" fmla="*/ 0 w 43891200"/>
                  <a:gd name="connsiteY5" fmla="*/ 0 h 5375759"/>
                  <a:gd name="connsiteX0" fmla="*/ 0 w 43891200"/>
                  <a:gd name="connsiteY0" fmla="*/ 0 h 5391472"/>
                  <a:gd name="connsiteX1" fmla="*/ 43891200 w 43891200"/>
                  <a:gd name="connsiteY1" fmla="*/ 0 h 5391472"/>
                  <a:gd name="connsiteX2" fmla="*/ 43891197 w 43891200"/>
                  <a:gd name="connsiteY2" fmla="*/ 2143554 h 5391472"/>
                  <a:gd name="connsiteX3" fmla="*/ 21843298 w 43891200"/>
                  <a:gd name="connsiteY3" fmla="*/ 1381537 h 5391472"/>
                  <a:gd name="connsiteX4" fmla="*/ 24143 w 43891200"/>
                  <a:gd name="connsiteY4" fmla="*/ 5391472 h 5391472"/>
                  <a:gd name="connsiteX5" fmla="*/ 0 w 43891200"/>
                  <a:gd name="connsiteY5" fmla="*/ 0 h 5391472"/>
                  <a:gd name="connsiteX0" fmla="*/ 0 w 43891200"/>
                  <a:gd name="connsiteY0" fmla="*/ 0 h 5388329"/>
                  <a:gd name="connsiteX1" fmla="*/ 43891200 w 43891200"/>
                  <a:gd name="connsiteY1" fmla="*/ 0 h 5388329"/>
                  <a:gd name="connsiteX2" fmla="*/ 43891197 w 43891200"/>
                  <a:gd name="connsiteY2" fmla="*/ 2143554 h 5388329"/>
                  <a:gd name="connsiteX3" fmla="*/ 21843298 w 43891200"/>
                  <a:gd name="connsiteY3" fmla="*/ 1381537 h 5388329"/>
                  <a:gd name="connsiteX4" fmla="*/ 11350 w 43891200"/>
                  <a:gd name="connsiteY4" fmla="*/ 5388329 h 5388329"/>
                  <a:gd name="connsiteX5" fmla="*/ 0 w 43891200"/>
                  <a:gd name="connsiteY5" fmla="*/ 0 h 5388329"/>
                  <a:gd name="connsiteX0" fmla="*/ 0 w 43918796"/>
                  <a:gd name="connsiteY0" fmla="*/ 0 h 5388329"/>
                  <a:gd name="connsiteX1" fmla="*/ 43918796 w 43918796"/>
                  <a:gd name="connsiteY1" fmla="*/ 0 h 5388329"/>
                  <a:gd name="connsiteX2" fmla="*/ 43918793 w 43918796"/>
                  <a:gd name="connsiteY2" fmla="*/ 2143554 h 5388329"/>
                  <a:gd name="connsiteX3" fmla="*/ 21870894 w 43918796"/>
                  <a:gd name="connsiteY3" fmla="*/ 1381537 h 5388329"/>
                  <a:gd name="connsiteX4" fmla="*/ 38946 w 43918796"/>
                  <a:gd name="connsiteY4" fmla="*/ 5388329 h 5388329"/>
                  <a:gd name="connsiteX5" fmla="*/ 0 w 43918796"/>
                  <a:gd name="connsiteY5" fmla="*/ 0 h 5388329"/>
                  <a:gd name="connsiteX0" fmla="*/ 0 w 43882001"/>
                  <a:gd name="connsiteY0" fmla="*/ 6780 h 5388329"/>
                  <a:gd name="connsiteX1" fmla="*/ 43882001 w 43882001"/>
                  <a:gd name="connsiteY1" fmla="*/ 0 h 5388329"/>
                  <a:gd name="connsiteX2" fmla="*/ 43881998 w 43882001"/>
                  <a:gd name="connsiteY2" fmla="*/ 2143554 h 5388329"/>
                  <a:gd name="connsiteX3" fmla="*/ 21834099 w 43882001"/>
                  <a:gd name="connsiteY3" fmla="*/ 1381537 h 5388329"/>
                  <a:gd name="connsiteX4" fmla="*/ 2151 w 43882001"/>
                  <a:gd name="connsiteY4" fmla="*/ 5388329 h 5388329"/>
                  <a:gd name="connsiteX5" fmla="*/ 0 w 43882001"/>
                  <a:gd name="connsiteY5" fmla="*/ 6780 h 5388329"/>
                  <a:gd name="connsiteX0" fmla="*/ 0 w 43909597"/>
                  <a:gd name="connsiteY0" fmla="*/ 6780 h 5388329"/>
                  <a:gd name="connsiteX1" fmla="*/ 43909597 w 43909597"/>
                  <a:gd name="connsiteY1" fmla="*/ 0 h 5388329"/>
                  <a:gd name="connsiteX2" fmla="*/ 43909594 w 43909597"/>
                  <a:gd name="connsiteY2" fmla="*/ 2143554 h 5388329"/>
                  <a:gd name="connsiteX3" fmla="*/ 21861695 w 43909597"/>
                  <a:gd name="connsiteY3" fmla="*/ 1381537 h 5388329"/>
                  <a:gd name="connsiteX4" fmla="*/ 29747 w 43909597"/>
                  <a:gd name="connsiteY4" fmla="*/ 5388329 h 5388329"/>
                  <a:gd name="connsiteX5" fmla="*/ 0 w 43909597"/>
                  <a:gd name="connsiteY5" fmla="*/ 6780 h 5388329"/>
                  <a:gd name="connsiteX0" fmla="*/ 16283 w 43879886"/>
                  <a:gd name="connsiteY0" fmla="*/ 13560 h 5388329"/>
                  <a:gd name="connsiteX1" fmla="*/ 43879886 w 43879886"/>
                  <a:gd name="connsiteY1" fmla="*/ 0 h 5388329"/>
                  <a:gd name="connsiteX2" fmla="*/ 43879883 w 43879886"/>
                  <a:gd name="connsiteY2" fmla="*/ 2143554 h 5388329"/>
                  <a:gd name="connsiteX3" fmla="*/ 21831984 w 43879886"/>
                  <a:gd name="connsiteY3" fmla="*/ 1381537 h 5388329"/>
                  <a:gd name="connsiteX4" fmla="*/ 36 w 43879886"/>
                  <a:gd name="connsiteY4" fmla="*/ 5388329 h 5388329"/>
                  <a:gd name="connsiteX5" fmla="*/ 16283 w 43879886"/>
                  <a:gd name="connsiteY5" fmla="*/ 13560 h 5388329"/>
                  <a:gd name="connsiteX0" fmla="*/ 7118 w 43879920"/>
                  <a:gd name="connsiteY0" fmla="*/ 6780 h 5388329"/>
                  <a:gd name="connsiteX1" fmla="*/ 43879920 w 43879920"/>
                  <a:gd name="connsiteY1" fmla="*/ 0 h 5388329"/>
                  <a:gd name="connsiteX2" fmla="*/ 43879917 w 43879920"/>
                  <a:gd name="connsiteY2" fmla="*/ 2143554 h 5388329"/>
                  <a:gd name="connsiteX3" fmla="*/ 21832018 w 43879920"/>
                  <a:gd name="connsiteY3" fmla="*/ 1381537 h 5388329"/>
                  <a:gd name="connsiteX4" fmla="*/ 70 w 43879920"/>
                  <a:gd name="connsiteY4" fmla="*/ 5388329 h 5388329"/>
                  <a:gd name="connsiteX5" fmla="*/ 7118 w 43879920"/>
                  <a:gd name="connsiteY5" fmla="*/ 6780 h 5388329"/>
                  <a:gd name="connsiteX0" fmla="*/ 0 w 43900399"/>
                  <a:gd name="connsiteY0" fmla="*/ 0 h 5388329"/>
                  <a:gd name="connsiteX1" fmla="*/ 43900399 w 43900399"/>
                  <a:gd name="connsiteY1" fmla="*/ 0 h 5388329"/>
                  <a:gd name="connsiteX2" fmla="*/ 43900396 w 43900399"/>
                  <a:gd name="connsiteY2" fmla="*/ 2143554 h 5388329"/>
                  <a:gd name="connsiteX3" fmla="*/ 21852497 w 43900399"/>
                  <a:gd name="connsiteY3" fmla="*/ 1381537 h 5388329"/>
                  <a:gd name="connsiteX4" fmla="*/ 20549 w 43900399"/>
                  <a:gd name="connsiteY4" fmla="*/ 5388329 h 5388329"/>
                  <a:gd name="connsiteX5" fmla="*/ 0 w 43900399"/>
                  <a:gd name="connsiteY5" fmla="*/ 0 h 5388329"/>
                  <a:gd name="connsiteX0" fmla="*/ 0 w 43900396"/>
                  <a:gd name="connsiteY0" fmla="*/ 0 h 5388329"/>
                  <a:gd name="connsiteX1" fmla="*/ 43854405 w 43900396"/>
                  <a:gd name="connsiteY1" fmla="*/ 27119 h 5388329"/>
                  <a:gd name="connsiteX2" fmla="*/ 43900396 w 43900396"/>
                  <a:gd name="connsiteY2" fmla="*/ 2143554 h 5388329"/>
                  <a:gd name="connsiteX3" fmla="*/ 21852497 w 43900396"/>
                  <a:gd name="connsiteY3" fmla="*/ 1381537 h 5388329"/>
                  <a:gd name="connsiteX4" fmla="*/ 20549 w 43900396"/>
                  <a:gd name="connsiteY4" fmla="*/ 5388329 h 5388329"/>
                  <a:gd name="connsiteX5" fmla="*/ 0 w 43900396"/>
                  <a:gd name="connsiteY5" fmla="*/ 0 h 5388329"/>
                  <a:gd name="connsiteX0" fmla="*/ 0 w 43900398"/>
                  <a:gd name="connsiteY0" fmla="*/ 0 h 5388329"/>
                  <a:gd name="connsiteX1" fmla="*/ 43900398 w 43900398"/>
                  <a:gd name="connsiteY1" fmla="*/ 6780 h 5388329"/>
                  <a:gd name="connsiteX2" fmla="*/ 43900396 w 43900398"/>
                  <a:gd name="connsiteY2" fmla="*/ 2143554 h 5388329"/>
                  <a:gd name="connsiteX3" fmla="*/ 21852497 w 43900398"/>
                  <a:gd name="connsiteY3" fmla="*/ 1381537 h 5388329"/>
                  <a:gd name="connsiteX4" fmla="*/ 20549 w 43900398"/>
                  <a:gd name="connsiteY4" fmla="*/ 5388329 h 5388329"/>
                  <a:gd name="connsiteX5" fmla="*/ 0 w 43900398"/>
                  <a:gd name="connsiteY5" fmla="*/ 0 h 5388329"/>
                  <a:gd name="connsiteX0" fmla="*/ 0 w 43909598"/>
                  <a:gd name="connsiteY0" fmla="*/ 0 h 5388329"/>
                  <a:gd name="connsiteX1" fmla="*/ 43909598 w 43909598"/>
                  <a:gd name="connsiteY1" fmla="*/ 6780 h 5388329"/>
                  <a:gd name="connsiteX2" fmla="*/ 43900396 w 43909598"/>
                  <a:gd name="connsiteY2" fmla="*/ 2143554 h 5388329"/>
                  <a:gd name="connsiteX3" fmla="*/ 21852497 w 43909598"/>
                  <a:gd name="connsiteY3" fmla="*/ 1381537 h 5388329"/>
                  <a:gd name="connsiteX4" fmla="*/ 20549 w 43909598"/>
                  <a:gd name="connsiteY4" fmla="*/ 5388329 h 5388329"/>
                  <a:gd name="connsiteX5" fmla="*/ 0 w 43909598"/>
                  <a:gd name="connsiteY5" fmla="*/ 0 h 538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909598" h="5388329">
                    <a:moveTo>
                      <a:pt x="0" y="0"/>
                    </a:moveTo>
                    <a:lnTo>
                      <a:pt x="43909598" y="6780"/>
                    </a:lnTo>
                    <a:cubicBezTo>
                      <a:pt x="43909597" y="719038"/>
                      <a:pt x="43900397" y="1431296"/>
                      <a:pt x="43900396" y="2143554"/>
                    </a:cubicBezTo>
                    <a:cubicBezTo>
                      <a:pt x="37284373" y="1358490"/>
                      <a:pt x="29162993" y="845303"/>
                      <a:pt x="21852497" y="1381537"/>
                    </a:cubicBezTo>
                    <a:cubicBezTo>
                      <a:pt x="14542001" y="1917771"/>
                      <a:pt x="6144574" y="2782191"/>
                      <a:pt x="20549" y="5388329"/>
                    </a:cubicBezTo>
                    <a:cubicBezTo>
                      <a:pt x="19609" y="3596409"/>
                      <a:pt x="940" y="1791920"/>
                      <a:pt x="0" y="0"/>
                    </a:cubicBezTo>
                    <a:close/>
                  </a:path>
                </a:pathLst>
              </a:custGeom>
              <a:gradFill flip="none" rotWithShape="1">
                <a:gsLst>
                  <a:gs pos="0">
                    <a:schemeClr val="tx2"/>
                  </a:gs>
                  <a:gs pos="100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solidFill>
                    <a:schemeClr val="accent1"/>
                  </a:solidFill>
                </a:endParaRPr>
              </a:p>
            </p:txBody>
          </p:sp>
        </p:grpSp>
      </p:grpSp>
    </p:spTree>
  </p:cSld>
  <p:clrMap bg1="lt1" tx1="dk1" bg2="lt2" tx2="dk2" accent1="accent1" accent2="accent2" accent3="accent3" accent4="accent4" accent5="accent5" accent6="accent6" hlink="hlink" folHlink="folHlink"/>
  <p:sldLayoutIdLst>
    <p:sldLayoutId id="2147483654"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0368" userDrawn="1">
          <p15:clr>
            <a:srgbClr val="F26B43"/>
          </p15:clr>
        </p15:guide>
        <p15:guide id="2" pos="6912" userDrawn="1">
          <p15:clr>
            <a:srgbClr val="F26B43"/>
          </p15:clr>
        </p15:guide>
        <p15:guide id="3" pos="2071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B6912EF7-68E1-3C42-B83E-A6692A16780E}"/>
              </a:ext>
            </a:extLst>
          </p:cNvPr>
          <p:cNvSpPr>
            <a:spLocks noGrp="1"/>
          </p:cNvSpPr>
          <p:nvPr>
            <p:ph type="body" sz="quarter" idx="10"/>
          </p:nvPr>
        </p:nvSpPr>
        <p:spPr>
          <a:xfrm>
            <a:off x="459674" y="5503831"/>
            <a:ext cx="10056813" cy="3157569"/>
          </a:xfrm>
        </p:spPr>
        <p:txBody>
          <a:bodyPr/>
          <a:lstStyle/>
          <a:p>
            <a:r>
              <a:rPr lang="en-US" sz="2800" dirty="0">
                <a:latin typeface="+mn-lt"/>
              </a:rPr>
              <a:t>The purpose of this study is to explore the effectiveness of sustainability efforts in a college food service setting to measure the impact of such a program on student awareness of sustainability practices in order to engage undergraduate students in applying sustainable food consumption practices into their daily lives.</a:t>
            </a:r>
          </a:p>
          <a:p>
            <a:endParaRPr lang="en-US" sz="2800" dirty="0">
              <a:latin typeface="+mn-lt"/>
            </a:endParaRPr>
          </a:p>
        </p:txBody>
      </p:sp>
      <p:sp>
        <p:nvSpPr>
          <p:cNvPr id="20" name="Text Placeholder 19">
            <a:extLst>
              <a:ext uri="{FF2B5EF4-FFF2-40B4-BE49-F238E27FC236}">
                <a16:creationId xmlns:a16="http://schemas.microsoft.com/office/drawing/2014/main" id="{E7A09CF7-89F9-634E-8CEE-738134309482}"/>
              </a:ext>
            </a:extLst>
          </p:cNvPr>
          <p:cNvSpPr>
            <a:spLocks noGrp="1"/>
          </p:cNvSpPr>
          <p:nvPr>
            <p:ph type="body" sz="quarter" idx="11"/>
          </p:nvPr>
        </p:nvSpPr>
        <p:spPr/>
        <p:txBody>
          <a:bodyPr/>
          <a:lstStyle/>
          <a:p>
            <a:r>
              <a:rPr lang="en-US" sz="3600" dirty="0"/>
              <a:t>Purpose</a:t>
            </a:r>
          </a:p>
        </p:txBody>
      </p:sp>
      <p:sp>
        <p:nvSpPr>
          <p:cNvPr id="21" name="Text Placeholder 20">
            <a:extLst>
              <a:ext uri="{FF2B5EF4-FFF2-40B4-BE49-F238E27FC236}">
                <a16:creationId xmlns:a16="http://schemas.microsoft.com/office/drawing/2014/main" id="{AAD15F5F-8465-AF4A-B5A1-702C397D3501}"/>
              </a:ext>
            </a:extLst>
          </p:cNvPr>
          <p:cNvSpPr>
            <a:spLocks noGrp="1"/>
          </p:cNvSpPr>
          <p:nvPr>
            <p:ph type="body" sz="quarter" idx="20"/>
          </p:nvPr>
        </p:nvSpPr>
        <p:spPr>
          <a:xfrm>
            <a:off x="422139" y="8903841"/>
            <a:ext cx="10038662" cy="754045"/>
          </a:xfrm>
        </p:spPr>
        <p:txBody>
          <a:bodyPr/>
          <a:lstStyle/>
          <a:p>
            <a:r>
              <a:rPr lang="en-US" sz="3600" dirty="0"/>
              <a:t>Introduction</a:t>
            </a:r>
          </a:p>
        </p:txBody>
      </p:sp>
      <p:sp>
        <p:nvSpPr>
          <p:cNvPr id="22" name="Text Placeholder 21">
            <a:extLst>
              <a:ext uri="{FF2B5EF4-FFF2-40B4-BE49-F238E27FC236}">
                <a16:creationId xmlns:a16="http://schemas.microsoft.com/office/drawing/2014/main" id="{4D87EC12-EE74-7440-8AC9-97DC243E7FC0}"/>
              </a:ext>
            </a:extLst>
          </p:cNvPr>
          <p:cNvSpPr>
            <a:spLocks noGrp="1"/>
          </p:cNvSpPr>
          <p:nvPr>
            <p:ph type="body" sz="quarter" idx="21"/>
          </p:nvPr>
        </p:nvSpPr>
        <p:spPr>
          <a:xfrm>
            <a:off x="11428410" y="5503831"/>
            <a:ext cx="10048874" cy="23815728"/>
          </a:xfrm>
        </p:spPr>
        <p:txBody>
          <a:bodyPr/>
          <a:lstStyle/>
          <a:p>
            <a:r>
              <a:rPr lang="en-US" sz="2800" dirty="0">
                <a:latin typeface="+mn-lt"/>
              </a:rPr>
              <a:t>A convenience sample of 102 (73 females, 29 males) undergraduate students attending a small Midwestern university were contacted through email to complete a questionnaire developed by Belen </a:t>
            </a:r>
            <a:r>
              <a:rPr lang="en-US" sz="2800" dirty="0" err="1">
                <a:latin typeface="+mn-lt"/>
              </a:rPr>
              <a:t>Derqui</a:t>
            </a:r>
            <a:r>
              <a:rPr lang="en-US" sz="2800" dirty="0">
                <a:latin typeface="+mn-lt"/>
              </a:rPr>
              <a:t> (2020). The purpose for the questionnaire was to develop an empirical approach towards revealing results from teachers’ observations and experiences to analyze problems of food waste and interventions that could create implications for a more sustainable food system (</a:t>
            </a:r>
            <a:r>
              <a:rPr lang="en-US" sz="2800" dirty="0" err="1">
                <a:latin typeface="+mn-lt"/>
              </a:rPr>
              <a:t>Derqui</a:t>
            </a:r>
            <a:r>
              <a:rPr lang="en-US" sz="2800" dirty="0">
                <a:latin typeface="+mn-lt"/>
              </a:rPr>
              <a:t> et al., 2020, p. 1).  Demographics included subjects’ ages (x̅=20.09 years, </a:t>
            </a:r>
            <a:r>
              <a:rPr lang="el-GR" sz="2800" dirty="0">
                <a:latin typeface="+mn-lt"/>
              </a:rPr>
              <a:t>σ=1.62 </a:t>
            </a:r>
            <a:r>
              <a:rPr lang="en-US" sz="2800" dirty="0">
                <a:latin typeface="+mn-lt"/>
              </a:rPr>
              <a:t>years), ethnicities (85% Caucasian, 7% Black or African American, 6% Hispanic, 3% Asian). </a:t>
            </a:r>
          </a:p>
          <a:p>
            <a:endParaRPr lang="en-US" sz="2800" dirty="0">
              <a:latin typeface="+mn-lt"/>
            </a:endParaRPr>
          </a:p>
          <a:p>
            <a:r>
              <a:rPr lang="en-US" sz="2800" dirty="0">
                <a:latin typeface="+mn-lt"/>
              </a:rPr>
              <a:t>The </a:t>
            </a:r>
            <a:r>
              <a:rPr lang="en-US" sz="2800" dirty="0" err="1">
                <a:latin typeface="+mn-lt"/>
              </a:rPr>
              <a:t>Derqui</a:t>
            </a:r>
            <a:r>
              <a:rPr lang="en-US" sz="2800" dirty="0">
                <a:latin typeface="+mn-lt"/>
              </a:rPr>
              <a:t> (2020) questionnaire was adapted with permission for this study. The questionnaire included objective questions on student awareness and subjective questions on student perception of university sustainability to study the relationship. Participants were protected by a numerical system that listed each participant as a number. Data was analyzed utilizing the Spearman’s rank correlation coefficient. </a:t>
            </a:r>
          </a:p>
          <a:p>
            <a:endParaRPr lang="en-US" sz="2800" dirty="0">
              <a:latin typeface="+mn-lt"/>
            </a:endParaRPr>
          </a:p>
          <a:p>
            <a:r>
              <a:rPr lang="en-US" sz="2800" dirty="0">
                <a:latin typeface="+mn-lt"/>
              </a:rPr>
              <a:t>Table 1</a:t>
            </a:r>
          </a:p>
          <a:p>
            <a:r>
              <a:rPr lang="en-US" sz="2800" i="1" dirty="0">
                <a:latin typeface="+mn-lt"/>
              </a:rPr>
              <a:t>Intercorrelations between student awareness and student perception of awareness</a:t>
            </a:r>
          </a:p>
          <a:p>
            <a:endParaRPr lang="en-US" sz="2800" i="1" dirty="0">
              <a:latin typeface="+mn-lt"/>
            </a:endParaRPr>
          </a:p>
          <a:p>
            <a:endParaRPr lang="en-US" sz="2800" i="1" dirty="0">
              <a:latin typeface="+mn-lt"/>
            </a:endParaRPr>
          </a:p>
          <a:p>
            <a:endParaRPr lang="en-US" sz="2800" i="1" dirty="0">
              <a:latin typeface="+mn-lt"/>
            </a:endParaRPr>
          </a:p>
          <a:p>
            <a:endParaRPr lang="en-US" sz="2800" i="1" dirty="0">
              <a:latin typeface="+mn-lt"/>
            </a:endParaRPr>
          </a:p>
          <a:p>
            <a:endParaRPr lang="en-US" sz="2800" i="1"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r>
              <a:rPr lang="en-US" sz="2800" dirty="0">
                <a:latin typeface="+mn-lt"/>
              </a:rPr>
              <a:t>Note: *p &lt; 0.05, ** p &lt; 0.01, *** p &lt; 0.001</a:t>
            </a:r>
          </a:p>
          <a:p>
            <a:endParaRPr lang="en-US" sz="2800" dirty="0">
              <a:latin typeface="+mn-lt"/>
            </a:endParaRPr>
          </a:p>
          <a:p>
            <a:endParaRPr lang="en-US" sz="2800" dirty="0">
              <a:latin typeface="+mn-lt"/>
            </a:endParaRPr>
          </a:p>
          <a:p>
            <a:pPr marL="514350" indent="-514350">
              <a:buAutoNum type="arabicPeriod"/>
            </a:pPr>
            <a:r>
              <a:rPr lang="en-US" sz="2800" u="sng" dirty="0">
                <a:latin typeface="+mn-lt"/>
              </a:rPr>
              <a:t>Student awareness </a:t>
            </a:r>
            <a:r>
              <a:rPr lang="en-US" sz="2800" dirty="0">
                <a:latin typeface="+mn-lt"/>
              </a:rPr>
              <a:t>in answering if measurements of food waste are carried out at the university. </a:t>
            </a:r>
          </a:p>
          <a:p>
            <a:pPr marL="514350" indent="-514350">
              <a:buAutoNum type="arabicPeriod"/>
            </a:pPr>
            <a:r>
              <a:rPr lang="en-US" sz="2800" u="sng" dirty="0">
                <a:latin typeface="+mn-lt"/>
              </a:rPr>
              <a:t>Student perception of awareness </a:t>
            </a:r>
            <a:r>
              <a:rPr lang="en-US" sz="2800" dirty="0">
                <a:latin typeface="+mn-lt"/>
              </a:rPr>
              <a:t>if the university devotes efforts and resources to minimizing the university’s environmental footprint.</a:t>
            </a:r>
          </a:p>
          <a:p>
            <a:pPr marL="514350" indent="-514350">
              <a:buAutoNum type="arabicPeriod"/>
            </a:pPr>
            <a:r>
              <a:rPr lang="en-US" sz="2800" u="sng" dirty="0">
                <a:latin typeface="+mn-lt"/>
              </a:rPr>
              <a:t>Student perception of awareness </a:t>
            </a:r>
            <a:r>
              <a:rPr lang="en-US" sz="2800" dirty="0">
                <a:latin typeface="+mn-lt"/>
              </a:rPr>
              <a:t>if the university devotes efforts and resources to reducing food waste. </a:t>
            </a:r>
          </a:p>
          <a:p>
            <a:pPr marL="514350" indent="-514350">
              <a:buAutoNum type="arabicPeriod"/>
            </a:pPr>
            <a:r>
              <a:rPr lang="en-US" sz="2800" u="sng" dirty="0">
                <a:latin typeface="+mn-lt"/>
              </a:rPr>
              <a:t>Student perception of awareness </a:t>
            </a:r>
            <a:r>
              <a:rPr lang="en-US" sz="2800" dirty="0">
                <a:latin typeface="+mn-lt"/>
              </a:rPr>
              <a:t>if the university devotes efforts and resources to collaborations with NGOs.</a:t>
            </a:r>
          </a:p>
          <a:p>
            <a:endParaRPr lang="en-US" sz="2800" dirty="0">
              <a:latin typeface="+mn-lt"/>
            </a:endParaRPr>
          </a:p>
          <a:p>
            <a:endParaRPr lang="en-US" sz="2800" dirty="0">
              <a:latin typeface="+mn-lt"/>
            </a:endParaRPr>
          </a:p>
        </p:txBody>
      </p:sp>
      <p:sp>
        <p:nvSpPr>
          <p:cNvPr id="23" name="Text Placeholder 22">
            <a:extLst>
              <a:ext uri="{FF2B5EF4-FFF2-40B4-BE49-F238E27FC236}">
                <a16:creationId xmlns:a16="http://schemas.microsoft.com/office/drawing/2014/main" id="{9FFEC1BB-96C6-4049-B95C-409F42DC4502}"/>
              </a:ext>
            </a:extLst>
          </p:cNvPr>
          <p:cNvSpPr>
            <a:spLocks noGrp="1"/>
          </p:cNvSpPr>
          <p:nvPr>
            <p:ph type="body" sz="quarter" idx="22"/>
          </p:nvPr>
        </p:nvSpPr>
        <p:spPr>
          <a:xfrm>
            <a:off x="11074450" y="4657468"/>
            <a:ext cx="10048875" cy="754045"/>
          </a:xfrm>
        </p:spPr>
        <p:txBody>
          <a:bodyPr/>
          <a:lstStyle/>
          <a:p>
            <a:r>
              <a:rPr lang="en-US" sz="3600" dirty="0"/>
              <a:t>Materials and Methods</a:t>
            </a:r>
          </a:p>
        </p:txBody>
      </p:sp>
      <p:sp>
        <p:nvSpPr>
          <p:cNvPr id="24" name="Text Placeholder 23">
            <a:extLst>
              <a:ext uri="{FF2B5EF4-FFF2-40B4-BE49-F238E27FC236}">
                <a16:creationId xmlns:a16="http://schemas.microsoft.com/office/drawing/2014/main" id="{EDF35C7D-2661-494F-BADC-424CD2B6E783}"/>
              </a:ext>
            </a:extLst>
          </p:cNvPr>
          <p:cNvSpPr>
            <a:spLocks noGrp="1"/>
          </p:cNvSpPr>
          <p:nvPr>
            <p:ph type="body" sz="quarter" idx="23"/>
          </p:nvPr>
        </p:nvSpPr>
        <p:spPr>
          <a:xfrm>
            <a:off x="22448845" y="5503830"/>
            <a:ext cx="10048874" cy="29934326"/>
          </a:xfrm>
        </p:spPr>
        <p:txBody>
          <a:bodyPr/>
          <a:lstStyle/>
          <a:p>
            <a:r>
              <a:rPr lang="en-US" sz="2800" dirty="0">
                <a:latin typeface="+mn-lt"/>
              </a:rPr>
              <a:t>Statistically significant positive correlations between student awareness of university efforts to record measurements of food waste and student perception of awareness of efforts and resources in reducing food waste were found (</a:t>
            </a:r>
            <a:r>
              <a:rPr lang="en-US" sz="2800" i="1" dirty="0" err="1">
                <a:latin typeface="+mn-lt"/>
              </a:rPr>
              <a:t>r</a:t>
            </a:r>
            <a:r>
              <a:rPr lang="en-US" sz="2800" baseline="-25000" dirty="0" err="1">
                <a:latin typeface="+mn-lt"/>
              </a:rPr>
              <a:t>s</a:t>
            </a:r>
            <a:r>
              <a:rPr lang="en-US" sz="2800" baseline="-25000" dirty="0">
                <a:latin typeface="+mn-lt"/>
              </a:rPr>
              <a:t> </a:t>
            </a:r>
            <a:r>
              <a:rPr lang="en-US" sz="2800" dirty="0">
                <a:latin typeface="+mn-lt"/>
              </a:rPr>
              <a:t>= 0.409, </a:t>
            </a:r>
            <a:r>
              <a:rPr lang="en-US" sz="2800" i="1" dirty="0">
                <a:latin typeface="+mn-lt"/>
              </a:rPr>
              <a:t>p</a:t>
            </a:r>
            <a:r>
              <a:rPr lang="en-US" sz="2800" dirty="0">
                <a:latin typeface="+mn-lt"/>
              </a:rPr>
              <a:t>= &lt;.001). Significant positive correlation was found between student perception of awareness between university efforts and awareness of efforts in reducing food waste and the university’s efforts to minimize their environmental footprint (</a:t>
            </a:r>
            <a:r>
              <a:rPr lang="en-US" sz="2800" i="1" dirty="0" err="1">
                <a:latin typeface="+mn-lt"/>
              </a:rPr>
              <a:t>r</a:t>
            </a:r>
            <a:r>
              <a:rPr lang="en-US" sz="2800" baseline="-25000" dirty="0" err="1">
                <a:latin typeface="+mn-lt"/>
              </a:rPr>
              <a:t>s</a:t>
            </a:r>
            <a:r>
              <a:rPr lang="en-US" sz="2800" baseline="-25000" dirty="0">
                <a:latin typeface="+mn-lt"/>
              </a:rPr>
              <a:t> </a:t>
            </a:r>
            <a:r>
              <a:rPr lang="en-US" sz="2800" dirty="0">
                <a:latin typeface="+mn-lt"/>
              </a:rPr>
              <a:t>= 0.491, </a:t>
            </a:r>
            <a:r>
              <a:rPr lang="en-US" sz="2800" i="1" dirty="0">
                <a:latin typeface="+mn-lt"/>
              </a:rPr>
              <a:t>p</a:t>
            </a:r>
            <a:r>
              <a:rPr lang="en-US" sz="2800" dirty="0">
                <a:latin typeface="+mn-lt"/>
              </a:rPr>
              <a:t>= &lt;.001). </a:t>
            </a: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r>
              <a:rPr lang="en-US" sz="2800" dirty="0">
                <a:latin typeface="+mn-lt"/>
              </a:rPr>
              <a:t>Students pictured are volunteering with an NGO known as Food Recovery Network (FRN) to reduce food waste and increase food accessibility. (Pictured left to right: Sara DeGrazia, Rebecca Bell, Abigail Parsons)</a:t>
            </a: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a:p>
            <a:endParaRPr lang="en-US" sz="2800" dirty="0">
              <a:latin typeface="+mn-lt"/>
            </a:endParaRPr>
          </a:p>
        </p:txBody>
      </p:sp>
      <p:sp>
        <p:nvSpPr>
          <p:cNvPr id="25" name="Text Placeholder 24">
            <a:extLst>
              <a:ext uri="{FF2B5EF4-FFF2-40B4-BE49-F238E27FC236}">
                <a16:creationId xmlns:a16="http://schemas.microsoft.com/office/drawing/2014/main" id="{742138F7-F9D9-3042-843E-FE1B1D8E4499}"/>
              </a:ext>
            </a:extLst>
          </p:cNvPr>
          <p:cNvSpPr>
            <a:spLocks noGrp="1"/>
          </p:cNvSpPr>
          <p:nvPr>
            <p:ph type="body" sz="quarter" idx="24"/>
          </p:nvPr>
        </p:nvSpPr>
        <p:spPr/>
        <p:txBody>
          <a:bodyPr/>
          <a:lstStyle/>
          <a:p>
            <a:r>
              <a:rPr lang="en-US" sz="3600" dirty="0"/>
              <a:t>Results</a:t>
            </a:r>
          </a:p>
        </p:txBody>
      </p:sp>
      <p:sp>
        <p:nvSpPr>
          <p:cNvPr id="26" name="Text Placeholder 25">
            <a:extLst>
              <a:ext uri="{FF2B5EF4-FFF2-40B4-BE49-F238E27FC236}">
                <a16:creationId xmlns:a16="http://schemas.microsoft.com/office/drawing/2014/main" id="{B95E0F09-980B-E840-9510-C2C66D5055A0}"/>
              </a:ext>
            </a:extLst>
          </p:cNvPr>
          <p:cNvSpPr>
            <a:spLocks noGrp="1"/>
          </p:cNvSpPr>
          <p:nvPr>
            <p:ph type="body" sz="quarter" idx="25"/>
          </p:nvPr>
        </p:nvSpPr>
        <p:spPr/>
        <p:txBody>
          <a:bodyPr/>
          <a:lstStyle/>
          <a:p>
            <a:r>
              <a:rPr lang="en-US" sz="3600" dirty="0"/>
              <a:t>Conclusion</a:t>
            </a:r>
          </a:p>
        </p:txBody>
      </p:sp>
      <p:sp>
        <p:nvSpPr>
          <p:cNvPr id="27" name="Text Placeholder 26">
            <a:extLst>
              <a:ext uri="{FF2B5EF4-FFF2-40B4-BE49-F238E27FC236}">
                <a16:creationId xmlns:a16="http://schemas.microsoft.com/office/drawing/2014/main" id="{AF7F2AEB-873F-634C-A33B-3EDA079E4543}"/>
              </a:ext>
            </a:extLst>
          </p:cNvPr>
          <p:cNvSpPr>
            <a:spLocks noGrp="1"/>
          </p:cNvSpPr>
          <p:nvPr>
            <p:ph type="body" sz="quarter" idx="26"/>
          </p:nvPr>
        </p:nvSpPr>
        <p:spPr>
          <a:xfrm>
            <a:off x="33422043" y="5503831"/>
            <a:ext cx="10047018" cy="6346331"/>
          </a:xfrm>
        </p:spPr>
        <p:txBody>
          <a:bodyPr/>
          <a:lstStyle/>
          <a:p>
            <a:r>
              <a:rPr lang="en-US" sz="2800" dirty="0">
                <a:latin typeface="+mn-lt"/>
              </a:rPr>
              <a:t>Though the relationships were of moderate strength, the statistically significant positive correlation between student awareness in relation to student perception of awareness serves implications that more frequent exposure to sustainability efforts may lead to increasing conscientiousness with potential for students to develop sustainable practices and behavior. </a:t>
            </a:r>
          </a:p>
          <a:p>
            <a:endParaRPr lang="en-US" sz="3600" dirty="0">
              <a:latin typeface="+mj-lt"/>
            </a:endParaRPr>
          </a:p>
          <a:p>
            <a:r>
              <a:rPr lang="en-US" sz="3600" b="1" dirty="0">
                <a:latin typeface="+mj-lt"/>
              </a:rPr>
              <a:t>                              </a:t>
            </a:r>
            <a:r>
              <a:rPr lang="en-US" sz="3600" b="1" u="sng" dirty="0">
                <a:latin typeface="+mj-lt"/>
              </a:rPr>
              <a:t>Learning Outcome</a:t>
            </a:r>
            <a:endParaRPr lang="en-US" sz="3200" b="1" dirty="0">
              <a:latin typeface="+mj-lt"/>
            </a:endParaRPr>
          </a:p>
          <a:p>
            <a:r>
              <a:rPr lang="en-US" sz="3200" b="1" dirty="0">
                <a:latin typeface="+mn-lt"/>
              </a:rPr>
              <a:t> </a:t>
            </a:r>
          </a:p>
          <a:p>
            <a:r>
              <a:rPr lang="en-US" sz="2800" dirty="0">
                <a:latin typeface="+mn-lt"/>
              </a:rPr>
              <a:t>Identify the implications of sustainability efforts implemented within a college campus food service on student perception of university sustainability practices and student behavior. </a:t>
            </a:r>
          </a:p>
        </p:txBody>
      </p:sp>
      <p:sp>
        <p:nvSpPr>
          <p:cNvPr id="28" name="Text Placeholder 27">
            <a:extLst>
              <a:ext uri="{FF2B5EF4-FFF2-40B4-BE49-F238E27FC236}">
                <a16:creationId xmlns:a16="http://schemas.microsoft.com/office/drawing/2014/main" id="{EC83434E-1637-0C40-9F5E-5C8D969A7443}"/>
              </a:ext>
            </a:extLst>
          </p:cNvPr>
          <p:cNvSpPr>
            <a:spLocks noGrp="1"/>
          </p:cNvSpPr>
          <p:nvPr>
            <p:ph type="body" sz="quarter" idx="27"/>
          </p:nvPr>
        </p:nvSpPr>
        <p:spPr/>
        <p:txBody>
          <a:bodyPr/>
          <a:lstStyle/>
          <a:p>
            <a:r>
              <a:rPr lang="en-US" sz="3600" dirty="0"/>
              <a:t>References</a:t>
            </a:r>
          </a:p>
        </p:txBody>
      </p:sp>
      <p:sp>
        <p:nvSpPr>
          <p:cNvPr id="29" name="Text Placeholder 28">
            <a:extLst>
              <a:ext uri="{FF2B5EF4-FFF2-40B4-BE49-F238E27FC236}">
                <a16:creationId xmlns:a16="http://schemas.microsoft.com/office/drawing/2014/main" id="{C7981D56-383D-3F43-9577-5751C5F44DFA}"/>
              </a:ext>
            </a:extLst>
          </p:cNvPr>
          <p:cNvSpPr>
            <a:spLocks noGrp="1"/>
          </p:cNvSpPr>
          <p:nvPr>
            <p:ph type="body" sz="quarter" idx="28"/>
          </p:nvPr>
        </p:nvSpPr>
        <p:spPr>
          <a:xfrm>
            <a:off x="33422043" y="14136752"/>
            <a:ext cx="10052050" cy="13357481"/>
          </a:xfrm>
        </p:spPr>
        <p:txBody>
          <a:bodyPr/>
          <a:lstStyle/>
          <a:p>
            <a:r>
              <a:rPr lang="en-US" sz="2800" dirty="0">
                <a:latin typeface="+mn-lt"/>
              </a:rPr>
              <a:t>Allen, T., &amp; </a:t>
            </a:r>
            <a:r>
              <a:rPr lang="en-US" sz="2800" dirty="0" err="1">
                <a:latin typeface="+mn-lt"/>
              </a:rPr>
              <a:t>Prosperi</a:t>
            </a:r>
            <a:r>
              <a:rPr lang="en-US" sz="2800" dirty="0">
                <a:latin typeface="+mn-lt"/>
              </a:rPr>
              <a:t>, P. (2016). Modeling sustainable food systems. </a:t>
            </a:r>
          </a:p>
          <a:p>
            <a:r>
              <a:rPr lang="en-US" sz="2800" dirty="0">
                <a:latin typeface="+mn-lt"/>
              </a:rPr>
              <a:t>      </a:t>
            </a:r>
            <a:r>
              <a:rPr lang="en-US" sz="2800" i="1" dirty="0">
                <a:latin typeface="+mn-lt"/>
              </a:rPr>
              <a:t>Environmental Management </a:t>
            </a:r>
            <a:r>
              <a:rPr lang="en-US" sz="2800" dirty="0">
                <a:latin typeface="+mn-lt"/>
              </a:rPr>
              <a:t>, </a:t>
            </a:r>
            <a:r>
              <a:rPr lang="en-US" sz="2800" i="1" dirty="0">
                <a:latin typeface="+mn-lt"/>
              </a:rPr>
              <a:t>57</a:t>
            </a:r>
            <a:r>
              <a:rPr lang="en-US" sz="2800" dirty="0">
                <a:latin typeface="+mn-lt"/>
              </a:rPr>
              <a:t>, 956–975. </a:t>
            </a:r>
          </a:p>
          <a:p>
            <a:r>
              <a:rPr lang="en-US" sz="2800" dirty="0">
                <a:latin typeface="+mn-lt"/>
              </a:rPr>
              <a:t>     https://</a:t>
            </a:r>
            <a:r>
              <a:rPr lang="en-US" sz="2800" dirty="0" err="1">
                <a:latin typeface="+mn-lt"/>
              </a:rPr>
              <a:t>doi.org</a:t>
            </a:r>
            <a:r>
              <a:rPr lang="en-US" sz="2800" dirty="0">
                <a:latin typeface="+mn-lt"/>
              </a:rPr>
              <a:t>/10.1007/s00267-016-0664-8 </a:t>
            </a:r>
          </a:p>
          <a:p>
            <a:endParaRPr lang="en-US" sz="2800" dirty="0">
              <a:latin typeface="+mn-lt"/>
            </a:endParaRPr>
          </a:p>
          <a:p>
            <a:r>
              <a:rPr lang="en-US" sz="2800" dirty="0" err="1">
                <a:latin typeface="+mn-lt"/>
              </a:rPr>
              <a:t>Derqui</a:t>
            </a:r>
            <a:r>
              <a:rPr lang="en-US" sz="2800" dirty="0">
                <a:latin typeface="+mn-lt"/>
              </a:rPr>
              <a:t>, B., Grimaldi, D., &amp; Fernandez, V. (2020). Building and</a:t>
            </a:r>
          </a:p>
          <a:p>
            <a:r>
              <a:rPr lang="en-US" sz="2800" dirty="0">
                <a:latin typeface="+mn-lt"/>
              </a:rPr>
              <a:t>      managing sustainable schools: The case of food waste. </a:t>
            </a:r>
            <a:r>
              <a:rPr lang="en-US" sz="2800" i="1" dirty="0">
                <a:latin typeface="+mn-lt"/>
              </a:rPr>
              <a:t>Journal</a:t>
            </a:r>
          </a:p>
          <a:p>
            <a:r>
              <a:rPr lang="en-US" sz="2800" i="1" dirty="0">
                <a:latin typeface="+mn-lt"/>
              </a:rPr>
              <a:t>      of Cleaner Production</a:t>
            </a:r>
            <a:r>
              <a:rPr lang="en-US" sz="2800" dirty="0">
                <a:latin typeface="+mn-lt"/>
              </a:rPr>
              <a:t>, </a:t>
            </a:r>
            <a:r>
              <a:rPr lang="en-US" sz="2800" i="1" dirty="0">
                <a:latin typeface="+mn-lt"/>
              </a:rPr>
              <a:t>243</a:t>
            </a:r>
            <a:r>
              <a:rPr lang="en-US" sz="2800" dirty="0">
                <a:latin typeface="+mn-lt"/>
              </a:rPr>
              <a:t>, 1–10. </a:t>
            </a:r>
          </a:p>
          <a:p>
            <a:r>
              <a:rPr lang="en-US" sz="2800" dirty="0">
                <a:latin typeface="+mn-lt"/>
              </a:rPr>
              <a:t>     https://</a:t>
            </a:r>
            <a:r>
              <a:rPr lang="en-US" sz="2800" dirty="0" err="1">
                <a:latin typeface="+mn-lt"/>
              </a:rPr>
              <a:t>doi.org</a:t>
            </a:r>
            <a:r>
              <a:rPr lang="en-US" sz="2800" dirty="0">
                <a:latin typeface="+mn-lt"/>
              </a:rPr>
              <a:t>/10.1016/j.jclepro.2019.118533  (currently only</a:t>
            </a:r>
          </a:p>
          <a:p>
            <a:r>
              <a:rPr lang="en-US" sz="2800" dirty="0">
                <a:latin typeface="+mn-lt"/>
              </a:rPr>
              <a:t>      have untranslated version)</a:t>
            </a:r>
          </a:p>
          <a:p>
            <a:endParaRPr lang="en-US" dirty="0"/>
          </a:p>
          <a:p>
            <a:endParaRPr lang="en-US" dirty="0"/>
          </a:p>
          <a:p>
            <a:endParaRPr lang="en-US" dirty="0"/>
          </a:p>
          <a:p>
            <a:r>
              <a:rPr lang="en-US" sz="2800" dirty="0">
                <a:latin typeface="+mn-lt"/>
              </a:rPr>
              <a:t>                           </a:t>
            </a:r>
            <a:r>
              <a:rPr lang="en-US" sz="3600" dirty="0">
                <a:latin typeface="+mn-lt"/>
              </a:rPr>
              <a:t>        </a:t>
            </a:r>
            <a:r>
              <a:rPr lang="en-US" sz="3600" b="1" u="sng" dirty="0">
                <a:latin typeface="+mn-lt"/>
              </a:rPr>
              <a:t>Acknowledgements</a:t>
            </a:r>
          </a:p>
          <a:p>
            <a:endParaRPr lang="en-US" sz="3200" dirty="0">
              <a:latin typeface="+mn-lt"/>
            </a:endParaRPr>
          </a:p>
          <a:p>
            <a:r>
              <a:rPr lang="en-US" sz="2800" dirty="0">
                <a:latin typeface="+mn-lt"/>
              </a:rPr>
              <a:t>I would like to thank Dr. Cathy </a:t>
            </a:r>
            <a:r>
              <a:rPr lang="en-US" sz="2800" dirty="0" err="1">
                <a:latin typeface="+mn-lt"/>
              </a:rPr>
              <a:t>Anstrom</a:t>
            </a:r>
            <a:r>
              <a:rPr lang="en-US" sz="2800" dirty="0">
                <a:latin typeface="+mn-lt"/>
              </a:rPr>
              <a:t> for her advice and encouragement throughout the duration of the research process. I would like to thank Mr. </a:t>
            </a:r>
            <a:r>
              <a:rPr lang="en-US" sz="2800" dirty="0" err="1">
                <a:latin typeface="+mn-lt"/>
              </a:rPr>
              <a:t>Bary</a:t>
            </a:r>
            <a:r>
              <a:rPr lang="en-US" sz="2800" dirty="0">
                <a:latin typeface="+mn-lt"/>
              </a:rPr>
              <a:t> D. Reyes-Cruz for assisting in survey programming. I would like to thank Dr. Nancy Bonilla and her class for kindly translating the original questionnaire allowing me to gather data from participants. I would like to thank Dr. Kristian </a:t>
            </a:r>
            <a:r>
              <a:rPr lang="en-US" sz="2800" dirty="0" err="1">
                <a:latin typeface="+mn-lt"/>
              </a:rPr>
              <a:t>Veit</a:t>
            </a:r>
            <a:r>
              <a:rPr lang="en-US" sz="2800" dirty="0">
                <a:latin typeface="+mn-lt"/>
              </a:rPr>
              <a:t> for his passion for teaching, patience, and for assistance analyzing data. I would also like to thank Dr. </a:t>
            </a:r>
            <a:r>
              <a:rPr lang="en-US" sz="2800" dirty="0" err="1">
                <a:latin typeface="+mn-lt"/>
              </a:rPr>
              <a:t>Belén</a:t>
            </a:r>
            <a:r>
              <a:rPr lang="en-US" sz="2800" dirty="0">
                <a:latin typeface="+mn-lt"/>
              </a:rPr>
              <a:t> </a:t>
            </a:r>
            <a:r>
              <a:rPr lang="en-US" sz="2800" dirty="0" err="1">
                <a:latin typeface="+mn-lt"/>
              </a:rPr>
              <a:t>Derqui</a:t>
            </a:r>
            <a:r>
              <a:rPr lang="en-US" sz="2800" dirty="0">
                <a:latin typeface="+mn-lt"/>
              </a:rPr>
              <a:t> for allowing me to utilize her questionnaire within my research. Lastly, I would like to thank my parents, Benjamin and Amy Bell for encouragement in taking opportunities and exploring my interests. I am very grateful for these supportive people, without them this research would not have been possible.</a:t>
            </a:r>
          </a:p>
        </p:txBody>
      </p:sp>
      <p:sp>
        <p:nvSpPr>
          <p:cNvPr id="32" name="Text Placeholder 31">
            <a:extLst>
              <a:ext uri="{FF2B5EF4-FFF2-40B4-BE49-F238E27FC236}">
                <a16:creationId xmlns:a16="http://schemas.microsoft.com/office/drawing/2014/main" id="{84672281-D95D-8F4C-BFA0-8E197E3AE6C3}"/>
              </a:ext>
            </a:extLst>
          </p:cNvPr>
          <p:cNvSpPr>
            <a:spLocks noGrp="1"/>
          </p:cNvSpPr>
          <p:nvPr>
            <p:ph type="body" sz="quarter" idx="96"/>
          </p:nvPr>
        </p:nvSpPr>
        <p:spPr>
          <a:xfrm>
            <a:off x="459674" y="9504218"/>
            <a:ext cx="10056813" cy="20737963"/>
          </a:xfrm>
        </p:spPr>
        <p:txBody>
          <a:bodyPr/>
          <a:lstStyle/>
          <a:p>
            <a:r>
              <a:rPr lang="en-US" sz="2800" dirty="0">
                <a:latin typeface="+mn-lt"/>
              </a:rPr>
              <a:t>Communities will continue to be affected by the consequences of non-sustainable food systems until systematic changes take place (Allen et al., 2016, p. 956). Policy makers of food system operations are suspected of causing the problem of inadequate food systems’ sustainability efforts (Allen et al., p. 956). Waste management and the industrialization of farming and food products are problems that are a part of the wasteful, inefficient food systems in the United States (Allen et al., p. 956).</a:t>
            </a:r>
          </a:p>
          <a:p>
            <a:r>
              <a:rPr lang="en-US" sz="2800" dirty="0">
                <a:latin typeface="+mn-lt"/>
              </a:rPr>
              <a:t>With the growing human population rates and concern towards climate change, the urgency to transform our food systems to become sustainable is very relevant to members of all communities (Allen et al., p. 956). This problem is partially due to lack of resources, but the lack of goals/efforts towards attaining sustainable food systems in the past is also a contributing factor to the problem at hand today. To improve the sustainability of food systems, health professionals and policy makers must consider: how food is produced until it is consumed and how to protect natural resources with future generations in mind. Increasing awareness of the challenges of the global sustainability imperative through education of nutrition and sustainability are essential in order to influence present and future consumption (</a:t>
            </a:r>
            <a:r>
              <a:rPr lang="en-US" sz="2800" dirty="0" err="1">
                <a:latin typeface="+mn-lt"/>
              </a:rPr>
              <a:t>Derqui</a:t>
            </a:r>
            <a:r>
              <a:rPr lang="en-US" sz="2800" dirty="0">
                <a:latin typeface="+mn-lt"/>
              </a:rPr>
              <a:t> et al, 2020, p. 1).  Sustainability of food systems is a serious and urgent matter, and it is the role of health professionals such as Registered Dietitian Nutritionists (RDNs) to inform members of the community of the importance of sustainable food practices and how to apply the practices into daily life.</a:t>
            </a:r>
          </a:p>
          <a:p>
            <a:endParaRPr lang="en-US" dirty="0"/>
          </a:p>
          <a:p>
            <a:r>
              <a:rPr lang="en-US" dirty="0"/>
              <a:t>                                   </a:t>
            </a:r>
            <a:r>
              <a:rPr lang="en-US" sz="3600" b="1" u="sng" dirty="0">
                <a:latin typeface="+mj-lt"/>
              </a:rPr>
              <a:t>Research Questions </a:t>
            </a:r>
          </a:p>
          <a:p>
            <a:endParaRPr lang="en-US" sz="2800" dirty="0">
              <a:latin typeface="+mn-lt"/>
            </a:endParaRPr>
          </a:p>
          <a:p>
            <a:r>
              <a:rPr lang="en-US" sz="2800" dirty="0">
                <a:latin typeface="+mn-lt"/>
              </a:rPr>
              <a:t>1.  How can the farm to school program impact a student’s understanding of sustainability?</a:t>
            </a:r>
          </a:p>
          <a:p>
            <a:r>
              <a:rPr lang="en-US" sz="2800" dirty="0">
                <a:latin typeface="+mn-lt"/>
              </a:rPr>
              <a:t>2.  What impact does a farm to table program have on student awareness of sustainability efforts in the campus food service? </a:t>
            </a:r>
          </a:p>
          <a:p>
            <a:r>
              <a:rPr lang="en-US" sz="2800" dirty="0">
                <a:latin typeface="+mn-lt"/>
              </a:rPr>
              <a:t>3. How can the farm to table program influence a student’s intentions of developing personal food sustainability efforts?</a:t>
            </a:r>
          </a:p>
          <a:p>
            <a:r>
              <a:rPr lang="en-US" dirty="0"/>
              <a:t/>
            </a:r>
            <a:br>
              <a:rPr lang="en-US" dirty="0"/>
            </a:br>
            <a:r>
              <a:rPr lang="en-US" dirty="0"/>
              <a:t>                                   </a:t>
            </a:r>
            <a:r>
              <a:rPr lang="en-US" sz="3600" b="1" u="sng" dirty="0">
                <a:latin typeface="+mj-lt"/>
              </a:rPr>
              <a:t>Research Hypothesis</a:t>
            </a:r>
          </a:p>
          <a:p>
            <a:endParaRPr lang="en-US" sz="3600" b="1" u="sng" dirty="0">
              <a:latin typeface="+mn-lt"/>
            </a:endParaRPr>
          </a:p>
          <a:p>
            <a:r>
              <a:rPr lang="en-US" sz="2800" dirty="0">
                <a:latin typeface="+mn-lt"/>
              </a:rPr>
              <a:t>College students’ awareness of efforts towards food sustainability within campus foodservice will influence the students’ efforts to personally adopt food sustainability practices.</a:t>
            </a:r>
          </a:p>
          <a:p>
            <a:endParaRPr lang="en-US" sz="2800" b="1" u="sng" dirty="0">
              <a:latin typeface="+mn-lt"/>
            </a:endParaRPr>
          </a:p>
          <a:p>
            <a:endParaRPr lang="en-US" dirty="0">
              <a:latin typeface="+mj-lt"/>
            </a:endParaRPr>
          </a:p>
          <a:p>
            <a:endParaRPr lang="en-US" dirty="0"/>
          </a:p>
        </p:txBody>
      </p:sp>
      <p:sp>
        <p:nvSpPr>
          <p:cNvPr id="34" name="Text Placeholder 33">
            <a:extLst>
              <a:ext uri="{FF2B5EF4-FFF2-40B4-BE49-F238E27FC236}">
                <a16:creationId xmlns:a16="http://schemas.microsoft.com/office/drawing/2014/main" id="{AF5002B2-4C08-024E-839B-AD15ED54A6EE}"/>
              </a:ext>
            </a:extLst>
          </p:cNvPr>
          <p:cNvSpPr>
            <a:spLocks noGrp="1"/>
          </p:cNvSpPr>
          <p:nvPr>
            <p:ph type="body" sz="quarter" idx="151"/>
          </p:nvPr>
        </p:nvSpPr>
        <p:spPr>
          <a:xfrm>
            <a:off x="5932593" y="1281848"/>
            <a:ext cx="31998968" cy="1281349"/>
          </a:xfrm>
        </p:spPr>
        <p:txBody>
          <a:bodyPr>
            <a:normAutofit/>
          </a:bodyPr>
          <a:lstStyle/>
          <a:p>
            <a:r>
              <a:rPr lang="en-US" sz="5400" dirty="0"/>
              <a:t>R. Bell  &amp; C. </a:t>
            </a:r>
            <a:r>
              <a:rPr lang="en-US" sz="5400" dirty="0" err="1"/>
              <a:t>Anstrom</a:t>
            </a:r>
            <a:r>
              <a:rPr lang="en-US" sz="5400" dirty="0"/>
              <a:t>, PhD, RD, LD, FAND Olivet Nazarene University, Bourbonnais, IL                              </a:t>
            </a:r>
          </a:p>
        </p:txBody>
      </p:sp>
      <p:sp>
        <p:nvSpPr>
          <p:cNvPr id="35" name="Text Placeholder 34">
            <a:extLst>
              <a:ext uri="{FF2B5EF4-FFF2-40B4-BE49-F238E27FC236}">
                <a16:creationId xmlns:a16="http://schemas.microsoft.com/office/drawing/2014/main" id="{07C63782-837D-0941-A7B3-BA20C905AE9C}"/>
              </a:ext>
            </a:extLst>
          </p:cNvPr>
          <p:cNvSpPr>
            <a:spLocks noGrp="1"/>
          </p:cNvSpPr>
          <p:nvPr>
            <p:ph type="body" sz="quarter" idx="153"/>
          </p:nvPr>
        </p:nvSpPr>
        <p:spPr/>
        <p:txBody>
          <a:bodyPr>
            <a:normAutofit fontScale="62500" lnSpcReduction="20000"/>
          </a:bodyPr>
          <a:lstStyle/>
          <a:p>
            <a:r>
              <a:rPr lang="en-US" dirty="0"/>
              <a:t>The Influence of Sustainability Efforts on Sustainable Consumption Habits Amongst College Students</a:t>
            </a:r>
          </a:p>
        </p:txBody>
      </p:sp>
      <p:pic>
        <p:nvPicPr>
          <p:cNvPr id="1026" name="Picture 2" descr="7 Best Hydroponic Nutrients for Vegetables - Above and Beyond Gardening">
            <a:extLst>
              <a:ext uri="{FF2B5EF4-FFF2-40B4-BE49-F238E27FC236}">
                <a16:creationId xmlns:a16="http://schemas.microsoft.com/office/drawing/2014/main" id="{871A14FA-F015-1940-B5AD-8021B63060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77747" y="10229941"/>
            <a:ext cx="6584718" cy="5333999"/>
          </a:xfrm>
          <a:prstGeom prst="rect">
            <a:avLst/>
          </a:prstGeom>
          <a:noFill/>
          <a:extLst>
            <a:ext uri="{909E8E84-426E-40dd-AFC4-6F175D3DCCD1}">
              <a14:hiddenFill xmlns="" xmlns:a14="http://schemas.microsoft.com/office/drawing/2010/main">
                <a:solidFill>
                  <a:srgbClr val="FFFFFF"/>
                </a:solidFill>
              </a14:hiddenFill>
            </a:ext>
          </a:extLst>
        </p:spPr>
      </p:pic>
      <p:graphicFrame>
        <p:nvGraphicFramePr>
          <p:cNvPr id="6" name="Table 6">
            <a:extLst>
              <a:ext uri="{FF2B5EF4-FFF2-40B4-BE49-F238E27FC236}">
                <a16:creationId xmlns:a16="http://schemas.microsoft.com/office/drawing/2014/main" id="{D645A44D-D8E7-5F4A-AF3E-5D8DF888E4BA}"/>
              </a:ext>
            </a:extLst>
          </p:cNvPr>
          <p:cNvGraphicFramePr>
            <a:graphicFrameLocks noGrp="1"/>
          </p:cNvGraphicFramePr>
          <p:nvPr>
            <p:extLst>
              <p:ext uri="{D42A27DB-BD31-4B8C-83A1-F6EECF244321}">
                <p14:modId xmlns:p14="http://schemas.microsoft.com/office/powerpoint/2010/main" val="2550444811"/>
              </p:ext>
            </p:extLst>
          </p:nvPr>
        </p:nvGraphicFramePr>
        <p:xfrm>
          <a:off x="12274062" y="16257778"/>
          <a:ext cx="19343075" cy="5334000"/>
        </p:xfrm>
        <a:graphic>
          <a:graphicData uri="http://schemas.openxmlformats.org/drawingml/2006/table">
            <a:tbl>
              <a:tblPr firstRow="1" bandRow="1">
                <a:tableStyleId>{93296810-A885-4BE3-A3E7-6D5BEEA58F35}</a:tableStyleId>
              </a:tblPr>
              <a:tblGrid>
                <a:gridCol w="3868615">
                  <a:extLst>
                    <a:ext uri="{9D8B030D-6E8A-4147-A177-3AD203B41FA5}">
                      <a16:colId xmlns:a16="http://schemas.microsoft.com/office/drawing/2014/main" val="2369195998"/>
                    </a:ext>
                  </a:extLst>
                </a:gridCol>
                <a:gridCol w="3868615">
                  <a:extLst>
                    <a:ext uri="{9D8B030D-6E8A-4147-A177-3AD203B41FA5}">
                      <a16:colId xmlns:a16="http://schemas.microsoft.com/office/drawing/2014/main" val="3084423205"/>
                    </a:ext>
                  </a:extLst>
                </a:gridCol>
                <a:gridCol w="3868615">
                  <a:extLst>
                    <a:ext uri="{9D8B030D-6E8A-4147-A177-3AD203B41FA5}">
                      <a16:colId xmlns:a16="http://schemas.microsoft.com/office/drawing/2014/main" val="2475662729"/>
                    </a:ext>
                  </a:extLst>
                </a:gridCol>
                <a:gridCol w="3868615">
                  <a:extLst>
                    <a:ext uri="{9D8B030D-6E8A-4147-A177-3AD203B41FA5}">
                      <a16:colId xmlns:a16="http://schemas.microsoft.com/office/drawing/2014/main" val="1473151105"/>
                    </a:ext>
                  </a:extLst>
                </a:gridCol>
                <a:gridCol w="3868615">
                  <a:extLst>
                    <a:ext uri="{9D8B030D-6E8A-4147-A177-3AD203B41FA5}">
                      <a16:colId xmlns:a16="http://schemas.microsoft.com/office/drawing/2014/main" val="2634138414"/>
                    </a:ext>
                  </a:extLst>
                </a:gridCol>
              </a:tblGrid>
              <a:tr h="557251">
                <a:tc>
                  <a:txBody>
                    <a:bodyPr/>
                    <a:lstStyle/>
                    <a:p>
                      <a:r>
                        <a:rPr lang="en-US" sz="3200" dirty="0"/>
                        <a:t>Variable</a:t>
                      </a:r>
                    </a:p>
                  </a:txBody>
                  <a:tcPr/>
                </a:tc>
                <a:tc>
                  <a:txBody>
                    <a:bodyPr/>
                    <a:lstStyle/>
                    <a:p>
                      <a:r>
                        <a:rPr lang="en-US" sz="3200" dirty="0"/>
                        <a:t>1 </a:t>
                      </a:r>
                    </a:p>
                  </a:txBody>
                  <a:tcPr/>
                </a:tc>
                <a:tc>
                  <a:txBody>
                    <a:bodyPr/>
                    <a:lstStyle/>
                    <a:p>
                      <a:r>
                        <a:rPr lang="en-US" sz="3200" dirty="0"/>
                        <a:t>2</a:t>
                      </a:r>
                    </a:p>
                  </a:txBody>
                  <a:tcPr/>
                </a:tc>
                <a:tc>
                  <a:txBody>
                    <a:bodyPr/>
                    <a:lstStyle/>
                    <a:p>
                      <a:r>
                        <a:rPr lang="en-US" sz="3200" dirty="0"/>
                        <a:t>3</a:t>
                      </a:r>
                    </a:p>
                  </a:txBody>
                  <a:tcPr/>
                </a:tc>
                <a:tc>
                  <a:txBody>
                    <a:bodyPr/>
                    <a:lstStyle/>
                    <a:p>
                      <a:r>
                        <a:rPr lang="en-US" sz="3200" dirty="0"/>
                        <a:t>4</a:t>
                      </a:r>
                    </a:p>
                  </a:txBody>
                  <a:tcPr/>
                </a:tc>
                <a:extLst>
                  <a:ext uri="{0D108BD9-81ED-4DB2-BD59-A6C34878D82A}">
                    <a16:rowId xmlns:a16="http://schemas.microsoft.com/office/drawing/2014/main" val="4205857"/>
                  </a:ext>
                </a:extLst>
              </a:tr>
              <a:tr h="1026516">
                <a:tc>
                  <a:txBody>
                    <a:bodyPr/>
                    <a:lstStyle/>
                    <a:p>
                      <a:r>
                        <a:rPr lang="en-US" sz="3200" dirty="0"/>
                        <a:t>1. Measured food waste</a:t>
                      </a:r>
                    </a:p>
                  </a:txBody>
                  <a:tcPr/>
                </a:tc>
                <a:tc>
                  <a:txBody>
                    <a:bodyPr/>
                    <a:lstStyle/>
                    <a:p>
                      <a:r>
                        <a:rPr lang="en-US" sz="3200" dirty="0"/>
                        <a:t>-</a:t>
                      </a:r>
                    </a:p>
                  </a:txBody>
                  <a:tcPr/>
                </a:tc>
                <a:tc>
                  <a:txBody>
                    <a:bodyPr/>
                    <a:lstStyle/>
                    <a:p>
                      <a:endParaRPr lang="en-US" sz="3200" dirty="0"/>
                    </a:p>
                  </a:txBody>
                  <a:tcPr/>
                </a:tc>
                <a:tc>
                  <a:txBody>
                    <a:bodyPr/>
                    <a:lstStyle/>
                    <a:p>
                      <a:endParaRPr lang="en-US" sz="3200"/>
                    </a:p>
                  </a:txBody>
                  <a:tcPr/>
                </a:tc>
                <a:tc>
                  <a:txBody>
                    <a:bodyPr/>
                    <a:lstStyle/>
                    <a:p>
                      <a:endParaRPr lang="en-US" sz="2800"/>
                    </a:p>
                  </a:txBody>
                  <a:tcPr/>
                </a:tc>
                <a:extLst>
                  <a:ext uri="{0D108BD9-81ED-4DB2-BD59-A6C34878D82A}">
                    <a16:rowId xmlns:a16="http://schemas.microsoft.com/office/drawing/2014/main" val="2475551769"/>
                  </a:ext>
                </a:extLst>
              </a:tr>
              <a:tr h="1026516">
                <a:tc>
                  <a:txBody>
                    <a:bodyPr/>
                    <a:lstStyle/>
                    <a:p>
                      <a:r>
                        <a:rPr lang="en-US" sz="3200" dirty="0"/>
                        <a:t>2. Environmental footprint</a:t>
                      </a:r>
                    </a:p>
                  </a:txBody>
                  <a:tcPr/>
                </a:tc>
                <a:tc>
                  <a:txBody>
                    <a:bodyPr/>
                    <a:lstStyle/>
                    <a:p>
                      <a:r>
                        <a:rPr lang="en-US" sz="3200" dirty="0"/>
                        <a:t>0.294 **</a:t>
                      </a:r>
                    </a:p>
                  </a:txBody>
                  <a:tcPr/>
                </a:tc>
                <a:tc>
                  <a:txBody>
                    <a:bodyPr/>
                    <a:lstStyle/>
                    <a:p>
                      <a:r>
                        <a:rPr lang="en-US" sz="3200" dirty="0"/>
                        <a:t>- </a:t>
                      </a:r>
                    </a:p>
                  </a:txBody>
                  <a:tcPr/>
                </a:tc>
                <a:tc>
                  <a:txBody>
                    <a:bodyPr/>
                    <a:lstStyle/>
                    <a:p>
                      <a:endParaRPr lang="en-US" sz="3200"/>
                    </a:p>
                  </a:txBody>
                  <a:tcPr/>
                </a:tc>
                <a:tc>
                  <a:txBody>
                    <a:bodyPr/>
                    <a:lstStyle/>
                    <a:p>
                      <a:endParaRPr lang="en-US" sz="2800" dirty="0"/>
                    </a:p>
                  </a:txBody>
                  <a:tcPr/>
                </a:tc>
                <a:extLst>
                  <a:ext uri="{0D108BD9-81ED-4DB2-BD59-A6C34878D82A}">
                    <a16:rowId xmlns:a16="http://schemas.microsoft.com/office/drawing/2014/main" val="163328418"/>
                  </a:ext>
                </a:extLst>
              </a:tr>
              <a:tr h="1026516">
                <a:tc>
                  <a:txBody>
                    <a:bodyPr/>
                    <a:lstStyle/>
                    <a:p>
                      <a:r>
                        <a:rPr lang="en-US" sz="3200" dirty="0"/>
                        <a:t>3. Reducing food waste</a:t>
                      </a:r>
                    </a:p>
                  </a:txBody>
                  <a:tcPr/>
                </a:tc>
                <a:tc>
                  <a:txBody>
                    <a:bodyPr/>
                    <a:lstStyle/>
                    <a:p>
                      <a:r>
                        <a:rPr lang="en-US" sz="3200" dirty="0"/>
                        <a:t>0.409***</a:t>
                      </a:r>
                    </a:p>
                  </a:txBody>
                  <a:tcPr/>
                </a:tc>
                <a:tc>
                  <a:txBody>
                    <a:bodyPr/>
                    <a:lstStyle/>
                    <a:p>
                      <a:r>
                        <a:rPr lang="en-US" sz="3200" dirty="0"/>
                        <a:t>0.491***</a:t>
                      </a:r>
                    </a:p>
                  </a:txBody>
                  <a:tcPr/>
                </a:tc>
                <a:tc>
                  <a:txBody>
                    <a:bodyPr/>
                    <a:lstStyle/>
                    <a:p>
                      <a:r>
                        <a:rPr lang="en-US" sz="3200" dirty="0"/>
                        <a:t>-</a:t>
                      </a:r>
                    </a:p>
                  </a:txBody>
                  <a:tcPr/>
                </a:tc>
                <a:tc>
                  <a:txBody>
                    <a:bodyPr/>
                    <a:lstStyle/>
                    <a:p>
                      <a:endParaRPr lang="en-US" sz="2800"/>
                    </a:p>
                  </a:txBody>
                  <a:tcPr/>
                </a:tc>
                <a:extLst>
                  <a:ext uri="{0D108BD9-81ED-4DB2-BD59-A6C34878D82A}">
                    <a16:rowId xmlns:a16="http://schemas.microsoft.com/office/drawing/2014/main" val="2842835978"/>
                  </a:ext>
                </a:extLst>
              </a:tr>
              <a:tr h="1495780">
                <a:tc>
                  <a:txBody>
                    <a:bodyPr/>
                    <a:lstStyle/>
                    <a:p>
                      <a:r>
                        <a:rPr lang="en-US" sz="3200" dirty="0"/>
                        <a:t>4. Collaboration with Non-Governmental Organizations (NGOs)</a:t>
                      </a:r>
                    </a:p>
                  </a:txBody>
                  <a:tcPr/>
                </a:tc>
                <a:tc>
                  <a:txBody>
                    <a:bodyPr/>
                    <a:lstStyle/>
                    <a:p>
                      <a:r>
                        <a:rPr lang="en-US" sz="3200" dirty="0"/>
                        <a:t>0.255*</a:t>
                      </a:r>
                    </a:p>
                  </a:txBody>
                  <a:tcPr/>
                </a:tc>
                <a:tc>
                  <a:txBody>
                    <a:bodyPr/>
                    <a:lstStyle/>
                    <a:p>
                      <a:r>
                        <a:rPr lang="en-US" sz="3200" dirty="0"/>
                        <a:t>0.474***</a:t>
                      </a:r>
                    </a:p>
                  </a:txBody>
                  <a:tcPr/>
                </a:tc>
                <a:tc>
                  <a:txBody>
                    <a:bodyPr/>
                    <a:lstStyle/>
                    <a:p>
                      <a:r>
                        <a:rPr lang="en-US" sz="3200" dirty="0"/>
                        <a:t>0.479***</a:t>
                      </a:r>
                    </a:p>
                  </a:txBody>
                  <a:tcPr/>
                </a:tc>
                <a:tc>
                  <a:txBody>
                    <a:bodyPr/>
                    <a:lstStyle/>
                    <a:p>
                      <a:r>
                        <a:rPr lang="en-US" sz="2800" dirty="0"/>
                        <a:t>-</a:t>
                      </a:r>
                    </a:p>
                  </a:txBody>
                  <a:tcPr/>
                </a:tc>
                <a:extLst>
                  <a:ext uri="{0D108BD9-81ED-4DB2-BD59-A6C34878D82A}">
                    <a16:rowId xmlns:a16="http://schemas.microsoft.com/office/drawing/2014/main" val="1628226682"/>
                  </a:ext>
                </a:extLst>
              </a:tr>
            </a:tbl>
          </a:graphicData>
        </a:graphic>
      </p:graphicFrame>
      <p:pic>
        <p:nvPicPr>
          <p:cNvPr id="5" name="Picture 4" descr="A picture containing text, person, indoor, people&#10;&#10;Description automatically generated">
            <a:extLst>
              <a:ext uri="{FF2B5EF4-FFF2-40B4-BE49-F238E27FC236}">
                <a16:creationId xmlns:a16="http://schemas.microsoft.com/office/drawing/2014/main" id="{273AEFF8-512A-494D-97D3-66EC06B1DEE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177748" y="22910301"/>
            <a:ext cx="6584718" cy="5334000"/>
          </a:xfrm>
          <a:prstGeom prst="rect">
            <a:avLst/>
          </a:prstGeom>
        </p:spPr>
      </p:pic>
      <p:pic>
        <p:nvPicPr>
          <p:cNvPr id="1028" name="Picture 4" descr="Olivet Brand Style Guide">
            <a:extLst>
              <a:ext uri="{FF2B5EF4-FFF2-40B4-BE49-F238E27FC236}">
                <a16:creationId xmlns:a16="http://schemas.microsoft.com/office/drawing/2014/main" id="{5B551173-C075-1E4D-884B-B6BF43772BB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307525" y="132972"/>
            <a:ext cx="3737293" cy="28474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3444259"/>
      </p:ext>
    </p:extLst>
  </p:cSld>
  <p:clrMapOvr>
    <a:masterClrMapping/>
  </p:clrMapOvr>
</p:sld>
</file>

<file path=ppt/theme/theme1.xml><?xml version="1.0" encoding="utf-8"?>
<a:theme xmlns:a="http://schemas.openxmlformats.org/drawingml/2006/main" name="36x48-Template-V2b">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ithout Quick Guide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lassic 3 Column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rifold - Wide Cente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9508</TotalTime>
  <Words>1224</Words>
  <Application>Microsoft Office PowerPoint</Application>
  <PresentationFormat>Custom</PresentationFormat>
  <Paragraphs>132</Paragraphs>
  <Slides>1</Slides>
  <Notes>1</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1</vt:i4>
      </vt:variant>
    </vt:vector>
  </HeadingPairs>
  <TitlesOfParts>
    <vt:vector size="10" baseType="lpstr">
      <vt:lpstr>Arial</vt:lpstr>
      <vt:lpstr>Arial Black</vt:lpstr>
      <vt:lpstr>Calibri</vt:lpstr>
      <vt:lpstr>Times New Roman</vt:lpstr>
      <vt:lpstr>Trebuchet MS</vt:lpstr>
      <vt:lpstr>36x48-Template-V2b</vt:lpstr>
      <vt:lpstr>Without Quick Guides</vt:lpstr>
      <vt:lpstr>Classic 3 Columns</vt:lpstr>
      <vt:lpstr>Trifold - Wide Center</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Cathy Anstrom</cp:lastModifiedBy>
  <cp:revision>90</cp:revision>
  <cp:lastPrinted>2015-06-29T17:31:11Z</cp:lastPrinted>
  <dcterms:created xsi:type="dcterms:W3CDTF">2012-02-03T19:11:35Z</dcterms:created>
  <dcterms:modified xsi:type="dcterms:W3CDTF">2022-05-02T16:39:17Z</dcterms:modified>
</cp:coreProperties>
</file>